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53"/>
  </p:notesMasterIdLst>
  <p:handoutMasterIdLst>
    <p:handoutMasterId r:id="rId54"/>
  </p:handoutMasterIdLst>
  <p:sldIdLst>
    <p:sldId id="427" r:id="rId3"/>
    <p:sldId id="428" r:id="rId4"/>
    <p:sldId id="429" r:id="rId5"/>
    <p:sldId id="430" r:id="rId6"/>
    <p:sldId id="431" r:id="rId7"/>
    <p:sldId id="432" r:id="rId8"/>
    <p:sldId id="433" r:id="rId9"/>
    <p:sldId id="434" r:id="rId10"/>
    <p:sldId id="435" r:id="rId11"/>
    <p:sldId id="436" r:id="rId12"/>
    <p:sldId id="437" r:id="rId13"/>
    <p:sldId id="438" r:id="rId14"/>
    <p:sldId id="439"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453" r:id="rId29"/>
    <p:sldId id="454" r:id="rId30"/>
    <p:sldId id="455" r:id="rId31"/>
    <p:sldId id="456" r:id="rId32"/>
    <p:sldId id="457" r:id="rId33"/>
    <p:sldId id="458" r:id="rId34"/>
    <p:sldId id="459" r:id="rId35"/>
    <p:sldId id="460" r:id="rId36"/>
    <p:sldId id="461" r:id="rId37"/>
    <p:sldId id="462" r:id="rId38"/>
    <p:sldId id="463" r:id="rId39"/>
    <p:sldId id="464" r:id="rId40"/>
    <p:sldId id="465" r:id="rId41"/>
    <p:sldId id="466" r:id="rId42"/>
    <p:sldId id="467" r:id="rId43"/>
    <p:sldId id="468" r:id="rId44"/>
    <p:sldId id="469" r:id="rId45"/>
    <p:sldId id="470" r:id="rId46"/>
    <p:sldId id="471" r:id="rId47"/>
    <p:sldId id="472" r:id="rId48"/>
    <p:sldId id="473" r:id="rId49"/>
    <p:sldId id="474" r:id="rId50"/>
    <p:sldId id="475" r:id="rId51"/>
    <p:sldId id="359" r:id="rId52"/>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12" autoAdjust="0"/>
    <p:restoredTop sz="95672" autoAdjust="0"/>
  </p:normalViewPr>
  <p:slideViewPr>
    <p:cSldViewPr>
      <p:cViewPr>
        <p:scale>
          <a:sx n="100" d="100"/>
          <a:sy n="100" d="100"/>
        </p:scale>
        <p:origin x="-162" y="-564"/>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2017/6/2</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2017/6/2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2017/6/2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2017/6/2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2017/6/2</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image" Target="../media/image28.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5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3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40.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39.png"/></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文本框 45"/>
          <p:cNvSpPr>
            <a:spLocks noChangeArrowheads="1"/>
          </p:cNvSpPr>
          <p:nvPr/>
        </p:nvSpPr>
        <p:spPr bwMode="auto">
          <a:xfrm rot="5400000">
            <a:off x="465148" y="3984254"/>
            <a:ext cx="3066280" cy="577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a:ln>
                  <a:noFill/>
                </a:ln>
                <a:solidFill>
                  <a:srgbClr val="FFFFFF">
                    <a:lumMod val="85000"/>
                  </a:srgbClr>
                </a:solidFill>
                <a:effectLst/>
                <a:uLnTx/>
                <a:uFillTx/>
                <a:latin typeface="微软雅黑" pitchFamily="34" charset="-122"/>
                <a:ea typeface="微软雅黑" pitchFamily="34" charset="-122"/>
                <a:sym typeface="Impact" pitchFamily="34" charset="0"/>
              </a:rPr>
              <a:t>CONTENTS</a:t>
            </a:r>
            <a:endParaRPr kumimoji="0" lang="zh-CN" altLang="en-US" sz="3300" b="0" i="0" u="none" strike="noStrike" kern="0" cap="none" spc="0" normalizeH="0" baseline="0" noProof="0" dirty="0">
              <a:ln>
                <a:noFill/>
              </a:ln>
              <a:solidFill>
                <a:srgbClr val="FFFFFF">
                  <a:lumMod val="85000"/>
                </a:srgbClr>
              </a:solidFill>
              <a:effectLst/>
              <a:uLnTx/>
              <a:uFillTx/>
              <a:latin typeface="微软雅黑" pitchFamily="34" charset="-122"/>
              <a:ea typeface="微软雅黑" pitchFamily="34" charset="-122"/>
              <a:sym typeface="Impact" pitchFamily="34" charset="0"/>
            </a:endParaRPr>
          </a:p>
        </p:txBody>
      </p:sp>
      <p:grpSp>
        <p:nvGrpSpPr>
          <p:cNvPr id="36" name="Group 5"/>
          <p:cNvGrpSpPr>
            <a:grpSpLocks/>
          </p:cNvGrpSpPr>
          <p:nvPr/>
        </p:nvGrpSpPr>
        <p:grpSpPr bwMode="auto">
          <a:xfrm>
            <a:off x="3372159" y="1485643"/>
            <a:ext cx="3679983" cy="646500"/>
            <a:chOff x="0" y="0"/>
            <a:chExt cx="7728" cy="1358"/>
          </a:xfrm>
        </p:grpSpPr>
        <p:grpSp>
          <p:nvGrpSpPr>
            <p:cNvPr id="37" name="Group 6"/>
            <p:cNvGrpSpPr>
              <a:grpSpLocks noChangeAspect="1"/>
            </p:cNvGrpSpPr>
            <p:nvPr/>
          </p:nvGrpSpPr>
          <p:grpSpPr bwMode="auto">
            <a:xfrm>
              <a:off x="0" y="192"/>
              <a:ext cx="7727" cy="1116"/>
              <a:chOff x="0" y="0"/>
              <a:chExt cx="7727" cy="1116"/>
            </a:xfrm>
          </p:grpSpPr>
          <p:pic>
            <p:nvPicPr>
              <p:cNvPr id="40" name="Picture 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 name="Picture 8"/>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83" y="0"/>
                <a:ext cx="6245" cy="976"/>
              </a:xfrm>
              <a:prstGeom prst="rect">
                <a:avLst/>
              </a:prstGeom>
              <a:noFill/>
              <a:ln w="0">
                <a:noFill/>
                <a:miter lim="800000"/>
                <a:headEnd/>
                <a:tailEnd/>
              </a:ln>
              <a:effectLst/>
              <a:scene3d>
                <a:camera prst="orthographicFront"/>
                <a:lightRig rig="threePt" dir="t"/>
              </a:scene3d>
              <a:sp3d>
                <a:extrusionClr>
                  <a:srgbClr val="FFFFFF"/>
                </a:extrusionClr>
                <a:contourClr>
                  <a:srgbClr val="FFFFFF"/>
                </a:contourClr>
              </a:sp3d>
            </p:spPr>
          </p:pic>
        </p:grpSp>
        <p:sp>
          <p:nvSpPr>
            <p:cNvPr id="38" name="Text Box 9"/>
            <p:cNvSpPr>
              <a:spLocks noChangeArrowheads="1"/>
            </p:cNvSpPr>
            <p:nvPr/>
          </p:nvSpPr>
          <p:spPr bwMode="auto">
            <a:xfrm>
              <a:off x="304" y="0"/>
              <a:ext cx="800" cy="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600" b="0" i="0" u="none" strike="noStrike" kern="0" cap="none" spc="0" normalizeH="0" baseline="0" noProof="0">
                  <a:ln>
                    <a:noFill/>
                  </a:ln>
                  <a:solidFill>
                    <a:srgbClr val="000000"/>
                  </a:solidFill>
                  <a:effectLst/>
                  <a:uLnTx/>
                  <a:uFillTx/>
                  <a:latin typeface="Calibri" pitchFamily="34" charset="0"/>
                  <a:sym typeface="Calibri" pitchFamily="34" charset="0"/>
                </a:rPr>
                <a:t>1</a:t>
              </a:r>
              <a:endParaRPr kumimoji="0" lang="zh-CN" altLang="en-US" sz="1800" b="0" i="0" u="none" strike="noStrike" kern="0" cap="none" spc="0" normalizeH="0" baseline="0" noProof="0">
                <a:ln>
                  <a:noFill/>
                </a:ln>
                <a:solidFill>
                  <a:sysClr val="windowText" lastClr="000000"/>
                </a:solidFill>
                <a:effectLst/>
                <a:uLnTx/>
                <a:uFillTx/>
              </a:endParaRPr>
            </a:p>
          </p:txBody>
        </p:sp>
        <p:sp>
          <p:nvSpPr>
            <p:cNvPr id="39" name="Text Box 10"/>
            <p:cNvSpPr>
              <a:spLocks noChangeArrowheads="1"/>
            </p:cNvSpPr>
            <p:nvPr/>
          </p:nvSpPr>
          <p:spPr bwMode="auto">
            <a:xfrm>
              <a:off x="1574" y="313"/>
              <a:ext cx="6154" cy="776"/>
            </a:xfrm>
            <a:prstGeom prst="rect">
              <a:avLst/>
            </a:prstGeom>
            <a:noFill/>
            <a:ln w="9525">
              <a:noFill/>
              <a:miter lim="800000"/>
              <a:headEnd/>
              <a:tailEnd/>
            </a:ln>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Calibri" pitchFamily="34" charset="0"/>
                  <a:ea typeface="微软雅黑" pitchFamily="34" charset="-122"/>
                  <a:sym typeface="Calibri" pitchFamily="34" charset="0"/>
                </a:rPr>
                <a:t>公司与团队</a:t>
              </a:r>
            </a:p>
          </p:txBody>
        </p:sp>
      </p:grpSp>
      <p:grpSp>
        <p:nvGrpSpPr>
          <p:cNvPr id="42" name="Group 11"/>
          <p:cNvGrpSpPr>
            <a:grpSpLocks/>
          </p:cNvGrpSpPr>
          <p:nvPr/>
        </p:nvGrpSpPr>
        <p:grpSpPr bwMode="auto">
          <a:xfrm>
            <a:off x="3372159" y="2171444"/>
            <a:ext cx="3679983" cy="646500"/>
            <a:chOff x="0" y="0"/>
            <a:chExt cx="7728" cy="1358"/>
          </a:xfrm>
        </p:grpSpPr>
        <p:grpSp>
          <p:nvGrpSpPr>
            <p:cNvPr id="43" name="Group 12"/>
            <p:cNvGrpSpPr>
              <a:grpSpLocks noChangeAspect="1"/>
            </p:cNvGrpSpPr>
            <p:nvPr/>
          </p:nvGrpSpPr>
          <p:grpSpPr bwMode="auto">
            <a:xfrm>
              <a:off x="0" y="192"/>
              <a:ext cx="7727" cy="1116"/>
              <a:chOff x="0" y="0"/>
              <a:chExt cx="7727" cy="1116"/>
            </a:xfrm>
          </p:grpSpPr>
          <p:pic>
            <p:nvPicPr>
              <p:cNvPr id="46" name="Picture 1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7" name="Picture 1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83" y="0"/>
                <a:ext cx="6245" cy="976"/>
              </a:xfrm>
              <a:prstGeom prst="rect">
                <a:avLst/>
              </a:prstGeom>
              <a:noFill/>
              <a:ln w="0">
                <a:solidFill>
                  <a:srgbClr val="000000"/>
                </a:solidFill>
                <a:miter lim="800000"/>
                <a:headEnd/>
                <a:tailEnd/>
              </a:ln>
              <a:scene3d>
                <a:camera prst="orthographicFront"/>
                <a:lightRig rig="threePt" dir="t"/>
              </a:scene3d>
              <a:sp3d extrusionH="6350" contourW="12700">
                <a:extrusionClr>
                  <a:srgbClr val="FFFFFF"/>
                </a:extrusionClr>
                <a:contourClr>
                  <a:srgbClr val="FFFFFF"/>
                </a:contourClr>
              </a:sp3d>
              <a:extLst>
                <a:ext uri="{909E8E84-426E-40DD-AFC4-6F175D3DCCD1}">
                  <a14:hiddenFill xmlns:a14="http://schemas.microsoft.com/office/drawing/2010/main">
                    <a:solidFill>
                      <a:srgbClr val="FFFFFF"/>
                    </a:solidFill>
                  </a14:hiddenFill>
                </a:ext>
              </a:extLst>
            </p:spPr>
          </p:pic>
        </p:grpSp>
        <p:sp>
          <p:nvSpPr>
            <p:cNvPr id="44" name="Text Box 15"/>
            <p:cNvSpPr>
              <a:spLocks noChangeArrowheads="1"/>
            </p:cNvSpPr>
            <p:nvPr/>
          </p:nvSpPr>
          <p:spPr bwMode="auto">
            <a:xfrm>
              <a:off x="304" y="0"/>
              <a:ext cx="800" cy="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600" b="0" i="0" u="none" strike="noStrike" kern="0" cap="none" spc="0" normalizeH="0" baseline="0" noProof="0">
                  <a:ln>
                    <a:noFill/>
                  </a:ln>
                  <a:solidFill>
                    <a:srgbClr val="000000"/>
                  </a:solidFill>
                  <a:effectLst/>
                  <a:uLnTx/>
                  <a:uFillTx/>
                  <a:latin typeface="Calibri" pitchFamily="34" charset="0"/>
                  <a:sym typeface="Calibri" pitchFamily="34" charset="0"/>
                </a:rPr>
                <a:t>2</a:t>
              </a:r>
              <a:endParaRPr kumimoji="0" lang="zh-CN" altLang="en-US" sz="1800" b="0" i="0" u="none" strike="noStrike" kern="0" cap="none" spc="0" normalizeH="0" baseline="0" noProof="0">
                <a:ln>
                  <a:noFill/>
                </a:ln>
                <a:solidFill>
                  <a:sysClr val="windowText" lastClr="000000"/>
                </a:solidFill>
                <a:effectLst/>
                <a:uLnTx/>
                <a:uFillTx/>
              </a:endParaRPr>
            </a:p>
          </p:txBody>
        </p:sp>
        <p:sp>
          <p:nvSpPr>
            <p:cNvPr id="45" name="Text Box 16"/>
            <p:cNvSpPr>
              <a:spLocks noChangeArrowheads="1"/>
            </p:cNvSpPr>
            <p:nvPr/>
          </p:nvSpPr>
          <p:spPr bwMode="auto">
            <a:xfrm>
              <a:off x="1574" y="307"/>
              <a:ext cx="6154" cy="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Calibri" pitchFamily="34" charset="0"/>
                  <a:ea typeface="微软雅黑" pitchFamily="34" charset="-122"/>
                  <a:sym typeface="Calibri" pitchFamily="34" charset="0"/>
                </a:rPr>
                <a:t>项目介绍</a:t>
              </a:r>
            </a:p>
          </p:txBody>
        </p:sp>
      </p:grpSp>
      <p:grpSp>
        <p:nvGrpSpPr>
          <p:cNvPr id="48" name="Group 17"/>
          <p:cNvGrpSpPr>
            <a:grpSpLocks/>
          </p:cNvGrpSpPr>
          <p:nvPr/>
        </p:nvGrpSpPr>
        <p:grpSpPr bwMode="auto">
          <a:xfrm>
            <a:off x="3372159" y="2838194"/>
            <a:ext cx="3679983" cy="646500"/>
            <a:chOff x="0" y="0"/>
            <a:chExt cx="7728" cy="1358"/>
          </a:xfrm>
        </p:grpSpPr>
        <p:grpSp>
          <p:nvGrpSpPr>
            <p:cNvPr id="49" name="Group 18"/>
            <p:cNvGrpSpPr>
              <a:grpSpLocks noChangeAspect="1"/>
            </p:cNvGrpSpPr>
            <p:nvPr/>
          </p:nvGrpSpPr>
          <p:grpSpPr bwMode="auto">
            <a:xfrm>
              <a:off x="0" y="192"/>
              <a:ext cx="7728" cy="1117"/>
              <a:chOff x="0" y="0"/>
              <a:chExt cx="7728" cy="1117"/>
            </a:xfrm>
          </p:grpSpPr>
          <p:pic>
            <p:nvPicPr>
              <p:cNvPr id="52" name="Picture 19"/>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3" name="Picture 2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83" y="26"/>
                <a:ext cx="6245" cy="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0" name="Text Box 21"/>
            <p:cNvSpPr>
              <a:spLocks noChangeArrowheads="1"/>
            </p:cNvSpPr>
            <p:nvPr/>
          </p:nvSpPr>
          <p:spPr bwMode="auto">
            <a:xfrm>
              <a:off x="304" y="0"/>
              <a:ext cx="800" cy="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600" b="0" i="0" u="none" strike="noStrike" kern="0" cap="none" spc="0" normalizeH="0" baseline="0" noProof="0">
                  <a:ln>
                    <a:noFill/>
                  </a:ln>
                  <a:solidFill>
                    <a:srgbClr val="000000"/>
                  </a:solidFill>
                  <a:effectLst/>
                  <a:uLnTx/>
                  <a:uFillTx/>
                  <a:latin typeface="Calibri" pitchFamily="34" charset="0"/>
                  <a:sym typeface="Calibri" pitchFamily="34" charset="0"/>
                </a:rPr>
                <a:t>3</a:t>
              </a: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Text Box 22"/>
            <p:cNvSpPr>
              <a:spLocks noChangeArrowheads="1"/>
            </p:cNvSpPr>
            <p:nvPr/>
          </p:nvSpPr>
          <p:spPr bwMode="auto">
            <a:xfrm>
              <a:off x="1574" y="307"/>
              <a:ext cx="6154" cy="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Calibri" pitchFamily="34" charset="0"/>
                  <a:ea typeface="微软雅黑" pitchFamily="34" charset="-122"/>
                  <a:sym typeface="Calibri" pitchFamily="34" charset="0"/>
                </a:rPr>
                <a:t>产品与运营</a:t>
              </a:r>
            </a:p>
          </p:txBody>
        </p:sp>
      </p:grpSp>
      <p:grpSp>
        <p:nvGrpSpPr>
          <p:cNvPr id="54" name="Group 23"/>
          <p:cNvGrpSpPr>
            <a:grpSpLocks/>
          </p:cNvGrpSpPr>
          <p:nvPr/>
        </p:nvGrpSpPr>
        <p:grpSpPr bwMode="auto">
          <a:xfrm>
            <a:off x="3372159" y="3552569"/>
            <a:ext cx="3679983" cy="646500"/>
            <a:chOff x="0" y="0"/>
            <a:chExt cx="7728" cy="1358"/>
          </a:xfrm>
        </p:grpSpPr>
        <p:grpSp>
          <p:nvGrpSpPr>
            <p:cNvPr id="55" name="Group 24"/>
            <p:cNvGrpSpPr>
              <a:grpSpLocks noChangeAspect="1"/>
            </p:cNvGrpSpPr>
            <p:nvPr/>
          </p:nvGrpSpPr>
          <p:grpSpPr bwMode="auto">
            <a:xfrm>
              <a:off x="0" y="192"/>
              <a:ext cx="7727" cy="1116"/>
              <a:chOff x="0" y="0"/>
              <a:chExt cx="7727" cy="1116"/>
            </a:xfrm>
          </p:grpSpPr>
          <p:pic>
            <p:nvPicPr>
              <p:cNvPr id="58" name="Picture 2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 name="Picture 2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83" y="0"/>
                <a:ext cx="6245" cy="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6" name="Text Box 27"/>
            <p:cNvSpPr>
              <a:spLocks noChangeArrowheads="1"/>
            </p:cNvSpPr>
            <p:nvPr/>
          </p:nvSpPr>
          <p:spPr bwMode="auto">
            <a:xfrm>
              <a:off x="304" y="0"/>
              <a:ext cx="800" cy="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600" b="0" i="0" u="none" strike="noStrike" kern="0" cap="none" spc="0" normalizeH="0" baseline="0" noProof="0">
                  <a:ln>
                    <a:noFill/>
                  </a:ln>
                  <a:solidFill>
                    <a:srgbClr val="000000"/>
                  </a:solidFill>
                  <a:effectLst/>
                  <a:uLnTx/>
                  <a:uFillTx/>
                  <a:latin typeface="Calibri" pitchFamily="34" charset="0"/>
                  <a:sym typeface="Calibri" pitchFamily="34" charset="0"/>
                </a:rPr>
                <a:t>4</a:t>
              </a:r>
              <a:endParaRPr kumimoji="0" lang="zh-CN" altLang="en-US" sz="1800" b="0" i="0" u="none" strike="noStrike" kern="0" cap="none" spc="0" normalizeH="0" baseline="0" noProof="0">
                <a:ln>
                  <a:noFill/>
                </a:ln>
                <a:solidFill>
                  <a:sysClr val="windowText" lastClr="000000"/>
                </a:solidFill>
                <a:effectLst/>
                <a:uLnTx/>
                <a:uFillTx/>
              </a:endParaRPr>
            </a:p>
          </p:txBody>
        </p:sp>
        <p:sp>
          <p:nvSpPr>
            <p:cNvPr id="57" name="Text Box 28"/>
            <p:cNvSpPr>
              <a:spLocks noChangeArrowheads="1"/>
            </p:cNvSpPr>
            <p:nvPr/>
          </p:nvSpPr>
          <p:spPr bwMode="auto">
            <a:xfrm>
              <a:off x="1574" y="291"/>
              <a:ext cx="6154" cy="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Calibri" pitchFamily="34" charset="0"/>
                  <a:ea typeface="微软雅黑" pitchFamily="34" charset="-122"/>
                  <a:sym typeface="Calibri" pitchFamily="34" charset="0"/>
                </a:rPr>
                <a:t>发展前景</a:t>
              </a:r>
            </a:p>
          </p:txBody>
        </p:sp>
      </p:grpSp>
      <p:sp>
        <p:nvSpPr>
          <p:cNvPr id="60" name="文本框 41"/>
          <p:cNvSpPr>
            <a:spLocks noChangeArrowheads="1"/>
          </p:cNvSpPr>
          <p:nvPr/>
        </p:nvSpPr>
        <p:spPr bwMode="auto">
          <a:xfrm>
            <a:off x="1259599" y="1196752"/>
            <a:ext cx="1093946" cy="1731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54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微软雅黑" pitchFamily="34" charset="-122"/>
              </a:rPr>
              <a:t>目录</a:t>
            </a:r>
            <a:endParaRPr kumimoji="0" lang="zh-CN" altLang="en-US" sz="5400" b="0" i="0" u="none" strike="noStrike" kern="0" cap="none" spc="0" normalizeH="0" baseline="0" noProof="0" dirty="0">
              <a:ln>
                <a:noFill/>
              </a:ln>
              <a:solidFill>
                <a:sysClr val="windowText" lastClr="000000"/>
              </a:solidFill>
              <a:effectLst/>
              <a:uLnTx/>
              <a:uFillTx/>
            </a:endParaRPr>
          </a:p>
        </p:txBody>
      </p:sp>
      <p:sp>
        <p:nvSpPr>
          <p:cNvPr id="61" name="矩形 46"/>
          <p:cNvSpPr>
            <a:spLocks noChangeArrowheads="1"/>
          </p:cNvSpPr>
          <p:nvPr/>
        </p:nvSpPr>
        <p:spPr bwMode="auto">
          <a:xfrm>
            <a:off x="2303490" y="1346362"/>
            <a:ext cx="34289" cy="3702844"/>
          </a:xfrm>
          <a:prstGeom prst="rect">
            <a:avLst/>
          </a:prstGeom>
          <a:solidFill>
            <a:srgbClr val="C8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algn="ctr"/>
            <a:endParaRPr lang="zh-CN" altLang="zh-CN">
              <a:solidFill>
                <a:srgbClr val="7F7F7F"/>
              </a:solidFill>
              <a:latin typeface="宋体" pitchFamily="2" charset="-122"/>
              <a:sym typeface="宋体" pitchFamily="2" charset="-122"/>
            </a:endParaRPr>
          </a:p>
        </p:txBody>
      </p:sp>
      <p:grpSp>
        <p:nvGrpSpPr>
          <p:cNvPr id="62" name="Group 23"/>
          <p:cNvGrpSpPr>
            <a:grpSpLocks/>
          </p:cNvGrpSpPr>
          <p:nvPr/>
        </p:nvGrpSpPr>
        <p:grpSpPr bwMode="auto">
          <a:xfrm>
            <a:off x="3372159" y="4225669"/>
            <a:ext cx="3679983" cy="646500"/>
            <a:chOff x="0" y="0"/>
            <a:chExt cx="7728" cy="1358"/>
          </a:xfrm>
        </p:grpSpPr>
        <p:grpSp>
          <p:nvGrpSpPr>
            <p:cNvPr id="63" name="Group 24"/>
            <p:cNvGrpSpPr>
              <a:grpSpLocks noChangeAspect="1"/>
            </p:cNvGrpSpPr>
            <p:nvPr/>
          </p:nvGrpSpPr>
          <p:grpSpPr bwMode="auto">
            <a:xfrm>
              <a:off x="0" y="192"/>
              <a:ext cx="7727" cy="1116"/>
              <a:chOff x="0" y="0"/>
              <a:chExt cx="7727" cy="1116"/>
            </a:xfrm>
          </p:grpSpPr>
          <p:pic>
            <p:nvPicPr>
              <p:cNvPr id="66" name="Picture 2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0" y="0"/>
                <a:ext cx="1372" cy="11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 name="Picture 26"/>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483" y="0"/>
                <a:ext cx="6245" cy="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4" name="Text Box 27"/>
            <p:cNvSpPr>
              <a:spLocks noChangeArrowheads="1"/>
            </p:cNvSpPr>
            <p:nvPr/>
          </p:nvSpPr>
          <p:spPr bwMode="auto">
            <a:xfrm>
              <a:off x="304" y="0"/>
              <a:ext cx="800" cy="1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3600" b="0" i="0" u="none" strike="noStrike" kern="0" cap="none" spc="0" normalizeH="0" baseline="0" noProof="0">
                  <a:ln>
                    <a:noFill/>
                  </a:ln>
                  <a:solidFill>
                    <a:srgbClr val="000000"/>
                  </a:solidFill>
                  <a:effectLst/>
                  <a:uLnTx/>
                  <a:uFillTx/>
                  <a:latin typeface="Calibri" pitchFamily="34" charset="0"/>
                  <a:sym typeface="Calibri" pitchFamily="34" charset="0"/>
                </a:rPr>
                <a:t>4</a:t>
              </a:r>
              <a:endParaRPr kumimoji="0" lang="zh-CN" altLang="en-US" sz="1800" b="0" i="0" u="none" strike="noStrike" kern="0" cap="none" spc="0" normalizeH="0" baseline="0" noProof="0">
                <a:ln>
                  <a:noFill/>
                </a:ln>
                <a:solidFill>
                  <a:sysClr val="windowText" lastClr="000000"/>
                </a:solidFill>
                <a:effectLst/>
                <a:uLnTx/>
                <a:uFillTx/>
              </a:endParaRPr>
            </a:p>
          </p:txBody>
        </p:sp>
        <p:sp>
          <p:nvSpPr>
            <p:cNvPr id="65" name="Text Box 28"/>
            <p:cNvSpPr>
              <a:spLocks noChangeArrowheads="1"/>
            </p:cNvSpPr>
            <p:nvPr/>
          </p:nvSpPr>
          <p:spPr bwMode="auto">
            <a:xfrm>
              <a:off x="1574" y="291"/>
              <a:ext cx="6154" cy="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C00000"/>
                  </a:solidFill>
                  <a:effectLst/>
                  <a:uLnTx/>
                  <a:uFillTx/>
                  <a:latin typeface="Calibri" pitchFamily="34" charset="0"/>
                  <a:ea typeface="微软雅黑" pitchFamily="34" charset="-122"/>
                  <a:sym typeface="Calibri" pitchFamily="34" charset="0"/>
                </a:rPr>
                <a:t>合作共赢</a:t>
              </a:r>
              <a:endParaRPr kumimoji="0" lang="zh-CN" altLang="en-US" sz="1800" b="1" i="0" u="none" strike="noStrike" kern="0" cap="none" spc="0" normalizeH="0" baseline="0" noProof="0" dirty="0">
                <a:ln>
                  <a:noFill/>
                </a:ln>
                <a:solidFill>
                  <a:srgbClr val="C00000"/>
                </a:solidFill>
                <a:effectLst/>
                <a:uLnTx/>
                <a:uFillTx/>
                <a:latin typeface="Calibri" pitchFamily="34" charset="0"/>
                <a:ea typeface="微软雅黑" pitchFamily="34" charset="-122"/>
                <a:sym typeface="Calibri" pitchFamily="34" charset="0"/>
              </a:endParaRPr>
            </a:p>
          </p:txBody>
        </p:sp>
      </p:grpSp>
    </p:spTree>
    <p:extLst>
      <p:ext uri="{BB962C8B-B14F-4D97-AF65-F5344CB8AC3E}">
        <p14:creationId xmlns:p14="http://schemas.microsoft.com/office/powerpoint/2010/main" val="6943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1000"/>
                                        <p:tgtEl>
                                          <p:spTgt spid="60"/>
                                        </p:tgtEl>
                                      </p:cBhvr>
                                    </p:animEffect>
                                    <p:anim calcmode="lin" valueType="num">
                                      <p:cBhvr>
                                        <p:cTn id="8" dur="1000" fill="hold"/>
                                        <p:tgtEl>
                                          <p:spTgt spid="60"/>
                                        </p:tgtEl>
                                        <p:attrNameLst>
                                          <p:attrName>ppt_x</p:attrName>
                                        </p:attrNameLst>
                                      </p:cBhvr>
                                      <p:tavLst>
                                        <p:tav tm="0">
                                          <p:val>
                                            <p:strVal val="#ppt_x"/>
                                          </p:val>
                                        </p:tav>
                                        <p:tav tm="100000">
                                          <p:val>
                                            <p:strVal val="#ppt_x"/>
                                          </p:val>
                                        </p:tav>
                                      </p:tavLst>
                                    </p:anim>
                                    <p:anim calcmode="lin" valueType="num">
                                      <p:cBhvr>
                                        <p:cTn id="9" dur="1000" fill="hold"/>
                                        <p:tgtEl>
                                          <p:spTgt spid="60"/>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1000"/>
                                        <p:tgtEl>
                                          <p:spTgt spid="35"/>
                                        </p:tgtEl>
                                      </p:cBhvr>
                                    </p:animEffect>
                                    <p:anim calcmode="lin" valueType="num">
                                      <p:cBhvr>
                                        <p:cTn id="14" dur="1000" fill="hold"/>
                                        <p:tgtEl>
                                          <p:spTgt spid="35"/>
                                        </p:tgtEl>
                                        <p:attrNameLst>
                                          <p:attrName>ppt_x</p:attrName>
                                        </p:attrNameLst>
                                      </p:cBhvr>
                                      <p:tavLst>
                                        <p:tav tm="0">
                                          <p:val>
                                            <p:strVal val="#ppt_x"/>
                                          </p:val>
                                        </p:tav>
                                        <p:tav tm="100000">
                                          <p:val>
                                            <p:strVal val="#ppt_x"/>
                                          </p:val>
                                        </p:tav>
                                      </p:tavLst>
                                    </p:anim>
                                    <p:anim calcmode="lin" valueType="num">
                                      <p:cBhvr>
                                        <p:cTn id="15" dur="1000" fill="hold"/>
                                        <p:tgtEl>
                                          <p:spTgt spid="35"/>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6" presetClass="entr" presetSubtype="42"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barn(outHorizontal)">
                                      <p:cBhvr>
                                        <p:cTn id="19" dur="500"/>
                                        <p:tgtEl>
                                          <p:spTgt spid="61"/>
                                        </p:tgtEl>
                                      </p:cBhvr>
                                    </p:animEffect>
                                  </p:childTnLst>
                                </p:cTn>
                              </p:par>
                            </p:childTnLst>
                          </p:cTn>
                        </p:par>
                        <p:par>
                          <p:cTn id="20" fill="hold">
                            <p:stCondLst>
                              <p:cond delay="2500"/>
                            </p:stCondLst>
                            <p:childTnLst>
                              <p:par>
                                <p:cTn id="21" presetID="42" presetClass="entr" presetSubtype="0"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fade">
                                      <p:cBhvr>
                                        <p:cTn id="23" dur="1000"/>
                                        <p:tgtEl>
                                          <p:spTgt spid="36"/>
                                        </p:tgtEl>
                                      </p:cBhvr>
                                    </p:animEffect>
                                    <p:anim calcmode="lin" valueType="num">
                                      <p:cBhvr>
                                        <p:cTn id="24" dur="1000" fill="hold"/>
                                        <p:tgtEl>
                                          <p:spTgt spid="36"/>
                                        </p:tgtEl>
                                        <p:attrNameLst>
                                          <p:attrName>ppt_x</p:attrName>
                                        </p:attrNameLst>
                                      </p:cBhvr>
                                      <p:tavLst>
                                        <p:tav tm="0">
                                          <p:val>
                                            <p:strVal val="#ppt_x"/>
                                          </p:val>
                                        </p:tav>
                                        <p:tav tm="100000">
                                          <p:val>
                                            <p:strVal val="#ppt_x"/>
                                          </p:val>
                                        </p:tav>
                                      </p:tavLst>
                                    </p:anim>
                                    <p:anim calcmode="lin" valueType="num">
                                      <p:cBhvr>
                                        <p:cTn id="25" dur="1000" fill="hold"/>
                                        <p:tgtEl>
                                          <p:spTgt spid="36"/>
                                        </p:tgtEl>
                                        <p:attrNameLst>
                                          <p:attrName>ppt_y</p:attrName>
                                        </p:attrNameLst>
                                      </p:cBhvr>
                                      <p:tavLst>
                                        <p:tav tm="0">
                                          <p:val>
                                            <p:strVal val="#ppt_y+.1"/>
                                          </p:val>
                                        </p:tav>
                                        <p:tav tm="100000">
                                          <p:val>
                                            <p:strVal val="#ppt_y"/>
                                          </p:val>
                                        </p:tav>
                                      </p:tavLst>
                                    </p:anim>
                                  </p:childTnLst>
                                </p:cTn>
                              </p:par>
                            </p:childTnLst>
                          </p:cTn>
                        </p:par>
                        <p:par>
                          <p:cTn id="26" fill="hold">
                            <p:stCondLst>
                              <p:cond delay="3500"/>
                            </p:stCondLst>
                            <p:childTnLst>
                              <p:par>
                                <p:cTn id="27" presetID="42" presetClass="entr" presetSubtype="0" fill="hold" nodeType="afterEffect">
                                  <p:stCondLst>
                                    <p:cond delay="0"/>
                                  </p:stCondLst>
                                  <p:childTnLst>
                                    <p:set>
                                      <p:cBhvr>
                                        <p:cTn id="28" dur="1" fill="hold">
                                          <p:stCondLst>
                                            <p:cond delay="0"/>
                                          </p:stCondLst>
                                        </p:cTn>
                                        <p:tgtEl>
                                          <p:spTgt spid="42"/>
                                        </p:tgtEl>
                                        <p:attrNameLst>
                                          <p:attrName>style.visibility</p:attrName>
                                        </p:attrNameLst>
                                      </p:cBhvr>
                                      <p:to>
                                        <p:strVal val="visible"/>
                                      </p:to>
                                    </p:set>
                                    <p:animEffect transition="in" filter="fade">
                                      <p:cBhvr>
                                        <p:cTn id="29" dur="1000"/>
                                        <p:tgtEl>
                                          <p:spTgt spid="42"/>
                                        </p:tgtEl>
                                      </p:cBhvr>
                                    </p:animEffect>
                                    <p:anim calcmode="lin" valueType="num">
                                      <p:cBhvr>
                                        <p:cTn id="30" dur="1000" fill="hold"/>
                                        <p:tgtEl>
                                          <p:spTgt spid="42"/>
                                        </p:tgtEl>
                                        <p:attrNameLst>
                                          <p:attrName>ppt_x</p:attrName>
                                        </p:attrNameLst>
                                      </p:cBhvr>
                                      <p:tavLst>
                                        <p:tav tm="0">
                                          <p:val>
                                            <p:strVal val="#ppt_x"/>
                                          </p:val>
                                        </p:tav>
                                        <p:tav tm="100000">
                                          <p:val>
                                            <p:strVal val="#ppt_x"/>
                                          </p:val>
                                        </p:tav>
                                      </p:tavLst>
                                    </p:anim>
                                    <p:anim calcmode="lin" valueType="num">
                                      <p:cBhvr>
                                        <p:cTn id="31" dur="1000" fill="hold"/>
                                        <p:tgtEl>
                                          <p:spTgt spid="42"/>
                                        </p:tgtEl>
                                        <p:attrNameLst>
                                          <p:attrName>ppt_y</p:attrName>
                                        </p:attrNameLst>
                                      </p:cBhvr>
                                      <p:tavLst>
                                        <p:tav tm="0">
                                          <p:val>
                                            <p:strVal val="#ppt_y+.1"/>
                                          </p:val>
                                        </p:tav>
                                        <p:tav tm="100000">
                                          <p:val>
                                            <p:strVal val="#ppt_y"/>
                                          </p:val>
                                        </p:tav>
                                      </p:tavLst>
                                    </p:anim>
                                  </p:childTnLst>
                                </p:cTn>
                              </p:par>
                            </p:childTnLst>
                          </p:cTn>
                        </p:par>
                        <p:par>
                          <p:cTn id="32" fill="hold">
                            <p:stCondLst>
                              <p:cond delay="4500"/>
                            </p:stCondLst>
                            <p:childTnLst>
                              <p:par>
                                <p:cTn id="33" presetID="42" presetClass="entr" presetSubtype="0" fill="hold" nodeType="afterEffect">
                                  <p:stCondLst>
                                    <p:cond delay="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1000"/>
                                        <p:tgtEl>
                                          <p:spTgt spid="48"/>
                                        </p:tgtEl>
                                      </p:cBhvr>
                                    </p:animEffect>
                                    <p:anim calcmode="lin" valueType="num">
                                      <p:cBhvr>
                                        <p:cTn id="36" dur="1000" fill="hold"/>
                                        <p:tgtEl>
                                          <p:spTgt spid="48"/>
                                        </p:tgtEl>
                                        <p:attrNameLst>
                                          <p:attrName>ppt_x</p:attrName>
                                        </p:attrNameLst>
                                      </p:cBhvr>
                                      <p:tavLst>
                                        <p:tav tm="0">
                                          <p:val>
                                            <p:strVal val="#ppt_x"/>
                                          </p:val>
                                        </p:tav>
                                        <p:tav tm="100000">
                                          <p:val>
                                            <p:strVal val="#ppt_x"/>
                                          </p:val>
                                        </p:tav>
                                      </p:tavLst>
                                    </p:anim>
                                    <p:anim calcmode="lin" valueType="num">
                                      <p:cBhvr>
                                        <p:cTn id="37" dur="1000" fill="hold"/>
                                        <p:tgtEl>
                                          <p:spTgt spid="48"/>
                                        </p:tgtEl>
                                        <p:attrNameLst>
                                          <p:attrName>ppt_y</p:attrName>
                                        </p:attrNameLst>
                                      </p:cBhvr>
                                      <p:tavLst>
                                        <p:tav tm="0">
                                          <p:val>
                                            <p:strVal val="#ppt_y+.1"/>
                                          </p:val>
                                        </p:tav>
                                        <p:tav tm="100000">
                                          <p:val>
                                            <p:strVal val="#ppt_y"/>
                                          </p:val>
                                        </p:tav>
                                      </p:tavLst>
                                    </p:anim>
                                  </p:childTnLst>
                                </p:cTn>
                              </p:par>
                            </p:childTnLst>
                          </p:cTn>
                        </p:par>
                        <p:par>
                          <p:cTn id="38" fill="hold">
                            <p:stCondLst>
                              <p:cond delay="5500"/>
                            </p:stCondLst>
                            <p:childTnLst>
                              <p:par>
                                <p:cTn id="39" presetID="42" presetClass="entr" presetSubtype="0" fill="hold" nodeType="afterEffect">
                                  <p:stCondLst>
                                    <p:cond delay="0"/>
                                  </p:stCondLst>
                                  <p:childTnLst>
                                    <p:set>
                                      <p:cBhvr>
                                        <p:cTn id="40" dur="1" fill="hold">
                                          <p:stCondLst>
                                            <p:cond delay="0"/>
                                          </p:stCondLst>
                                        </p:cTn>
                                        <p:tgtEl>
                                          <p:spTgt spid="54"/>
                                        </p:tgtEl>
                                        <p:attrNameLst>
                                          <p:attrName>style.visibility</p:attrName>
                                        </p:attrNameLst>
                                      </p:cBhvr>
                                      <p:to>
                                        <p:strVal val="visible"/>
                                      </p:to>
                                    </p:set>
                                    <p:animEffect transition="in" filter="fade">
                                      <p:cBhvr>
                                        <p:cTn id="41" dur="1000"/>
                                        <p:tgtEl>
                                          <p:spTgt spid="54"/>
                                        </p:tgtEl>
                                      </p:cBhvr>
                                    </p:animEffect>
                                    <p:anim calcmode="lin" valueType="num">
                                      <p:cBhvr>
                                        <p:cTn id="42" dur="1000" fill="hold"/>
                                        <p:tgtEl>
                                          <p:spTgt spid="54"/>
                                        </p:tgtEl>
                                        <p:attrNameLst>
                                          <p:attrName>ppt_x</p:attrName>
                                        </p:attrNameLst>
                                      </p:cBhvr>
                                      <p:tavLst>
                                        <p:tav tm="0">
                                          <p:val>
                                            <p:strVal val="#ppt_x"/>
                                          </p:val>
                                        </p:tav>
                                        <p:tav tm="100000">
                                          <p:val>
                                            <p:strVal val="#ppt_x"/>
                                          </p:val>
                                        </p:tav>
                                      </p:tavLst>
                                    </p:anim>
                                    <p:anim calcmode="lin" valueType="num">
                                      <p:cBhvr>
                                        <p:cTn id="43" dur="1000" fill="hold"/>
                                        <p:tgtEl>
                                          <p:spTgt spid="54"/>
                                        </p:tgtEl>
                                        <p:attrNameLst>
                                          <p:attrName>ppt_y</p:attrName>
                                        </p:attrNameLst>
                                      </p:cBhvr>
                                      <p:tavLst>
                                        <p:tav tm="0">
                                          <p:val>
                                            <p:strVal val="#ppt_y+.1"/>
                                          </p:val>
                                        </p:tav>
                                        <p:tav tm="100000">
                                          <p:val>
                                            <p:strVal val="#ppt_y"/>
                                          </p:val>
                                        </p:tav>
                                      </p:tavLst>
                                    </p:anim>
                                  </p:childTnLst>
                                </p:cTn>
                              </p:par>
                            </p:childTnLst>
                          </p:cTn>
                        </p:par>
                        <p:par>
                          <p:cTn id="44" fill="hold">
                            <p:stCondLst>
                              <p:cond delay="6500"/>
                            </p:stCondLst>
                            <p:childTnLst>
                              <p:par>
                                <p:cTn id="45" presetID="42" presetClass="entr" presetSubtype="0" fill="hold" nodeType="after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fade">
                                      <p:cBhvr>
                                        <p:cTn id="47" dur="1000"/>
                                        <p:tgtEl>
                                          <p:spTgt spid="62"/>
                                        </p:tgtEl>
                                      </p:cBhvr>
                                    </p:animEffect>
                                    <p:anim calcmode="lin" valueType="num">
                                      <p:cBhvr>
                                        <p:cTn id="48" dur="1000" fill="hold"/>
                                        <p:tgtEl>
                                          <p:spTgt spid="62"/>
                                        </p:tgtEl>
                                        <p:attrNameLst>
                                          <p:attrName>ppt_x</p:attrName>
                                        </p:attrNameLst>
                                      </p:cBhvr>
                                      <p:tavLst>
                                        <p:tav tm="0">
                                          <p:val>
                                            <p:strVal val="#ppt_x"/>
                                          </p:val>
                                        </p:tav>
                                        <p:tav tm="100000">
                                          <p:val>
                                            <p:strVal val="#ppt_x"/>
                                          </p:val>
                                        </p:tav>
                                      </p:tavLst>
                                    </p:anim>
                                    <p:anim calcmode="lin" valueType="num">
                                      <p:cBhvr>
                                        <p:cTn id="49"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60" grpId="0"/>
      <p:bldP spid="61"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任意多边形 26"/>
          <p:cNvSpPr/>
          <p:nvPr/>
        </p:nvSpPr>
        <p:spPr>
          <a:xfrm rot="16200000">
            <a:off x="1592646" y="-33048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8" name="矩形 27"/>
          <p:cNvSpPr/>
          <p:nvPr/>
        </p:nvSpPr>
        <p:spPr bwMode="auto">
          <a:xfrm>
            <a:off x="189992" y="892592"/>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9" name="文本框 28"/>
          <p:cNvSpPr>
            <a:spLocks noChangeArrowheads="1"/>
          </p:cNvSpPr>
          <p:nvPr/>
        </p:nvSpPr>
        <p:spPr bwMode="auto">
          <a:xfrm>
            <a:off x="497968" y="97390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项目产品需求分析</a:t>
            </a:r>
            <a:endParaRPr lang="zh-CN" altLang="en-US" b="1" dirty="0">
              <a:solidFill>
                <a:srgbClr val="262626"/>
              </a:solidFill>
              <a:latin typeface="微软雅黑" pitchFamily="34" charset="-122"/>
              <a:ea typeface="微软雅黑" pitchFamily="34" charset="-122"/>
              <a:sym typeface="微软雅黑" pitchFamily="34" charset="-122"/>
            </a:endParaRPr>
          </a:p>
        </p:txBody>
      </p:sp>
      <p:grpSp>
        <p:nvGrpSpPr>
          <p:cNvPr id="30" name="Group 6"/>
          <p:cNvGrpSpPr/>
          <p:nvPr/>
        </p:nvGrpSpPr>
        <p:grpSpPr>
          <a:xfrm>
            <a:off x="1555423" y="2038926"/>
            <a:ext cx="2966252" cy="1899138"/>
            <a:chOff x="1721786" y="2532184"/>
            <a:chExt cx="3956033" cy="2532184"/>
          </a:xfrm>
        </p:grpSpPr>
        <p:sp>
          <p:nvSpPr>
            <p:cNvPr id="31" name="Freeform 7"/>
            <p:cNvSpPr/>
            <p:nvPr/>
          </p:nvSpPr>
          <p:spPr>
            <a:xfrm>
              <a:off x="2672025" y="4105936"/>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FFFFFF">
                <a:lumMod val="85000"/>
              </a:srgbClr>
            </a:solidFill>
            <a:ln w="25400" cap="flat" cmpd="sng" algn="ctr">
              <a:noFill/>
              <a:prstDash val="solid"/>
            </a:ln>
            <a:effectLst/>
          </p:spPr>
          <p:txBody>
            <a:bodyPr spcFirstLastPara="0" vert="horz" wrap="square" lIns="172506" tIns="181751" rIns="172506" bIns="181751" numCol="1" spcCol="1270" anchor="ctr" anchorCtr="0">
              <a:noAutofit/>
            </a:bodyPr>
            <a:lstStyle/>
            <a:p>
              <a:pPr marL="0" marR="0" lvl="0" indent="0" algn="ctr" defTabSz="866544" eaLnBrk="1" fontAlgn="auto" latinLnBrk="0" hangingPunct="1">
                <a:lnSpc>
                  <a:spcPct val="90000"/>
                </a:lnSpc>
                <a:spcBef>
                  <a:spcPct val="0"/>
                </a:spcBef>
                <a:spcAft>
                  <a:spcPct val="35000"/>
                </a:spcAft>
                <a:buClrTx/>
                <a:buSzTx/>
                <a:buFontTx/>
                <a:buNone/>
                <a:tabLst/>
                <a:defRPr/>
              </a:pPr>
              <a:endParaRPr kumimoji="0" lang="id-ID" sz="19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2" name="Hexagon 8"/>
            <p:cNvSpPr/>
            <p:nvPr/>
          </p:nvSpPr>
          <p:spPr>
            <a:xfrm>
              <a:off x="1721786" y="3591143"/>
              <a:ext cx="1111645" cy="958432"/>
            </a:xfrm>
            <a:prstGeom prst="hexagon">
              <a:avLst>
                <a:gd name="adj" fmla="val 25000"/>
                <a:gd name="vf" fmla="val 115470"/>
              </a:avLst>
            </a:prstGeom>
            <a:solidFill>
              <a:srgbClr val="C00000">
                <a:alpha val="90000"/>
              </a:srgbClr>
            </a:solidFill>
            <a:ln w="22225" cap="flat" cmpd="sng" algn="ctr">
              <a:solidFill>
                <a:srgbClr val="FFFFFF">
                  <a:lumMod val="85000"/>
                </a:srgbClr>
              </a:solidFill>
              <a:prstDash val="solid"/>
            </a:ln>
            <a:effectLst/>
          </p:spPr>
        </p:sp>
        <p:sp>
          <p:nvSpPr>
            <p:cNvPr id="33" name="Freeform 9"/>
            <p:cNvSpPr/>
            <p:nvPr/>
          </p:nvSpPr>
          <p:spPr>
            <a:xfrm>
              <a:off x="3619099" y="3579748"/>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FFFFFF">
                <a:lumMod val="85000"/>
              </a:srgbClr>
            </a:solidFill>
            <a:ln w="25400" cap="flat" cmpd="sng" algn="ctr">
              <a:noFill/>
              <a:prstDash val="solid"/>
            </a:ln>
            <a:effectLst/>
          </p:spPr>
          <p:txBody>
            <a:bodyPr spcFirstLastPara="0" vert="horz" wrap="square" lIns="172506" tIns="181751" rIns="172506" bIns="181751" numCol="1" spcCol="1270" anchor="ctr" anchorCtr="0">
              <a:noAutofit/>
            </a:bodyPr>
            <a:lstStyle/>
            <a:p>
              <a:pPr marL="0" marR="0" lvl="0" indent="0" algn="ctr" defTabSz="866544" eaLnBrk="1" fontAlgn="auto" latinLnBrk="0" hangingPunct="1">
                <a:lnSpc>
                  <a:spcPct val="90000"/>
                </a:lnSpc>
                <a:spcBef>
                  <a:spcPct val="0"/>
                </a:spcBef>
                <a:spcAft>
                  <a:spcPct val="35000"/>
                </a:spcAft>
                <a:buClrTx/>
                <a:buSzTx/>
                <a:buFontTx/>
                <a:buNone/>
                <a:tabLst/>
                <a:defRPr/>
              </a:pPr>
              <a:endParaRPr kumimoji="0" lang="id-ID" sz="19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4" name="Hexagon 10"/>
            <p:cNvSpPr/>
            <p:nvPr/>
          </p:nvSpPr>
          <p:spPr>
            <a:xfrm>
              <a:off x="4566174" y="4105936"/>
              <a:ext cx="1111645" cy="958432"/>
            </a:xfrm>
            <a:prstGeom prst="hexagon">
              <a:avLst>
                <a:gd name="adj" fmla="val 25000"/>
                <a:gd name="vf" fmla="val 115470"/>
              </a:avLst>
            </a:prstGeom>
            <a:solidFill>
              <a:srgbClr val="C00000">
                <a:alpha val="90000"/>
              </a:srgbClr>
            </a:solidFill>
            <a:ln w="22225" cap="flat" cmpd="sng" algn="ctr">
              <a:solidFill>
                <a:srgbClr val="FFFFFF">
                  <a:lumMod val="85000"/>
                </a:srgbClr>
              </a:solidFill>
              <a:prstDash val="solid"/>
            </a:ln>
            <a:effectLst/>
          </p:spPr>
        </p:sp>
        <p:sp>
          <p:nvSpPr>
            <p:cNvPr id="35" name="Freeform 11"/>
            <p:cNvSpPr/>
            <p:nvPr/>
          </p:nvSpPr>
          <p:spPr>
            <a:xfrm>
              <a:off x="2672025" y="3055839"/>
              <a:ext cx="1111645" cy="958432"/>
            </a:xfrm>
            <a:custGeom>
              <a:avLst/>
              <a:gdLst>
                <a:gd name="connsiteX0" fmla="*/ 0 w 1111645"/>
                <a:gd name="connsiteY0" fmla="*/ 479216 h 958432"/>
                <a:gd name="connsiteX1" fmla="*/ 239608 w 1111645"/>
                <a:gd name="connsiteY1" fmla="*/ 0 h 958432"/>
                <a:gd name="connsiteX2" fmla="*/ 872037 w 1111645"/>
                <a:gd name="connsiteY2" fmla="*/ 0 h 958432"/>
                <a:gd name="connsiteX3" fmla="*/ 1111645 w 1111645"/>
                <a:gd name="connsiteY3" fmla="*/ 479216 h 958432"/>
                <a:gd name="connsiteX4" fmla="*/ 872037 w 1111645"/>
                <a:gd name="connsiteY4" fmla="*/ 958432 h 958432"/>
                <a:gd name="connsiteX5" fmla="*/ 239608 w 1111645"/>
                <a:gd name="connsiteY5" fmla="*/ 958432 h 958432"/>
                <a:gd name="connsiteX6" fmla="*/ 0 w 1111645"/>
                <a:gd name="connsiteY6" fmla="*/ 479216 h 95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11645" h="958432">
                  <a:moveTo>
                    <a:pt x="0" y="479216"/>
                  </a:moveTo>
                  <a:lnTo>
                    <a:pt x="239608" y="0"/>
                  </a:lnTo>
                  <a:lnTo>
                    <a:pt x="872037" y="0"/>
                  </a:lnTo>
                  <a:lnTo>
                    <a:pt x="1111645" y="479216"/>
                  </a:lnTo>
                  <a:lnTo>
                    <a:pt x="872037" y="958432"/>
                  </a:lnTo>
                  <a:lnTo>
                    <a:pt x="239608" y="958432"/>
                  </a:lnTo>
                  <a:lnTo>
                    <a:pt x="0" y="479216"/>
                  </a:lnTo>
                  <a:close/>
                </a:path>
              </a:pathLst>
            </a:custGeom>
            <a:solidFill>
              <a:srgbClr val="000000">
                <a:lumMod val="85000"/>
                <a:lumOff val="15000"/>
              </a:srgbClr>
            </a:solidFill>
            <a:ln w="25400" cap="flat" cmpd="sng" algn="ctr">
              <a:solidFill>
                <a:srgbClr val="FFFFFF">
                  <a:lumMod val="85000"/>
                </a:srgbClr>
              </a:solidFill>
              <a:prstDash val="solid"/>
            </a:ln>
            <a:effectLst/>
          </p:spPr>
          <p:txBody>
            <a:bodyPr spcFirstLastPara="0" vert="horz" wrap="square" lIns="172506" tIns="181751" rIns="172506" bIns="181751" numCol="1" spcCol="1270" anchor="ctr" anchorCtr="0">
              <a:noAutofit/>
            </a:bodyPr>
            <a:lstStyle/>
            <a:p>
              <a:pPr marL="0" marR="0" lvl="0" indent="0" algn="ctr" defTabSz="866544" eaLnBrk="1" fontAlgn="auto" latinLnBrk="0" hangingPunct="1">
                <a:lnSpc>
                  <a:spcPct val="90000"/>
                </a:lnSpc>
                <a:spcBef>
                  <a:spcPct val="0"/>
                </a:spcBef>
                <a:spcAft>
                  <a:spcPct val="35000"/>
                </a:spcAft>
                <a:buClrTx/>
                <a:buSzTx/>
                <a:buFontTx/>
                <a:buNone/>
                <a:tabLst/>
                <a:defRPr/>
              </a:pPr>
              <a:endParaRPr kumimoji="0" lang="id-ID" sz="19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6" name="Hexagon 12"/>
            <p:cNvSpPr/>
            <p:nvPr/>
          </p:nvSpPr>
          <p:spPr>
            <a:xfrm>
              <a:off x="3619099" y="2532184"/>
              <a:ext cx="1111645" cy="958432"/>
            </a:xfrm>
            <a:prstGeom prst="hexagon">
              <a:avLst>
                <a:gd name="adj" fmla="val 25000"/>
                <a:gd name="vf" fmla="val 115470"/>
              </a:avLst>
            </a:prstGeom>
            <a:solidFill>
              <a:srgbClr val="FFFFFF">
                <a:lumMod val="50000"/>
                <a:alpha val="90000"/>
              </a:srgbClr>
            </a:solidFill>
            <a:ln w="22225" cap="flat" cmpd="sng" algn="ctr">
              <a:solidFill>
                <a:srgbClr val="FFFFFF">
                  <a:lumMod val="85000"/>
                </a:srgbClr>
              </a:solidFill>
              <a:prstDash val="solid"/>
            </a:ln>
            <a:effectLst/>
          </p:spPr>
        </p:sp>
      </p:grpSp>
      <p:sp>
        <p:nvSpPr>
          <p:cNvPr id="37" name="TextBox 36"/>
          <p:cNvSpPr txBox="1"/>
          <p:nvPr/>
        </p:nvSpPr>
        <p:spPr>
          <a:xfrm>
            <a:off x="2280728" y="2668729"/>
            <a:ext cx="833293" cy="230833"/>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输入标题</a:t>
            </a:r>
            <a:endParaRPr kumimoji="0" lang="en-US" altLang="zh-CN" sz="10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38" name="TextBox 37"/>
          <p:cNvSpPr txBox="1"/>
          <p:nvPr/>
        </p:nvSpPr>
        <p:spPr>
          <a:xfrm>
            <a:off x="2265656" y="3453216"/>
            <a:ext cx="833293" cy="230833"/>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rPr>
              <a:t>输入标题</a:t>
            </a:r>
            <a:endParaRPr kumimoji="0" lang="en-US" altLang="zh-CN" sz="1000" b="1" i="0" u="none" strike="noStrike" kern="0" cap="none" spc="0" normalizeH="0" baseline="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endParaRPr>
          </a:p>
        </p:txBody>
      </p:sp>
      <p:sp>
        <p:nvSpPr>
          <p:cNvPr id="39" name="TextBox 38"/>
          <p:cNvSpPr txBox="1"/>
          <p:nvPr/>
        </p:nvSpPr>
        <p:spPr>
          <a:xfrm>
            <a:off x="2975665" y="3095044"/>
            <a:ext cx="833293" cy="230833"/>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rPr>
              <a:t>输入标题</a:t>
            </a:r>
            <a:endParaRPr kumimoji="0" lang="en-US" altLang="zh-CN" sz="1000" b="1" i="0" u="none" strike="noStrike" kern="0" cap="none" spc="0" normalizeH="0" baseline="0" noProof="0" dirty="0">
              <a:ln>
                <a:noFill/>
              </a:ln>
              <a:solidFill>
                <a:srgbClr val="000000">
                  <a:lumMod val="85000"/>
                  <a:lumOff val="15000"/>
                </a:srgbClr>
              </a:solidFill>
              <a:effectLst/>
              <a:uLnTx/>
              <a:uFillTx/>
              <a:latin typeface="微软雅黑" panose="020B0503020204020204" pitchFamily="34" charset="-122"/>
              <a:ea typeface="微软雅黑" panose="020B0503020204020204" pitchFamily="34" charset="-122"/>
            </a:endParaRPr>
          </a:p>
        </p:txBody>
      </p:sp>
      <p:grpSp>
        <p:nvGrpSpPr>
          <p:cNvPr id="40" name="Group 16"/>
          <p:cNvGrpSpPr/>
          <p:nvPr/>
        </p:nvGrpSpPr>
        <p:grpSpPr>
          <a:xfrm>
            <a:off x="1829561" y="2283846"/>
            <a:ext cx="2453781" cy="1394819"/>
            <a:chOff x="1791978" y="2874150"/>
            <a:chExt cx="3272560" cy="1859759"/>
          </a:xfrm>
        </p:grpSpPr>
        <p:sp>
          <p:nvSpPr>
            <p:cNvPr id="41" name="Freeform 49"/>
            <p:cNvSpPr>
              <a:spLocks noEditPoints="1"/>
            </p:cNvSpPr>
            <p:nvPr/>
          </p:nvSpPr>
          <p:spPr bwMode="auto">
            <a:xfrm>
              <a:off x="1791978" y="3890979"/>
              <a:ext cx="383584" cy="326698"/>
            </a:xfrm>
            <a:custGeom>
              <a:avLst/>
              <a:gdLst>
                <a:gd name="T0" fmla="*/ 182 w 400"/>
                <a:gd name="T1" fmla="*/ 180 h 340"/>
                <a:gd name="T2" fmla="*/ 218 w 400"/>
                <a:gd name="T3" fmla="*/ 180 h 340"/>
                <a:gd name="T4" fmla="*/ 218 w 400"/>
                <a:gd name="T5" fmla="*/ 220 h 340"/>
                <a:gd name="T6" fmla="*/ 400 w 400"/>
                <a:gd name="T7" fmla="*/ 220 h 340"/>
                <a:gd name="T8" fmla="*/ 396 w 400"/>
                <a:gd name="T9" fmla="*/ 103 h 340"/>
                <a:gd name="T10" fmla="*/ 356 w 400"/>
                <a:gd name="T11" fmla="*/ 60 h 340"/>
                <a:gd name="T12" fmla="*/ 292 w 400"/>
                <a:gd name="T13" fmla="*/ 60 h 340"/>
                <a:gd name="T14" fmla="*/ 268 w 400"/>
                <a:gd name="T15" fmla="*/ 15 h 340"/>
                <a:gd name="T16" fmla="*/ 244 w 400"/>
                <a:gd name="T17" fmla="*/ 0 h 340"/>
                <a:gd name="T18" fmla="*/ 155 w 400"/>
                <a:gd name="T19" fmla="*/ 0 h 340"/>
                <a:gd name="T20" fmla="*/ 132 w 400"/>
                <a:gd name="T21" fmla="*/ 15 h 340"/>
                <a:gd name="T22" fmla="*/ 108 w 400"/>
                <a:gd name="T23" fmla="*/ 60 h 340"/>
                <a:gd name="T24" fmla="*/ 44 w 400"/>
                <a:gd name="T25" fmla="*/ 60 h 340"/>
                <a:gd name="T26" fmla="*/ 4 w 400"/>
                <a:gd name="T27" fmla="*/ 103 h 340"/>
                <a:gd name="T28" fmla="*/ 0 w 400"/>
                <a:gd name="T29" fmla="*/ 220 h 340"/>
                <a:gd name="T30" fmla="*/ 182 w 400"/>
                <a:gd name="T31" fmla="*/ 220 h 340"/>
                <a:gd name="T32" fmla="*/ 182 w 400"/>
                <a:gd name="T33" fmla="*/ 180 h 340"/>
                <a:gd name="T34" fmla="*/ 153 w 400"/>
                <a:gd name="T35" fmla="*/ 38 h 340"/>
                <a:gd name="T36" fmla="*/ 169 w 400"/>
                <a:gd name="T37" fmla="*/ 28 h 340"/>
                <a:gd name="T38" fmla="*/ 230 w 400"/>
                <a:gd name="T39" fmla="*/ 28 h 340"/>
                <a:gd name="T40" fmla="*/ 247 w 400"/>
                <a:gd name="T41" fmla="*/ 38 h 340"/>
                <a:gd name="T42" fmla="*/ 258 w 400"/>
                <a:gd name="T43" fmla="*/ 60 h 340"/>
                <a:gd name="T44" fmla="*/ 141 w 400"/>
                <a:gd name="T45" fmla="*/ 60 h 340"/>
                <a:gd name="T46" fmla="*/ 153 w 400"/>
                <a:gd name="T47" fmla="*/ 38 h 340"/>
                <a:gd name="T48" fmla="*/ 218 w 400"/>
                <a:gd name="T49" fmla="*/ 280 h 340"/>
                <a:gd name="T50" fmla="*/ 182 w 400"/>
                <a:gd name="T51" fmla="*/ 280 h 340"/>
                <a:gd name="T52" fmla="*/ 182 w 400"/>
                <a:gd name="T53" fmla="*/ 240 h 340"/>
                <a:gd name="T54" fmla="*/ 10 w 400"/>
                <a:gd name="T55" fmla="*/ 240 h 340"/>
                <a:gd name="T56" fmla="*/ 14 w 400"/>
                <a:gd name="T57" fmla="*/ 306 h 340"/>
                <a:gd name="T58" fmla="*/ 50 w 400"/>
                <a:gd name="T59" fmla="*/ 340 h 340"/>
                <a:gd name="T60" fmla="*/ 350 w 400"/>
                <a:gd name="T61" fmla="*/ 340 h 340"/>
                <a:gd name="T62" fmla="*/ 386 w 400"/>
                <a:gd name="T63" fmla="*/ 306 h 340"/>
                <a:gd name="T64" fmla="*/ 390 w 400"/>
                <a:gd name="T65" fmla="*/ 240 h 340"/>
                <a:gd name="T66" fmla="*/ 218 w 400"/>
                <a:gd name="T67" fmla="*/ 240 h 340"/>
                <a:gd name="T68" fmla="*/ 218 w 400"/>
                <a:gd name="T69" fmla="*/ 280 h 3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00" h="340">
                  <a:moveTo>
                    <a:pt x="182" y="180"/>
                  </a:moveTo>
                  <a:cubicBezTo>
                    <a:pt x="218" y="180"/>
                    <a:pt x="218" y="180"/>
                    <a:pt x="218" y="180"/>
                  </a:cubicBezTo>
                  <a:cubicBezTo>
                    <a:pt x="218" y="220"/>
                    <a:pt x="218" y="220"/>
                    <a:pt x="218" y="220"/>
                  </a:cubicBezTo>
                  <a:cubicBezTo>
                    <a:pt x="400" y="220"/>
                    <a:pt x="400" y="220"/>
                    <a:pt x="400" y="220"/>
                  </a:cubicBezTo>
                  <a:cubicBezTo>
                    <a:pt x="400" y="220"/>
                    <a:pt x="397" y="131"/>
                    <a:pt x="396" y="103"/>
                  </a:cubicBezTo>
                  <a:cubicBezTo>
                    <a:pt x="395" y="76"/>
                    <a:pt x="385" y="60"/>
                    <a:pt x="356" y="60"/>
                  </a:cubicBezTo>
                  <a:cubicBezTo>
                    <a:pt x="292" y="60"/>
                    <a:pt x="292" y="60"/>
                    <a:pt x="292" y="60"/>
                  </a:cubicBezTo>
                  <a:cubicBezTo>
                    <a:pt x="282" y="41"/>
                    <a:pt x="271" y="21"/>
                    <a:pt x="268" y="15"/>
                  </a:cubicBezTo>
                  <a:cubicBezTo>
                    <a:pt x="261" y="2"/>
                    <a:pt x="259" y="0"/>
                    <a:pt x="244" y="0"/>
                  </a:cubicBezTo>
                  <a:cubicBezTo>
                    <a:pt x="155" y="0"/>
                    <a:pt x="155" y="0"/>
                    <a:pt x="155" y="0"/>
                  </a:cubicBezTo>
                  <a:cubicBezTo>
                    <a:pt x="141" y="0"/>
                    <a:pt x="138" y="2"/>
                    <a:pt x="132" y="15"/>
                  </a:cubicBezTo>
                  <a:cubicBezTo>
                    <a:pt x="129" y="21"/>
                    <a:pt x="118" y="41"/>
                    <a:pt x="108" y="60"/>
                  </a:cubicBezTo>
                  <a:cubicBezTo>
                    <a:pt x="44" y="60"/>
                    <a:pt x="44" y="60"/>
                    <a:pt x="44" y="60"/>
                  </a:cubicBezTo>
                  <a:cubicBezTo>
                    <a:pt x="14" y="60"/>
                    <a:pt x="5" y="76"/>
                    <a:pt x="4" y="103"/>
                  </a:cubicBezTo>
                  <a:cubicBezTo>
                    <a:pt x="3" y="129"/>
                    <a:pt x="0" y="220"/>
                    <a:pt x="0" y="220"/>
                  </a:cubicBezTo>
                  <a:cubicBezTo>
                    <a:pt x="182" y="220"/>
                    <a:pt x="182" y="220"/>
                    <a:pt x="182" y="220"/>
                  </a:cubicBezTo>
                  <a:lnTo>
                    <a:pt x="182" y="180"/>
                  </a:lnTo>
                  <a:close/>
                  <a:moveTo>
                    <a:pt x="153" y="38"/>
                  </a:moveTo>
                  <a:cubicBezTo>
                    <a:pt x="157" y="30"/>
                    <a:pt x="159" y="28"/>
                    <a:pt x="169" y="28"/>
                  </a:cubicBezTo>
                  <a:cubicBezTo>
                    <a:pt x="230" y="28"/>
                    <a:pt x="230" y="28"/>
                    <a:pt x="230" y="28"/>
                  </a:cubicBezTo>
                  <a:cubicBezTo>
                    <a:pt x="241" y="28"/>
                    <a:pt x="242" y="30"/>
                    <a:pt x="247" y="38"/>
                  </a:cubicBezTo>
                  <a:cubicBezTo>
                    <a:pt x="248" y="41"/>
                    <a:pt x="253" y="50"/>
                    <a:pt x="258" y="60"/>
                  </a:cubicBezTo>
                  <a:cubicBezTo>
                    <a:pt x="141" y="60"/>
                    <a:pt x="141" y="60"/>
                    <a:pt x="141" y="60"/>
                  </a:cubicBezTo>
                  <a:cubicBezTo>
                    <a:pt x="146" y="50"/>
                    <a:pt x="151" y="41"/>
                    <a:pt x="153" y="38"/>
                  </a:cubicBezTo>
                  <a:close/>
                  <a:moveTo>
                    <a:pt x="218" y="280"/>
                  </a:moveTo>
                  <a:cubicBezTo>
                    <a:pt x="182" y="280"/>
                    <a:pt x="182" y="280"/>
                    <a:pt x="182" y="280"/>
                  </a:cubicBezTo>
                  <a:cubicBezTo>
                    <a:pt x="182" y="240"/>
                    <a:pt x="182" y="240"/>
                    <a:pt x="182" y="240"/>
                  </a:cubicBezTo>
                  <a:cubicBezTo>
                    <a:pt x="10" y="240"/>
                    <a:pt x="10" y="240"/>
                    <a:pt x="10" y="240"/>
                  </a:cubicBezTo>
                  <a:cubicBezTo>
                    <a:pt x="10" y="240"/>
                    <a:pt x="12" y="276"/>
                    <a:pt x="14" y="306"/>
                  </a:cubicBezTo>
                  <a:cubicBezTo>
                    <a:pt x="14" y="319"/>
                    <a:pt x="18" y="340"/>
                    <a:pt x="50" y="340"/>
                  </a:cubicBezTo>
                  <a:cubicBezTo>
                    <a:pt x="350" y="340"/>
                    <a:pt x="350" y="340"/>
                    <a:pt x="350" y="340"/>
                  </a:cubicBezTo>
                  <a:cubicBezTo>
                    <a:pt x="381" y="340"/>
                    <a:pt x="385" y="319"/>
                    <a:pt x="386" y="306"/>
                  </a:cubicBezTo>
                  <a:cubicBezTo>
                    <a:pt x="388" y="275"/>
                    <a:pt x="390" y="240"/>
                    <a:pt x="390" y="240"/>
                  </a:cubicBezTo>
                  <a:cubicBezTo>
                    <a:pt x="218" y="240"/>
                    <a:pt x="218" y="240"/>
                    <a:pt x="218" y="240"/>
                  </a:cubicBezTo>
                  <a:lnTo>
                    <a:pt x="218" y="280"/>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2" name="Freeform 36"/>
            <p:cNvSpPr>
              <a:spLocks noEditPoints="1"/>
            </p:cNvSpPr>
            <p:nvPr/>
          </p:nvSpPr>
          <p:spPr bwMode="auto">
            <a:xfrm>
              <a:off x="4588612" y="4467209"/>
              <a:ext cx="475926" cy="266700"/>
            </a:xfrm>
            <a:custGeom>
              <a:avLst/>
              <a:gdLst>
                <a:gd name="T0" fmla="*/ 200 w 400"/>
                <a:gd name="T1" fmla="*/ 0 h 224"/>
                <a:gd name="T2" fmla="*/ 0 w 400"/>
                <a:gd name="T3" fmla="*/ 112 h 224"/>
                <a:gd name="T4" fmla="*/ 200 w 400"/>
                <a:gd name="T5" fmla="*/ 224 h 224"/>
                <a:gd name="T6" fmla="*/ 400 w 400"/>
                <a:gd name="T7" fmla="*/ 112 h 224"/>
                <a:gd name="T8" fmla="*/ 200 w 400"/>
                <a:gd name="T9" fmla="*/ 0 h 224"/>
                <a:gd name="T10" fmla="*/ 200 w 400"/>
                <a:gd name="T11" fmla="*/ 198 h 224"/>
                <a:gd name="T12" fmla="*/ 111 w 400"/>
                <a:gd name="T13" fmla="*/ 112 h 224"/>
                <a:gd name="T14" fmla="*/ 200 w 400"/>
                <a:gd name="T15" fmla="*/ 26 h 224"/>
                <a:gd name="T16" fmla="*/ 289 w 400"/>
                <a:gd name="T17" fmla="*/ 112 h 224"/>
                <a:gd name="T18" fmla="*/ 200 w 400"/>
                <a:gd name="T19" fmla="*/ 198 h 224"/>
                <a:gd name="T20" fmla="*/ 200 w 400"/>
                <a:gd name="T21" fmla="*/ 112 h 224"/>
                <a:gd name="T22" fmla="*/ 200 w 400"/>
                <a:gd name="T23" fmla="*/ 69 h 224"/>
                <a:gd name="T24" fmla="*/ 155 w 400"/>
                <a:gd name="T25" fmla="*/ 112 h 224"/>
                <a:gd name="T26" fmla="*/ 200 w 400"/>
                <a:gd name="T27" fmla="*/ 155 h 224"/>
                <a:gd name="T28" fmla="*/ 244 w 400"/>
                <a:gd name="T29" fmla="*/ 112 h 224"/>
                <a:gd name="T30" fmla="*/ 200 w 400"/>
                <a:gd name="T31" fmla="*/ 112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00" h="224">
                  <a:moveTo>
                    <a:pt x="200" y="0"/>
                  </a:moveTo>
                  <a:cubicBezTo>
                    <a:pt x="69" y="0"/>
                    <a:pt x="0" y="97"/>
                    <a:pt x="0" y="112"/>
                  </a:cubicBezTo>
                  <a:cubicBezTo>
                    <a:pt x="0" y="127"/>
                    <a:pt x="69" y="224"/>
                    <a:pt x="200" y="224"/>
                  </a:cubicBezTo>
                  <a:cubicBezTo>
                    <a:pt x="331" y="224"/>
                    <a:pt x="400" y="127"/>
                    <a:pt x="400" y="112"/>
                  </a:cubicBezTo>
                  <a:cubicBezTo>
                    <a:pt x="400" y="97"/>
                    <a:pt x="331" y="0"/>
                    <a:pt x="200" y="0"/>
                  </a:cubicBezTo>
                  <a:close/>
                  <a:moveTo>
                    <a:pt x="200" y="198"/>
                  </a:moveTo>
                  <a:cubicBezTo>
                    <a:pt x="151" y="198"/>
                    <a:pt x="111" y="159"/>
                    <a:pt x="111" y="112"/>
                  </a:cubicBezTo>
                  <a:cubicBezTo>
                    <a:pt x="111" y="64"/>
                    <a:pt x="151" y="26"/>
                    <a:pt x="200" y="26"/>
                  </a:cubicBezTo>
                  <a:cubicBezTo>
                    <a:pt x="249" y="26"/>
                    <a:pt x="289" y="64"/>
                    <a:pt x="289" y="112"/>
                  </a:cubicBezTo>
                  <a:cubicBezTo>
                    <a:pt x="289" y="159"/>
                    <a:pt x="249" y="198"/>
                    <a:pt x="200" y="198"/>
                  </a:cubicBezTo>
                  <a:close/>
                  <a:moveTo>
                    <a:pt x="200" y="112"/>
                  </a:moveTo>
                  <a:cubicBezTo>
                    <a:pt x="192" y="103"/>
                    <a:pt x="213" y="69"/>
                    <a:pt x="200" y="69"/>
                  </a:cubicBezTo>
                  <a:cubicBezTo>
                    <a:pt x="175" y="69"/>
                    <a:pt x="155" y="88"/>
                    <a:pt x="155" y="112"/>
                  </a:cubicBezTo>
                  <a:cubicBezTo>
                    <a:pt x="155" y="136"/>
                    <a:pt x="175" y="155"/>
                    <a:pt x="200" y="155"/>
                  </a:cubicBezTo>
                  <a:cubicBezTo>
                    <a:pt x="224" y="155"/>
                    <a:pt x="244" y="136"/>
                    <a:pt x="244" y="112"/>
                  </a:cubicBezTo>
                  <a:cubicBezTo>
                    <a:pt x="244" y="101"/>
                    <a:pt x="207" y="119"/>
                    <a:pt x="200" y="112"/>
                  </a:cubicBez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3" name="Freeform 44"/>
            <p:cNvSpPr>
              <a:spLocks noEditPoints="1"/>
            </p:cNvSpPr>
            <p:nvPr/>
          </p:nvSpPr>
          <p:spPr bwMode="auto">
            <a:xfrm>
              <a:off x="3723326" y="2874150"/>
              <a:ext cx="305722" cy="305313"/>
            </a:xfrm>
            <a:custGeom>
              <a:avLst/>
              <a:gdLst>
                <a:gd name="T0" fmla="*/ 287 w 316"/>
                <a:gd name="T1" fmla="*/ 29 h 316"/>
                <a:gd name="T2" fmla="*/ 236 w 316"/>
                <a:gd name="T3" fmla="*/ 4 h 316"/>
                <a:gd name="T4" fmla="*/ 135 w 316"/>
                <a:gd name="T5" fmla="*/ 105 h 316"/>
                <a:gd name="T6" fmla="*/ 20 w 316"/>
                <a:gd name="T7" fmla="*/ 221 h 316"/>
                <a:gd name="T8" fmla="*/ 0 w 316"/>
                <a:gd name="T9" fmla="*/ 316 h 316"/>
                <a:gd name="T10" fmla="*/ 95 w 316"/>
                <a:gd name="T11" fmla="*/ 296 h 316"/>
                <a:gd name="T12" fmla="*/ 210 w 316"/>
                <a:gd name="T13" fmla="*/ 180 h 316"/>
                <a:gd name="T14" fmla="*/ 312 w 316"/>
                <a:gd name="T15" fmla="*/ 79 h 316"/>
                <a:gd name="T16" fmla="*/ 287 w 316"/>
                <a:gd name="T17" fmla="*/ 29 h 316"/>
                <a:gd name="T18" fmla="*/ 89 w 316"/>
                <a:gd name="T19" fmla="*/ 284 h 316"/>
                <a:gd name="T20" fmla="*/ 57 w 316"/>
                <a:gd name="T21" fmla="*/ 291 h 316"/>
                <a:gd name="T22" fmla="*/ 43 w 316"/>
                <a:gd name="T23" fmla="*/ 273 h 316"/>
                <a:gd name="T24" fmla="*/ 24 w 316"/>
                <a:gd name="T25" fmla="*/ 259 h 316"/>
                <a:gd name="T26" fmla="*/ 31 w 316"/>
                <a:gd name="T27" fmla="*/ 226 h 316"/>
                <a:gd name="T28" fmla="*/ 41 w 316"/>
                <a:gd name="T29" fmla="*/ 217 h 316"/>
                <a:gd name="T30" fmla="*/ 78 w 316"/>
                <a:gd name="T31" fmla="*/ 237 h 316"/>
                <a:gd name="T32" fmla="*/ 99 w 316"/>
                <a:gd name="T33" fmla="*/ 275 h 316"/>
                <a:gd name="T34" fmla="*/ 89 w 316"/>
                <a:gd name="T35" fmla="*/ 284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6" h="316">
                  <a:moveTo>
                    <a:pt x="287" y="29"/>
                  </a:moveTo>
                  <a:cubicBezTo>
                    <a:pt x="258" y="0"/>
                    <a:pt x="236" y="4"/>
                    <a:pt x="236" y="4"/>
                  </a:cubicBezTo>
                  <a:cubicBezTo>
                    <a:pt x="135" y="105"/>
                    <a:pt x="135" y="105"/>
                    <a:pt x="135" y="105"/>
                  </a:cubicBezTo>
                  <a:cubicBezTo>
                    <a:pt x="20" y="221"/>
                    <a:pt x="20" y="221"/>
                    <a:pt x="20" y="221"/>
                  </a:cubicBezTo>
                  <a:cubicBezTo>
                    <a:pt x="0" y="316"/>
                    <a:pt x="0" y="316"/>
                    <a:pt x="0" y="316"/>
                  </a:cubicBezTo>
                  <a:cubicBezTo>
                    <a:pt x="95" y="296"/>
                    <a:pt x="95" y="296"/>
                    <a:pt x="95" y="296"/>
                  </a:cubicBezTo>
                  <a:cubicBezTo>
                    <a:pt x="210" y="180"/>
                    <a:pt x="210" y="180"/>
                    <a:pt x="210" y="180"/>
                  </a:cubicBezTo>
                  <a:cubicBezTo>
                    <a:pt x="312" y="79"/>
                    <a:pt x="312" y="79"/>
                    <a:pt x="312" y="79"/>
                  </a:cubicBezTo>
                  <a:cubicBezTo>
                    <a:pt x="312" y="79"/>
                    <a:pt x="316" y="58"/>
                    <a:pt x="287" y="29"/>
                  </a:cubicBezTo>
                  <a:close/>
                  <a:moveTo>
                    <a:pt x="89" y="284"/>
                  </a:moveTo>
                  <a:cubicBezTo>
                    <a:pt x="57" y="291"/>
                    <a:pt x="57" y="291"/>
                    <a:pt x="57" y="291"/>
                  </a:cubicBezTo>
                  <a:cubicBezTo>
                    <a:pt x="54" y="285"/>
                    <a:pt x="50" y="280"/>
                    <a:pt x="43" y="273"/>
                  </a:cubicBezTo>
                  <a:cubicBezTo>
                    <a:pt x="36" y="266"/>
                    <a:pt x="30" y="262"/>
                    <a:pt x="24" y="259"/>
                  </a:cubicBezTo>
                  <a:cubicBezTo>
                    <a:pt x="31" y="226"/>
                    <a:pt x="31" y="226"/>
                    <a:pt x="31" y="226"/>
                  </a:cubicBezTo>
                  <a:cubicBezTo>
                    <a:pt x="41" y="217"/>
                    <a:pt x="41" y="217"/>
                    <a:pt x="41" y="217"/>
                  </a:cubicBezTo>
                  <a:cubicBezTo>
                    <a:pt x="41" y="217"/>
                    <a:pt x="58" y="217"/>
                    <a:pt x="78" y="237"/>
                  </a:cubicBezTo>
                  <a:cubicBezTo>
                    <a:pt x="98" y="257"/>
                    <a:pt x="99" y="275"/>
                    <a:pt x="99" y="275"/>
                  </a:cubicBezTo>
                  <a:lnTo>
                    <a:pt x="89" y="284"/>
                  </a:lnTo>
                  <a:close/>
                </a:path>
              </a:pathLst>
            </a:custGeom>
            <a:solidFill>
              <a:srgbClr val="FFFFFF"/>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44" name="椭圆 43"/>
          <p:cNvSpPr/>
          <p:nvPr/>
        </p:nvSpPr>
        <p:spPr>
          <a:xfrm>
            <a:off x="4966395" y="2295816"/>
            <a:ext cx="432354" cy="432589"/>
          </a:xfrm>
          <a:prstGeom prst="ellipse">
            <a:avLst/>
          </a:prstGeom>
          <a:solidFill>
            <a:srgbClr val="C00000"/>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1</a:t>
            </a:r>
            <a:endParaRPr kumimoji="0" lang="zh-CN" altLang="en-US"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5" name="椭圆 44"/>
          <p:cNvSpPr/>
          <p:nvPr/>
        </p:nvSpPr>
        <p:spPr>
          <a:xfrm>
            <a:off x="4966395" y="2835876"/>
            <a:ext cx="432354" cy="432589"/>
          </a:xfrm>
          <a:prstGeom prst="ellipse">
            <a:avLst/>
          </a:prstGeom>
          <a:solidFill>
            <a:srgbClr val="000000">
              <a:lumMod val="50000"/>
              <a:lumOff val="5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cs typeface="+mn-cs"/>
              </a:rPr>
              <a:t>2</a:t>
            </a:r>
            <a:endParaRPr kumimoji="0" lang="zh-CN" altLang="en-US"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6" name="椭圆 45"/>
          <p:cNvSpPr/>
          <p:nvPr/>
        </p:nvSpPr>
        <p:spPr>
          <a:xfrm>
            <a:off x="4966395" y="3388536"/>
            <a:ext cx="432354" cy="432589"/>
          </a:xfrm>
          <a:prstGeom prst="ellipse">
            <a:avLst/>
          </a:prstGeom>
          <a:solidFill>
            <a:srgbClr val="FFFFFF">
              <a:lumMod val="65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3</a:t>
            </a:r>
            <a:endParaRPr kumimoji="0" lang="zh-CN" altLang="en-US"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7" name="标题 11"/>
          <p:cNvSpPr txBox="1">
            <a:spLocks/>
          </p:cNvSpPr>
          <p:nvPr/>
        </p:nvSpPr>
        <p:spPr>
          <a:xfrm>
            <a:off x="5398750" y="234693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p:txBody>
      </p:sp>
      <p:sp>
        <p:nvSpPr>
          <p:cNvPr id="48" name="标题 11"/>
          <p:cNvSpPr txBox="1">
            <a:spLocks/>
          </p:cNvSpPr>
          <p:nvPr/>
        </p:nvSpPr>
        <p:spPr>
          <a:xfrm>
            <a:off x="5398750" y="288699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p:txBody>
      </p:sp>
      <p:sp>
        <p:nvSpPr>
          <p:cNvPr id="49" name="标题 11"/>
          <p:cNvSpPr txBox="1">
            <a:spLocks/>
          </p:cNvSpPr>
          <p:nvPr/>
        </p:nvSpPr>
        <p:spPr>
          <a:xfrm>
            <a:off x="5398750" y="3439659"/>
            <a:ext cx="2358774"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r>
              <a:rPr kumimoji="0" lang="en-US" altLang="zh-CN"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r>
              <a:rPr kumimoji="0" lang="zh-CN" altLang="en-US"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表达图表的含义</a:t>
            </a:r>
            <a:r>
              <a:rPr kumimoji="0" lang="en-US" altLang="zh-CN"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rPr>
              <a:t>.</a:t>
            </a:r>
            <a:endParaRPr kumimoji="0" lang="zh-CN" altLang="en-US"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900" b="0" i="0" u="none" strike="noStrike" kern="120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cs typeface="+mj-cs"/>
            </a:endParaRPr>
          </a:p>
        </p:txBody>
      </p:sp>
      <p:sp>
        <p:nvSpPr>
          <p:cNvPr id="50" name="TextBox 49"/>
          <p:cNvSpPr txBox="1"/>
          <p:nvPr/>
        </p:nvSpPr>
        <p:spPr>
          <a:xfrm>
            <a:off x="1575447" y="4633391"/>
            <a:ext cx="6128085" cy="307777"/>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51" name="TextBox 50"/>
          <p:cNvSpPr txBox="1"/>
          <p:nvPr/>
        </p:nvSpPr>
        <p:spPr>
          <a:xfrm>
            <a:off x="3891766" y="4307178"/>
            <a:ext cx="1544105" cy="23083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additive="base">
                                        <p:cTn id="7" dur="500" fill="hold"/>
                                        <p:tgtEl>
                                          <p:spTgt spid="27"/>
                                        </p:tgtEl>
                                        <p:attrNameLst>
                                          <p:attrName>ppt_x</p:attrName>
                                        </p:attrNameLst>
                                      </p:cBhvr>
                                      <p:tavLst>
                                        <p:tav tm="0">
                                          <p:val>
                                            <p:strVal val="0-#ppt_w/2"/>
                                          </p:val>
                                        </p:tav>
                                        <p:tav tm="100000">
                                          <p:val>
                                            <p:strVal val="#ppt_x"/>
                                          </p:val>
                                        </p:tav>
                                      </p:tavLst>
                                    </p:anim>
                                    <p:anim calcmode="lin" valueType="num">
                                      <p:cBhvr additive="base">
                                        <p:cTn id="8" dur="500" fill="hold"/>
                                        <p:tgtEl>
                                          <p:spTgt spid="2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8"/>
                                        </p:tgtEl>
                                        <p:attrNameLst>
                                          <p:attrName>style.visibility</p:attrName>
                                        </p:attrNameLst>
                                      </p:cBhvr>
                                      <p:to>
                                        <p:strVal val="visible"/>
                                      </p:to>
                                    </p:set>
                                    <p:anim calcmode="lin" valueType="num">
                                      <p:cBhvr additive="base">
                                        <p:cTn id="12" dur="500" fill="hold"/>
                                        <p:tgtEl>
                                          <p:spTgt spid="28"/>
                                        </p:tgtEl>
                                        <p:attrNameLst>
                                          <p:attrName>ppt_x</p:attrName>
                                        </p:attrNameLst>
                                      </p:cBhvr>
                                      <p:tavLst>
                                        <p:tav tm="0">
                                          <p:val>
                                            <p:strVal val="0-#ppt_w/2"/>
                                          </p:val>
                                        </p:tav>
                                        <p:tav tm="100000">
                                          <p:val>
                                            <p:strVal val="#ppt_x"/>
                                          </p:val>
                                        </p:tav>
                                      </p:tavLst>
                                    </p:anim>
                                    <p:anim calcmode="lin" valueType="num">
                                      <p:cBhvr additive="base">
                                        <p:cTn id="13" dur="500" fill="hold"/>
                                        <p:tgtEl>
                                          <p:spTgt spid="2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fltVal val="0"/>
                                          </p:val>
                                        </p:tav>
                                        <p:tav tm="100000">
                                          <p:val>
                                            <p:strVal val="#ppt_w"/>
                                          </p:val>
                                        </p:tav>
                                      </p:tavLst>
                                    </p:anim>
                                    <p:anim calcmode="lin" valueType="num">
                                      <p:cBhvr>
                                        <p:cTn id="18" dur="500" fill="hold"/>
                                        <p:tgtEl>
                                          <p:spTgt spid="29"/>
                                        </p:tgtEl>
                                        <p:attrNameLst>
                                          <p:attrName>ppt_h</p:attrName>
                                        </p:attrNameLst>
                                      </p:cBhvr>
                                      <p:tavLst>
                                        <p:tav tm="0">
                                          <p:val>
                                            <p:fltVal val="0"/>
                                          </p:val>
                                        </p:tav>
                                        <p:tav tm="100000">
                                          <p:val>
                                            <p:strVal val="#ppt_h"/>
                                          </p:val>
                                        </p:tav>
                                      </p:tavLst>
                                    </p:anim>
                                    <p:anim calcmode="lin" valueType="num">
                                      <p:cBhvr>
                                        <p:cTn id="19" dur="500" fill="hold"/>
                                        <p:tgtEl>
                                          <p:spTgt spid="29"/>
                                        </p:tgtEl>
                                        <p:attrNameLst>
                                          <p:attrName>style.rotation</p:attrName>
                                        </p:attrNameLst>
                                      </p:cBhvr>
                                      <p:tavLst>
                                        <p:tav tm="0">
                                          <p:val>
                                            <p:fltVal val="360"/>
                                          </p:val>
                                        </p:tav>
                                        <p:tav tm="100000">
                                          <p:val>
                                            <p:fltVal val="0"/>
                                          </p:val>
                                        </p:tav>
                                      </p:tavLst>
                                    </p:anim>
                                    <p:animEffect transition="in" filter="fade">
                                      <p:cBhvr>
                                        <p:cTn id="20" dur="500"/>
                                        <p:tgtEl>
                                          <p:spTgt spid="29"/>
                                        </p:tgtEl>
                                      </p:cBhvr>
                                    </p:animEffect>
                                  </p:childTnLst>
                                </p:cTn>
                              </p:par>
                              <p:par>
                                <p:cTn id="21" presetID="22" presetClass="entr" presetSubtype="4" fill="hold" nodeType="withEffect">
                                  <p:stCondLst>
                                    <p:cond delay="500"/>
                                  </p:stCondLst>
                                  <p:childTnLst>
                                    <p:set>
                                      <p:cBhvr>
                                        <p:cTn id="22" dur="1" fill="hold">
                                          <p:stCondLst>
                                            <p:cond delay="0"/>
                                          </p:stCondLst>
                                        </p:cTn>
                                        <p:tgtEl>
                                          <p:spTgt spid="30"/>
                                        </p:tgtEl>
                                        <p:attrNameLst>
                                          <p:attrName>style.visibility</p:attrName>
                                        </p:attrNameLst>
                                      </p:cBhvr>
                                      <p:to>
                                        <p:strVal val="visible"/>
                                      </p:to>
                                    </p:set>
                                    <p:animEffect transition="in" filter="wipe(down)">
                                      <p:cBhvr>
                                        <p:cTn id="23" dur="500"/>
                                        <p:tgtEl>
                                          <p:spTgt spid="30"/>
                                        </p:tgtEl>
                                      </p:cBhvr>
                                    </p:animEffect>
                                  </p:childTnLst>
                                </p:cTn>
                              </p:par>
                              <p:par>
                                <p:cTn id="24" presetID="22" presetClass="entr" presetSubtype="4" fill="hold" grpId="0" nodeType="withEffect">
                                  <p:stCondLst>
                                    <p:cond delay="500"/>
                                  </p:stCondLst>
                                  <p:childTnLst>
                                    <p:set>
                                      <p:cBhvr>
                                        <p:cTn id="25" dur="1" fill="hold">
                                          <p:stCondLst>
                                            <p:cond delay="0"/>
                                          </p:stCondLst>
                                        </p:cTn>
                                        <p:tgtEl>
                                          <p:spTgt spid="37"/>
                                        </p:tgtEl>
                                        <p:attrNameLst>
                                          <p:attrName>style.visibility</p:attrName>
                                        </p:attrNameLst>
                                      </p:cBhvr>
                                      <p:to>
                                        <p:strVal val="visible"/>
                                      </p:to>
                                    </p:set>
                                    <p:animEffect transition="in" filter="wipe(down)">
                                      <p:cBhvr>
                                        <p:cTn id="26" dur="500"/>
                                        <p:tgtEl>
                                          <p:spTgt spid="37"/>
                                        </p:tgtEl>
                                      </p:cBhvr>
                                    </p:animEffect>
                                  </p:childTnLst>
                                </p:cTn>
                              </p:par>
                              <p:par>
                                <p:cTn id="27" presetID="22" presetClass="entr" presetSubtype="4" fill="hold" grpId="0" nodeType="withEffect">
                                  <p:stCondLst>
                                    <p:cond delay="500"/>
                                  </p:stCondLst>
                                  <p:childTnLst>
                                    <p:set>
                                      <p:cBhvr>
                                        <p:cTn id="28" dur="1" fill="hold">
                                          <p:stCondLst>
                                            <p:cond delay="0"/>
                                          </p:stCondLst>
                                        </p:cTn>
                                        <p:tgtEl>
                                          <p:spTgt spid="38"/>
                                        </p:tgtEl>
                                        <p:attrNameLst>
                                          <p:attrName>style.visibility</p:attrName>
                                        </p:attrNameLst>
                                      </p:cBhvr>
                                      <p:to>
                                        <p:strVal val="visible"/>
                                      </p:to>
                                    </p:set>
                                    <p:animEffect transition="in" filter="wipe(down)">
                                      <p:cBhvr>
                                        <p:cTn id="29" dur="500"/>
                                        <p:tgtEl>
                                          <p:spTgt spid="38"/>
                                        </p:tgtEl>
                                      </p:cBhvr>
                                    </p:animEffect>
                                  </p:childTnLst>
                                </p:cTn>
                              </p:par>
                              <p:par>
                                <p:cTn id="30" presetID="22" presetClass="entr" presetSubtype="4" fill="hold" grpId="0" nodeType="withEffect">
                                  <p:stCondLst>
                                    <p:cond delay="500"/>
                                  </p:stCondLst>
                                  <p:childTnLst>
                                    <p:set>
                                      <p:cBhvr>
                                        <p:cTn id="31" dur="1" fill="hold">
                                          <p:stCondLst>
                                            <p:cond delay="0"/>
                                          </p:stCondLst>
                                        </p:cTn>
                                        <p:tgtEl>
                                          <p:spTgt spid="39"/>
                                        </p:tgtEl>
                                        <p:attrNameLst>
                                          <p:attrName>style.visibility</p:attrName>
                                        </p:attrNameLst>
                                      </p:cBhvr>
                                      <p:to>
                                        <p:strVal val="visible"/>
                                      </p:to>
                                    </p:set>
                                    <p:animEffect transition="in" filter="wipe(down)">
                                      <p:cBhvr>
                                        <p:cTn id="32" dur="500"/>
                                        <p:tgtEl>
                                          <p:spTgt spid="39"/>
                                        </p:tgtEl>
                                      </p:cBhvr>
                                    </p:animEffect>
                                  </p:childTnLst>
                                </p:cTn>
                              </p:par>
                              <p:par>
                                <p:cTn id="33" presetID="22" presetClass="entr" presetSubtype="4" fill="hold" nodeType="withEffect">
                                  <p:stCondLst>
                                    <p:cond delay="500"/>
                                  </p:stCondLst>
                                  <p:childTnLst>
                                    <p:set>
                                      <p:cBhvr>
                                        <p:cTn id="34" dur="1" fill="hold">
                                          <p:stCondLst>
                                            <p:cond delay="0"/>
                                          </p:stCondLst>
                                        </p:cTn>
                                        <p:tgtEl>
                                          <p:spTgt spid="40"/>
                                        </p:tgtEl>
                                        <p:attrNameLst>
                                          <p:attrName>style.visibility</p:attrName>
                                        </p:attrNameLst>
                                      </p:cBhvr>
                                      <p:to>
                                        <p:strVal val="visible"/>
                                      </p:to>
                                    </p:set>
                                    <p:animEffect transition="in" filter="wipe(down)">
                                      <p:cBhvr>
                                        <p:cTn id="35" dur="500"/>
                                        <p:tgtEl>
                                          <p:spTgt spid="40"/>
                                        </p:tgtEl>
                                      </p:cBhvr>
                                    </p:animEffec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fade">
                                      <p:cBhvr>
                                        <p:cTn id="39" dur="500"/>
                                        <p:tgtEl>
                                          <p:spTgt spid="44"/>
                                        </p:tgtEl>
                                      </p:cBhvr>
                                    </p:animEffect>
                                  </p:childTnLst>
                                </p:cTn>
                              </p:par>
                            </p:childTnLst>
                          </p:cTn>
                        </p:par>
                        <p:par>
                          <p:cTn id="40" fill="hold">
                            <p:stCondLst>
                              <p:cond delay="2500"/>
                            </p:stCondLst>
                            <p:childTnLst>
                              <p:par>
                                <p:cTn id="41" presetID="10" presetClass="entr" presetSubtype="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fade">
                                      <p:cBhvr>
                                        <p:cTn id="43" dur="500"/>
                                        <p:tgtEl>
                                          <p:spTgt spid="45"/>
                                        </p:tgtEl>
                                      </p:cBhvr>
                                    </p:animEffect>
                                  </p:childTnLst>
                                </p:cTn>
                              </p:par>
                            </p:childTnLst>
                          </p:cTn>
                        </p:par>
                        <p:par>
                          <p:cTn id="44" fill="hold">
                            <p:stCondLst>
                              <p:cond delay="3000"/>
                            </p:stCondLst>
                            <p:childTnLst>
                              <p:par>
                                <p:cTn id="45" presetID="10" presetClass="entr" presetSubtype="0" fill="hold" grpId="0"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500"/>
                                        <p:tgtEl>
                                          <p:spTgt spid="46"/>
                                        </p:tgtEl>
                                      </p:cBhvr>
                                    </p:animEffect>
                                  </p:childTnLst>
                                </p:cTn>
                              </p:par>
                            </p:childTnLst>
                          </p:cTn>
                        </p:par>
                        <p:par>
                          <p:cTn id="48" fill="hold">
                            <p:stCondLst>
                              <p:cond delay="3500"/>
                            </p:stCondLst>
                            <p:childTnLst>
                              <p:par>
                                <p:cTn id="49" presetID="53" presetClass="entr" presetSubtype="16" fill="hold" grpId="0" nodeType="afterEffect">
                                  <p:stCondLst>
                                    <p:cond delay="0"/>
                                  </p:stCondLst>
                                  <p:childTnLst>
                                    <p:set>
                                      <p:cBhvr>
                                        <p:cTn id="50" dur="1" fill="hold">
                                          <p:stCondLst>
                                            <p:cond delay="0"/>
                                          </p:stCondLst>
                                        </p:cTn>
                                        <p:tgtEl>
                                          <p:spTgt spid="47"/>
                                        </p:tgtEl>
                                        <p:attrNameLst>
                                          <p:attrName>style.visibility</p:attrName>
                                        </p:attrNameLst>
                                      </p:cBhvr>
                                      <p:to>
                                        <p:strVal val="visible"/>
                                      </p:to>
                                    </p:set>
                                    <p:anim calcmode="lin" valueType="num">
                                      <p:cBhvr>
                                        <p:cTn id="51" dur="500" fill="hold"/>
                                        <p:tgtEl>
                                          <p:spTgt spid="47"/>
                                        </p:tgtEl>
                                        <p:attrNameLst>
                                          <p:attrName>ppt_w</p:attrName>
                                        </p:attrNameLst>
                                      </p:cBhvr>
                                      <p:tavLst>
                                        <p:tav tm="0">
                                          <p:val>
                                            <p:fltVal val="0"/>
                                          </p:val>
                                        </p:tav>
                                        <p:tav tm="100000">
                                          <p:val>
                                            <p:strVal val="#ppt_w"/>
                                          </p:val>
                                        </p:tav>
                                      </p:tavLst>
                                    </p:anim>
                                    <p:anim calcmode="lin" valueType="num">
                                      <p:cBhvr>
                                        <p:cTn id="52" dur="500" fill="hold"/>
                                        <p:tgtEl>
                                          <p:spTgt spid="47"/>
                                        </p:tgtEl>
                                        <p:attrNameLst>
                                          <p:attrName>ppt_h</p:attrName>
                                        </p:attrNameLst>
                                      </p:cBhvr>
                                      <p:tavLst>
                                        <p:tav tm="0">
                                          <p:val>
                                            <p:fltVal val="0"/>
                                          </p:val>
                                        </p:tav>
                                        <p:tav tm="100000">
                                          <p:val>
                                            <p:strVal val="#ppt_h"/>
                                          </p:val>
                                        </p:tav>
                                      </p:tavLst>
                                    </p:anim>
                                    <p:animEffect transition="in" filter="fade">
                                      <p:cBhvr>
                                        <p:cTn id="53" dur="500"/>
                                        <p:tgtEl>
                                          <p:spTgt spid="47"/>
                                        </p:tgtEl>
                                      </p:cBhvr>
                                    </p:animEffect>
                                  </p:childTnLst>
                                </p:cTn>
                              </p:par>
                            </p:childTnLst>
                          </p:cTn>
                        </p:par>
                        <p:par>
                          <p:cTn id="54" fill="hold">
                            <p:stCondLst>
                              <p:cond delay="4000"/>
                            </p:stCondLst>
                            <p:childTnLst>
                              <p:par>
                                <p:cTn id="55" presetID="53" presetClass="entr" presetSubtype="16" fill="hold" grpId="0" nodeType="afterEffect">
                                  <p:stCondLst>
                                    <p:cond delay="0"/>
                                  </p:stCondLst>
                                  <p:childTnLst>
                                    <p:set>
                                      <p:cBhvr>
                                        <p:cTn id="56" dur="1" fill="hold">
                                          <p:stCondLst>
                                            <p:cond delay="0"/>
                                          </p:stCondLst>
                                        </p:cTn>
                                        <p:tgtEl>
                                          <p:spTgt spid="48"/>
                                        </p:tgtEl>
                                        <p:attrNameLst>
                                          <p:attrName>style.visibility</p:attrName>
                                        </p:attrNameLst>
                                      </p:cBhvr>
                                      <p:to>
                                        <p:strVal val="visible"/>
                                      </p:to>
                                    </p:set>
                                    <p:anim calcmode="lin" valueType="num">
                                      <p:cBhvr>
                                        <p:cTn id="57" dur="500" fill="hold"/>
                                        <p:tgtEl>
                                          <p:spTgt spid="48"/>
                                        </p:tgtEl>
                                        <p:attrNameLst>
                                          <p:attrName>ppt_w</p:attrName>
                                        </p:attrNameLst>
                                      </p:cBhvr>
                                      <p:tavLst>
                                        <p:tav tm="0">
                                          <p:val>
                                            <p:fltVal val="0"/>
                                          </p:val>
                                        </p:tav>
                                        <p:tav tm="100000">
                                          <p:val>
                                            <p:strVal val="#ppt_w"/>
                                          </p:val>
                                        </p:tav>
                                      </p:tavLst>
                                    </p:anim>
                                    <p:anim calcmode="lin" valueType="num">
                                      <p:cBhvr>
                                        <p:cTn id="58" dur="500" fill="hold"/>
                                        <p:tgtEl>
                                          <p:spTgt spid="48"/>
                                        </p:tgtEl>
                                        <p:attrNameLst>
                                          <p:attrName>ppt_h</p:attrName>
                                        </p:attrNameLst>
                                      </p:cBhvr>
                                      <p:tavLst>
                                        <p:tav tm="0">
                                          <p:val>
                                            <p:fltVal val="0"/>
                                          </p:val>
                                        </p:tav>
                                        <p:tav tm="100000">
                                          <p:val>
                                            <p:strVal val="#ppt_h"/>
                                          </p:val>
                                        </p:tav>
                                      </p:tavLst>
                                    </p:anim>
                                    <p:animEffect transition="in" filter="fade">
                                      <p:cBhvr>
                                        <p:cTn id="59" dur="500"/>
                                        <p:tgtEl>
                                          <p:spTgt spid="48"/>
                                        </p:tgtEl>
                                      </p:cBhvr>
                                    </p:animEffect>
                                  </p:childTnLst>
                                </p:cTn>
                              </p:par>
                            </p:childTnLst>
                          </p:cTn>
                        </p:par>
                        <p:par>
                          <p:cTn id="60" fill="hold">
                            <p:stCondLst>
                              <p:cond delay="4500"/>
                            </p:stCondLst>
                            <p:childTnLst>
                              <p:par>
                                <p:cTn id="61" presetID="53" presetClass="entr" presetSubtype="16" fill="hold" grpId="0" nodeType="afterEffect">
                                  <p:stCondLst>
                                    <p:cond delay="0"/>
                                  </p:stCondLst>
                                  <p:childTnLst>
                                    <p:set>
                                      <p:cBhvr>
                                        <p:cTn id="62" dur="1" fill="hold">
                                          <p:stCondLst>
                                            <p:cond delay="0"/>
                                          </p:stCondLst>
                                        </p:cTn>
                                        <p:tgtEl>
                                          <p:spTgt spid="49"/>
                                        </p:tgtEl>
                                        <p:attrNameLst>
                                          <p:attrName>style.visibility</p:attrName>
                                        </p:attrNameLst>
                                      </p:cBhvr>
                                      <p:to>
                                        <p:strVal val="visible"/>
                                      </p:to>
                                    </p:set>
                                    <p:anim calcmode="lin" valueType="num">
                                      <p:cBhvr>
                                        <p:cTn id="63" dur="500" fill="hold"/>
                                        <p:tgtEl>
                                          <p:spTgt spid="49"/>
                                        </p:tgtEl>
                                        <p:attrNameLst>
                                          <p:attrName>ppt_w</p:attrName>
                                        </p:attrNameLst>
                                      </p:cBhvr>
                                      <p:tavLst>
                                        <p:tav tm="0">
                                          <p:val>
                                            <p:fltVal val="0"/>
                                          </p:val>
                                        </p:tav>
                                        <p:tav tm="100000">
                                          <p:val>
                                            <p:strVal val="#ppt_w"/>
                                          </p:val>
                                        </p:tav>
                                      </p:tavLst>
                                    </p:anim>
                                    <p:anim calcmode="lin" valueType="num">
                                      <p:cBhvr>
                                        <p:cTn id="64" dur="500" fill="hold"/>
                                        <p:tgtEl>
                                          <p:spTgt spid="49"/>
                                        </p:tgtEl>
                                        <p:attrNameLst>
                                          <p:attrName>ppt_h</p:attrName>
                                        </p:attrNameLst>
                                      </p:cBhvr>
                                      <p:tavLst>
                                        <p:tav tm="0">
                                          <p:val>
                                            <p:fltVal val="0"/>
                                          </p:val>
                                        </p:tav>
                                        <p:tav tm="100000">
                                          <p:val>
                                            <p:strVal val="#ppt_h"/>
                                          </p:val>
                                        </p:tav>
                                      </p:tavLst>
                                    </p:anim>
                                    <p:animEffect transition="in" filter="fade">
                                      <p:cBhvr>
                                        <p:cTn id="65" dur="500"/>
                                        <p:tgtEl>
                                          <p:spTgt spid="49"/>
                                        </p:tgtEl>
                                      </p:cBhvr>
                                    </p:animEffect>
                                  </p:childTnLst>
                                </p:cTn>
                              </p:par>
                            </p:childTnLst>
                          </p:cTn>
                        </p:par>
                        <p:par>
                          <p:cTn id="66" fill="hold">
                            <p:stCondLst>
                              <p:cond delay="5000"/>
                            </p:stCondLst>
                            <p:childTnLst>
                              <p:par>
                                <p:cTn id="67" presetID="2" presetClass="entr" presetSubtype="2" fill="hold" grpId="0" nodeType="afterEffect">
                                  <p:stCondLst>
                                    <p:cond delay="0"/>
                                  </p:stCondLst>
                                  <p:childTnLst>
                                    <p:set>
                                      <p:cBhvr>
                                        <p:cTn id="68" dur="1" fill="hold">
                                          <p:stCondLst>
                                            <p:cond delay="0"/>
                                          </p:stCondLst>
                                        </p:cTn>
                                        <p:tgtEl>
                                          <p:spTgt spid="51"/>
                                        </p:tgtEl>
                                        <p:attrNameLst>
                                          <p:attrName>style.visibility</p:attrName>
                                        </p:attrNameLst>
                                      </p:cBhvr>
                                      <p:to>
                                        <p:strVal val="visible"/>
                                      </p:to>
                                    </p:set>
                                    <p:anim calcmode="lin" valueType="num">
                                      <p:cBhvr additive="base">
                                        <p:cTn id="69" dur="300" fill="hold"/>
                                        <p:tgtEl>
                                          <p:spTgt spid="51"/>
                                        </p:tgtEl>
                                        <p:attrNameLst>
                                          <p:attrName>ppt_x</p:attrName>
                                        </p:attrNameLst>
                                      </p:cBhvr>
                                      <p:tavLst>
                                        <p:tav tm="0">
                                          <p:val>
                                            <p:strVal val="1+#ppt_w/2"/>
                                          </p:val>
                                        </p:tav>
                                        <p:tav tm="100000">
                                          <p:val>
                                            <p:strVal val="#ppt_x"/>
                                          </p:val>
                                        </p:tav>
                                      </p:tavLst>
                                    </p:anim>
                                    <p:anim calcmode="lin" valueType="num">
                                      <p:cBhvr additive="base">
                                        <p:cTn id="70" dur="300" fill="hold"/>
                                        <p:tgtEl>
                                          <p:spTgt spid="51"/>
                                        </p:tgtEl>
                                        <p:attrNameLst>
                                          <p:attrName>ppt_y</p:attrName>
                                        </p:attrNameLst>
                                      </p:cBhvr>
                                      <p:tavLst>
                                        <p:tav tm="0">
                                          <p:val>
                                            <p:strVal val="#ppt_y"/>
                                          </p:val>
                                        </p:tav>
                                        <p:tav tm="100000">
                                          <p:val>
                                            <p:strVal val="#ppt_y"/>
                                          </p:val>
                                        </p:tav>
                                      </p:tavLst>
                                    </p:anim>
                                  </p:childTnLst>
                                </p:cTn>
                              </p:par>
                            </p:childTnLst>
                          </p:cTn>
                        </p:par>
                        <p:par>
                          <p:cTn id="71" fill="hold">
                            <p:stCondLst>
                              <p:cond delay="5300"/>
                            </p:stCondLst>
                            <p:childTnLst>
                              <p:par>
                                <p:cTn id="72" presetID="2" presetClass="entr" presetSubtype="2" fill="hold" grpId="0" nodeType="afterEffect">
                                  <p:stCondLst>
                                    <p:cond delay="0"/>
                                  </p:stCondLst>
                                  <p:childTnLst>
                                    <p:set>
                                      <p:cBhvr>
                                        <p:cTn id="73" dur="1" fill="hold">
                                          <p:stCondLst>
                                            <p:cond delay="0"/>
                                          </p:stCondLst>
                                        </p:cTn>
                                        <p:tgtEl>
                                          <p:spTgt spid="50"/>
                                        </p:tgtEl>
                                        <p:attrNameLst>
                                          <p:attrName>style.visibility</p:attrName>
                                        </p:attrNameLst>
                                      </p:cBhvr>
                                      <p:to>
                                        <p:strVal val="visible"/>
                                      </p:to>
                                    </p:set>
                                    <p:anim calcmode="lin" valueType="num">
                                      <p:cBhvr additive="base">
                                        <p:cTn id="74" dur="300" fill="hold"/>
                                        <p:tgtEl>
                                          <p:spTgt spid="50"/>
                                        </p:tgtEl>
                                        <p:attrNameLst>
                                          <p:attrName>ppt_x</p:attrName>
                                        </p:attrNameLst>
                                      </p:cBhvr>
                                      <p:tavLst>
                                        <p:tav tm="0">
                                          <p:val>
                                            <p:strVal val="1+#ppt_w/2"/>
                                          </p:val>
                                        </p:tav>
                                        <p:tav tm="100000">
                                          <p:val>
                                            <p:strVal val="#ppt_x"/>
                                          </p:val>
                                        </p:tav>
                                      </p:tavLst>
                                    </p:anim>
                                    <p:anim calcmode="lin" valueType="num">
                                      <p:cBhvr additive="base">
                                        <p:cTn id="75" dur="300" fill="hold"/>
                                        <p:tgtEl>
                                          <p:spTgt spid="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29" grpId="0"/>
      <p:bldP spid="37" grpId="0"/>
      <p:bldP spid="38" grpId="0"/>
      <p:bldP spid="39" grpId="0"/>
      <p:bldP spid="44" grpId="0" animBg="1"/>
      <p:bldP spid="45" grpId="0" animBg="1"/>
      <p:bldP spid="46" grpId="0" animBg="1"/>
      <p:bldP spid="47" grpId="0"/>
      <p:bldP spid="48" grpId="0"/>
      <p:bldP spid="49" grpId="0"/>
      <p:bldP spid="50" grpId="0"/>
      <p:bldP spid="5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圆角矩形 33"/>
          <p:cNvSpPr/>
          <p:nvPr/>
        </p:nvSpPr>
        <p:spPr>
          <a:xfrm>
            <a:off x="1440061" y="1731411"/>
            <a:ext cx="3866852" cy="573053"/>
          </a:xfrm>
          <a:prstGeom prst="roundRect">
            <a:avLst>
              <a:gd name="adj" fmla="val 50000"/>
            </a:avLst>
          </a:prstGeom>
          <a:solidFill>
            <a:srgbClr val="000000">
              <a:lumMod val="50000"/>
              <a:lumOff val="50000"/>
              <a:alpha val="24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44546A">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5" name="圆角矩形 34"/>
          <p:cNvSpPr/>
          <p:nvPr/>
        </p:nvSpPr>
        <p:spPr>
          <a:xfrm>
            <a:off x="3445656" y="3325943"/>
            <a:ext cx="3985933" cy="573053"/>
          </a:xfrm>
          <a:prstGeom prst="roundRect">
            <a:avLst>
              <a:gd name="adj" fmla="val 50000"/>
            </a:avLst>
          </a:prstGeom>
          <a:solidFill>
            <a:srgbClr val="000000">
              <a:lumMod val="50000"/>
              <a:lumOff val="50000"/>
              <a:alpha val="24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44546A">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6" name="任意多边形 35"/>
          <p:cNvSpPr/>
          <p:nvPr/>
        </p:nvSpPr>
        <p:spPr>
          <a:xfrm rot="16200000">
            <a:off x="1581087" y="-314354"/>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7" name="矩形 36"/>
          <p:cNvSpPr/>
          <p:nvPr/>
        </p:nvSpPr>
        <p:spPr bwMode="auto">
          <a:xfrm>
            <a:off x="178433" y="908721"/>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8" name="文本框 28"/>
          <p:cNvSpPr>
            <a:spLocks noChangeArrowheads="1"/>
          </p:cNvSpPr>
          <p:nvPr/>
        </p:nvSpPr>
        <p:spPr bwMode="auto">
          <a:xfrm>
            <a:off x="486409" y="990032"/>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项目可行性分析</a:t>
            </a:r>
            <a:endParaRPr lang="zh-CN" altLang="en-US" b="1" dirty="0">
              <a:solidFill>
                <a:srgbClr val="262626"/>
              </a:solidFill>
              <a:latin typeface="微软雅黑" pitchFamily="34" charset="-122"/>
              <a:ea typeface="微软雅黑" pitchFamily="34" charset="-122"/>
              <a:sym typeface="微软雅黑" pitchFamily="34" charset="-122"/>
            </a:endParaRPr>
          </a:p>
        </p:txBody>
      </p:sp>
      <p:sp>
        <p:nvSpPr>
          <p:cNvPr id="39" name="圆角矩形 38"/>
          <p:cNvSpPr/>
          <p:nvPr/>
        </p:nvSpPr>
        <p:spPr>
          <a:xfrm>
            <a:off x="4690523" y="4323059"/>
            <a:ext cx="3985933" cy="573053"/>
          </a:xfrm>
          <a:prstGeom prst="roundRect">
            <a:avLst>
              <a:gd name="adj" fmla="val 50000"/>
            </a:avLst>
          </a:prstGeom>
          <a:solidFill>
            <a:srgbClr val="000000">
              <a:lumMod val="95000"/>
              <a:lumOff val="5000"/>
              <a:alpha val="24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44546A">
                  <a:lumMod val="50000"/>
                </a:srgbClr>
              </a:solidFill>
              <a:effectLst/>
              <a:uLnTx/>
              <a:uFillTx/>
              <a:latin typeface="微软雅黑" panose="020B0503020204020204" pitchFamily="34" charset="-122"/>
              <a:ea typeface="微软雅黑" panose="020B0503020204020204" pitchFamily="34" charset="-122"/>
              <a:cs typeface="+mn-cs"/>
            </a:endParaRPr>
          </a:p>
        </p:txBody>
      </p:sp>
      <p:sp>
        <p:nvSpPr>
          <p:cNvPr id="40" name="圆角矩形 39"/>
          <p:cNvSpPr/>
          <p:nvPr/>
        </p:nvSpPr>
        <p:spPr>
          <a:xfrm>
            <a:off x="2176725" y="2542184"/>
            <a:ext cx="4133799" cy="573053"/>
          </a:xfrm>
          <a:prstGeom prst="roundRect">
            <a:avLst>
              <a:gd name="adj" fmla="val 50000"/>
            </a:avLst>
          </a:prstGeom>
          <a:solidFill>
            <a:srgbClr val="000000">
              <a:lumMod val="50000"/>
              <a:lumOff val="50000"/>
              <a:alpha val="24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44546A">
                  <a:lumMod val="50000"/>
                </a:srgbClr>
              </a:solidFill>
              <a:effectLst/>
              <a:uLnTx/>
              <a:uFillTx/>
              <a:latin typeface="微软雅黑" panose="020B0503020204020204" pitchFamily="34" charset="-122"/>
              <a:ea typeface="微软雅黑" panose="020B0503020204020204" pitchFamily="34" charset="-122"/>
              <a:cs typeface="+mn-cs"/>
            </a:endParaRPr>
          </a:p>
        </p:txBody>
      </p:sp>
      <p:grpSp>
        <p:nvGrpSpPr>
          <p:cNvPr id="41" name="组合 40"/>
          <p:cNvGrpSpPr/>
          <p:nvPr/>
        </p:nvGrpSpPr>
        <p:grpSpPr>
          <a:xfrm>
            <a:off x="361973" y="1722538"/>
            <a:ext cx="922653" cy="1266173"/>
            <a:chOff x="1032992" y="2432634"/>
            <a:chExt cx="1230525" cy="1688231"/>
          </a:xfrm>
        </p:grpSpPr>
        <p:sp>
          <p:nvSpPr>
            <p:cNvPr id="42" name="任意多边形 41"/>
            <p:cNvSpPr/>
            <p:nvPr/>
          </p:nvSpPr>
          <p:spPr>
            <a:xfrm>
              <a:off x="1067786" y="2432634"/>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FFFFFF">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3" name="KSO_Shape"/>
            <p:cNvSpPr>
              <a:spLocks/>
            </p:cNvSpPr>
            <p:nvPr/>
          </p:nvSpPr>
          <p:spPr bwMode="auto">
            <a:xfrm>
              <a:off x="1450338" y="2837335"/>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44" name="文本框 6"/>
            <p:cNvSpPr txBox="1"/>
            <p:nvPr/>
          </p:nvSpPr>
          <p:spPr>
            <a:xfrm>
              <a:off x="1032992" y="3296549"/>
              <a:ext cx="1193799" cy="38985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输入标题</a:t>
              </a:r>
              <a:endParaRPr kumimoji="0" lang="zh-CN" altLang="en-US"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45" name="组合 44"/>
          <p:cNvGrpSpPr/>
          <p:nvPr/>
        </p:nvGrpSpPr>
        <p:grpSpPr>
          <a:xfrm>
            <a:off x="1532417" y="2634156"/>
            <a:ext cx="928862" cy="1266173"/>
            <a:chOff x="2255236" y="3004658"/>
            <a:chExt cx="1238805" cy="1688231"/>
          </a:xfrm>
        </p:grpSpPr>
        <p:sp>
          <p:nvSpPr>
            <p:cNvPr id="46" name="任意多边形 45"/>
            <p:cNvSpPr/>
            <p:nvPr/>
          </p:nvSpPr>
          <p:spPr>
            <a:xfrm flipH="1">
              <a:off x="2298310" y="3004658"/>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FFFFFF">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7" name="KSO_Shape"/>
            <p:cNvSpPr>
              <a:spLocks/>
            </p:cNvSpPr>
            <p:nvPr/>
          </p:nvSpPr>
          <p:spPr bwMode="auto">
            <a:xfrm>
              <a:off x="2675625" y="3406937"/>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48" name="文本框 85"/>
            <p:cNvSpPr txBox="1"/>
            <p:nvPr/>
          </p:nvSpPr>
          <p:spPr>
            <a:xfrm>
              <a:off x="2255236" y="3864124"/>
              <a:ext cx="1193800" cy="38985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输入</a:t>
              </a:r>
              <a:r>
                <a:rPr kumimoji="0" lang="zh-CN" altLang="en-US"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标题</a:t>
              </a:r>
            </a:p>
          </p:txBody>
        </p:sp>
      </p:grpSp>
      <p:cxnSp>
        <p:nvCxnSpPr>
          <p:cNvPr id="49" name="直接连接符 48"/>
          <p:cNvCxnSpPr/>
          <p:nvPr/>
        </p:nvCxnSpPr>
        <p:spPr>
          <a:xfrm>
            <a:off x="1299057" y="2003675"/>
            <a:ext cx="729688" cy="0"/>
          </a:xfrm>
          <a:prstGeom prst="line">
            <a:avLst/>
          </a:prstGeom>
          <a:noFill/>
          <a:ln w="9525" cap="flat" cmpd="sng" algn="ctr">
            <a:solidFill>
              <a:srgbClr val="000000">
                <a:lumMod val="85000"/>
                <a:lumOff val="15000"/>
              </a:srgbClr>
            </a:solidFill>
            <a:prstDash val="dashDot"/>
            <a:tailEnd type="oval"/>
          </a:ln>
          <a:effectLst/>
        </p:spPr>
      </p:cxnSp>
      <p:cxnSp>
        <p:nvCxnSpPr>
          <p:cNvPr id="50" name="直接连接符 49"/>
          <p:cNvCxnSpPr/>
          <p:nvPr/>
        </p:nvCxnSpPr>
        <p:spPr>
          <a:xfrm>
            <a:off x="2487368" y="2812918"/>
            <a:ext cx="729688" cy="0"/>
          </a:xfrm>
          <a:prstGeom prst="line">
            <a:avLst/>
          </a:prstGeom>
          <a:noFill/>
          <a:ln w="9525" cap="flat" cmpd="sng" algn="ctr">
            <a:solidFill>
              <a:srgbClr val="000000">
                <a:lumMod val="85000"/>
                <a:lumOff val="15000"/>
              </a:srgbClr>
            </a:solidFill>
            <a:prstDash val="dashDot"/>
            <a:tailEnd type="oval"/>
          </a:ln>
          <a:effectLst/>
        </p:spPr>
      </p:cxnSp>
      <p:cxnSp>
        <p:nvCxnSpPr>
          <p:cNvPr id="51" name="直接连接符 50"/>
          <p:cNvCxnSpPr/>
          <p:nvPr/>
        </p:nvCxnSpPr>
        <p:spPr>
          <a:xfrm>
            <a:off x="3653351" y="3583555"/>
            <a:ext cx="729688" cy="0"/>
          </a:xfrm>
          <a:prstGeom prst="line">
            <a:avLst/>
          </a:prstGeom>
          <a:noFill/>
          <a:ln w="9525" cap="flat" cmpd="sng" algn="ctr">
            <a:solidFill>
              <a:srgbClr val="000000">
                <a:lumMod val="85000"/>
                <a:lumOff val="15000"/>
              </a:srgbClr>
            </a:solidFill>
            <a:prstDash val="dashDot"/>
            <a:tailEnd type="oval"/>
          </a:ln>
          <a:effectLst/>
        </p:spPr>
      </p:cxnSp>
      <p:sp>
        <p:nvSpPr>
          <p:cNvPr id="52" name="文本框 13"/>
          <p:cNvSpPr txBox="1"/>
          <p:nvPr/>
        </p:nvSpPr>
        <p:spPr>
          <a:xfrm>
            <a:off x="2166638" y="1857047"/>
            <a:ext cx="2827201" cy="438563"/>
          </a:xfrm>
          <a:prstGeom prst="rect">
            <a:avLst/>
          </a:prstGeom>
          <a:noFill/>
        </p:spPr>
        <p:txBody>
          <a:bodyPr wrap="square" lIns="68562" tIns="34281" rIns="68562" bIns="34281"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53" name="文本框 89"/>
          <p:cNvSpPr txBox="1"/>
          <p:nvPr/>
        </p:nvSpPr>
        <p:spPr>
          <a:xfrm>
            <a:off x="3316254" y="2636033"/>
            <a:ext cx="2827201" cy="438563"/>
          </a:xfrm>
          <a:prstGeom prst="rect">
            <a:avLst/>
          </a:prstGeom>
          <a:noFill/>
        </p:spPr>
        <p:txBody>
          <a:bodyPr wrap="square" lIns="68562" tIns="34281" rIns="68562" bIns="34281" rtlCol="0">
            <a:spAutoFit/>
          </a:bodyPr>
          <a:lstStyle>
            <a:defPPr>
              <a:defRPr lang="zh-CN"/>
            </a:defPPr>
            <a:lvl1pPr>
              <a:lnSpc>
                <a:spcPct val="120000"/>
              </a:lnSpc>
              <a:defRPr sz="1200">
                <a:solidFill>
                  <a:schemeClr val="bg1"/>
                </a:solidFill>
                <a:latin typeface="造字工房悦圆演示版常规体" pitchFamily="50" charset="-122"/>
                <a:ea typeface="造字工房悦圆演示版常规体" pitchFamily="50" charset="-122"/>
              </a:defRPr>
            </a:lvl1p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请在这里输入文字信息和简介，表达图表的含义，更好的理解。</a:t>
            </a:r>
          </a:p>
        </p:txBody>
      </p:sp>
      <p:sp>
        <p:nvSpPr>
          <p:cNvPr id="54" name="文本框 91"/>
          <p:cNvSpPr txBox="1"/>
          <p:nvPr/>
        </p:nvSpPr>
        <p:spPr>
          <a:xfrm>
            <a:off x="4472225" y="3397036"/>
            <a:ext cx="2827201" cy="623229"/>
          </a:xfrm>
          <a:prstGeom prst="rect">
            <a:avLst/>
          </a:prstGeom>
          <a:noFill/>
        </p:spPr>
        <p:txBody>
          <a:bodyPr wrap="square" lIns="68562" tIns="34281" rIns="68562" bIns="34281"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请在这里输入文字信息和简介，表达图表的含义，更好的理解。</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grpSp>
        <p:nvGrpSpPr>
          <p:cNvPr id="55" name="组合 54"/>
          <p:cNvGrpSpPr/>
          <p:nvPr/>
        </p:nvGrpSpPr>
        <p:grpSpPr>
          <a:xfrm>
            <a:off x="3925166" y="4137006"/>
            <a:ext cx="922653" cy="1266173"/>
            <a:chOff x="3494041" y="3716886"/>
            <a:chExt cx="1230525" cy="1688231"/>
          </a:xfrm>
        </p:grpSpPr>
        <p:sp>
          <p:nvSpPr>
            <p:cNvPr id="56" name="任意多边形 55"/>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7" name="KSO_Shape"/>
            <p:cNvSpPr>
              <a:spLocks/>
            </p:cNvSpPr>
            <p:nvPr/>
          </p:nvSpPr>
          <p:spPr bwMode="auto">
            <a:xfrm>
              <a:off x="3899886" y="4107374"/>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58" name="文本框 86"/>
            <p:cNvSpPr txBox="1"/>
            <p:nvPr/>
          </p:nvSpPr>
          <p:spPr>
            <a:xfrm>
              <a:off x="3494041" y="4577405"/>
              <a:ext cx="1193799" cy="38985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输入</a:t>
              </a:r>
              <a:r>
                <a:rPr kumimoji="0" lang="zh-CN" altLang="en-US"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标题</a:t>
              </a:r>
            </a:p>
          </p:txBody>
        </p:sp>
      </p:grpSp>
      <p:cxnSp>
        <p:nvCxnSpPr>
          <p:cNvPr id="59" name="直接连接符 58"/>
          <p:cNvCxnSpPr/>
          <p:nvPr/>
        </p:nvCxnSpPr>
        <p:spPr>
          <a:xfrm>
            <a:off x="4869228" y="4539083"/>
            <a:ext cx="729688" cy="0"/>
          </a:xfrm>
          <a:prstGeom prst="line">
            <a:avLst/>
          </a:prstGeom>
          <a:noFill/>
          <a:ln w="9525" cap="flat" cmpd="sng" algn="ctr">
            <a:solidFill>
              <a:srgbClr val="C00000"/>
            </a:solidFill>
            <a:prstDash val="dashDot"/>
            <a:tailEnd type="oval"/>
          </a:ln>
          <a:effectLst/>
        </p:spPr>
      </p:cxnSp>
      <p:sp>
        <p:nvSpPr>
          <p:cNvPr id="60" name="文本框 91"/>
          <p:cNvSpPr txBox="1"/>
          <p:nvPr/>
        </p:nvSpPr>
        <p:spPr>
          <a:xfrm>
            <a:off x="5741271" y="4356052"/>
            <a:ext cx="2827201" cy="634501"/>
          </a:xfrm>
          <a:prstGeom prst="rect">
            <a:avLst/>
          </a:prstGeom>
          <a:noFill/>
        </p:spPr>
        <p:txBody>
          <a:bodyPr wrap="square" lIns="68562" tIns="34281" rIns="68562" bIns="34281" rtlCol="0">
            <a:spAutoFit/>
          </a:bodyP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请在这里输入文字信息和简介，表达图表的含义，更好的理解。。</a:t>
            </a:r>
          </a:p>
          <a:p>
            <a:pPr marL="0" marR="0" lvl="0" indent="0" defTabSz="914400" eaLnBrk="1" fontAlgn="auto" latinLnBrk="0" hangingPunct="1">
              <a:lnSpc>
                <a:spcPct val="120000"/>
              </a:lnSpc>
              <a:spcBef>
                <a:spcPts val="0"/>
              </a:spcBef>
              <a:spcAft>
                <a:spcPts val="0"/>
              </a:spcAft>
              <a:buClrTx/>
              <a:buSzTx/>
              <a:buFontTx/>
              <a:buNone/>
              <a:tabLst/>
              <a:defRPr/>
            </a:pPr>
            <a:endPar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grpSp>
        <p:nvGrpSpPr>
          <p:cNvPr id="61" name="组合 60"/>
          <p:cNvGrpSpPr/>
          <p:nvPr/>
        </p:nvGrpSpPr>
        <p:grpSpPr>
          <a:xfrm>
            <a:off x="2689879" y="3396927"/>
            <a:ext cx="922653" cy="1266173"/>
            <a:chOff x="3937449" y="3388370"/>
            <a:chExt cx="1230525" cy="1688231"/>
          </a:xfrm>
        </p:grpSpPr>
        <p:grpSp>
          <p:nvGrpSpPr>
            <p:cNvPr id="62" name="组合 61"/>
            <p:cNvGrpSpPr/>
            <p:nvPr/>
          </p:nvGrpSpPr>
          <p:grpSpPr>
            <a:xfrm>
              <a:off x="3937449" y="3388370"/>
              <a:ext cx="1230525" cy="1688231"/>
              <a:chOff x="3494041" y="3716886"/>
              <a:chExt cx="1230525" cy="1688231"/>
            </a:xfrm>
            <a:solidFill>
              <a:srgbClr val="FC4B41"/>
            </a:solidFill>
          </p:grpSpPr>
          <p:sp>
            <p:nvSpPr>
              <p:cNvPr id="64" name="任意多边形 63"/>
              <p:cNvSpPr/>
              <p:nvPr/>
            </p:nvSpPr>
            <p:spPr>
              <a:xfrm flipH="1">
                <a:off x="3528835" y="3716886"/>
                <a:ext cx="1195731" cy="1688231"/>
              </a:xfrm>
              <a:custGeom>
                <a:avLst/>
                <a:gdLst>
                  <a:gd name="connsiteX0" fmla="*/ 602108 w 1364578"/>
                  <a:gd name="connsiteY0" fmla="*/ 0 h 1926623"/>
                  <a:gd name="connsiteX1" fmla="*/ 1364578 w 1364578"/>
                  <a:gd name="connsiteY1" fmla="*/ 0 h 1926623"/>
                  <a:gd name="connsiteX2" fmla="*/ 1364578 w 1364578"/>
                  <a:gd name="connsiteY2" fmla="*/ 1926623 h 1926623"/>
                  <a:gd name="connsiteX3" fmla="*/ 0 w 1364578"/>
                  <a:gd name="connsiteY3" fmla="*/ 1926623 h 1926623"/>
                  <a:gd name="connsiteX4" fmla="*/ 0 w 1364578"/>
                  <a:gd name="connsiteY4" fmla="*/ 602108 h 1926623"/>
                  <a:gd name="connsiteX5" fmla="*/ 602108 w 1364578"/>
                  <a:gd name="connsiteY5" fmla="*/ 0 h 1926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64578" h="1926623">
                    <a:moveTo>
                      <a:pt x="602108" y="0"/>
                    </a:moveTo>
                    <a:lnTo>
                      <a:pt x="1364578" y="0"/>
                    </a:lnTo>
                    <a:lnTo>
                      <a:pt x="1364578" y="1926623"/>
                    </a:lnTo>
                    <a:lnTo>
                      <a:pt x="0" y="1926623"/>
                    </a:lnTo>
                    <a:lnTo>
                      <a:pt x="0" y="602108"/>
                    </a:lnTo>
                    <a:cubicBezTo>
                      <a:pt x="0" y="269573"/>
                      <a:pt x="269573" y="0"/>
                      <a:pt x="602108" y="0"/>
                    </a:cubicBezTo>
                    <a:close/>
                  </a:path>
                </a:pathLst>
              </a:custGeom>
              <a:solidFill>
                <a:srgbClr val="FFFFFF">
                  <a:lumMod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5" name="文本框 86"/>
              <p:cNvSpPr txBox="1"/>
              <p:nvPr/>
            </p:nvSpPr>
            <p:spPr>
              <a:xfrm>
                <a:off x="3494041" y="4594338"/>
                <a:ext cx="1193799" cy="389851"/>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 输入标题 </a:t>
                </a:r>
                <a:endParaRPr kumimoji="0" lang="zh-CN" altLang="en-US" sz="18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sp>
          <p:nvSpPr>
            <p:cNvPr id="63" name="Freeform 126"/>
            <p:cNvSpPr>
              <a:spLocks noChangeAspect="1" noEditPoints="1"/>
            </p:cNvSpPr>
            <p:nvPr/>
          </p:nvSpPr>
          <p:spPr bwMode="auto">
            <a:xfrm>
              <a:off x="4385843" y="3856787"/>
              <a:ext cx="297012" cy="371653"/>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rgbClr val="FFFFFF">
                <a:lumMod val="95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200" b="0" i="0" u="none" strike="noStrike" kern="0" cap="none" spc="0" normalizeH="0" baseline="0" noProof="0">
                <a:ln>
                  <a:noFill/>
                </a:ln>
                <a:solidFill>
                  <a:srgbClr val="0EDEBA"/>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0-#ppt_w/2"/>
                                          </p:val>
                                        </p:tav>
                                        <p:tav tm="100000">
                                          <p:val>
                                            <p:strVal val="#ppt_x"/>
                                          </p:val>
                                        </p:tav>
                                      </p:tavLst>
                                    </p:anim>
                                    <p:anim calcmode="lin" valueType="num">
                                      <p:cBhvr additive="base">
                                        <p:cTn id="13" dur="500" fill="hold"/>
                                        <p:tgtEl>
                                          <p:spTgt spid="3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ppt_w</p:attrName>
                                        </p:attrNameLst>
                                      </p:cBhvr>
                                      <p:tavLst>
                                        <p:tav tm="0">
                                          <p:val>
                                            <p:fltVal val="0"/>
                                          </p:val>
                                        </p:tav>
                                        <p:tav tm="100000">
                                          <p:val>
                                            <p:strVal val="#ppt_w"/>
                                          </p:val>
                                        </p:tav>
                                      </p:tavLst>
                                    </p:anim>
                                    <p:anim calcmode="lin" valueType="num">
                                      <p:cBhvr>
                                        <p:cTn id="18" dur="500" fill="hold"/>
                                        <p:tgtEl>
                                          <p:spTgt spid="38"/>
                                        </p:tgtEl>
                                        <p:attrNameLst>
                                          <p:attrName>ppt_h</p:attrName>
                                        </p:attrNameLst>
                                      </p:cBhvr>
                                      <p:tavLst>
                                        <p:tav tm="0">
                                          <p:val>
                                            <p:fltVal val="0"/>
                                          </p:val>
                                        </p:tav>
                                        <p:tav tm="100000">
                                          <p:val>
                                            <p:strVal val="#ppt_h"/>
                                          </p:val>
                                        </p:tav>
                                      </p:tavLst>
                                    </p:anim>
                                    <p:anim calcmode="lin" valueType="num">
                                      <p:cBhvr>
                                        <p:cTn id="19" dur="500" fill="hold"/>
                                        <p:tgtEl>
                                          <p:spTgt spid="38"/>
                                        </p:tgtEl>
                                        <p:attrNameLst>
                                          <p:attrName>style.rotation</p:attrName>
                                        </p:attrNameLst>
                                      </p:cBhvr>
                                      <p:tavLst>
                                        <p:tav tm="0">
                                          <p:val>
                                            <p:fltVal val="360"/>
                                          </p:val>
                                        </p:tav>
                                        <p:tav tm="100000">
                                          <p:val>
                                            <p:fltVal val="0"/>
                                          </p:val>
                                        </p:tav>
                                      </p:tavLst>
                                    </p:anim>
                                    <p:animEffect transition="in" filter="fade">
                                      <p:cBhvr>
                                        <p:cTn id="20" dur="500"/>
                                        <p:tgtEl>
                                          <p:spTgt spid="38"/>
                                        </p:tgtEl>
                                      </p:cBhvr>
                                    </p:animEffect>
                                  </p:childTnLst>
                                </p:cTn>
                              </p:par>
                            </p:childTnLst>
                          </p:cTn>
                        </p:par>
                        <p:par>
                          <p:cTn id="21" fill="hold">
                            <p:stCondLst>
                              <p:cond delay="1800"/>
                            </p:stCondLst>
                            <p:childTnLst>
                              <p:par>
                                <p:cTn id="22" presetID="42" presetClass="entr" presetSubtype="0" fill="hold" nodeType="after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fade">
                                      <p:cBhvr>
                                        <p:cTn id="24" dur="750"/>
                                        <p:tgtEl>
                                          <p:spTgt spid="41"/>
                                        </p:tgtEl>
                                      </p:cBhvr>
                                    </p:animEffect>
                                    <p:anim calcmode="lin" valueType="num">
                                      <p:cBhvr>
                                        <p:cTn id="25" dur="750" fill="hold"/>
                                        <p:tgtEl>
                                          <p:spTgt spid="41"/>
                                        </p:tgtEl>
                                        <p:attrNameLst>
                                          <p:attrName>ppt_x</p:attrName>
                                        </p:attrNameLst>
                                      </p:cBhvr>
                                      <p:tavLst>
                                        <p:tav tm="0">
                                          <p:val>
                                            <p:strVal val="#ppt_x"/>
                                          </p:val>
                                        </p:tav>
                                        <p:tav tm="100000">
                                          <p:val>
                                            <p:strVal val="#ppt_x"/>
                                          </p:val>
                                        </p:tav>
                                      </p:tavLst>
                                    </p:anim>
                                    <p:anim calcmode="lin" valueType="num">
                                      <p:cBhvr>
                                        <p:cTn id="26" dur="750" fill="hold"/>
                                        <p:tgtEl>
                                          <p:spTgt spid="41"/>
                                        </p:tgtEl>
                                        <p:attrNameLst>
                                          <p:attrName>ppt_y</p:attrName>
                                        </p:attrNameLst>
                                      </p:cBhvr>
                                      <p:tavLst>
                                        <p:tav tm="0">
                                          <p:val>
                                            <p:strVal val="#ppt_y+.1"/>
                                          </p:val>
                                        </p:tav>
                                        <p:tav tm="100000">
                                          <p:val>
                                            <p:strVal val="#ppt_y"/>
                                          </p:val>
                                        </p:tav>
                                      </p:tavLst>
                                    </p:anim>
                                  </p:childTnLst>
                                </p:cTn>
                              </p:par>
                            </p:childTnLst>
                          </p:cTn>
                        </p:par>
                        <p:par>
                          <p:cTn id="27" fill="hold">
                            <p:stCondLst>
                              <p:cond delay="2550"/>
                            </p:stCondLst>
                            <p:childTnLst>
                              <p:par>
                                <p:cTn id="28" presetID="22" presetClass="entr" presetSubtype="8" fill="hold" nodeType="after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wipe(left)">
                                      <p:cBhvr>
                                        <p:cTn id="30" dur="500"/>
                                        <p:tgtEl>
                                          <p:spTgt spid="49"/>
                                        </p:tgtEl>
                                      </p:cBhvr>
                                    </p:animEffect>
                                  </p:childTnLst>
                                </p:cTn>
                              </p:par>
                            </p:childTnLst>
                          </p:cTn>
                        </p:par>
                        <p:par>
                          <p:cTn id="31" fill="hold">
                            <p:stCondLst>
                              <p:cond delay="3050"/>
                            </p:stCondLst>
                            <p:childTnLst>
                              <p:par>
                                <p:cTn id="32" presetID="10" presetClass="entr" presetSubtype="0"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500"/>
                                        <p:tgtEl>
                                          <p:spTgt spid="34"/>
                                        </p:tgtEl>
                                      </p:cBhvr>
                                    </p:animEffect>
                                  </p:childTnLst>
                                </p:cTn>
                              </p:par>
                            </p:childTnLst>
                          </p:cTn>
                        </p:par>
                        <p:par>
                          <p:cTn id="35" fill="hold">
                            <p:stCondLst>
                              <p:cond delay="3550"/>
                            </p:stCondLst>
                            <p:childTnLst>
                              <p:par>
                                <p:cTn id="36" presetID="41" presetClass="entr" presetSubtype="0" fill="hold" grpId="0" nodeType="afterEffect">
                                  <p:stCondLst>
                                    <p:cond delay="0"/>
                                  </p:stCondLst>
                                  <p:iterate type="lt">
                                    <p:tmPct val="10000"/>
                                  </p:iterate>
                                  <p:childTnLst>
                                    <p:set>
                                      <p:cBhvr>
                                        <p:cTn id="37" dur="1" fill="hold">
                                          <p:stCondLst>
                                            <p:cond delay="0"/>
                                          </p:stCondLst>
                                        </p:cTn>
                                        <p:tgtEl>
                                          <p:spTgt spid="52"/>
                                        </p:tgtEl>
                                        <p:attrNameLst>
                                          <p:attrName>style.visibility</p:attrName>
                                        </p:attrNameLst>
                                      </p:cBhvr>
                                      <p:to>
                                        <p:strVal val="visible"/>
                                      </p:to>
                                    </p:set>
                                    <p:anim calcmode="lin" valueType="num">
                                      <p:cBhvr>
                                        <p:cTn id="38" dur="500" fill="hold"/>
                                        <p:tgtEl>
                                          <p:spTgt spid="52"/>
                                        </p:tgtEl>
                                        <p:attrNameLst>
                                          <p:attrName>ppt_x</p:attrName>
                                        </p:attrNameLst>
                                      </p:cBhvr>
                                      <p:tavLst>
                                        <p:tav tm="0">
                                          <p:val>
                                            <p:strVal val="#ppt_x"/>
                                          </p:val>
                                        </p:tav>
                                        <p:tav tm="50000">
                                          <p:val>
                                            <p:strVal val="#ppt_x+.1"/>
                                          </p:val>
                                        </p:tav>
                                        <p:tav tm="100000">
                                          <p:val>
                                            <p:strVal val="#ppt_x"/>
                                          </p:val>
                                        </p:tav>
                                      </p:tavLst>
                                    </p:anim>
                                    <p:anim calcmode="lin" valueType="num">
                                      <p:cBhvr>
                                        <p:cTn id="39" dur="500" fill="hold"/>
                                        <p:tgtEl>
                                          <p:spTgt spid="52"/>
                                        </p:tgtEl>
                                        <p:attrNameLst>
                                          <p:attrName>ppt_y</p:attrName>
                                        </p:attrNameLst>
                                      </p:cBhvr>
                                      <p:tavLst>
                                        <p:tav tm="0">
                                          <p:val>
                                            <p:strVal val="#ppt_y"/>
                                          </p:val>
                                        </p:tav>
                                        <p:tav tm="100000">
                                          <p:val>
                                            <p:strVal val="#ppt_y"/>
                                          </p:val>
                                        </p:tav>
                                      </p:tavLst>
                                    </p:anim>
                                    <p:anim calcmode="lin" valueType="num">
                                      <p:cBhvr>
                                        <p:cTn id="40" dur="500" fill="hold"/>
                                        <p:tgtEl>
                                          <p:spTgt spid="52"/>
                                        </p:tgtEl>
                                        <p:attrNameLst>
                                          <p:attrName>ppt_h</p:attrName>
                                        </p:attrNameLst>
                                      </p:cBhvr>
                                      <p:tavLst>
                                        <p:tav tm="0">
                                          <p:val>
                                            <p:strVal val="#ppt_h/10"/>
                                          </p:val>
                                        </p:tav>
                                        <p:tav tm="50000">
                                          <p:val>
                                            <p:strVal val="#ppt_h+.01"/>
                                          </p:val>
                                        </p:tav>
                                        <p:tav tm="100000">
                                          <p:val>
                                            <p:strVal val="#ppt_h"/>
                                          </p:val>
                                        </p:tav>
                                      </p:tavLst>
                                    </p:anim>
                                    <p:anim calcmode="lin" valueType="num">
                                      <p:cBhvr>
                                        <p:cTn id="41" dur="500" fill="hold"/>
                                        <p:tgtEl>
                                          <p:spTgt spid="52"/>
                                        </p:tgtEl>
                                        <p:attrNameLst>
                                          <p:attrName>ppt_w</p:attrName>
                                        </p:attrNameLst>
                                      </p:cBhvr>
                                      <p:tavLst>
                                        <p:tav tm="0">
                                          <p:val>
                                            <p:strVal val="#ppt_w/10"/>
                                          </p:val>
                                        </p:tav>
                                        <p:tav tm="50000">
                                          <p:val>
                                            <p:strVal val="#ppt_w+.01"/>
                                          </p:val>
                                        </p:tav>
                                        <p:tav tm="100000">
                                          <p:val>
                                            <p:strVal val="#ppt_w"/>
                                          </p:val>
                                        </p:tav>
                                      </p:tavLst>
                                    </p:anim>
                                    <p:animEffect transition="in" filter="fade">
                                      <p:cBhvr>
                                        <p:cTn id="42" dur="500" tmFilter="0,0; .5, 1; 1, 1"/>
                                        <p:tgtEl>
                                          <p:spTgt spid="52"/>
                                        </p:tgtEl>
                                      </p:cBhvr>
                                    </p:animEffect>
                                  </p:childTnLst>
                                </p:cTn>
                              </p:par>
                            </p:childTnLst>
                          </p:cTn>
                        </p:par>
                        <p:par>
                          <p:cTn id="43" fill="hold">
                            <p:stCondLst>
                              <p:cond delay="5400"/>
                            </p:stCondLst>
                            <p:childTnLst>
                              <p:par>
                                <p:cTn id="44" presetID="42" presetClass="entr" presetSubtype="0" fill="hold" nodeType="afterEffect">
                                  <p:stCondLst>
                                    <p:cond delay="0"/>
                                  </p:stCondLst>
                                  <p:childTnLst>
                                    <p:set>
                                      <p:cBhvr>
                                        <p:cTn id="45" dur="1" fill="hold">
                                          <p:stCondLst>
                                            <p:cond delay="0"/>
                                          </p:stCondLst>
                                        </p:cTn>
                                        <p:tgtEl>
                                          <p:spTgt spid="45"/>
                                        </p:tgtEl>
                                        <p:attrNameLst>
                                          <p:attrName>style.visibility</p:attrName>
                                        </p:attrNameLst>
                                      </p:cBhvr>
                                      <p:to>
                                        <p:strVal val="visible"/>
                                      </p:to>
                                    </p:set>
                                    <p:animEffect transition="in" filter="fade">
                                      <p:cBhvr>
                                        <p:cTn id="46" dur="1000"/>
                                        <p:tgtEl>
                                          <p:spTgt spid="45"/>
                                        </p:tgtEl>
                                      </p:cBhvr>
                                    </p:animEffect>
                                    <p:anim calcmode="lin" valueType="num">
                                      <p:cBhvr>
                                        <p:cTn id="47" dur="1000" fill="hold"/>
                                        <p:tgtEl>
                                          <p:spTgt spid="45"/>
                                        </p:tgtEl>
                                        <p:attrNameLst>
                                          <p:attrName>ppt_x</p:attrName>
                                        </p:attrNameLst>
                                      </p:cBhvr>
                                      <p:tavLst>
                                        <p:tav tm="0">
                                          <p:val>
                                            <p:strVal val="#ppt_x"/>
                                          </p:val>
                                        </p:tav>
                                        <p:tav tm="100000">
                                          <p:val>
                                            <p:strVal val="#ppt_x"/>
                                          </p:val>
                                        </p:tav>
                                      </p:tavLst>
                                    </p:anim>
                                    <p:anim calcmode="lin" valueType="num">
                                      <p:cBhvr>
                                        <p:cTn id="48" dur="1000" fill="hold"/>
                                        <p:tgtEl>
                                          <p:spTgt spid="45"/>
                                        </p:tgtEl>
                                        <p:attrNameLst>
                                          <p:attrName>ppt_y</p:attrName>
                                        </p:attrNameLst>
                                      </p:cBhvr>
                                      <p:tavLst>
                                        <p:tav tm="0">
                                          <p:val>
                                            <p:strVal val="#ppt_y+.1"/>
                                          </p:val>
                                        </p:tav>
                                        <p:tav tm="100000">
                                          <p:val>
                                            <p:strVal val="#ppt_y"/>
                                          </p:val>
                                        </p:tav>
                                      </p:tavLst>
                                    </p:anim>
                                  </p:childTnLst>
                                </p:cTn>
                              </p:par>
                            </p:childTnLst>
                          </p:cTn>
                        </p:par>
                        <p:par>
                          <p:cTn id="49" fill="hold">
                            <p:stCondLst>
                              <p:cond delay="6400"/>
                            </p:stCondLst>
                            <p:childTnLst>
                              <p:par>
                                <p:cTn id="50" presetID="22" presetClass="entr" presetSubtype="8" fill="hold" nodeType="after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wipe(left)">
                                      <p:cBhvr>
                                        <p:cTn id="52" dur="500"/>
                                        <p:tgtEl>
                                          <p:spTgt spid="50"/>
                                        </p:tgtEl>
                                      </p:cBhvr>
                                    </p:animEffect>
                                  </p:childTnLst>
                                </p:cTn>
                              </p:par>
                            </p:childTnLst>
                          </p:cTn>
                        </p:par>
                        <p:par>
                          <p:cTn id="53" fill="hold">
                            <p:stCondLst>
                              <p:cond delay="6900"/>
                            </p:stCondLst>
                            <p:childTnLst>
                              <p:par>
                                <p:cTn id="54" presetID="10" presetClass="entr" presetSubtype="0" fill="hold" grpId="0" nodeType="after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fade">
                                      <p:cBhvr>
                                        <p:cTn id="56" dur="500"/>
                                        <p:tgtEl>
                                          <p:spTgt spid="40"/>
                                        </p:tgtEl>
                                      </p:cBhvr>
                                    </p:animEffect>
                                  </p:childTnLst>
                                </p:cTn>
                              </p:par>
                            </p:childTnLst>
                          </p:cTn>
                        </p:par>
                        <p:par>
                          <p:cTn id="57" fill="hold">
                            <p:stCondLst>
                              <p:cond delay="7400"/>
                            </p:stCondLst>
                            <p:childTnLst>
                              <p:par>
                                <p:cTn id="58" presetID="41" presetClass="entr" presetSubtype="0" fill="hold" grpId="0" nodeType="afterEffect">
                                  <p:stCondLst>
                                    <p:cond delay="0"/>
                                  </p:stCondLst>
                                  <p:iterate type="lt">
                                    <p:tmPct val="10000"/>
                                  </p:iterate>
                                  <p:childTnLst>
                                    <p:set>
                                      <p:cBhvr>
                                        <p:cTn id="59" dur="1" fill="hold">
                                          <p:stCondLst>
                                            <p:cond delay="0"/>
                                          </p:stCondLst>
                                        </p:cTn>
                                        <p:tgtEl>
                                          <p:spTgt spid="53"/>
                                        </p:tgtEl>
                                        <p:attrNameLst>
                                          <p:attrName>style.visibility</p:attrName>
                                        </p:attrNameLst>
                                      </p:cBhvr>
                                      <p:to>
                                        <p:strVal val="visible"/>
                                      </p:to>
                                    </p:set>
                                    <p:anim calcmode="lin" valueType="num">
                                      <p:cBhvr>
                                        <p:cTn id="60"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61" dur="500" fill="hold"/>
                                        <p:tgtEl>
                                          <p:spTgt spid="53"/>
                                        </p:tgtEl>
                                        <p:attrNameLst>
                                          <p:attrName>ppt_y</p:attrName>
                                        </p:attrNameLst>
                                      </p:cBhvr>
                                      <p:tavLst>
                                        <p:tav tm="0">
                                          <p:val>
                                            <p:strVal val="#ppt_y"/>
                                          </p:val>
                                        </p:tav>
                                        <p:tav tm="100000">
                                          <p:val>
                                            <p:strVal val="#ppt_y"/>
                                          </p:val>
                                        </p:tav>
                                      </p:tavLst>
                                    </p:anim>
                                    <p:anim calcmode="lin" valueType="num">
                                      <p:cBhvr>
                                        <p:cTn id="62"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63"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64" dur="500" tmFilter="0,0; .5, 1; 1, 1"/>
                                        <p:tgtEl>
                                          <p:spTgt spid="53"/>
                                        </p:tgtEl>
                                      </p:cBhvr>
                                    </p:animEffect>
                                  </p:childTnLst>
                                </p:cTn>
                              </p:par>
                            </p:childTnLst>
                          </p:cTn>
                        </p:par>
                        <p:par>
                          <p:cTn id="65" fill="hold">
                            <p:stCondLst>
                              <p:cond delay="9250"/>
                            </p:stCondLst>
                            <p:childTnLst>
                              <p:par>
                                <p:cTn id="66" presetID="42" presetClass="entr" presetSubtype="0" fill="hold" nodeType="afterEffect">
                                  <p:stCondLst>
                                    <p:cond delay="0"/>
                                  </p:stCondLst>
                                  <p:childTnLst>
                                    <p:set>
                                      <p:cBhvr>
                                        <p:cTn id="67" dur="1" fill="hold">
                                          <p:stCondLst>
                                            <p:cond delay="0"/>
                                          </p:stCondLst>
                                        </p:cTn>
                                        <p:tgtEl>
                                          <p:spTgt spid="61"/>
                                        </p:tgtEl>
                                        <p:attrNameLst>
                                          <p:attrName>style.visibility</p:attrName>
                                        </p:attrNameLst>
                                      </p:cBhvr>
                                      <p:to>
                                        <p:strVal val="visible"/>
                                      </p:to>
                                    </p:set>
                                    <p:animEffect transition="in" filter="fade">
                                      <p:cBhvr>
                                        <p:cTn id="68" dur="1000"/>
                                        <p:tgtEl>
                                          <p:spTgt spid="61"/>
                                        </p:tgtEl>
                                      </p:cBhvr>
                                    </p:animEffect>
                                    <p:anim calcmode="lin" valueType="num">
                                      <p:cBhvr>
                                        <p:cTn id="69" dur="1000" fill="hold"/>
                                        <p:tgtEl>
                                          <p:spTgt spid="61"/>
                                        </p:tgtEl>
                                        <p:attrNameLst>
                                          <p:attrName>ppt_x</p:attrName>
                                        </p:attrNameLst>
                                      </p:cBhvr>
                                      <p:tavLst>
                                        <p:tav tm="0">
                                          <p:val>
                                            <p:strVal val="#ppt_x"/>
                                          </p:val>
                                        </p:tav>
                                        <p:tav tm="100000">
                                          <p:val>
                                            <p:strVal val="#ppt_x"/>
                                          </p:val>
                                        </p:tav>
                                      </p:tavLst>
                                    </p:anim>
                                    <p:anim calcmode="lin" valueType="num">
                                      <p:cBhvr>
                                        <p:cTn id="70" dur="1000" fill="hold"/>
                                        <p:tgtEl>
                                          <p:spTgt spid="61"/>
                                        </p:tgtEl>
                                        <p:attrNameLst>
                                          <p:attrName>ppt_y</p:attrName>
                                        </p:attrNameLst>
                                      </p:cBhvr>
                                      <p:tavLst>
                                        <p:tav tm="0">
                                          <p:val>
                                            <p:strVal val="#ppt_y+.1"/>
                                          </p:val>
                                        </p:tav>
                                        <p:tav tm="100000">
                                          <p:val>
                                            <p:strVal val="#ppt_y"/>
                                          </p:val>
                                        </p:tav>
                                      </p:tavLst>
                                    </p:anim>
                                  </p:childTnLst>
                                </p:cTn>
                              </p:par>
                            </p:childTnLst>
                          </p:cTn>
                        </p:par>
                        <p:par>
                          <p:cTn id="71" fill="hold">
                            <p:stCondLst>
                              <p:cond delay="10250"/>
                            </p:stCondLst>
                            <p:childTnLst>
                              <p:par>
                                <p:cTn id="72" presetID="22" presetClass="entr" presetSubtype="8" fill="hold" nodeType="after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wipe(left)">
                                      <p:cBhvr>
                                        <p:cTn id="74" dur="500"/>
                                        <p:tgtEl>
                                          <p:spTgt spid="51"/>
                                        </p:tgtEl>
                                      </p:cBhvr>
                                    </p:animEffect>
                                  </p:childTnLst>
                                </p:cTn>
                              </p:par>
                            </p:childTnLst>
                          </p:cTn>
                        </p:par>
                        <p:par>
                          <p:cTn id="75" fill="hold">
                            <p:stCondLst>
                              <p:cond delay="10750"/>
                            </p:stCondLst>
                            <p:childTnLst>
                              <p:par>
                                <p:cTn id="76" presetID="10" presetClass="entr" presetSubtype="0" fill="hold" grpId="0" nodeType="afterEffect">
                                  <p:stCondLst>
                                    <p:cond delay="0"/>
                                  </p:stCondLst>
                                  <p:childTnLst>
                                    <p:set>
                                      <p:cBhvr>
                                        <p:cTn id="77" dur="1" fill="hold">
                                          <p:stCondLst>
                                            <p:cond delay="0"/>
                                          </p:stCondLst>
                                        </p:cTn>
                                        <p:tgtEl>
                                          <p:spTgt spid="35"/>
                                        </p:tgtEl>
                                        <p:attrNameLst>
                                          <p:attrName>style.visibility</p:attrName>
                                        </p:attrNameLst>
                                      </p:cBhvr>
                                      <p:to>
                                        <p:strVal val="visible"/>
                                      </p:to>
                                    </p:set>
                                    <p:animEffect transition="in" filter="fade">
                                      <p:cBhvr>
                                        <p:cTn id="78" dur="500"/>
                                        <p:tgtEl>
                                          <p:spTgt spid="35"/>
                                        </p:tgtEl>
                                      </p:cBhvr>
                                    </p:animEffect>
                                  </p:childTnLst>
                                </p:cTn>
                              </p:par>
                            </p:childTnLst>
                          </p:cTn>
                        </p:par>
                        <p:par>
                          <p:cTn id="79" fill="hold">
                            <p:stCondLst>
                              <p:cond delay="11250"/>
                            </p:stCondLst>
                            <p:childTnLst>
                              <p:par>
                                <p:cTn id="80" presetID="41" presetClass="entr" presetSubtype="0" fill="hold" grpId="0" nodeType="afterEffect">
                                  <p:stCondLst>
                                    <p:cond delay="0"/>
                                  </p:stCondLst>
                                  <p:iterate type="lt">
                                    <p:tmPct val="10000"/>
                                  </p:iterate>
                                  <p:childTnLst>
                                    <p:set>
                                      <p:cBhvr>
                                        <p:cTn id="81" dur="1" fill="hold">
                                          <p:stCondLst>
                                            <p:cond delay="0"/>
                                          </p:stCondLst>
                                        </p:cTn>
                                        <p:tgtEl>
                                          <p:spTgt spid="54"/>
                                        </p:tgtEl>
                                        <p:attrNameLst>
                                          <p:attrName>style.visibility</p:attrName>
                                        </p:attrNameLst>
                                      </p:cBhvr>
                                      <p:to>
                                        <p:strVal val="visible"/>
                                      </p:to>
                                    </p:set>
                                    <p:anim calcmode="lin" valueType="num">
                                      <p:cBhvr>
                                        <p:cTn id="82" dur="500" fill="hold"/>
                                        <p:tgtEl>
                                          <p:spTgt spid="54"/>
                                        </p:tgtEl>
                                        <p:attrNameLst>
                                          <p:attrName>ppt_x</p:attrName>
                                        </p:attrNameLst>
                                      </p:cBhvr>
                                      <p:tavLst>
                                        <p:tav tm="0">
                                          <p:val>
                                            <p:strVal val="#ppt_x"/>
                                          </p:val>
                                        </p:tav>
                                        <p:tav tm="50000">
                                          <p:val>
                                            <p:strVal val="#ppt_x+.1"/>
                                          </p:val>
                                        </p:tav>
                                        <p:tav tm="100000">
                                          <p:val>
                                            <p:strVal val="#ppt_x"/>
                                          </p:val>
                                        </p:tav>
                                      </p:tavLst>
                                    </p:anim>
                                    <p:anim calcmode="lin" valueType="num">
                                      <p:cBhvr>
                                        <p:cTn id="83" dur="500" fill="hold"/>
                                        <p:tgtEl>
                                          <p:spTgt spid="54"/>
                                        </p:tgtEl>
                                        <p:attrNameLst>
                                          <p:attrName>ppt_y</p:attrName>
                                        </p:attrNameLst>
                                      </p:cBhvr>
                                      <p:tavLst>
                                        <p:tav tm="0">
                                          <p:val>
                                            <p:strVal val="#ppt_y"/>
                                          </p:val>
                                        </p:tav>
                                        <p:tav tm="100000">
                                          <p:val>
                                            <p:strVal val="#ppt_y"/>
                                          </p:val>
                                        </p:tav>
                                      </p:tavLst>
                                    </p:anim>
                                    <p:anim calcmode="lin" valueType="num">
                                      <p:cBhvr>
                                        <p:cTn id="84" dur="500" fill="hold"/>
                                        <p:tgtEl>
                                          <p:spTgt spid="54"/>
                                        </p:tgtEl>
                                        <p:attrNameLst>
                                          <p:attrName>ppt_h</p:attrName>
                                        </p:attrNameLst>
                                      </p:cBhvr>
                                      <p:tavLst>
                                        <p:tav tm="0">
                                          <p:val>
                                            <p:strVal val="#ppt_h/10"/>
                                          </p:val>
                                        </p:tav>
                                        <p:tav tm="50000">
                                          <p:val>
                                            <p:strVal val="#ppt_h+.01"/>
                                          </p:val>
                                        </p:tav>
                                        <p:tav tm="100000">
                                          <p:val>
                                            <p:strVal val="#ppt_h"/>
                                          </p:val>
                                        </p:tav>
                                      </p:tavLst>
                                    </p:anim>
                                    <p:anim calcmode="lin" valueType="num">
                                      <p:cBhvr>
                                        <p:cTn id="85" dur="500" fill="hold"/>
                                        <p:tgtEl>
                                          <p:spTgt spid="54"/>
                                        </p:tgtEl>
                                        <p:attrNameLst>
                                          <p:attrName>ppt_w</p:attrName>
                                        </p:attrNameLst>
                                      </p:cBhvr>
                                      <p:tavLst>
                                        <p:tav tm="0">
                                          <p:val>
                                            <p:strVal val="#ppt_w/10"/>
                                          </p:val>
                                        </p:tav>
                                        <p:tav tm="50000">
                                          <p:val>
                                            <p:strVal val="#ppt_w+.01"/>
                                          </p:val>
                                        </p:tav>
                                        <p:tav tm="100000">
                                          <p:val>
                                            <p:strVal val="#ppt_w"/>
                                          </p:val>
                                        </p:tav>
                                      </p:tavLst>
                                    </p:anim>
                                    <p:animEffect transition="in" filter="fade">
                                      <p:cBhvr>
                                        <p:cTn id="86" dur="500" tmFilter="0,0; .5, 1; 1, 1"/>
                                        <p:tgtEl>
                                          <p:spTgt spid="54"/>
                                        </p:tgtEl>
                                      </p:cBhvr>
                                    </p:animEffect>
                                  </p:childTnLst>
                                </p:cTn>
                              </p:par>
                            </p:childTnLst>
                          </p:cTn>
                        </p:par>
                        <p:par>
                          <p:cTn id="87" fill="hold">
                            <p:stCondLst>
                              <p:cond delay="13100"/>
                            </p:stCondLst>
                            <p:childTnLst>
                              <p:par>
                                <p:cTn id="88" presetID="42" presetClass="entr" presetSubtype="0" fill="hold" nodeType="afterEffect">
                                  <p:stCondLst>
                                    <p:cond delay="0"/>
                                  </p:stCondLst>
                                  <p:childTnLst>
                                    <p:set>
                                      <p:cBhvr>
                                        <p:cTn id="89" dur="1" fill="hold">
                                          <p:stCondLst>
                                            <p:cond delay="0"/>
                                          </p:stCondLst>
                                        </p:cTn>
                                        <p:tgtEl>
                                          <p:spTgt spid="55"/>
                                        </p:tgtEl>
                                        <p:attrNameLst>
                                          <p:attrName>style.visibility</p:attrName>
                                        </p:attrNameLst>
                                      </p:cBhvr>
                                      <p:to>
                                        <p:strVal val="visible"/>
                                      </p:to>
                                    </p:set>
                                    <p:animEffect transition="in" filter="fade">
                                      <p:cBhvr>
                                        <p:cTn id="90" dur="1000"/>
                                        <p:tgtEl>
                                          <p:spTgt spid="55"/>
                                        </p:tgtEl>
                                      </p:cBhvr>
                                    </p:animEffect>
                                    <p:anim calcmode="lin" valueType="num">
                                      <p:cBhvr>
                                        <p:cTn id="91" dur="1000" fill="hold"/>
                                        <p:tgtEl>
                                          <p:spTgt spid="55"/>
                                        </p:tgtEl>
                                        <p:attrNameLst>
                                          <p:attrName>ppt_x</p:attrName>
                                        </p:attrNameLst>
                                      </p:cBhvr>
                                      <p:tavLst>
                                        <p:tav tm="0">
                                          <p:val>
                                            <p:strVal val="#ppt_x"/>
                                          </p:val>
                                        </p:tav>
                                        <p:tav tm="100000">
                                          <p:val>
                                            <p:strVal val="#ppt_x"/>
                                          </p:val>
                                        </p:tav>
                                      </p:tavLst>
                                    </p:anim>
                                    <p:anim calcmode="lin" valueType="num">
                                      <p:cBhvr>
                                        <p:cTn id="92" dur="1000" fill="hold"/>
                                        <p:tgtEl>
                                          <p:spTgt spid="55"/>
                                        </p:tgtEl>
                                        <p:attrNameLst>
                                          <p:attrName>ppt_y</p:attrName>
                                        </p:attrNameLst>
                                      </p:cBhvr>
                                      <p:tavLst>
                                        <p:tav tm="0">
                                          <p:val>
                                            <p:strVal val="#ppt_y+.1"/>
                                          </p:val>
                                        </p:tav>
                                        <p:tav tm="100000">
                                          <p:val>
                                            <p:strVal val="#ppt_y"/>
                                          </p:val>
                                        </p:tav>
                                      </p:tavLst>
                                    </p:anim>
                                  </p:childTnLst>
                                </p:cTn>
                              </p:par>
                            </p:childTnLst>
                          </p:cTn>
                        </p:par>
                        <p:par>
                          <p:cTn id="93" fill="hold">
                            <p:stCondLst>
                              <p:cond delay="14100"/>
                            </p:stCondLst>
                            <p:childTnLst>
                              <p:par>
                                <p:cTn id="94" presetID="22" presetClass="entr" presetSubtype="8" fill="hold" nodeType="afterEffect">
                                  <p:stCondLst>
                                    <p:cond delay="0"/>
                                  </p:stCondLst>
                                  <p:childTnLst>
                                    <p:set>
                                      <p:cBhvr>
                                        <p:cTn id="95" dur="1" fill="hold">
                                          <p:stCondLst>
                                            <p:cond delay="0"/>
                                          </p:stCondLst>
                                        </p:cTn>
                                        <p:tgtEl>
                                          <p:spTgt spid="59"/>
                                        </p:tgtEl>
                                        <p:attrNameLst>
                                          <p:attrName>style.visibility</p:attrName>
                                        </p:attrNameLst>
                                      </p:cBhvr>
                                      <p:to>
                                        <p:strVal val="visible"/>
                                      </p:to>
                                    </p:set>
                                    <p:animEffect transition="in" filter="wipe(left)">
                                      <p:cBhvr>
                                        <p:cTn id="96" dur="500"/>
                                        <p:tgtEl>
                                          <p:spTgt spid="59"/>
                                        </p:tgtEl>
                                      </p:cBhvr>
                                    </p:animEffect>
                                  </p:childTnLst>
                                </p:cTn>
                              </p:par>
                            </p:childTnLst>
                          </p:cTn>
                        </p:par>
                        <p:par>
                          <p:cTn id="97" fill="hold">
                            <p:stCondLst>
                              <p:cond delay="14600"/>
                            </p:stCondLst>
                            <p:childTnLst>
                              <p:par>
                                <p:cTn id="98" presetID="10" presetClass="entr" presetSubtype="0" fill="hold" grpId="0" nodeType="after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fade">
                                      <p:cBhvr>
                                        <p:cTn id="100" dur="500"/>
                                        <p:tgtEl>
                                          <p:spTgt spid="39"/>
                                        </p:tgtEl>
                                      </p:cBhvr>
                                    </p:animEffect>
                                  </p:childTnLst>
                                </p:cTn>
                              </p:par>
                            </p:childTnLst>
                          </p:cTn>
                        </p:par>
                        <p:par>
                          <p:cTn id="101" fill="hold">
                            <p:stCondLst>
                              <p:cond delay="15100"/>
                            </p:stCondLst>
                            <p:childTnLst>
                              <p:par>
                                <p:cTn id="102" presetID="41" presetClass="entr" presetSubtype="0" fill="hold" grpId="0" nodeType="afterEffect">
                                  <p:stCondLst>
                                    <p:cond delay="0"/>
                                  </p:stCondLst>
                                  <p:iterate type="lt">
                                    <p:tmPct val="10000"/>
                                  </p:iterate>
                                  <p:childTnLst>
                                    <p:set>
                                      <p:cBhvr>
                                        <p:cTn id="103" dur="1" fill="hold">
                                          <p:stCondLst>
                                            <p:cond delay="0"/>
                                          </p:stCondLst>
                                        </p:cTn>
                                        <p:tgtEl>
                                          <p:spTgt spid="60"/>
                                        </p:tgtEl>
                                        <p:attrNameLst>
                                          <p:attrName>style.visibility</p:attrName>
                                        </p:attrNameLst>
                                      </p:cBhvr>
                                      <p:to>
                                        <p:strVal val="visible"/>
                                      </p:to>
                                    </p:set>
                                    <p:anim calcmode="lin" valueType="num">
                                      <p:cBhvr>
                                        <p:cTn id="104" dur="500" fill="hold"/>
                                        <p:tgtEl>
                                          <p:spTgt spid="60"/>
                                        </p:tgtEl>
                                        <p:attrNameLst>
                                          <p:attrName>ppt_x</p:attrName>
                                        </p:attrNameLst>
                                      </p:cBhvr>
                                      <p:tavLst>
                                        <p:tav tm="0">
                                          <p:val>
                                            <p:strVal val="#ppt_x"/>
                                          </p:val>
                                        </p:tav>
                                        <p:tav tm="50000">
                                          <p:val>
                                            <p:strVal val="#ppt_x+.1"/>
                                          </p:val>
                                        </p:tav>
                                        <p:tav tm="100000">
                                          <p:val>
                                            <p:strVal val="#ppt_x"/>
                                          </p:val>
                                        </p:tav>
                                      </p:tavLst>
                                    </p:anim>
                                    <p:anim calcmode="lin" valueType="num">
                                      <p:cBhvr>
                                        <p:cTn id="105" dur="500" fill="hold"/>
                                        <p:tgtEl>
                                          <p:spTgt spid="60"/>
                                        </p:tgtEl>
                                        <p:attrNameLst>
                                          <p:attrName>ppt_y</p:attrName>
                                        </p:attrNameLst>
                                      </p:cBhvr>
                                      <p:tavLst>
                                        <p:tav tm="0">
                                          <p:val>
                                            <p:strVal val="#ppt_y"/>
                                          </p:val>
                                        </p:tav>
                                        <p:tav tm="100000">
                                          <p:val>
                                            <p:strVal val="#ppt_y"/>
                                          </p:val>
                                        </p:tav>
                                      </p:tavLst>
                                    </p:anim>
                                    <p:anim calcmode="lin" valueType="num">
                                      <p:cBhvr>
                                        <p:cTn id="106" dur="500" fill="hold"/>
                                        <p:tgtEl>
                                          <p:spTgt spid="60"/>
                                        </p:tgtEl>
                                        <p:attrNameLst>
                                          <p:attrName>ppt_h</p:attrName>
                                        </p:attrNameLst>
                                      </p:cBhvr>
                                      <p:tavLst>
                                        <p:tav tm="0">
                                          <p:val>
                                            <p:strVal val="#ppt_h/10"/>
                                          </p:val>
                                        </p:tav>
                                        <p:tav tm="50000">
                                          <p:val>
                                            <p:strVal val="#ppt_h+.01"/>
                                          </p:val>
                                        </p:tav>
                                        <p:tav tm="100000">
                                          <p:val>
                                            <p:strVal val="#ppt_h"/>
                                          </p:val>
                                        </p:tav>
                                      </p:tavLst>
                                    </p:anim>
                                    <p:anim calcmode="lin" valueType="num">
                                      <p:cBhvr>
                                        <p:cTn id="107" dur="500" fill="hold"/>
                                        <p:tgtEl>
                                          <p:spTgt spid="60"/>
                                        </p:tgtEl>
                                        <p:attrNameLst>
                                          <p:attrName>ppt_w</p:attrName>
                                        </p:attrNameLst>
                                      </p:cBhvr>
                                      <p:tavLst>
                                        <p:tav tm="0">
                                          <p:val>
                                            <p:strVal val="#ppt_w/10"/>
                                          </p:val>
                                        </p:tav>
                                        <p:tav tm="50000">
                                          <p:val>
                                            <p:strVal val="#ppt_w+.01"/>
                                          </p:val>
                                        </p:tav>
                                        <p:tav tm="100000">
                                          <p:val>
                                            <p:strVal val="#ppt_w"/>
                                          </p:val>
                                        </p:tav>
                                      </p:tavLst>
                                    </p:anim>
                                    <p:animEffect transition="in" filter="fade">
                                      <p:cBhvr>
                                        <p:cTn id="108" dur="500" tmFilter="0,0; .5, 1; 1, 1"/>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animBg="1"/>
      <p:bldP spid="37" grpId="0" animBg="1"/>
      <p:bldP spid="38" grpId="0"/>
      <p:bldP spid="39" grpId="0" animBg="1"/>
      <p:bldP spid="40" grpId="0" animBg="1"/>
      <p:bldP spid="52" grpId="0"/>
      <p:bldP spid="53" grpId="0"/>
      <p:bldP spid="54" grpId="0"/>
      <p:bldP spid="6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 name="任意多边形 76"/>
          <p:cNvSpPr/>
          <p:nvPr/>
        </p:nvSpPr>
        <p:spPr>
          <a:xfrm rot="16200000">
            <a:off x="1510158" y="-290559"/>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8" name="矩形 77"/>
          <p:cNvSpPr/>
          <p:nvPr/>
        </p:nvSpPr>
        <p:spPr bwMode="auto">
          <a:xfrm>
            <a:off x="107504" y="932516"/>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9" name="文本框 28"/>
          <p:cNvSpPr>
            <a:spLocks noChangeArrowheads="1"/>
          </p:cNvSpPr>
          <p:nvPr/>
        </p:nvSpPr>
        <p:spPr bwMode="auto">
          <a:xfrm>
            <a:off x="415480" y="1013827"/>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各种市场综合分析</a:t>
            </a:r>
            <a:endParaRPr lang="zh-CN" altLang="en-US" b="1" dirty="0">
              <a:solidFill>
                <a:srgbClr val="262626"/>
              </a:solidFill>
              <a:latin typeface="微软雅黑" pitchFamily="34" charset="-122"/>
              <a:ea typeface="微软雅黑" pitchFamily="34" charset="-122"/>
              <a:sym typeface="微软雅黑" pitchFamily="34" charset="-122"/>
            </a:endParaRPr>
          </a:p>
        </p:txBody>
      </p:sp>
      <p:sp>
        <p:nvSpPr>
          <p:cNvPr id="80" name="Freeform 199"/>
          <p:cNvSpPr>
            <a:spLocks/>
          </p:cNvSpPr>
          <p:nvPr/>
        </p:nvSpPr>
        <p:spPr bwMode="auto">
          <a:xfrm flipH="1">
            <a:off x="7652201" y="1116271"/>
            <a:ext cx="509944" cy="2021713"/>
          </a:xfrm>
          <a:custGeom>
            <a:avLst/>
            <a:gdLst>
              <a:gd name="T0" fmla="*/ 192 w 192"/>
              <a:gd name="T1" fmla="*/ 724 h 761"/>
              <a:gd name="T2" fmla="*/ 0 w 192"/>
              <a:gd name="T3" fmla="*/ 0 h 761"/>
              <a:gd name="T4" fmla="*/ 0 w 192"/>
              <a:gd name="T5" fmla="*/ 223 h 761"/>
              <a:gd name="T6" fmla="*/ 192 w 192"/>
              <a:gd name="T7" fmla="*/ 761 h 761"/>
              <a:gd name="T8" fmla="*/ 192 w 192"/>
              <a:gd name="T9" fmla="*/ 724 h 761"/>
            </a:gdLst>
            <a:ahLst/>
            <a:cxnLst>
              <a:cxn ang="0">
                <a:pos x="T0" y="T1"/>
              </a:cxn>
              <a:cxn ang="0">
                <a:pos x="T2" y="T3"/>
              </a:cxn>
              <a:cxn ang="0">
                <a:pos x="T4" y="T5"/>
              </a:cxn>
              <a:cxn ang="0">
                <a:pos x="T6" y="T7"/>
              </a:cxn>
              <a:cxn ang="0">
                <a:pos x="T8" y="T9"/>
              </a:cxn>
            </a:cxnLst>
            <a:rect l="0" t="0" r="r" b="b"/>
            <a:pathLst>
              <a:path w="192" h="761">
                <a:moveTo>
                  <a:pt x="192" y="724"/>
                </a:moveTo>
                <a:lnTo>
                  <a:pt x="0" y="0"/>
                </a:lnTo>
                <a:lnTo>
                  <a:pt x="0" y="223"/>
                </a:lnTo>
                <a:lnTo>
                  <a:pt x="192" y="761"/>
                </a:lnTo>
                <a:lnTo>
                  <a:pt x="192" y="724"/>
                </a:lnTo>
                <a:close/>
              </a:path>
            </a:pathLst>
          </a:custGeom>
          <a:solidFill>
            <a:srgbClr val="672323"/>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81" name="Freeform 200"/>
          <p:cNvSpPr>
            <a:spLocks/>
          </p:cNvSpPr>
          <p:nvPr/>
        </p:nvSpPr>
        <p:spPr bwMode="auto">
          <a:xfrm flipH="1">
            <a:off x="7646887" y="2136427"/>
            <a:ext cx="528537" cy="1179554"/>
          </a:xfrm>
          <a:custGeom>
            <a:avLst/>
            <a:gdLst>
              <a:gd name="T0" fmla="*/ 199 w 199"/>
              <a:gd name="T1" fmla="*/ 408 h 444"/>
              <a:gd name="T2" fmla="*/ 0 w 199"/>
              <a:gd name="T3" fmla="*/ 0 h 444"/>
              <a:gd name="T4" fmla="*/ 0 w 199"/>
              <a:gd name="T5" fmla="*/ 228 h 444"/>
              <a:gd name="T6" fmla="*/ 199 w 199"/>
              <a:gd name="T7" fmla="*/ 444 h 444"/>
              <a:gd name="T8" fmla="*/ 199 w 199"/>
              <a:gd name="T9" fmla="*/ 408 h 444"/>
            </a:gdLst>
            <a:ahLst/>
            <a:cxnLst>
              <a:cxn ang="0">
                <a:pos x="T0" y="T1"/>
              </a:cxn>
              <a:cxn ang="0">
                <a:pos x="T2" y="T3"/>
              </a:cxn>
              <a:cxn ang="0">
                <a:pos x="T4" y="T5"/>
              </a:cxn>
              <a:cxn ang="0">
                <a:pos x="T6" y="T7"/>
              </a:cxn>
              <a:cxn ang="0">
                <a:pos x="T8" y="T9"/>
              </a:cxn>
            </a:cxnLst>
            <a:rect l="0" t="0" r="r" b="b"/>
            <a:pathLst>
              <a:path w="199" h="444">
                <a:moveTo>
                  <a:pt x="199" y="408"/>
                </a:moveTo>
                <a:lnTo>
                  <a:pt x="0" y="0"/>
                </a:lnTo>
                <a:lnTo>
                  <a:pt x="0" y="228"/>
                </a:lnTo>
                <a:lnTo>
                  <a:pt x="199" y="444"/>
                </a:lnTo>
                <a:lnTo>
                  <a:pt x="199" y="408"/>
                </a:lnTo>
                <a:close/>
              </a:path>
            </a:pathLst>
          </a:custGeom>
          <a:solidFill>
            <a:srgbClr val="672323"/>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82" name="Freeform 201"/>
          <p:cNvSpPr>
            <a:spLocks/>
          </p:cNvSpPr>
          <p:nvPr/>
        </p:nvSpPr>
        <p:spPr bwMode="auto">
          <a:xfrm flipH="1">
            <a:off x="7660167" y="3151267"/>
            <a:ext cx="515257" cy="600404"/>
          </a:xfrm>
          <a:custGeom>
            <a:avLst/>
            <a:gdLst>
              <a:gd name="T0" fmla="*/ 194 w 194"/>
              <a:gd name="T1" fmla="*/ 98 h 226"/>
              <a:gd name="T2" fmla="*/ 0 w 194"/>
              <a:gd name="T3" fmla="*/ 0 h 226"/>
              <a:gd name="T4" fmla="*/ 0 w 194"/>
              <a:gd name="T5" fmla="*/ 226 h 226"/>
              <a:gd name="T6" fmla="*/ 194 w 194"/>
              <a:gd name="T7" fmla="*/ 133 h 226"/>
              <a:gd name="T8" fmla="*/ 194 w 194"/>
              <a:gd name="T9" fmla="*/ 98 h 226"/>
            </a:gdLst>
            <a:ahLst/>
            <a:cxnLst>
              <a:cxn ang="0">
                <a:pos x="T0" y="T1"/>
              </a:cxn>
              <a:cxn ang="0">
                <a:pos x="T2" y="T3"/>
              </a:cxn>
              <a:cxn ang="0">
                <a:pos x="T4" y="T5"/>
              </a:cxn>
              <a:cxn ang="0">
                <a:pos x="T6" y="T7"/>
              </a:cxn>
              <a:cxn ang="0">
                <a:pos x="T8" y="T9"/>
              </a:cxn>
            </a:cxnLst>
            <a:rect l="0" t="0" r="r" b="b"/>
            <a:pathLst>
              <a:path w="194" h="226">
                <a:moveTo>
                  <a:pt x="194" y="98"/>
                </a:moveTo>
                <a:lnTo>
                  <a:pt x="0" y="0"/>
                </a:lnTo>
                <a:lnTo>
                  <a:pt x="0" y="226"/>
                </a:lnTo>
                <a:lnTo>
                  <a:pt x="194" y="133"/>
                </a:lnTo>
                <a:lnTo>
                  <a:pt x="194" y="98"/>
                </a:lnTo>
                <a:close/>
              </a:path>
            </a:pathLst>
          </a:custGeom>
          <a:solidFill>
            <a:srgbClr val="FFFFFF">
              <a:lumMod val="65000"/>
            </a:srgb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83" name="Freeform 202"/>
          <p:cNvSpPr>
            <a:spLocks/>
          </p:cNvSpPr>
          <p:nvPr/>
        </p:nvSpPr>
        <p:spPr bwMode="auto">
          <a:xfrm flipH="1">
            <a:off x="7646887" y="3600242"/>
            <a:ext cx="528537" cy="1176897"/>
          </a:xfrm>
          <a:custGeom>
            <a:avLst/>
            <a:gdLst>
              <a:gd name="T0" fmla="*/ 199 w 199"/>
              <a:gd name="T1" fmla="*/ 0 h 443"/>
              <a:gd name="T2" fmla="*/ 0 w 199"/>
              <a:gd name="T3" fmla="*/ 218 h 443"/>
              <a:gd name="T4" fmla="*/ 0 w 199"/>
              <a:gd name="T5" fmla="*/ 443 h 443"/>
              <a:gd name="T6" fmla="*/ 199 w 199"/>
              <a:gd name="T7" fmla="*/ 35 h 443"/>
              <a:gd name="T8" fmla="*/ 199 w 199"/>
              <a:gd name="T9" fmla="*/ 0 h 443"/>
            </a:gdLst>
            <a:ahLst/>
            <a:cxnLst>
              <a:cxn ang="0">
                <a:pos x="T0" y="T1"/>
              </a:cxn>
              <a:cxn ang="0">
                <a:pos x="T2" y="T3"/>
              </a:cxn>
              <a:cxn ang="0">
                <a:pos x="T4" y="T5"/>
              </a:cxn>
              <a:cxn ang="0">
                <a:pos x="T6" y="T7"/>
              </a:cxn>
              <a:cxn ang="0">
                <a:pos x="T8" y="T9"/>
              </a:cxn>
            </a:cxnLst>
            <a:rect l="0" t="0" r="r" b="b"/>
            <a:pathLst>
              <a:path w="199" h="443">
                <a:moveTo>
                  <a:pt x="199" y="0"/>
                </a:moveTo>
                <a:lnTo>
                  <a:pt x="0" y="218"/>
                </a:lnTo>
                <a:lnTo>
                  <a:pt x="0" y="443"/>
                </a:lnTo>
                <a:lnTo>
                  <a:pt x="199" y="35"/>
                </a:lnTo>
                <a:lnTo>
                  <a:pt x="199" y="0"/>
                </a:lnTo>
                <a:close/>
              </a:path>
            </a:pathLst>
          </a:custGeom>
          <a:solidFill>
            <a:srgbClr val="FFFFFF">
              <a:lumMod val="50000"/>
            </a:srgb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84" name="Freeform 203"/>
          <p:cNvSpPr>
            <a:spLocks/>
          </p:cNvSpPr>
          <p:nvPr/>
        </p:nvSpPr>
        <p:spPr bwMode="auto">
          <a:xfrm flipH="1">
            <a:off x="7641576" y="3770268"/>
            <a:ext cx="539161" cy="2029684"/>
          </a:xfrm>
          <a:custGeom>
            <a:avLst/>
            <a:gdLst>
              <a:gd name="T0" fmla="*/ 203 w 203"/>
              <a:gd name="T1" fmla="*/ 0 h 764"/>
              <a:gd name="T2" fmla="*/ 0 w 203"/>
              <a:gd name="T3" fmla="*/ 536 h 764"/>
              <a:gd name="T4" fmla="*/ 0 w 203"/>
              <a:gd name="T5" fmla="*/ 764 h 764"/>
              <a:gd name="T6" fmla="*/ 203 w 203"/>
              <a:gd name="T7" fmla="*/ 35 h 764"/>
              <a:gd name="T8" fmla="*/ 203 w 203"/>
              <a:gd name="T9" fmla="*/ 0 h 764"/>
            </a:gdLst>
            <a:ahLst/>
            <a:cxnLst>
              <a:cxn ang="0">
                <a:pos x="T0" y="T1"/>
              </a:cxn>
              <a:cxn ang="0">
                <a:pos x="T2" y="T3"/>
              </a:cxn>
              <a:cxn ang="0">
                <a:pos x="T4" y="T5"/>
              </a:cxn>
              <a:cxn ang="0">
                <a:pos x="T6" y="T7"/>
              </a:cxn>
              <a:cxn ang="0">
                <a:pos x="T8" y="T9"/>
              </a:cxn>
            </a:cxnLst>
            <a:rect l="0" t="0" r="r" b="b"/>
            <a:pathLst>
              <a:path w="203" h="764">
                <a:moveTo>
                  <a:pt x="203" y="0"/>
                </a:moveTo>
                <a:lnTo>
                  <a:pt x="0" y="536"/>
                </a:lnTo>
                <a:lnTo>
                  <a:pt x="0" y="764"/>
                </a:lnTo>
                <a:lnTo>
                  <a:pt x="203" y="35"/>
                </a:lnTo>
                <a:lnTo>
                  <a:pt x="203" y="0"/>
                </a:lnTo>
                <a:close/>
              </a:path>
            </a:pathLst>
          </a:custGeom>
          <a:solidFill>
            <a:srgbClr val="000000">
              <a:lumMod val="65000"/>
              <a:lumOff val="35000"/>
            </a:srgb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85" name="Rectangle 37"/>
          <p:cNvSpPr>
            <a:spLocks noChangeArrowheads="1"/>
          </p:cNvSpPr>
          <p:nvPr/>
        </p:nvSpPr>
        <p:spPr bwMode="auto">
          <a:xfrm flipH="1">
            <a:off x="8162146" y="1116271"/>
            <a:ext cx="706486" cy="592433"/>
          </a:xfrm>
          <a:prstGeom prst="rect">
            <a:avLst/>
          </a:pr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86" name="Rectangle 38"/>
          <p:cNvSpPr>
            <a:spLocks noChangeArrowheads="1"/>
          </p:cNvSpPr>
          <p:nvPr/>
        </p:nvSpPr>
        <p:spPr bwMode="auto">
          <a:xfrm flipH="1">
            <a:off x="8175425" y="2136426"/>
            <a:ext cx="693207" cy="605717"/>
          </a:xfrm>
          <a:prstGeom prst="rect">
            <a:avLst/>
          </a:pr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87" name="Rectangle 39"/>
          <p:cNvSpPr>
            <a:spLocks noChangeArrowheads="1"/>
          </p:cNvSpPr>
          <p:nvPr/>
        </p:nvSpPr>
        <p:spPr bwMode="auto">
          <a:xfrm flipH="1">
            <a:off x="8175425" y="3151267"/>
            <a:ext cx="693207" cy="600404"/>
          </a:xfrm>
          <a:prstGeom prst="rect">
            <a:avLst/>
          </a:prstGeom>
          <a:solidFill>
            <a:srgbClr val="FFFFFF">
              <a:lumMod val="75000"/>
            </a:srgb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88" name="Rectangle 40"/>
          <p:cNvSpPr>
            <a:spLocks noChangeArrowheads="1"/>
          </p:cNvSpPr>
          <p:nvPr/>
        </p:nvSpPr>
        <p:spPr bwMode="auto">
          <a:xfrm flipH="1">
            <a:off x="8170113" y="4174079"/>
            <a:ext cx="698519" cy="597746"/>
          </a:xfrm>
          <a:prstGeom prst="rect">
            <a:avLst/>
          </a:prstGeom>
          <a:solidFill>
            <a:srgbClr val="FFFFFF">
              <a:lumMod val="65000"/>
            </a:srgb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89" name="Rectangle 41"/>
          <p:cNvSpPr>
            <a:spLocks noChangeArrowheads="1"/>
          </p:cNvSpPr>
          <p:nvPr/>
        </p:nvSpPr>
        <p:spPr bwMode="auto">
          <a:xfrm flipH="1">
            <a:off x="8180736" y="5194234"/>
            <a:ext cx="687895" cy="611030"/>
          </a:xfrm>
          <a:prstGeom prst="rect">
            <a:avLst/>
          </a:prstGeom>
          <a:solidFill>
            <a:srgbClr val="FFFFFF">
              <a:lumMod val="50000"/>
            </a:srgb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90" name="Rectangle 42"/>
          <p:cNvSpPr>
            <a:spLocks noChangeArrowheads="1"/>
          </p:cNvSpPr>
          <p:nvPr/>
        </p:nvSpPr>
        <p:spPr bwMode="auto">
          <a:xfrm flipH="1">
            <a:off x="6783700" y="3039689"/>
            <a:ext cx="868500" cy="98295"/>
          </a:xfrm>
          <a:prstGeom prst="rect">
            <a:avLst/>
          </a:pr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91" name="Freeform 43"/>
          <p:cNvSpPr>
            <a:spLocks noEditPoints="1"/>
          </p:cNvSpPr>
          <p:nvPr/>
        </p:nvSpPr>
        <p:spPr bwMode="auto">
          <a:xfrm flipH="1">
            <a:off x="6109957" y="1493516"/>
            <a:ext cx="584312" cy="1160957"/>
          </a:xfrm>
          <a:custGeom>
            <a:avLst/>
            <a:gdLst>
              <a:gd name="T0" fmla="*/ 51 w 93"/>
              <a:gd name="T1" fmla="*/ 93 h 184"/>
              <a:gd name="T2" fmla="*/ 93 w 93"/>
              <a:gd name="T3" fmla="*/ 47 h 184"/>
              <a:gd name="T4" fmla="*/ 46 w 93"/>
              <a:gd name="T5" fmla="*/ 0 h 184"/>
              <a:gd name="T6" fmla="*/ 0 w 93"/>
              <a:gd name="T7" fmla="*/ 47 h 184"/>
              <a:gd name="T8" fmla="*/ 36 w 93"/>
              <a:gd name="T9" fmla="*/ 92 h 184"/>
              <a:gd name="T10" fmla="*/ 36 w 93"/>
              <a:gd name="T11" fmla="*/ 184 h 184"/>
              <a:gd name="T12" fmla="*/ 51 w 93"/>
              <a:gd name="T13" fmla="*/ 184 h 184"/>
              <a:gd name="T14" fmla="*/ 51 w 93"/>
              <a:gd name="T15" fmla="*/ 93 h 184"/>
              <a:gd name="T16" fmla="*/ 19 w 93"/>
              <a:gd name="T17" fmla="*/ 47 h 184"/>
              <a:gd name="T18" fmla="*/ 46 w 93"/>
              <a:gd name="T19" fmla="*/ 19 h 184"/>
              <a:gd name="T20" fmla="*/ 74 w 93"/>
              <a:gd name="T21" fmla="*/ 47 h 184"/>
              <a:gd name="T22" fmla="*/ 46 w 93"/>
              <a:gd name="T23" fmla="*/ 74 h 184"/>
              <a:gd name="T24" fmla="*/ 19 w 93"/>
              <a:gd name="T25" fmla="*/ 4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184">
                <a:moveTo>
                  <a:pt x="51" y="93"/>
                </a:moveTo>
                <a:cubicBezTo>
                  <a:pt x="75" y="90"/>
                  <a:pt x="93" y="71"/>
                  <a:pt x="93" y="47"/>
                </a:cubicBezTo>
                <a:cubicBezTo>
                  <a:pt x="93" y="21"/>
                  <a:pt x="72" y="0"/>
                  <a:pt x="46" y="0"/>
                </a:cubicBezTo>
                <a:cubicBezTo>
                  <a:pt x="21" y="0"/>
                  <a:pt x="0" y="21"/>
                  <a:pt x="0" y="47"/>
                </a:cubicBezTo>
                <a:cubicBezTo>
                  <a:pt x="0" y="69"/>
                  <a:pt x="15" y="87"/>
                  <a:pt x="36" y="92"/>
                </a:cubicBezTo>
                <a:cubicBezTo>
                  <a:pt x="36" y="184"/>
                  <a:pt x="36" y="184"/>
                  <a:pt x="36" y="184"/>
                </a:cubicBezTo>
                <a:cubicBezTo>
                  <a:pt x="51" y="184"/>
                  <a:pt x="51" y="184"/>
                  <a:pt x="51" y="184"/>
                </a:cubicBezTo>
                <a:lnTo>
                  <a:pt x="51" y="93"/>
                </a:lnTo>
                <a:close/>
                <a:moveTo>
                  <a:pt x="19" y="47"/>
                </a:moveTo>
                <a:cubicBezTo>
                  <a:pt x="19" y="32"/>
                  <a:pt x="31" y="19"/>
                  <a:pt x="46" y="19"/>
                </a:cubicBezTo>
                <a:cubicBezTo>
                  <a:pt x="61" y="19"/>
                  <a:pt x="74" y="32"/>
                  <a:pt x="74" y="47"/>
                </a:cubicBezTo>
                <a:cubicBezTo>
                  <a:pt x="74" y="62"/>
                  <a:pt x="61" y="74"/>
                  <a:pt x="46" y="74"/>
                </a:cubicBezTo>
                <a:cubicBezTo>
                  <a:pt x="31" y="74"/>
                  <a:pt x="19" y="62"/>
                  <a:pt x="19" y="4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92" name="Freeform 44"/>
          <p:cNvSpPr>
            <a:spLocks/>
          </p:cNvSpPr>
          <p:nvPr/>
        </p:nvSpPr>
        <p:spPr bwMode="auto">
          <a:xfrm flipH="1">
            <a:off x="6374682" y="2654473"/>
            <a:ext cx="409018" cy="483511"/>
          </a:xfrm>
          <a:custGeom>
            <a:avLst/>
            <a:gdLst>
              <a:gd name="T0" fmla="*/ 50 w 65"/>
              <a:gd name="T1" fmla="*/ 0 h 77"/>
              <a:gd name="T2" fmla="*/ 50 w 65"/>
              <a:gd name="T3" fmla="*/ 0 h 77"/>
              <a:gd name="T4" fmla="*/ 2 w 65"/>
              <a:gd name="T5" fmla="*/ 61 h 77"/>
              <a:gd name="T6" fmla="*/ 0 w 65"/>
              <a:gd name="T7" fmla="*/ 61 h 77"/>
              <a:gd name="T8" fmla="*/ 0 w 65"/>
              <a:gd name="T9" fmla="*/ 77 h 77"/>
              <a:gd name="T10" fmla="*/ 2 w 65"/>
              <a:gd name="T11" fmla="*/ 77 h 77"/>
              <a:gd name="T12" fmla="*/ 43 w 65"/>
              <a:gd name="T13" fmla="*/ 63 h 77"/>
              <a:gd name="T14" fmla="*/ 65 w 65"/>
              <a:gd name="T15" fmla="*/ 0 h 77"/>
              <a:gd name="T16" fmla="*/ 65 w 65"/>
              <a:gd name="T17" fmla="*/ 0 h 77"/>
              <a:gd name="T18" fmla="*/ 50 w 65"/>
              <a:gd name="T19" fmla="*/ 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77">
                <a:moveTo>
                  <a:pt x="50" y="0"/>
                </a:moveTo>
                <a:cubicBezTo>
                  <a:pt x="50" y="0"/>
                  <a:pt x="50" y="0"/>
                  <a:pt x="50" y="0"/>
                </a:cubicBezTo>
                <a:cubicBezTo>
                  <a:pt x="50" y="23"/>
                  <a:pt x="44" y="61"/>
                  <a:pt x="2" y="61"/>
                </a:cubicBezTo>
                <a:cubicBezTo>
                  <a:pt x="0" y="61"/>
                  <a:pt x="0" y="61"/>
                  <a:pt x="0" y="61"/>
                </a:cubicBezTo>
                <a:cubicBezTo>
                  <a:pt x="0" y="77"/>
                  <a:pt x="0" y="77"/>
                  <a:pt x="0" y="77"/>
                </a:cubicBezTo>
                <a:cubicBezTo>
                  <a:pt x="2" y="77"/>
                  <a:pt x="2" y="77"/>
                  <a:pt x="2" y="77"/>
                </a:cubicBezTo>
                <a:cubicBezTo>
                  <a:pt x="13" y="77"/>
                  <a:pt x="29" y="75"/>
                  <a:pt x="43" y="63"/>
                </a:cubicBezTo>
                <a:cubicBezTo>
                  <a:pt x="58" y="50"/>
                  <a:pt x="65" y="29"/>
                  <a:pt x="65" y="0"/>
                </a:cubicBezTo>
                <a:cubicBezTo>
                  <a:pt x="65" y="0"/>
                  <a:pt x="65" y="0"/>
                  <a:pt x="65" y="0"/>
                </a:cubicBezTo>
                <a:lnTo>
                  <a:pt x="50" y="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93" name="Rectangle 45"/>
          <p:cNvSpPr>
            <a:spLocks noChangeArrowheads="1"/>
          </p:cNvSpPr>
          <p:nvPr/>
        </p:nvSpPr>
        <p:spPr bwMode="auto">
          <a:xfrm flipH="1">
            <a:off x="5256523" y="3220341"/>
            <a:ext cx="2390366" cy="95639"/>
          </a:xfrm>
          <a:prstGeom prst="rect">
            <a:avLst/>
          </a:pr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94" name="Freeform 46"/>
          <p:cNvSpPr>
            <a:spLocks/>
          </p:cNvSpPr>
          <p:nvPr/>
        </p:nvSpPr>
        <p:spPr bwMode="auto">
          <a:xfrm flipH="1">
            <a:off x="4866096" y="2835997"/>
            <a:ext cx="390427" cy="478198"/>
          </a:xfrm>
          <a:custGeom>
            <a:avLst/>
            <a:gdLst>
              <a:gd name="T0" fmla="*/ 46 w 62"/>
              <a:gd name="T1" fmla="*/ 0 h 76"/>
              <a:gd name="T2" fmla="*/ 46 w 62"/>
              <a:gd name="T3" fmla="*/ 0 h 76"/>
              <a:gd name="T4" fmla="*/ 1 w 62"/>
              <a:gd name="T5" fmla="*/ 61 h 76"/>
              <a:gd name="T6" fmla="*/ 0 w 62"/>
              <a:gd name="T7" fmla="*/ 61 h 76"/>
              <a:gd name="T8" fmla="*/ 0 w 62"/>
              <a:gd name="T9" fmla="*/ 76 h 76"/>
              <a:gd name="T10" fmla="*/ 1 w 62"/>
              <a:gd name="T11" fmla="*/ 76 h 76"/>
              <a:gd name="T12" fmla="*/ 62 w 62"/>
              <a:gd name="T13" fmla="*/ 0 h 76"/>
              <a:gd name="T14" fmla="*/ 62 w 62"/>
              <a:gd name="T15" fmla="*/ 0 h 76"/>
              <a:gd name="T16" fmla="*/ 46 w 62"/>
              <a:gd name="T17" fmla="*/ 0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2" h="76">
                <a:moveTo>
                  <a:pt x="46" y="0"/>
                </a:moveTo>
                <a:cubicBezTo>
                  <a:pt x="46" y="0"/>
                  <a:pt x="46" y="0"/>
                  <a:pt x="46" y="0"/>
                </a:cubicBezTo>
                <a:cubicBezTo>
                  <a:pt x="46" y="55"/>
                  <a:pt x="14" y="61"/>
                  <a:pt x="1" y="61"/>
                </a:cubicBezTo>
                <a:cubicBezTo>
                  <a:pt x="0" y="61"/>
                  <a:pt x="0" y="61"/>
                  <a:pt x="0" y="61"/>
                </a:cubicBezTo>
                <a:cubicBezTo>
                  <a:pt x="0" y="76"/>
                  <a:pt x="0" y="76"/>
                  <a:pt x="0" y="76"/>
                </a:cubicBezTo>
                <a:cubicBezTo>
                  <a:pt x="1" y="76"/>
                  <a:pt x="1" y="76"/>
                  <a:pt x="1" y="76"/>
                </a:cubicBezTo>
                <a:cubicBezTo>
                  <a:pt x="38" y="76"/>
                  <a:pt x="62" y="47"/>
                  <a:pt x="62" y="0"/>
                </a:cubicBezTo>
                <a:cubicBezTo>
                  <a:pt x="62" y="0"/>
                  <a:pt x="62" y="0"/>
                  <a:pt x="62" y="0"/>
                </a:cubicBezTo>
                <a:lnTo>
                  <a:pt x="46" y="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95" name="Freeform 47"/>
          <p:cNvSpPr>
            <a:spLocks noEditPoints="1"/>
          </p:cNvSpPr>
          <p:nvPr/>
        </p:nvSpPr>
        <p:spPr bwMode="auto">
          <a:xfrm flipH="1">
            <a:off x="4620877" y="1491730"/>
            <a:ext cx="579000" cy="1344267"/>
          </a:xfrm>
          <a:custGeom>
            <a:avLst/>
            <a:gdLst>
              <a:gd name="T0" fmla="*/ 53 w 92"/>
              <a:gd name="T1" fmla="*/ 93 h 213"/>
              <a:gd name="T2" fmla="*/ 92 w 92"/>
              <a:gd name="T3" fmla="*/ 47 h 213"/>
              <a:gd name="T4" fmla="*/ 46 w 92"/>
              <a:gd name="T5" fmla="*/ 0 h 213"/>
              <a:gd name="T6" fmla="*/ 0 w 92"/>
              <a:gd name="T7" fmla="*/ 47 h 213"/>
              <a:gd name="T8" fmla="*/ 37 w 92"/>
              <a:gd name="T9" fmla="*/ 92 h 213"/>
              <a:gd name="T10" fmla="*/ 37 w 92"/>
              <a:gd name="T11" fmla="*/ 213 h 213"/>
              <a:gd name="T12" fmla="*/ 53 w 92"/>
              <a:gd name="T13" fmla="*/ 213 h 213"/>
              <a:gd name="T14" fmla="*/ 53 w 92"/>
              <a:gd name="T15" fmla="*/ 93 h 213"/>
              <a:gd name="T16" fmla="*/ 19 w 92"/>
              <a:gd name="T17" fmla="*/ 47 h 213"/>
              <a:gd name="T18" fmla="*/ 46 w 92"/>
              <a:gd name="T19" fmla="*/ 19 h 213"/>
              <a:gd name="T20" fmla="*/ 73 w 92"/>
              <a:gd name="T21" fmla="*/ 47 h 213"/>
              <a:gd name="T22" fmla="*/ 46 w 92"/>
              <a:gd name="T23" fmla="*/ 74 h 213"/>
              <a:gd name="T24" fmla="*/ 19 w 92"/>
              <a:gd name="T25" fmla="*/ 47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2" h="213">
                <a:moveTo>
                  <a:pt x="53" y="93"/>
                </a:moveTo>
                <a:cubicBezTo>
                  <a:pt x="75" y="89"/>
                  <a:pt x="92" y="70"/>
                  <a:pt x="92" y="47"/>
                </a:cubicBezTo>
                <a:cubicBezTo>
                  <a:pt x="92" y="21"/>
                  <a:pt x="72" y="0"/>
                  <a:pt x="46" y="0"/>
                </a:cubicBezTo>
                <a:cubicBezTo>
                  <a:pt x="20" y="0"/>
                  <a:pt x="0" y="21"/>
                  <a:pt x="0" y="47"/>
                </a:cubicBezTo>
                <a:cubicBezTo>
                  <a:pt x="0" y="69"/>
                  <a:pt x="16" y="88"/>
                  <a:pt x="37" y="92"/>
                </a:cubicBezTo>
                <a:cubicBezTo>
                  <a:pt x="37" y="213"/>
                  <a:pt x="37" y="213"/>
                  <a:pt x="37" y="213"/>
                </a:cubicBezTo>
                <a:cubicBezTo>
                  <a:pt x="53" y="213"/>
                  <a:pt x="53" y="213"/>
                  <a:pt x="53" y="213"/>
                </a:cubicBezTo>
                <a:lnTo>
                  <a:pt x="53" y="93"/>
                </a:lnTo>
                <a:close/>
                <a:moveTo>
                  <a:pt x="19" y="47"/>
                </a:moveTo>
                <a:cubicBezTo>
                  <a:pt x="19" y="32"/>
                  <a:pt x="31" y="19"/>
                  <a:pt x="46" y="19"/>
                </a:cubicBezTo>
                <a:cubicBezTo>
                  <a:pt x="61" y="19"/>
                  <a:pt x="73" y="32"/>
                  <a:pt x="73" y="47"/>
                </a:cubicBezTo>
                <a:cubicBezTo>
                  <a:pt x="73" y="62"/>
                  <a:pt x="61" y="74"/>
                  <a:pt x="46" y="74"/>
                </a:cubicBezTo>
                <a:cubicBezTo>
                  <a:pt x="31" y="74"/>
                  <a:pt x="19" y="62"/>
                  <a:pt x="19" y="4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96" name="Rectangle 48"/>
          <p:cNvSpPr>
            <a:spLocks noChangeArrowheads="1"/>
          </p:cNvSpPr>
          <p:nvPr/>
        </p:nvSpPr>
        <p:spPr bwMode="auto">
          <a:xfrm flipH="1">
            <a:off x="3801055" y="3411620"/>
            <a:ext cx="3859114" cy="92982"/>
          </a:xfrm>
          <a:prstGeom prst="rect">
            <a:avLst/>
          </a:prstGeom>
          <a:solidFill>
            <a:srgbClr val="FFFFFF">
              <a:lumMod val="75000"/>
            </a:srgb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97" name="Freeform 49"/>
          <p:cNvSpPr>
            <a:spLocks noEditPoints="1"/>
          </p:cNvSpPr>
          <p:nvPr/>
        </p:nvSpPr>
        <p:spPr bwMode="auto">
          <a:xfrm flipH="1">
            <a:off x="3099010" y="1493516"/>
            <a:ext cx="584312" cy="1450533"/>
          </a:xfrm>
          <a:custGeom>
            <a:avLst/>
            <a:gdLst>
              <a:gd name="T0" fmla="*/ 54 w 93"/>
              <a:gd name="T1" fmla="*/ 92 h 230"/>
              <a:gd name="T2" fmla="*/ 93 w 93"/>
              <a:gd name="T3" fmla="*/ 47 h 230"/>
              <a:gd name="T4" fmla="*/ 47 w 93"/>
              <a:gd name="T5" fmla="*/ 0 h 230"/>
              <a:gd name="T6" fmla="*/ 0 w 93"/>
              <a:gd name="T7" fmla="*/ 47 h 230"/>
              <a:gd name="T8" fmla="*/ 39 w 93"/>
              <a:gd name="T9" fmla="*/ 92 h 230"/>
              <a:gd name="T10" fmla="*/ 39 w 93"/>
              <a:gd name="T11" fmla="*/ 230 h 230"/>
              <a:gd name="T12" fmla="*/ 54 w 93"/>
              <a:gd name="T13" fmla="*/ 230 h 230"/>
              <a:gd name="T14" fmla="*/ 54 w 93"/>
              <a:gd name="T15" fmla="*/ 92 h 230"/>
              <a:gd name="T16" fmla="*/ 19 w 93"/>
              <a:gd name="T17" fmla="*/ 47 h 230"/>
              <a:gd name="T18" fmla="*/ 47 w 93"/>
              <a:gd name="T19" fmla="*/ 19 h 230"/>
              <a:gd name="T20" fmla="*/ 74 w 93"/>
              <a:gd name="T21" fmla="*/ 47 h 230"/>
              <a:gd name="T22" fmla="*/ 47 w 93"/>
              <a:gd name="T23" fmla="*/ 74 h 230"/>
              <a:gd name="T24" fmla="*/ 19 w 93"/>
              <a:gd name="T25" fmla="*/ 47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230">
                <a:moveTo>
                  <a:pt x="54" y="92"/>
                </a:moveTo>
                <a:cubicBezTo>
                  <a:pt x="76" y="89"/>
                  <a:pt x="93" y="70"/>
                  <a:pt x="93" y="47"/>
                </a:cubicBezTo>
                <a:cubicBezTo>
                  <a:pt x="93" y="21"/>
                  <a:pt x="72" y="0"/>
                  <a:pt x="47" y="0"/>
                </a:cubicBezTo>
                <a:cubicBezTo>
                  <a:pt x="21" y="0"/>
                  <a:pt x="0" y="21"/>
                  <a:pt x="0" y="47"/>
                </a:cubicBezTo>
                <a:cubicBezTo>
                  <a:pt x="0" y="70"/>
                  <a:pt x="17" y="89"/>
                  <a:pt x="39" y="92"/>
                </a:cubicBezTo>
                <a:cubicBezTo>
                  <a:pt x="39" y="230"/>
                  <a:pt x="39" y="230"/>
                  <a:pt x="39" y="230"/>
                </a:cubicBezTo>
                <a:cubicBezTo>
                  <a:pt x="54" y="230"/>
                  <a:pt x="54" y="230"/>
                  <a:pt x="54" y="230"/>
                </a:cubicBezTo>
                <a:lnTo>
                  <a:pt x="54" y="92"/>
                </a:lnTo>
                <a:close/>
                <a:moveTo>
                  <a:pt x="19" y="47"/>
                </a:moveTo>
                <a:cubicBezTo>
                  <a:pt x="19" y="32"/>
                  <a:pt x="31" y="19"/>
                  <a:pt x="47" y="19"/>
                </a:cubicBezTo>
                <a:cubicBezTo>
                  <a:pt x="62" y="19"/>
                  <a:pt x="74" y="32"/>
                  <a:pt x="74" y="47"/>
                </a:cubicBezTo>
                <a:cubicBezTo>
                  <a:pt x="74" y="62"/>
                  <a:pt x="62" y="74"/>
                  <a:pt x="47" y="74"/>
                </a:cubicBezTo>
                <a:cubicBezTo>
                  <a:pt x="31" y="74"/>
                  <a:pt x="19" y="62"/>
                  <a:pt x="19" y="47"/>
                </a:cubicBezTo>
                <a:close/>
              </a:path>
            </a:pathLst>
          </a:custGeom>
          <a:solidFill>
            <a:srgbClr val="FFFFFF">
              <a:lumMod val="75000"/>
            </a:srgb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98" name="Freeform 50"/>
          <p:cNvSpPr>
            <a:spLocks/>
          </p:cNvSpPr>
          <p:nvPr/>
        </p:nvSpPr>
        <p:spPr bwMode="auto">
          <a:xfrm flipH="1">
            <a:off x="3344230" y="2944049"/>
            <a:ext cx="456825" cy="560553"/>
          </a:xfrm>
          <a:custGeom>
            <a:avLst/>
            <a:gdLst>
              <a:gd name="T0" fmla="*/ 58 w 73"/>
              <a:gd name="T1" fmla="*/ 0 h 89"/>
              <a:gd name="T2" fmla="*/ 58 w 73"/>
              <a:gd name="T3" fmla="*/ 1 h 89"/>
              <a:gd name="T4" fmla="*/ 1 w 73"/>
              <a:gd name="T5" fmla="*/ 74 h 89"/>
              <a:gd name="T6" fmla="*/ 0 w 73"/>
              <a:gd name="T7" fmla="*/ 74 h 89"/>
              <a:gd name="T8" fmla="*/ 0 w 73"/>
              <a:gd name="T9" fmla="*/ 89 h 89"/>
              <a:gd name="T10" fmla="*/ 1 w 73"/>
              <a:gd name="T11" fmla="*/ 89 h 89"/>
              <a:gd name="T12" fmla="*/ 58 w 73"/>
              <a:gd name="T13" fmla="*/ 60 h 89"/>
              <a:gd name="T14" fmla="*/ 73 w 73"/>
              <a:gd name="T15" fmla="*/ 1 h 89"/>
              <a:gd name="T16" fmla="*/ 73 w 73"/>
              <a:gd name="T17" fmla="*/ 0 h 89"/>
              <a:gd name="T18" fmla="*/ 58 w 73"/>
              <a:gd name="T19" fmla="*/ 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89">
                <a:moveTo>
                  <a:pt x="58" y="0"/>
                </a:moveTo>
                <a:cubicBezTo>
                  <a:pt x="58" y="1"/>
                  <a:pt x="58" y="1"/>
                  <a:pt x="58" y="1"/>
                </a:cubicBezTo>
                <a:cubicBezTo>
                  <a:pt x="58" y="23"/>
                  <a:pt x="52" y="74"/>
                  <a:pt x="1" y="74"/>
                </a:cubicBezTo>
                <a:cubicBezTo>
                  <a:pt x="0" y="74"/>
                  <a:pt x="0" y="74"/>
                  <a:pt x="0" y="74"/>
                </a:cubicBezTo>
                <a:cubicBezTo>
                  <a:pt x="0" y="89"/>
                  <a:pt x="0" y="89"/>
                  <a:pt x="0" y="89"/>
                </a:cubicBezTo>
                <a:cubicBezTo>
                  <a:pt x="1" y="89"/>
                  <a:pt x="1" y="89"/>
                  <a:pt x="1" y="89"/>
                </a:cubicBezTo>
                <a:cubicBezTo>
                  <a:pt x="26" y="89"/>
                  <a:pt x="45" y="79"/>
                  <a:pt x="58" y="60"/>
                </a:cubicBezTo>
                <a:cubicBezTo>
                  <a:pt x="71" y="41"/>
                  <a:pt x="73" y="17"/>
                  <a:pt x="73" y="1"/>
                </a:cubicBezTo>
                <a:cubicBezTo>
                  <a:pt x="73" y="0"/>
                  <a:pt x="73" y="0"/>
                  <a:pt x="73" y="0"/>
                </a:cubicBezTo>
                <a:lnTo>
                  <a:pt x="58" y="0"/>
                </a:lnTo>
                <a:close/>
              </a:path>
            </a:pathLst>
          </a:custGeom>
          <a:solidFill>
            <a:srgbClr val="FFFFFF">
              <a:lumMod val="75000"/>
            </a:srgb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99" name="Freeform 51"/>
          <p:cNvSpPr>
            <a:spLocks/>
          </p:cNvSpPr>
          <p:nvPr/>
        </p:nvSpPr>
        <p:spPr bwMode="auto">
          <a:xfrm flipH="1">
            <a:off x="4113587" y="3591313"/>
            <a:ext cx="382459" cy="504764"/>
          </a:xfrm>
          <a:custGeom>
            <a:avLst/>
            <a:gdLst>
              <a:gd name="T0" fmla="*/ 61 w 61"/>
              <a:gd name="T1" fmla="*/ 78 h 80"/>
              <a:gd name="T2" fmla="*/ 4 w 61"/>
              <a:gd name="T3" fmla="*/ 1 h 80"/>
              <a:gd name="T4" fmla="*/ 0 w 61"/>
              <a:gd name="T5" fmla="*/ 0 h 80"/>
              <a:gd name="T6" fmla="*/ 0 w 61"/>
              <a:gd name="T7" fmla="*/ 16 h 80"/>
              <a:gd name="T8" fmla="*/ 3 w 61"/>
              <a:gd name="T9" fmla="*/ 16 h 80"/>
              <a:gd name="T10" fmla="*/ 46 w 61"/>
              <a:gd name="T11" fmla="*/ 78 h 80"/>
              <a:gd name="T12" fmla="*/ 46 w 61"/>
              <a:gd name="T13" fmla="*/ 80 h 80"/>
              <a:gd name="T14" fmla="*/ 61 w 61"/>
              <a:gd name="T15" fmla="*/ 80 h 80"/>
              <a:gd name="T16" fmla="*/ 61 w 61"/>
              <a:gd name="T17" fmla="*/ 78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1" h="80">
                <a:moveTo>
                  <a:pt x="61" y="78"/>
                </a:moveTo>
                <a:cubicBezTo>
                  <a:pt x="61" y="26"/>
                  <a:pt x="45" y="3"/>
                  <a:pt x="4" y="1"/>
                </a:cubicBezTo>
                <a:cubicBezTo>
                  <a:pt x="3" y="1"/>
                  <a:pt x="2" y="1"/>
                  <a:pt x="0" y="0"/>
                </a:cubicBezTo>
                <a:cubicBezTo>
                  <a:pt x="0" y="16"/>
                  <a:pt x="0" y="16"/>
                  <a:pt x="0" y="16"/>
                </a:cubicBezTo>
                <a:cubicBezTo>
                  <a:pt x="1" y="16"/>
                  <a:pt x="2" y="16"/>
                  <a:pt x="3" y="16"/>
                </a:cubicBezTo>
                <a:cubicBezTo>
                  <a:pt x="26" y="18"/>
                  <a:pt x="46" y="24"/>
                  <a:pt x="46" y="78"/>
                </a:cubicBezTo>
                <a:cubicBezTo>
                  <a:pt x="46" y="80"/>
                  <a:pt x="46" y="80"/>
                  <a:pt x="46" y="80"/>
                </a:cubicBezTo>
                <a:cubicBezTo>
                  <a:pt x="61" y="80"/>
                  <a:pt x="61" y="80"/>
                  <a:pt x="61" y="80"/>
                </a:cubicBezTo>
                <a:lnTo>
                  <a:pt x="61" y="78"/>
                </a:lnTo>
                <a:close/>
              </a:path>
            </a:pathLst>
          </a:custGeom>
          <a:solidFill>
            <a:srgbClr val="FFFFFF">
              <a:lumMod val="65000"/>
            </a:srgb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00" name="Freeform 52"/>
          <p:cNvSpPr>
            <a:spLocks/>
          </p:cNvSpPr>
          <p:nvPr/>
        </p:nvSpPr>
        <p:spPr bwMode="auto">
          <a:xfrm flipH="1">
            <a:off x="4494261" y="3586959"/>
            <a:ext cx="3152628" cy="106266"/>
          </a:xfrm>
          <a:custGeom>
            <a:avLst/>
            <a:gdLst>
              <a:gd name="T0" fmla="*/ 0 w 501"/>
              <a:gd name="T1" fmla="*/ 2 h 17"/>
              <a:gd name="T2" fmla="*/ 0 w 501"/>
              <a:gd name="T3" fmla="*/ 17 h 17"/>
              <a:gd name="T4" fmla="*/ 501 w 501"/>
              <a:gd name="T5" fmla="*/ 17 h 17"/>
              <a:gd name="T6" fmla="*/ 501 w 501"/>
              <a:gd name="T7" fmla="*/ 1 h 17"/>
              <a:gd name="T8" fmla="*/ 0 w 501"/>
              <a:gd name="T9" fmla="*/ 2 h 17"/>
            </a:gdLst>
            <a:ahLst/>
            <a:cxnLst>
              <a:cxn ang="0">
                <a:pos x="T0" y="T1"/>
              </a:cxn>
              <a:cxn ang="0">
                <a:pos x="T2" y="T3"/>
              </a:cxn>
              <a:cxn ang="0">
                <a:pos x="T4" y="T5"/>
              </a:cxn>
              <a:cxn ang="0">
                <a:pos x="T6" y="T7"/>
              </a:cxn>
              <a:cxn ang="0">
                <a:pos x="T8" y="T9"/>
              </a:cxn>
            </a:cxnLst>
            <a:rect l="0" t="0" r="r" b="b"/>
            <a:pathLst>
              <a:path w="501" h="17">
                <a:moveTo>
                  <a:pt x="0" y="2"/>
                </a:moveTo>
                <a:cubicBezTo>
                  <a:pt x="0" y="17"/>
                  <a:pt x="0" y="17"/>
                  <a:pt x="0" y="17"/>
                </a:cubicBezTo>
                <a:cubicBezTo>
                  <a:pt x="4" y="17"/>
                  <a:pt x="447" y="15"/>
                  <a:pt x="501" y="17"/>
                </a:cubicBezTo>
                <a:cubicBezTo>
                  <a:pt x="501" y="1"/>
                  <a:pt x="501" y="1"/>
                  <a:pt x="501" y="1"/>
                </a:cubicBezTo>
                <a:cubicBezTo>
                  <a:pt x="443" y="0"/>
                  <a:pt x="18" y="2"/>
                  <a:pt x="0" y="2"/>
                </a:cubicBezTo>
                <a:close/>
              </a:path>
            </a:pathLst>
          </a:custGeom>
          <a:solidFill>
            <a:srgbClr val="FFFFFF">
              <a:lumMod val="65000"/>
            </a:srgb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01" name="Freeform 53"/>
          <p:cNvSpPr>
            <a:spLocks noEditPoints="1"/>
          </p:cNvSpPr>
          <p:nvPr/>
        </p:nvSpPr>
        <p:spPr bwMode="auto">
          <a:xfrm flipH="1">
            <a:off x="3881648" y="4096076"/>
            <a:ext cx="584312" cy="1330983"/>
          </a:xfrm>
          <a:custGeom>
            <a:avLst/>
            <a:gdLst>
              <a:gd name="T0" fmla="*/ 56 w 93"/>
              <a:gd name="T1" fmla="*/ 119 h 211"/>
              <a:gd name="T2" fmla="*/ 56 w 93"/>
              <a:gd name="T3" fmla="*/ 0 h 211"/>
              <a:gd name="T4" fmla="*/ 41 w 93"/>
              <a:gd name="T5" fmla="*/ 0 h 211"/>
              <a:gd name="T6" fmla="*/ 41 w 93"/>
              <a:gd name="T7" fmla="*/ 118 h 211"/>
              <a:gd name="T8" fmla="*/ 0 w 93"/>
              <a:gd name="T9" fmla="*/ 164 h 211"/>
              <a:gd name="T10" fmla="*/ 46 w 93"/>
              <a:gd name="T11" fmla="*/ 211 h 211"/>
              <a:gd name="T12" fmla="*/ 93 w 93"/>
              <a:gd name="T13" fmla="*/ 164 h 211"/>
              <a:gd name="T14" fmla="*/ 56 w 93"/>
              <a:gd name="T15" fmla="*/ 119 h 211"/>
              <a:gd name="T16" fmla="*/ 46 w 93"/>
              <a:gd name="T17" fmla="*/ 191 h 211"/>
              <a:gd name="T18" fmla="*/ 19 w 93"/>
              <a:gd name="T19" fmla="*/ 164 h 211"/>
              <a:gd name="T20" fmla="*/ 46 w 93"/>
              <a:gd name="T21" fmla="*/ 137 h 211"/>
              <a:gd name="T22" fmla="*/ 74 w 93"/>
              <a:gd name="T23" fmla="*/ 164 h 211"/>
              <a:gd name="T24" fmla="*/ 46 w 93"/>
              <a:gd name="T25" fmla="*/ 19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211">
                <a:moveTo>
                  <a:pt x="56" y="119"/>
                </a:moveTo>
                <a:cubicBezTo>
                  <a:pt x="56" y="0"/>
                  <a:pt x="56" y="0"/>
                  <a:pt x="56" y="0"/>
                </a:cubicBezTo>
                <a:cubicBezTo>
                  <a:pt x="41" y="0"/>
                  <a:pt x="41" y="0"/>
                  <a:pt x="41" y="0"/>
                </a:cubicBezTo>
                <a:cubicBezTo>
                  <a:pt x="41" y="118"/>
                  <a:pt x="41" y="118"/>
                  <a:pt x="41" y="118"/>
                </a:cubicBezTo>
                <a:cubicBezTo>
                  <a:pt x="18" y="121"/>
                  <a:pt x="0" y="141"/>
                  <a:pt x="0" y="164"/>
                </a:cubicBezTo>
                <a:cubicBezTo>
                  <a:pt x="0" y="190"/>
                  <a:pt x="21" y="211"/>
                  <a:pt x="46" y="211"/>
                </a:cubicBezTo>
                <a:cubicBezTo>
                  <a:pt x="72" y="211"/>
                  <a:pt x="93" y="190"/>
                  <a:pt x="93" y="164"/>
                </a:cubicBezTo>
                <a:cubicBezTo>
                  <a:pt x="93" y="142"/>
                  <a:pt x="77" y="123"/>
                  <a:pt x="56" y="119"/>
                </a:cubicBezTo>
                <a:close/>
                <a:moveTo>
                  <a:pt x="46" y="191"/>
                </a:moveTo>
                <a:cubicBezTo>
                  <a:pt x="31" y="191"/>
                  <a:pt x="19" y="179"/>
                  <a:pt x="19" y="164"/>
                </a:cubicBezTo>
                <a:cubicBezTo>
                  <a:pt x="19" y="149"/>
                  <a:pt x="31" y="137"/>
                  <a:pt x="46" y="137"/>
                </a:cubicBezTo>
                <a:cubicBezTo>
                  <a:pt x="61" y="137"/>
                  <a:pt x="74" y="149"/>
                  <a:pt x="74" y="164"/>
                </a:cubicBezTo>
                <a:cubicBezTo>
                  <a:pt x="74" y="179"/>
                  <a:pt x="61" y="191"/>
                  <a:pt x="46" y="191"/>
                </a:cubicBezTo>
                <a:close/>
              </a:path>
            </a:pathLst>
          </a:custGeom>
          <a:solidFill>
            <a:srgbClr val="FFFFFF">
              <a:lumMod val="65000"/>
            </a:srgb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02" name="Freeform 54"/>
          <p:cNvSpPr>
            <a:spLocks/>
          </p:cNvSpPr>
          <p:nvPr/>
        </p:nvSpPr>
        <p:spPr bwMode="auto">
          <a:xfrm flipH="1">
            <a:off x="5615077" y="3770267"/>
            <a:ext cx="432923" cy="414438"/>
          </a:xfrm>
          <a:custGeom>
            <a:avLst/>
            <a:gdLst>
              <a:gd name="T0" fmla="*/ 69 w 69"/>
              <a:gd name="T1" fmla="*/ 64 h 66"/>
              <a:gd name="T2" fmla="*/ 1 w 69"/>
              <a:gd name="T3" fmla="*/ 0 h 66"/>
              <a:gd name="T4" fmla="*/ 0 w 69"/>
              <a:gd name="T5" fmla="*/ 0 h 66"/>
              <a:gd name="T6" fmla="*/ 0 w 69"/>
              <a:gd name="T7" fmla="*/ 15 h 66"/>
              <a:gd name="T8" fmla="*/ 1 w 69"/>
              <a:gd name="T9" fmla="*/ 15 h 66"/>
              <a:gd name="T10" fmla="*/ 53 w 69"/>
              <a:gd name="T11" fmla="*/ 64 h 66"/>
              <a:gd name="T12" fmla="*/ 53 w 69"/>
              <a:gd name="T13" fmla="*/ 66 h 66"/>
              <a:gd name="T14" fmla="*/ 69 w 69"/>
              <a:gd name="T15" fmla="*/ 66 h 66"/>
              <a:gd name="T16" fmla="*/ 69 w 69"/>
              <a:gd name="T17" fmla="*/ 64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 h="66">
                <a:moveTo>
                  <a:pt x="69" y="64"/>
                </a:moveTo>
                <a:cubicBezTo>
                  <a:pt x="69" y="28"/>
                  <a:pt x="31" y="0"/>
                  <a:pt x="1" y="0"/>
                </a:cubicBezTo>
                <a:cubicBezTo>
                  <a:pt x="0" y="0"/>
                  <a:pt x="0" y="0"/>
                  <a:pt x="0" y="0"/>
                </a:cubicBezTo>
                <a:cubicBezTo>
                  <a:pt x="0" y="15"/>
                  <a:pt x="0" y="15"/>
                  <a:pt x="0" y="15"/>
                </a:cubicBezTo>
                <a:cubicBezTo>
                  <a:pt x="1" y="15"/>
                  <a:pt x="1" y="15"/>
                  <a:pt x="1" y="15"/>
                </a:cubicBezTo>
                <a:cubicBezTo>
                  <a:pt x="21" y="15"/>
                  <a:pt x="53" y="36"/>
                  <a:pt x="53" y="64"/>
                </a:cubicBezTo>
                <a:cubicBezTo>
                  <a:pt x="53" y="65"/>
                  <a:pt x="53" y="66"/>
                  <a:pt x="53" y="66"/>
                </a:cubicBezTo>
                <a:cubicBezTo>
                  <a:pt x="69" y="66"/>
                  <a:pt x="69" y="66"/>
                  <a:pt x="69" y="66"/>
                </a:cubicBezTo>
                <a:cubicBezTo>
                  <a:pt x="69" y="66"/>
                  <a:pt x="69" y="65"/>
                  <a:pt x="69" y="64"/>
                </a:cubicBezTo>
                <a:close/>
              </a:path>
            </a:pathLst>
          </a:custGeom>
          <a:solidFill>
            <a:srgbClr val="FFFFFF">
              <a:lumMod val="50000"/>
            </a:srgb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03" name="Rectangle 55"/>
          <p:cNvSpPr>
            <a:spLocks noChangeArrowheads="1"/>
          </p:cNvSpPr>
          <p:nvPr/>
        </p:nvSpPr>
        <p:spPr bwMode="auto">
          <a:xfrm flipH="1">
            <a:off x="6048000" y="3770267"/>
            <a:ext cx="1593577" cy="92982"/>
          </a:xfrm>
          <a:prstGeom prst="rect">
            <a:avLst/>
          </a:prstGeom>
          <a:solidFill>
            <a:srgbClr val="FFFFFF">
              <a:lumMod val="50000"/>
            </a:srgb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04" name="Freeform 56"/>
          <p:cNvSpPr>
            <a:spLocks noEditPoints="1"/>
          </p:cNvSpPr>
          <p:nvPr/>
        </p:nvSpPr>
        <p:spPr bwMode="auto">
          <a:xfrm flipH="1">
            <a:off x="5383138" y="4184705"/>
            <a:ext cx="584312" cy="1230030"/>
          </a:xfrm>
          <a:custGeom>
            <a:avLst/>
            <a:gdLst>
              <a:gd name="T0" fmla="*/ 55 w 93"/>
              <a:gd name="T1" fmla="*/ 103 h 195"/>
              <a:gd name="T2" fmla="*/ 56 w 93"/>
              <a:gd name="T3" fmla="*/ 0 h 195"/>
              <a:gd name="T4" fmla="*/ 40 w 93"/>
              <a:gd name="T5" fmla="*/ 0 h 195"/>
              <a:gd name="T6" fmla="*/ 39 w 93"/>
              <a:gd name="T7" fmla="*/ 102 h 195"/>
              <a:gd name="T8" fmla="*/ 0 w 93"/>
              <a:gd name="T9" fmla="*/ 148 h 195"/>
              <a:gd name="T10" fmla="*/ 47 w 93"/>
              <a:gd name="T11" fmla="*/ 195 h 195"/>
              <a:gd name="T12" fmla="*/ 93 w 93"/>
              <a:gd name="T13" fmla="*/ 148 h 195"/>
              <a:gd name="T14" fmla="*/ 55 w 93"/>
              <a:gd name="T15" fmla="*/ 103 h 195"/>
              <a:gd name="T16" fmla="*/ 47 w 93"/>
              <a:gd name="T17" fmla="*/ 176 h 195"/>
              <a:gd name="T18" fmla="*/ 19 w 93"/>
              <a:gd name="T19" fmla="*/ 148 h 195"/>
              <a:gd name="T20" fmla="*/ 47 w 93"/>
              <a:gd name="T21" fmla="*/ 121 h 195"/>
              <a:gd name="T22" fmla="*/ 74 w 93"/>
              <a:gd name="T23" fmla="*/ 148 h 195"/>
              <a:gd name="T24" fmla="*/ 47 w 93"/>
              <a:gd name="T25" fmla="*/ 17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3" h="195">
                <a:moveTo>
                  <a:pt x="55" y="103"/>
                </a:moveTo>
                <a:cubicBezTo>
                  <a:pt x="55" y="81"/>
                  <a:pt x="56" y="27"/>
                  <a:pt x="56" y="0"/>
                </a:cubicBezTo>
                <a:cubicBezTo>
                  <a:pt x="40" y="0"/>
                  <a:pt x="40" y="0"/>
                  <a:pt x="40" y="0"/>
                </a:cubicBezTo>
                <a:cubicBezTo>
                  <a:pt x="40" y="27"/>
                  <a:pt x="39" y="81"/>
                  <a:pt x="39" y="102"/>
                </a:cubicBezTo>
                <a:cubicBezTo>
                  <a:pt x="17" y="106"/>
                  <a:pt x="0" y="125"/>
                  <a:pt x="0" y="148"/>
                </a:cubicBezTo>
                <a:cubicBezTo>
                  <a:pt x="0" y="174"/>
                  <a:pt x="21" y="195"/>
                  <a:pt x="47" y="195"/>
                </a:cubicBezTo>
                <a:cubicBezTo>
                  <a:pt x="72" y="195"/>
                  <a:pt x="93" y="174"/>
                  <a:pt x="93" y="148"/>
                </a:cubicBezTo>
                <a:cubicBezTo>
                  <a:pt x="93" y="125"/>
                  <a:pt x="77" y="106"/>
                  <a:pt x="55" y="103"/>
                </a:cubicBezTo>
                <a:close/>
                <a:moveTo>
                  <a:pt x="47" y="176"/>
                </a:moveTo>
                <a:cubicBezTo>
                  <a:pt x="32" y="176"/>
                  <a:pt x="19" y="163"/>
                  <a:pt x="19" y="148"/>
                </a:cubicBezTo>
                <a:cubicBezTo>
                  <a:pt x="19" y="133"/>
                  <a:pt x="32" y="121"/>
                  <a:pt x="47" y="121"/>
                </a:cubicBezTo>
                <a:cubicBezTo>
                  <a:pt x="62" y="121"/>
                  <a:pt x="74" y="133"/>
                  <a:pt x="74" y="148"/>
                </a:cubicBezTo>
                <a:cubicBezTo>
                  <a:pt x="74" y="163"/>
                  <a:pt x="62" y="176"/>
                  <a:pt x="47" y="176"/>
                </a:cubicBezTo>
                <a:close/>
              </a:path>
            </a:pathLst>
          </a:custGeom>
          <a:solidFill>
            <a:srgbClr val="FFFFFF">
              <a:lumMod val="50000"/>
            </a:srgbClr>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05" name="TextBox 104"/>
          <p:cNvSpPr txBox="1"/>
          <p:nvPr/>
        </p:nvSpPr>
        <p:spPr>
          <a:xfrm flipH="1">
            <a:off x="6264371" y="1581825"/>
            <a:ext cx="275484" cy="392415"/>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2100" b="1" i="0" u="none" strike="noStrike" kern="0" cap="none" spc="0" normalizeH="0" baseline="0" noProof="0" dirty="0">
                <a:ln>
                  <a:noFill/>
                </a:ln>
                <a:solidFill>
                  <a:srgbClr val="000000">
                    <a:lumMod val="50000"/>
                    <a:lumOff val="50000"/>
                  </a:srgbClr>
                </a:solidFill>
                <a:effectLst/>
                <a:uLnTx/>
                <a:uFillTx/>
              </a:rPr>
              <a:t>1</a:t>
            </a:r>
          </a:p>
        </p:txBody>
      </p:sp>
      <p:sp>
        <p:nvSpPr>
          <p:cNvPr id="106" name="TextBox 105"/>
          <p:cNvSpPr txBox="1"/>
          <p:nvPr/>
        </p:nvSpPr>
        <p:spPr>
          <a:xfrm flipH="1">
            <a:off x="4772635" y="1581825"/>
            <a:ext cx="275484" cy="392415"/>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2100" b="1" i="0" u="none" strike="noStrike" kern="0" cap="none" spc="0" normalizeH="0" baseline="0" noProof="0" dirty="0">
                <a:ln>
                  <a:noFill/>
                </a:ln>
                <a:solidFill>
                  <a:srgbClr val="000000">
                    <a:lumMod val="50000"/>
                    <a:lumOff val="50000"/>
                  </a:srgbClr>
                </a:solidFill>
                <a:effectLst/>
                <a:uLnTx/>
                <a:uFillTx/>
              </a:rPr>
              <a:t>2</a:t>
            </a:r>
          </a:p>
        </p:txBody>
      </p:sp>
      <p:sp>
        <p:nvSpPr>
          <p:cNvPr id="107" name="TextBox 106"/>
          <p:cNvSpPr txBox="1"/>
          <p:nvPr/>
        </p:nvSpPr>
        <p:spPr>
          <a:xfrm flipH="1">
            <a:off x="3253424" y="1581825"/>
            <a:ext cx="275484" cy="392415"/>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2100" b="1" i="0" u="none" strike="noStrike" kern="0" cap="none" spc="0" normalizeH="0" baseline="0" noProof="0" dirty="0">
                <a:ln>
                  <a:noFill/>
                </a:ln>
                <a:solidFill>
                  <a:srgbClr val="000000">
                    <a:lumMod val="50000"/>
                    <a:lumOff val="50000"/>
                  </a:srgbClr>
                </a:solidFill>
                <a:effectLst/>
                <a:uLnTx/>
                <a:uFillTx/>
              </a:rPr>
              <a:t>3</a:t>
            </a:r>
          </a:p>
        </p:txBody>
      </p:sp>
      <p:sp>
        <p:nvSpPr>
          <p:cNvPr id="108" name="TextBox 107"/>
          <p:cNvSpPr txBox="1"/>
          <p:nvPr/>
        </p:nvSpPr>
        <p:spPr>
          <a:xfrm flipH="1">
            <a:off x="5537552" y="4922842"/>
            <a:ext cx="275484" cy="392415"/>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2100" b="1" i="0" u="none" strike="noStrike" kern="0" cap="none" spc="0" normalizeH="0" baseline="0" noProof="0" dirty="0">
                <a:ln>
                  <a:noFill/>
                </a:ln>
                <a:solidFill>
                  <a:srgbClr val="000000">
                    <a:lumMod val="50000"/>
                    <a:lumOff val="50000"/>
                  </a:srgbClr>
                </a:solidFill>
                <a:effectLst/>
                <a:uLnTx/>
                <a:uFillTx/>
              </a:rPr>
              <a:t>5</a:t>
            </a:r>
          </a:p>
        </p:txBody>
      </p:sp>
      <p:sp>
        <p:nvSpPr>
          <p:cNvPr id="109" name="TextBox 108"/>
          <p:cNvSpPr txBox="1"/>
          <p:nvPr/>
        </p:nvSpPr>
        <p:spPr>
          <a:xfrm flipH="1">
            <a:off x="4037399" y="4930910"/>
            <a:ext cx="275484" cy="392415"/>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d-ID" sz="2100" b="1" i="0" u="none" strike="noStrike" kern="0" cap="none" spc="0" normalizeH="0" baseline="0" noProof="0" dirty="0">
                <a:ln>
                  <a:noFill/>
                </a:ln>
                <a:solidFill>
                  <a:srgbClr val="000000">
                    <a:lumMod val="50000"/>
                    <a:lumOff val="50000"/>
                  </a:srgbClr>
                </a:solidFill>
                <a:effectLst/>
                <a:uLnTx/>
                <a:uFillTx/>
              </a:rPr>
              <a:t>4</a:t>
            </a:r>
          </a:p>
        </p:txBody>
      </p:sp>
      <p:grpSp>
        <p:nvGrpSpPr>
          <p:cNvPr id="110" name="Group 229"/>
          <p:cNvGrpSpPr/>
          <p:nvPr/>
        </p:nvGrpSpPr>
        <p:grpSpPr>
          <a:xfrm flipH="1">
            <a:off x="8421574" y="1233443"/>
            <a:ext cx="242490" cy="292645"/>
            <a:chOff x="134906" y="3220464"/>
            <a:chExt cx="730251" cy="881063"/>
          </a:xfrm>
          <a:noFill/>
        </p:grpSpPr>
        <p:sp>
          <p:nvSpPr>
            <p:cNvPr id="111" name="Freeform 34"/>
            <p:cNvSpPr>
              <a:spLocks/>
            </p:cNvSpPr>
            <p:nvPr/>
          </p:nvSpPr>
          <p:spPr bwMode="auto">
            <a:xfrm>
              <a:off x="134906" y="3220464"/>
              <a:ext cx="730251" cy="577851"/>
            </a:xfrm>
            <a:custGeom>
              <a:avLst/>
              <a:gdLst>
                <a:gd name="T0" fmla="*/ 124 w 192"/>
                <a:gd name="T1" fmla="*/ 96 h 152"/>
                <a:gd name="T2" fmla="*/ 116 w 192"/>
                <a:gd name="T3" fmla="*/ 92 h 152"/>
                <a:gd name="T4" fmla="*/ 116 w 192"/>
                <a:gd name="T5" fmla="*/ 80 h 152"/>
                <a:gd name="T6" fmla="*/ 120 w 192"/>
                <a:gd name="T7" fmla="*/ 60 h 152"/>
                <a:gd name="T8" fmla="*/ 121 w 192"/>
                <a:gd name="T9" fmla="*/ 25 h 152"/>
                <a:gd name="T10" fmla="*/ 96 w 192"/>
                <a:gd name="T11" fmla="*/ 0 h 152"/>
                <a:gd name="T12" fmla="*/ 72 w 192"/>
                <a:gd name="T13" fmla="*/ 24 h 152"/>
                <a:gd name="T14" fmla="*/ 72 w 192"/>
                <a:gd name="T15" fmla="*/ 60 h 152"/>
                <a:gd name="T16" fmla="*/ 76 w 192"/>
                <a:gd name="T17" fmla="*/ 80 h 152"/>
                <a:gd name="T18" fmla="*/ 76 w 192"/>
                <a:gd name="T19" fmla="*/ 92 h 152"/>
                <a:gd name="T20" fmla="*/ 68 w 192"/>
                <a:gd name="T21" fmla="*/ 96 h 152"/>
                <a:gd name="T22" fmla="*/ 16 w 192"/>
                <a:gd name="T23" fmla="*/ 96 h 152"/>
                <a:gd name="T24" fmla="*/ 0 w 192"/>
                <a:gd name="T25" fmla="*/ 116 h 152"/>
                <a:gd name="T26" fmla="*/ 0 w 192"/>
                <a:gd name="T27" fmla="*/ 152 h 152"/>
                <a:gd name="T28" fmla="*/ 192 w 192"/>
                <a:gd name="T29" fmla="*/ 152 h 152"/>
                <a:gd name="T30" fmla="*/ 192 w 192"/>
                <a:gd name="T31" fmla="*/ 116 h 152"/>
                <a:gd name="T32" fmla="*/ 176 w 192"/>
                <a:gd name="T33" fmla="*/ 96 h 152"/>
                <a:gd name="T34" fmla="*/ 124 w 192"/>
                <a:gd name="T35" fmla="*/ 9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52">
                  <a:moveTo>
                    <a:pt x="124" y="96"/>
                  </a:moveTo>
                  <a:cubicBezTo>
                    <a:pt x="121" y="96"/>
                    <a:pt x="118" y="95"/>
                    <a:pt x="116" y="92"/>
                  </a:cubicBezTo>
                  <a:cubicBezTo>
                    <a:pt x="114" y="89"/>
                    <a:pt x="115" y="83"/>
                    <a:pt x="116" y="80"/>
                  </a:cubicBezTo>
                  <a:cubicBezTo>
                    <a:pt x="119" y="72"/>
                    <a:pt x="120" y="68"/>
                    <a:pt x="120" y="60"/>
                  </a:cubicBezTo>
                  <a:cubicBezTo>
                    <a:pt x="121" y="25"/>
                    <a:pt x="121" y="25"/>
                    <a:pt x="121" y="25"/>
                  </a:cubicBezTo>
                  <a:cubicBezTo>
                    <a:pt x="121" y="11"/>
                    <a:pt x="110" y="0"/>
                    <a:pt x="96" y="0"/>
                  </a:cubicBezTo>
                  <a:cubicBezTo>
                    <a:pt x="82" y="0"/>
                    <a:pt x="72" y="10"/>
                    <a:pt x="72" y="24"/>
                  </a:cubicBezTo>
                  <a:cubicBezTo>
                    <a:pt x="72" y="60"/>
                    <a:pt x="72" y="60"/>
                    <a:pt x="72" y="60"/>
                  </a:cubicBezTo>
                  <a:cubicBezTo>
                    <a:pt x="72" y="68"/>
                    <a:pt x="73" y="72"/>
                    <a:pt x="76" y="80"/>
                  </a:cubicBezTo>
                  <a:cubicBezTo>
                    <a:pt x="77" y="83"/>
                    <a:pt x="78" y="89"/>
                    <a:pt x="76" y="92"/>
                  </a:cubicBezTo>
                  <a:cubicBezTo>
                    <a:pt x="74" y="95"/>
                    <a:pt x="71" y="96"/>
                    <a:pt x="68" y="96"/>
                  </a:cubicBezTo>
                  <a:cubicBezTo>
                    <a:pt x="16" y="96"/>
                    <a:pt x="16" y="96"/>
                    <a:pt x="16" y="96"/>
                  </a:cubicBezTo>
                  <a:cubicBezTo>
                    <a:pt x="8" y="96"/>
                    <a:pt x="0" y="108"/>
                    <a:pt x="0" y="116"/>
                  </a:cubicBezTo>
                  <a:cubicBezTo>
                    <a:pt x="0" y="152"/>
                    <a:pt x="0" y="152"/>
                    <a:pt x="0" y="152"/>
                  </a:cubicBezTo>
                  <a:cubicBezTo>
                    <a:pt x="192" y="152"/>
                    <a:pt x="192" y="152"/>
                    <a:pt x="192" y="152"/>
                  </a:cubicBezTo>
                  <a:cubicBezTo>
                    <a:pt x="192" y="116"/>
                    <a:pt x="192" y="116"/>
                    <a:pt x="192" y="116"/>
                  </a:cubicBezTo>
                  <a:cubicBezTo>
                    <a:pt x="192" y="108"/>
                    <a:pt x="184" y="96"/>
                    <a:pt x="176" y="96"/>
                  </a:cubicBezTo>
                  <a:lnTo>
                    <a:pt x="124" y="96"/>
                  </a:lnTo>
                  <a:close/>
                </a:path>
              </a:pathLst>
            </a:custGeom>
            <a:grpFill/>
            <a:ln w="15875"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12" name="Freeform 35"/>
            <p:cNvSpPr>
              <a:spLocks/>
            </p:cNvSpPr>
            <p:nvPr/>
          </p:nvSpPr>
          <p:spPr bwMode="auto">
            <a:xfrm>
              <a:off x="165069" y="3798314"/>
              <a:ext cx="669926" cy="303213"/>
            </a:xfrm>
            <a:custGeom>
              <a:avLst/>
              <a:gdLst>
                <a:gd name="T0" fmla="*/ 422 w 422"/>
                <a:gd name="T1" fmla="*/ 191 h 191"/>
                <a:gd name="T2" fmla="*/ 115 w 422"/>
                <a:gd name="T3" fmla="*/ 191 h 191"/>
                <a:gd name="T4" fmla="*/ 115 w 422"/>
                <a:gd name="T5" fmla="*/ 95 h 191"/>
                <a:gd name="T6" fmla="*/ 67 w 422"/>
                <a:gd name="T7" fmla="*/ 191 h 191"/>
                <a:gd name="T8" fmla="*/ 0 w 422"/>
                <a:gd name="T9" fmla="*/ 191 h 191"/>
                <a:gd name="T10" fmla="*/ 0 w 422"/>
                <a:gd name="T11" fmla="*/ 0 h 191"/>
                <a:gd name="T12" fmla="*/ 422 w 422"/>
                <a:gd name="T13" fmla="*/ 0 h 191"/>
                <a:gd name="T14" fmla="*/ 422 w 422"/>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2" h="191">
                  <a:moveTo>
                    <a:pt x="422" y="191"/>
                  </a:moveTo>
                  <a:lnTo>
                    <a:pt x="115" y="191"/>
                  </a:lnTo>
                  <a:lnTo>
                    <a:pt x="115" y="95"/>
                  </a:lnTo>
                  <a:lnTo>
                    <a:pt x="67" y="191"/>
                  </a:lnTo>
                  <a:lnTo>
                    <a:pt x="0" y="191"/>
                  </a:lnTo>
                  <a:lnTo>
                    <a:pt x="0" y="0"/>
                  </a:lnTo>
                  <a:lnTo>
                    <a:pt x="422" y="0"/>
                  </a:lnTo>
                  <a:lnTo>
                    <a:pt x="422" y="191"/>
                  </a:lnTo>
                  <a:close/>
                </a:path>
              </a:pathLst>
            </a:custGeom>
            <a:grpFill/>
            <a:ln w="15875"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13" name="Line 36"/>
            <p:cNvSpPr>
              <a:spLocks noChangeShapeType="1"/>
            </p:cNvSpPr>
            <p:nvPr/>
          </p:nvSpPr>
          <p:spPr bwMode="auto">
            <a:xfrm>
              <a:off x="742919" y="3904677"/>
              <a:ext cx="0" cy="196850"/>
            </a:xfrm>
            <a:prstGeom prst="line">
              <a:avLst/>
            </a:prstGeom>
            <a:grpFill/>
            <a:ln w="15875"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14" name="Line 37"/>
            <p:cNvSpPr>
              <a:spLocks noChangeShapeType="1"/>
            </p:cNvSpPr>
            <p:nvPr/>
          </p:nvSpPr>
          <p:spPr bwMode="auto">
            <a:xfrm>
              <a:off x="652432" y="3949127"/>
              <a:ext cx="0" cy="152400"/>
            </a:xfrm>
            <a:prstGeom prst="line">
              <a:avLst/>
            </a:prstGeom>
            <a:grpFill/>
            <a:ln w="15875"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15" name="Line 38"/>
            <p:cNvSpPr>
              <a:spLocks noChangeShapeType="1"/>
            </p:cNvSpPr>
            <p:nvPr/>
          </p:nvSpPr>
          <p:spPr bwMode="auto">
            <a:xfrm>
              <a:off x="560357" y="4011039"/>
              <a:ext cx="0" cy="90488"/>
            </a:xfrm>
            <a:prstGeom prst="line">
              <a:avLst/>
            </a:prstGeom>
            <a:grpFill/>
            <a:ln w="15875"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16" name="Oval 39"/>
            <p:cNvSpPr>
              <a:spLocks noChangeArrowheads="1"/>
            </p:cNvSpPr>
            <p:nvPr/>
          </p:nvSpPr>
          <p:spPr bwMode="auto">
            <a:xfrm>
              <a:off x="480981" y="3296664"/>
              <a:ext cx="38100" cy="38100"/>
            </a:xfrm>
            <a:prstGeom prst="ellipse">
              <a:avLst/>
            </a:prstGeom>
            <a:grpFill/>
            <a:ln w="15875"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sp>
        <p:nvSpPr>
          <p:cNvPr id="117" name="Freeform 5"/>
          <p:cNvSpPr>
            <a:spLocks noEditPoints="1"/>
          </p:cNvSpPr>
          <p:nvPr/>
        </p:nvSpPr>
        <p:spPr bwMode="auto">
          <a:xfrm flipH="1">
            <a:off x="8411585" y="2323071"/>
            <a:ext cx="262468" cy="257276"/>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5 h 204"/>
              <a:gd name="T34" fmla="*/ 34 w 208"/>
              <a:gd name="T35" fmla="*/ 138 h 204"/>
              <a:gd name="T36" fmla="*/ 22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0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5"/>
                  <a:pt x="28" y="125"/>
                </a:cubicBezTo>
                <a:cubicBezTo>
                  <a:pt x="34" y="138"/>
                  <a:pt x="34" y="138"/>
                  <a:pt x="34" y="138"/>
                </a:cubicBezTo>
                <a:cubicBezTo>
                  <a:pt x="34" y="138"/>
                  <a:pt x="21" y="166"/>
                  <a:pt x="22" y="167"/>
                </a:cubicBezTo>
                <a:cubicBezTo>
                  <a:pt x="39" y="182"/>
                  <a:pt x="39" y="182"/>
                  <a:pt x="39" y="182"/>
                </a:cubicBezTo>
                <a:cubicBezTo>
                  <a:pt x="40" y="183"/>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moveTo>
                  <a:pt x="137" y="102"/>
                </a:moveTo>
                <a:cubicBezTo>
                  <a:pt x="137" y="120"/>
                  <a:pt x="122" y="135"/>
                  <a:pt x="104" y="135"/>
                </a:cubicBezTo>
                <a:cubicBezTo>
                  <a:pt x="85" y="135"/>
                  <a:pt x="70" y="120"/>
                  <a:pt x="70" y="102"/>
                </a:cubicBezTo>
                <a:cubicBezTo>
                  <a:pt x="70" y="84"/>
                  <a:pt x="85" y="69"/>
                  <a:pt x="104" y="69"/>
                </a:cubicBezTo>
                <a:cubicBezTo>
                  <a:pt x="122" y="69"/>
                  <a:pt x="137" y="84"/>
                  <a:pt x="137" y="102"/>
                </a:cubicBezTo>
              </a:path>
            </a:pathLst>
          </a:custGeom>
          <a:solidFill>
            <a:srgbClr val="FFFFFF"/>
          </a:solidFill>
          <a:ln>
            <a:noFill/>
          </a:ln>
        </p:spPr>
        <p:txBody>
          <a:bodyPr vert="horz" wrap="square" lIns="91416" tIns="45708" rIns="91416" bIns="457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nvGrpSpPr>
          <p:cNvPr id="118" name="Group 237"/>
          <p:cNvGrpSpPr/>
          <p:nvPr/>
        </p:nvGrpSpPr>
        <p:grpSpPr>
          <a:xfrm flipH="1">
            <a:off x="3989767" y="1552040"/>
            <a:ext cx="280669" cy="428459"/>
            <a:chOff x="6553" y="1835403"/>
            <a:chExt cx="576263" cy="879476"/>
          </a:xfrm>
          <a:solidFill>
            <a:srgbClr val="C00000"/>
          </a:solidFill>
        </p:grpSpPr>
        <p:sp>
          <p:nvSpPr>
            <p:cNvPr id="119" name="Freeform 50"/>
            <p:cNvSpPr>
              <a:spLocks/>
            </p:cNvSpPr>
            <p:nvPr/>
          </p:nvSpPr>
          <p:spPr bwMode="auto">
            <a:xfrm>
              <a:off x="63703" y="1835403"/>
              <a:ext cx="442913" cy="150813"/>
            </a:xfrm>
            <a:custGeom>
              <a:avLst/>
              <a:gdLst>
                <a:gd name="T0" fmla="*/ 231 w 279"/>
                <a:gd name="T1" fmla="*/ 95 h 95"/>
                <a:gd name="T2" fmla="*/ 58 w 279"/>
                <a:gd name="T3" fmla="*/ 95 h 95"/>
                <a:gd name="T4" fmla="*/ 0 w 279"/>
                <a:gd name="T5" fmla="*/ 0 h 95"/>
                <a:gd name="T6" fmla="*/ 279 w 279"/>
                <a:gd name="T7" fmla="*/ 0 h 95"/>
                <a:gd name="T8" fmla="*/ 231 w 279"/>
                <a:gd name="T9" fmla="*/ 95 h 95"/>
              </a:gdLst>
              <a:ahLst/>
              <a:cxnLst>
                <a:cxn ang="0">
                  <a:pos x="T0" y="T1"/>
                </a:cxn>
                <a:cxn ang="0">
                  <a:pos x="T2" y="T3"/>
                </a:cxn>
                <a:cxn ang="0">
                  <a:pos x="T4" y="T5"/>
                </a:cxn>
                <a:cxn ang="0">
                  <a:pos x="T6" y="T7"/>
                </a:cxn>
                <a:cxn ang="0">
                  <a:pos x="T8" y="T9"/>
                </a:cxn>
              </a:cxnLst>
              <a:rect l="0" t="0" r="r" b="b"/>
              <a:pathLst>
                <a:path w="279" h="95">
                  <a:moveTo>
                    <a:pt x="231" y="95"/>
                  </a:moveTo>
                  <a:lnTo>
                    <a:pt x="58" y="95"/>
                  </a:lnTo>
                  <a:lnTo>
                    <a:pt x="0" y="0"/>
                  </a:lnTo>
                  <a:lnTo>
                    <a:pt x="279" y="0"/>
                  </a:lnTo>
                  <a:lnTo>
                    <a:pt x="231" y="95"/>
                  </a:lnTo>
                  <a:close/>
                </a:path>
              </a:pathLst>
            </a:custGeom>
            <a:grpFill/>
            <a:ln w="12700"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0" name="Freeform 51"/>
            <p:cNvSpPr>
              <a:spLocks/>
            </p:cNvSpPr>
            <p:nvPr/>
          </p:nvSpPr>
          <p:spPr bwMode="auto">
            <a:xfrm>
              <a:off x="6553" y="1986216"/>
              <a:ext cx="576263" cy="728663"/>
            </a:xfrm>
            <a:custGeom>
              <a:avLst/>
              <a:gdLst>
                <a:gd name="T0" fmla="*/ 219 w 363"/>
                <a:gd name="T1" fmla="*/ 459 h 459"/>
                <a:gd name="T2" fmla="*/ 142 w 363"/>
                <a:gd name="T3" fmla="*/ 459 h 459"/>
                <a:gd name="T4" fmla="*/ 0 w 363"/>
                <a:gd name="T5" fmla="*/ 158 h 459"/>
                <a:gd name="T6" fmla="*/ 94 w 363"/>
                <a:gd name="T7" fmla="*/ 0 h 459"/>
                <a:gd name="T8" fmla="*/ 267 w 363"/>
                <a:gd name="T9" fmla="*/ 0 h 459"/>
                <a:gd name="T10" fmla="*/ 363 w 363"/>
                <a:gd name="T11" fmla="*/ 158 h 459"/>
                <a:gd name="T12" fmla="*/ 219 w 363"/>
                <a:gd name="T13" fmla="*/ 459 h 459"/>
              </a:gdLst>
              <a:ahLst/>
              <a:cxnLst>
                <a:cxn ang="0">
                  <a:pos x="T0" y="T1"/>
                </a:cxn>
                <a:cxn ang="0">
                  <a:pos x="T2" y="T3"/>
                </a:cxn>
                <a:cxn ang="0">
                  <a:pos x="T4" y="T5"/>
                </a:cxn>
                <a:cxn ang="0">
                  <a:pos x="T6" y="T7"/>
                </a:cxn>
                <a:cxn ang="0">
                  <a:pos x="T8" y="T9"/>
                </a:cxn>
                <a:cxn ang="0">
                  <a:pos x="T10" y="T11"/>
                </a:cxn>
                <a:cxn ang="0">
                  <a:pos x="T12" y="T13"/>
                </a:cxn>
              </a:cxnLst>
              <a:rect l="0" t="0" r="r" b="b"/>
              <a:pathLst>
                <a:path w="363" h="459">
                  <a:moveTo>
                    <a:pt x="219" y="459"/>
                  </a:moveTo>
                  <a:lnTo>
                    <a:pt x="142" y="459"/>
                  </a:lnTo>
                  <a:lnTo>
                    <a:pt x="0" y="158"/>
                  </a:lnTo>
                  <a:lnTo>
                    <a:pt x="94" y="0"/>
                  </a:lnTo>
                  <a:lnTo>
                    <a:pt x="267" y="0"/>
                  </a:lnTo>
                  <a:lnTo>
                    <a:pt x="363" y="158"/>
                  </a:lnTo>
                  <a:lnTo>
                    <a:pt x="219" y="459"/>
                  </a:lnTo>
                  <a:close/>
                </a:path>
              </a:pathLst>
            </a:custGeom>
            <a:grpFill/>
            <a:ln w="12700"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1" name="Line 52"/>
            <p:cNvSpPr>
              <a:spLocks noChangeShapeType="1"/>
            </p:cNvSpPr>
            <p:nvPr/>
          </p:nvSpPr>
          <p:spPr bwMode="auto">
            <a:xfrm>
              <a:off x="292303" y="2291016"/>
              <a:ext cx="0" cy="423863"/>
            </a:xfrm>
            <a:prstGeom prst="line">
              <a:avLst/>
            </a:prstGeom>
            <a:grpFill/>
            <a:ln w="12700"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2" name="Oval 53"/>
            <p:cNvSpPr>
              <a:spLocks noChangeArrowheads="1"/>
            </p:cNvSpPr>
            <p:nvPr/>
          </p:nvSpPr>
          <p:spPr bwMode="auto">
            <a:xfrm>
              <a:off x="216103" y="2138616"/>
              <a:ext cx="152400" cy="152400"/>
            </a:xfrm>
            <a:prstGeom prst="ellipse">
              <a:avLst/>
            </a:prstGeom>
            <a:grpFill/>
            <a:ln w="12700"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sp>
        <p:nvSpPr>
          <p:cNvPr id="123" name="Freeform 12"/>
          <p:cNvSpPr>
            <a:spLocks noEditPoints="1"/>
          </p:cNvSpPr>
          <p:nvPr/>
        </p:nvSpPr>
        <p:spPr bwMode="auto">
          <a:xfrm flipH="1">
            <a:off x="8422478" y="4359592"/>
            <a:ext cx="240681" cy="199581"/>
          </a:xfrm>
          <a:custGeom>
            <a:avLst/>
            <a:gdLst>
              <a:gd name="T0" fmla="*/ 221 w 242"/>
              <a:gd name="T1" fmla="*/ 0 h 200"/>
              <a:gd name="T2" fmla="*/ 171 w 242"/>
              <a:gd name="T3" fmla="*/ 0 h 200"/>
              <a:gd name="T4" fmla="*/ 135 w 242"/>
              <a:gd name="T5" fmla="*/ 15 h 200"/>
              <a:gd name="T6" fmla="*/ 51 w 242"/>
              <a:gd name="T7" fmla="*/ 99 h 200"/>
              <a:gd name="T8" fmla="*/ 51 w 242"/>
              <a:gd name="T9" fmla="*/ 129 h 200"/>
              <a:gd name="T10" fmla="*/ 113 w 242"/>
              <a:gd name="T11" fmla="*/ 192 h 200"/>
              <a:gd name="T12" fmla="*/ 143 w 242"/>
              <a:gd name="T13" fmla="*/ 192 h 200"/>
              <a:gd name="T14" fmla="*/ 227 w 242"/>
              <a:gd name="T15" fmla="*/ 108 h 200"/>
              <a:gd name="T16" fmla="*/ 242 w 242"/>
              <a:gd name="T17" fmla="*/ 71 h 200"/>
              <a:gd name="T18" fmla="*/ 242 w 242"/>
              <a:gd name="T19" fmla="*/ 22 h 200"/>
              <a:gd name="T20" fmla="*/ 221 w 242"/>
              <a:gd name="T21" fmla="*/ 0 h 200"/>
              <a:gd name="T22" fmla="*/ 192 w 242"/>
              <a:gd name="T23" fmla="*/ 71 h 200"/>
              <a:gd name="T24" fmla="*/ 171 w 242"/>
              <a:gd name="T25" fmla="*/ 50 h 200"/>
              <a:gd name="T26" fmla="*/ 192 w 242"/>
              <a:gd name="T27" fmla="*/ 29 h 200"/>
              <a:gd name="T28" fmla="*/ 214 w 242"/>
              <a:gd name="T29" fmla="*/ 50 h 200"/>
              <a:gd name="T30" fmla="*/ 192 w 242"/>
              <a:gd name="T31" fmla="*/ 71 h 200"/>
              <a:gd name="T32" fmla="*/ 19 w 242"/>
              <a:gd name="T33" fmla="*/ 119 h 200"/>
              <a:gd name="T34" fmla="*/ 95 w 242"/>
              <a:gd name="T35" fmla="*/ 196 h 200"/>
              <a:gd name="T36" fmla="*/ 70 w 242"/>
              <a:gd name="T37" fmla="*/ 192 h 200"/>
              <a:gd name="T38" fmla="*/ 8 w 242"/>
              <a:gd name="T39" fmla="*/ 129 h 200"/>
              <a:gd name="T40" fmla="*/ 8 w 242"/>
              <a:gd name="T41" fmla="*/ 99 h 200"/>
              <a:gd name="T42" fmla="*/ 92 w 242"/>
              <a:gd name="T43" fmla="*/ 15 h 200"/>
              <a:gd name="T44" fmla="*/ 128 w 242"/>
              <a:gd name="T45" fmla="*/ 0 h 200"/>
              <a:gd name="T46" fmla="*/ 19 w 242"/>
              <a:gd name="T47" fmla="*/ 109 h 200"/>
              <a:gd name="T48" fmla="*/ 19 w 242"/>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200">
                <a:moveTo>
                  <a:pt x="221" y="0"/>
                </a:moveTo>
                <a:cubicBezTo>
                  <a:pt x="171" y="0"/>
                  <a:pt x="171" y="0"/>
                  <a:pt x="171" y="0"/>
                </a:cubicBezTo>
                <a:cubicBezTo>
                  <a:pt x="159" y="0"/>
                  <a:pt x="143" y="7"/>
                  <a:pt x="135" y="15"/>
                </a:cubicBezTo>
                <a:cubicBezTo>
                  <a:pt x="51" y="99"/>
                  <a:pt x="51" y="99"/>
                  <a:pt x="51" y="99"/>
                </a:cubicBezTo>
                <a:cubicBezTo>
                  <a:pt x="42" y="107"/>
                  <a:pt x="42" y="121"/>
                  <a:pt x="51" y="129"/>
                </a:cubicBezTo>
                <a:cubicBezTo>
                  <a:pt x="113" y="192"/>
                  <a:pt x="113" y="192"/>
                  <a:pt x="113" y="192"/>
                </a:cubicBezTo>
                <a:cubicBezTo>
                  <a:pt x="121" y="200"/>
                  <a:pt x="135" y="200"/>
                  <a:pt x="143" y="192"/>
                </a:cubicBezTo>
                <a:cubicBezTo>
                  <a:pt x="227" y="108"/>
                  <a:pt x="227" y="108"/>
                  <a:pt x="227" y="108"/>
                </a:cubicBezTo>
                <a:cubicBezTo>
                  <a:pt x="236" y="100"/>
                  <a:pt x="242" y="83"/>
                  <a:pt x="242" y="71"/>
                </a:cubicBezTo>
                <a:cubicBezTo>
                  <a:pt x="242" y="22"/>
                  <a:pt x="242" y="22"/>
                  <a:pt x="242" y="22"/>
                </a:cubicBezTo>
                <a:cubicBezTo>
                  <a:pt x="242" y="10"/>
                  <a:pt x="233" y="0"/>
                  <a:pt x="221" y="0"/>
                </a:cubicBezTo>
                <a:moveTo>
                  <a:pt x="192" y="71"/>
                </a:moveTo>
                <a:cubicBezTo>
                  <a:pt x="181" y="71"/>
                  <a:pt x="171" y="62"/>
                  <a:pt x="171" y="50"/>
                </a:cubicBezTo>
                <a:cubicBezTo>
                  <a:pt x="171" y="38"/>
                  <a:pt x="181" y="29"/>
                  <a:pt x="192" y="29"/>
                </a:cubicBezTo>
                <a:cubicBezTo>
                  <a:pt x="204" y="29"/>
                  <a:pt x="214" y="38"/>
                  <a:pt x="214" y="50"/>
                </a:cubicBezTo>
                <a:cubicBezTo>
                  <a:pt x="214" y="62"/>
                  <a:pt x="204" y="71"/>
                  <a:pt x="192" y="71"/>
                </a:cubicBezTo>
                <a:moveTo>
                  <a:pt x="19" y="119"/>
                </a:moveTo>
                <a:cubicBezTo>
                  <a:pt x="95" y="196"/>
                  <a:pt x="95" y="196"/>
                  <a:pt x="95" y="196"/>
                </a:cubicBezTo>
                <a:cubicBezTo>
                  <a:pt x="87" y="200"/>
                  <a:pt x="77" y="199"/>
                  <a:pt x="70" y="192"/>
                </a:cubicBezTo>
                <a:cubicBezTo>
                  <a:pt x="8" y="129"/>
                  <a:pt x="8" y="129"/>
                  <a:pt x="8" y="129"/>
                </a:cubicBezTo>
                <a:cubicBezTo>
                  <a:pt x="0" y="121"/>
                  <a:pt x="0" y="107"/>
                  <a:pt x="8" y="99"/>
                </a:cubicBezTo>
                <a:cubicBezTo>
                  <a:pt x="92" y="15"/>
                  <a:pt x="92" y="15"/>
                  <a:pt x="92" y="15"/>
                </a:cubicBezTo>
                <a:cubicBezTo>
                  <a:pt x="100" y="7"/>
                  <a:pt x="116" y="0"/>
                  <a:pt x="128" y="0"/>
                </a:cubicBezTo>
                <a:cubicBezTo>
                  <a:pt x="19" y="109"/>
                  <a:pt x="19" y="109"/>
                  <a:pt x="19" y="109"/>
                </a:cubicBezTo>
                <a:cubicBezTo>
                  <a:pt x="16" y="112"/>
                  <a:pt x="16" y="117"/>
                  <a:pt x="19" y="119"/>
                </a:cubicBezTo>
              </a:path>
            </a:pathLst>
          </a:custGeom>
          <a:solidFill>
            <a:srgbClr val="FFFFFF"/>
          </a:solidFill>
          <a:ln>
            <a:noFill/>
          </a:ln>
        </p:spPr>
        <p:txBody>
          <a:bodyPr vert="horz" wrap="square" lIns="91416" tIns="45708" rIns="91416" bIns="457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4" name="Freeform 9"/>
          <p:cNvSpPr>
            <a:spLocks/>
          </p:cNvSpPr>
          <p:nvPr/>
        </p:nvSpPr>
        <p:spPr bwMode="auto">
          <a:xfrm flipH="1">
            <a:off x="8392479" y="5360446"/>
            <a:ext cx="300680" cy="285869"/>
          </a:xfrm>
          <a:custGeom>
            <a:avLst/>
            <a:gdLst>
              <a:gd name="T0" fmla="*/ 207 w 211"/>
              <a:gd name="T1" fmla="*/ 85 h 200"/>
              <a:gd name="T2" fmla="*/ 153 w 211"/>
              <a:gd name="T3" fmla="*/ 124 h 200"/>
              <a:gd name="T4" fmla="*/ 173 w 211"/>
              <a:gd name="T5" fmla="*/ 189 h 200"/>
              <a:gd name="T6" fmla="*/ 170 w 211"/>
              <a:gd name="T7" fmla="*/ 198 h 200"/>
              <a:gd name="T8" fmla="*/ 165 w 211"/>
              <a:gd name="T9" fmla="*/ 200 h 200"/>
              <a:gd name="T10" fmla="*/ 160 w 211"/>
              <a:gd name="T11" fmla="*/ 198 h 200"/>
              <a:gd name="T12" fmla="*/ 106 w 211"/>
              <a:gd name="T13" fmla="*/ 158 h 200"/>
              <a:gd name="T14" fmla="*/ 51 w 211"/>
              <a:gd name="T15" fmla="*/ 198 h 200"/>
              <a:gd name="T16" fmla="*/ 41 w 211"/>
              <a:gd name="T17" fmla="*/ 198 h 200"/>
              <a:gd name="T18" fmla="*/ 38 w 211"/>
              <a:gd name="T19" fmla="*/ 189 h 200"/>
              <a:gd name="T20" fmla="*/ 59 w 211"/>
              <a:gd name="T21" fmla="*/ 124 h 200"/>
              <a:gd name="T22" fmla="*/ 5 w 211"/>
              <a:gd name="T23" fmla="*/ 85 h 200"/>
              <a:gd name="T24" fmla="*/ 2 w 211"/>
              <a:gd name="T25" fmla="*/ 75 h 200"/>
              <a:gd name="T26" fmla="*/ 10 w 211"/>
              <a:gd name="T27" fmla="*/ 70 h 200"/>
              <a:gd name="T28" fmla="*/ 77 w 211"/>
              <a:gd name="T29" fmla="*/ 70 h 200"/>
              <a:gd name="T30" fmla="*/ 98 w 211"/>
              <a:gd name="T31" fmla="*/ 5 h 200"/>
              <a:gd name="T32" fmla="*/ 106 w 211"/>
              <a:gd name="T33" fmla="*/ 0 h 200"/>
              <a:gd name="T34" fmla="*/ 114 w 211"/>
              <a:gd name="T35" fmla="*/ 5 h 200"/>
              <a:gd name="T36" fmla="*/ 135 w 211"/>
              <a:gd name="T37" fmla="*/ 70 h 200"/>
              <a:gd name="T38" fmla="*/ 202 w 211"/>
              <a:gd name="T39" fmla="*/ 70 h 200"/>
              <a:gd name="T40" fmla="*/ 210 w 211"/>
              <a:gd name="T41" fmla="*/ 75 h 200"/>
              <a:gd name="T42" fmla="*/ 207 w 211"/>
              <a:gd name="T43" fmla="*/ 8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200">
                <a:moveTo>
                  <a:pt x="207" y="85"/>
                </a:moveTo>
                <a:cubicBezTo>
                  <a:pt x="153" y="124"/>
                  <a:pt x="153" y="124"/>
                  <a:pt x="153" y="124"/>
                </a:cubicBezTo>
                <a:cubicBezTo>
                  <a:pt x="173" y="189"/>
                  <a:pt x="173" y="189"/>
                  <a:pt x="173" y="189"/>
                </a:cubicBezTo>
                <a:cubicBezTo>
                  <a:pt x="175" y="192"/>
                  <a:pt x="173" y="196"/>
                  <a:pt x="170" y="198"/>
                </a:cubicBezTo>
                <a:cubicBezTo>
                  <a:pt x="169" y="199"/>
                  <a:pt x="167" y="200"/>
                  <a:pt x="165" y="200"/>
                </a:cubicBezTo>
                <a:cubicBezTo>
                  <a:pt x="164" y="200"/>
                  <a:pt x="162" y="199"/>
                  <a:pt x="160" y="198"/>
                </a:cubicBezTo>
                <a:cubicBezTo>
                  <a:pt x="106" y="158"/>
                  <a:pt x="106" y="158"/>
                  <a:pt x="106" y="158"/>
                </a:cubicBezTo>
                <a:cubicBezTo>
                  <a:pt x="51" y="198"/>
                  <a:pt x="51" y="198"/>
                  <a:pt x="51" y="198"/>
                </a:cubicBezTo>
                <a:cubicBezTo>
                  <a:pt x="48" y="200"/>
                  <a:pt x="44" y="200"/>
                  <a:pt x="41" y="198"/>
                </a:cubicBezTo>
                <a:cubicBezTo>
                  <a:pt x="38" y="196"/>
                  <a:pt x="37" y="192"/>
                  <a:pt x="38" y="189"/>
                </a:cubicBezTo>
                <a:cubicBezTo>
                  <a:pt x="59" y="124"/>
                  <a:pt x="59" y="124"/>
                  <a:pt x="59" y="124"/>
                </a:cubicBezTo>
                <a:cubicBezTo>
                  <a:pt x="5" y="85"/>
                  <a:pt x="5" y="85"/>
                  <a:pt x="5" y="85"/>
                </a:cubicBezTo>
                <a:cubicBezTo>
                  <a:pt x="2" y="83"/>
                  <a:pt x="0" y="79"/>
                  <a:pt x="2" y="75"/>
                </a:cubicBezTo>
                <a:cubicBezTo>
                  <a:pt x="3" y="72"/>
                  <a:pt x="6" y="70"/>
                  <a:pt x="10" y="70"/>
                </a:cubicBezTo>
                <a:cubicBezTo>
                  <a:pt x="77" y="70"/>
                  <a:pt x="77" y="70"/>
                  <a:pt x="77" y="70"/>
                </a:cubicBezTo>
                <a:cubicBezTo>
                  <a:pt x="98" y="5"/>
                  <a:pt x="98" y="5"/>
                  <a:pt x="98" y="5"/>
                </a:cubicBezTo>
                <a:cubicBezTo>
                  <a:pt x="99" y="2"/>
                  <a:pt x="102" y="0"/>
                  <a:pt x="106" y="0"/>
                </a:cubicBezTo>
                <a:cubicBezTo>
                  <a:pt x="110" y="0"/>
                  <a:pt x="113" y="2"/>
                  <a:pt x="114" y="5"/>
                </a:cubicBezTo>
                <a:cubicBezTo>
                  <a:pt x="135" y="70"/>
                  <a:pt x="135" y="70"/>
                  <a:pt x="135" y="70"/>
                </a:cubicBezTo>
                <a:cubicBezTo>
                  <a:pt x="202" y="70"/>
                  <a:pt x="202" y="70"/>
                  <a:pt x="202" y="70"/>
                </a:cubicBezTo>
                <a:cubicBezTo>
                  <a:pt x="206" y="70"/>
                  <a:pt x="209" y="72"/>
                  <a:pt x="210" y="75"/>
                </a:cubicBezTo>
                <a:cubicBezTo>
                  <a:pt x="211" y="79"/>
                  <a:pt x="210" y="83"/>
                  <a:pt x="207" y="85"/>
                </a:cubicBezTo>
              </a:path>
            </a:pathLst>
          </a:custGeom>
          <a:solidFill>
            <a:srgbClr val="FFFFFF"/>
          </a:solidFill>
          <a:ln>
            <a:noFill/>
          </a:ln>
        </p:spPr>
        <p:txBody>
          <a:bodyPr vert="horz" wrap="square" lIns="91416" tIns="45708" rIns="91416" bIns="457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5" name="TextBox 124"/>
          <p:cNvSpPr txBox="1"/>
          <p:nvPr/>
        </p:nvSpPr>
        <p:spPr>
          <a:xfrm flipH="1">
            <a:off x="6556553" y="2068495"/>
            <a:ext cx="859627" cy="284742"/>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输入标题</a:t>
            </a:r>
            <a:endParaRPr kumimoji="0" lang="id-ID" altLang="zh-CN" sz="1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endParaRPr>
          </a:p>
        </p:txBody>
      </p:sp>
      <p:sp>
        <p:nvSpPr>
          <p:cNvPr id="126" name="TextBox 125"/>
          <p:cNvSpPr txBox="1"/>
          <p:nvPr/>
        </p:nvSpPr>
        <p:spPr>
          <a:xfrm flipH="1">
            <a:off x="6556553" y="2322420"/>
            <a:ext cx="1251935" cy="623248"/>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您的内容打在这里或者通过复制您的文本后，在此框中选择粘贴文字信息。</a:t>
            </a:r>
            <a:endParaRPr kumimoji="0" lang="en-US" altLang="zh-CN" sz="900" b="0" i="0" u="none" strike="noStrike" kern="0" cap="none" spc="0" normalizeH="0" baseline="0" noProof="0" dirty="0">
              <a:ln>
                <a:noFill/>
              </a:ln>
              <a:solidFill>
                <a:srgbClr val="000000">
                  <a:lumMod val="50000"/>
                  <a:lumOff val="50000"/>
                </a:srgbClr>
              </a:solidFill>
              <a:effectLst/>
              <a:uLnTx/>
              <a:uFillTx/>
            </a:endParaRPr>
          </a:p>
        </p:txBody>
      </p:sp>
      <p:sp>
        <p:nvSpPr>
          <p:cNvPr id="127" name="TextBox 126"/>
          <p:cNvSpPr txBox="1"/>
          <p:nvPr/>
        </p:nvSpPr>
        <p:spPr>
          <a:xfrm flipH="1">
            <a:off x="5009436" y="2068495"/>
            <a:ext cx="859627" cy="284742"/>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输入标题</a:t>
            </a:r>
            <a:endParaRPr kumimoji="0" lang="id-ID" altLang="zh-CN" sz="1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endParaRPr>
          </a:p>
        </p:txBody>
      </p:sp>
      <p:sp>
        <p:nvSpPr>
          <p:cNvPr id="128" name="TextBox 127"/>
          <p:cNvSpPr txBox="1"/>
          <p:nvPr/>
        </p:nvSpPr>
        <p:spPr>
          <a:xfrm flipH="1">
            <a:off x="5009436" y="2322420"/>
            <a:ext cx="1251935" cy="623248"/>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您的内容打在这里或者通过复制您的文本后，在此框中选择粘贴文字信息。</a:t>
            </a:r>
            <a:endParaRPr kumimoji="0" lang="en-US" altLang="zh-CN" sz="900" b="0" i="0" u="none" strike="noStrike" kern="0" cap="none" spc="0" normalizeH="0" baseline="0" noProof="0" dirty="0">
              <a:ln>
                <a:noFill/>
              </a:ln>
              <a:solidFill>
                <a:srgbClr val="000000">
                  <a:lumMod val="50000"/>
                  <a:lumOff val="50000"/>
                </a:srgbClr>
              </a:solidFill>
              <a:effectLst/>
              <a:uLnTx/>
              <a:uFillTx/>
            </a:endParaRPr>
          </a:p>
        </p:txBody>
      </p:sp>
      <p:sp>
        <p:nvSpPr>
          <p:cNvPr id="129" name="TextBox 128"/>
          <p:cNvSpPr txBox="1"/>
          <p:nvPr/>
        </p:nvSpPr>
        <p:spPr>
          <a:xfrm flipH="1">
            <a:off x="3504133" y="2068495"/>
            <a:ext cx="859627" cy="284742"/>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输入标题</a:t>
            </a:r>
            <a:endParaRPr kumimoji="0" lang="id-ID" sz="1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endParaRPr>
          </a:p>
        </p:txBody>
      </p:sp>
      <p:sp>
        <p:nvSpPr>
          <p:cNvPr id="130" name="TextBox 129"/>
          <p:cNvSpPr txBox="1"/>
          <p:nvPr/>
        </p:nvSpPr>
        <p:spPr>
          <a:xfrm flipH="1">
            <a:off x="3504133" y="2322420"/>
            <a:ext cx="1251935" cy="623248"/>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您的内容打在这里或者通过复制您的文本后，在此框中选择粘贴文字信息。</a:t>
            </a:r>
            <a:endParaRPr kumimoji="0" lang="en-US" altLang="zh-CN" sz="900" b="0" i="0" u="none" strike="noStrike" kern="0" cap="none" spc="0" normalizeH="0" baseline="0" noProof="0" dirty="0">
              <a:ln>
                <a:noFill/>
              </a:ln>
              <a:solidFill>
                <a:srgbClr val="000000">
                  <a:lumMod val="50000"/>
                  <a:lumOff val="50000"/>
                </a:srgbClr>
              </a:solidFill>
              <a:effectLst/>
              <a:uLnTx/>
              <a:uFillTx/>
            </a:endParaRPr>
          </a:p>
        </p:txBody>
      </p:sp>
      <p:sp>
        <p:nvSpPr>
          <p:cNvPr id="131" name="TextBox 130"/>
          <p:cNvSpPr txBox="1"/>
          <p:nvPr/>
        </p:nvSpPr>
        <p:spPr>
          <a:xfrm flipH="1">
            <a:off x="4337082" y="3969060"/>
            <a:ext cx="859627" cy="284742"/>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输入标题</a:t>
            </a:r>
            <a:endParaRPr kumimoji="0" lang="id-ID" altLang="zh-CN" sz="1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endParaRPr>
          </a:p>
        </p:txBody>
      </p:sp>
      <p:sp>
        <p:nvSpPr>
          <p:cNvPr id="132" name="TextBox 131"/>
          <p:cNvSpPr txBox="1"/>
          <p:nvPr/>
        </p:nvSpPr>
        <p:spPr>
          <a:xfrm flipH="1">
            <a:off x="4337082" y="4222986"/>
            <a:ext cx="1251935" cy="623248"/>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您的内容打在这里或者通过复制您的文本后，在此框中选择粘贴文字信息。</a:t>
            </a:r>
            <a:endParaRPr kumimoji="0" lang="en-US" altLang="zh-CN" sz="900" b="0" i="0" u="none" strike="noStrike" kern="0" cap="none" spc="0" normalizeH="0" baseline="0" noProof="0" dirty="0">
              <a:ln>
                <a:noFill/>
              </a:ln>
              <a:solidFill>
                <a:srgbClr val="000000">
                  <a:lumMod val="50000"/>
                  <a:lumOff val="50000"/>
                </a:srgbClr>
              </a:solidFill>
              <a:effectLst/>
              <a:uLnTx/>
              <a:uFillTx/>
            </a:endParaRPr>
          </a:p>
        </p:txBody>
      </p:sp>
      <p:sp>
        <p:nvSpPr>
          <p:cNvPr id="133" name="TextBox 132"/>
          <p:cNvSpPr txBox="1"/>
          <p:nvPr/>
        </p:nvSpPr>
        <p:spPr>
          <a:xfrm flipH="1">
            <a:off x="5864778" y="3969060"/>
            <a:ext cx="859627" cy="284742"/>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输入标题</a:t>
            </a:r>
            <a:endParaRPr kumimoji="0" lang="id-ID" altLang="zh-CN" sz="1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endParaRPr>
          </a:p>
        </p:txBody>
      </p:sp>
      <p:sp>
        <p:nvSpPr>
          <p:cNvPr id="134" name="TextBox 133"/>
          <p:cNvSpPr txBox="1"/>
          <p:nvPr/>
        </p:nvSpPr>
        <p:spPr>
          <a:xfrm flipH="1">
            <a:off x="5864778" y="4222986"/>
            <a:ext cx="1251935" cy="623248"/>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您的内容打在这里或者通过复制您的文本后，在此框中选择粘贴文字信息。</a:t>
            </a:r>
            <a:endParaRPr kumimoji="0" lang="en-US" altLang="zh-CN" sz="900" b="0" i="0" u="none" strike="noStrike" kern="0" cap="none" spc="0" normalizeH="0" baseline="0" noProof="0" dirty="0">
              <a:ln>
                <a:noFill/>
              </a:ln>
              <a:solidFill>
                <a:srgbClr val="000000">
                  <a:lumMod val="50000"/>
                  <a:lumOff val="50000"/>
                </a:srgbClr>
              </a:solidFill>
              <a:effectLst/>
              <a:uLnTx/>
              <a:uFillTx/>
            </a:endParaRPr>
          </a:p>
        </p:txBody>
      </p:sp>
      <p:grpSp>
        <p:nvGrpSpPr>
          <p:cNvPr id="135" name="Group 254"/>
          <p:cNvGrpSpPr/>
          <p:nvPr/>
        </p:nvGrpSpPr>
        <p:grpSpPr>
          <a:xfrm flipH="1">
            <a:off x="7068715" y="1519237"/>
            <a:ext cx="357679" cy="431660"/>
            <a:chOff x="134906" y="3220464"/>
            <a:chExt cx="730251" cy="881063"/>
          </a:xfrm>
          <a:solidFill>
            <a:srgbClr val="C00000"/>
          </a:solidFill>
        </p:grpSpPr>
        <p:sp>
          <p:nvSpPr>
            <p:cNvPr id="136" name="Freeform 34"/>
            <p:cNvSpPr>
              <a:spLocks/>
            </p:cNvSpPr>
            <p:nvPr/>
          </p:nvSpPr>
          <p:spPr bwMode="auto">
            <a:xfrm>
              <a:off x="134906" y="3220464"/>
              <a:ext cx="730251" cy="577851"/>
            </a:xfrm>
            <a:custGeom>
              <a:avLst/>
              <a:gdLst>
                <a:gd name="T0" fmla="*/ 124 w 192"/>
                <a:gd name="T1" fmla="*/ 96 h 152"/>
                <a:gd name="T2" fmla="*/ 116 w 192"/>
                <a:gd name="T3" fmla="*/ 92 h 152"/>
                <a:gd name="T4" fmla="*/ 116 w 192"/>
                <a:gd name="T5" fmla="*/ 80 h 152"/>
                <a:gd name="T6" fmla="*/ 120 w 192"/>
                <a:gd name="T7" fmla="*/ 60 h 152"/>
                <a:gd name="T8" fmla="*/ 121 w 192"/>
                <a:gd name="T9" fmla="*/ 25 h 152"/>
                <a:gd name="T10" fmla="*/ 96 w 192"/>
                <a:gd name="T11" fmla="*/ 0 h 152"/>
                <a:gd name="T12" fmla="*/ 72 w 192"/>
                <a:gd name="T13" fmla="*/ 24 h 152"/>
                <a:gd name="T14" fmla="*/ 72 w 192"/>
                <a:gd name="T15" fmla="*/ 60 h 152"/>
                <a:gd name="T16" fmla="*/ 76 w 192"/>
                <a:gd name="T17" fmla="*/ 80 h 152"/>
                <a:gd name="T18" fmla="*/ 76 w 192"/>
                <a:gd name="T19" fmla="*/ 92 h 152"/>
                <a:gd name="T20" fmla="*/ 68 w 192"/>
                <a:gd name="T21" fmla="*/ 96 h 152"/>
                <a:gd name="T22" fmla="*/ 16 w 192"/>
                <a:gd name="T23" fmla="*/ 96 h 152"/>
                <a:gd name="T24" fmla="*/ 0 w 192"/>
                <a:gd name="T25" fmla="*/ 116 h 152"/>
                <a:gd name="T26" fmla="*/ 0 w 192"/>
                <a:gd name="T27" fmla="*/ 152 h 152"/>
                <a:gd name="T28" fmla="*/ 192 w 192"/>
                <a:gd name="T29" fmla="*/ 152 h 152"/>
                <a:gd name="T30" fmla="*/ 192 w 192"/>
                <a:gd name="T31" fmla="*/ 116 h 152"/>
                <a:gd name="T32" fmla="*/ 176 w 192"/>
                <a:gd name="T33" fmla="*/ 96 h 152"/>
                <a:gd name="T34" fmla="*/ 124 w 192"/>
                <a:gd name="T35" fmla="*/ 96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52">
                  <a:moveTo>
                    <a:pt x="124" y="96"/>
                  </a:moveTo>
                  <a:cubicBezTo>
                    <a:pt x="121" y="96"/>
                    <a:pt x="118" y="95"/>
                    <a:pt x="116" y="92"/>
                  </a:cubicBezTo>
                  <a:cubicBezTo>
                    <a:pt x="114" y="89"/>
                    <a:pt x="115" y="83"/>
                    <a:pt x="116" y="80"/>
                  </a:cubicBezTo>
                  <a:cubicBezTo>
                    <a:pt x="119" y="72"/>
                    <a:pt x="120" y="68"/>
                    <a:pt x="120" y="60"/>
                  </a:cubicBezTo>
                  <a:cubicBezTo>
                    <a:pt x="121" y="25"/>
                    <a:pt x="121" y="25"/>
                    <a:pt x="121" y="25"/>
                  </a:cubicBezTo>
                  <a:cubicBezTo>
                    <a:pt x="121" y="11"/>
                    <a:pt x="110" y="0"/>
                    <a:pt x="96" y="0"/>
                  </a:cubicBezTo>
                  <a:cubicBezTo>
                    <a:pt x="82" y="0"/>
                    <a:pt x="72" y="10"/>
                    <a:pt x="72" y="24"/>
                  </a:cubicBezTo>
                  <a:cubicBezTo>
                    <a:pt x="72" y="60"/>
                    <a:pt x="72" y="60"/>
                    <a:pt x="72" y="60"/>
                  </a:cubicBezTo>
                  <a:cubicBezTo>
                    <a:pt x="72" y="68"/>
                    <a:pt x="73" y="72"/>
                    <a:pt x="76" y="80"/>
                  </a:cubicBezTo>
                  <a:cubicBezTo>
                    <a:pt x="77" y="83"/>
                    <a:pt x="78" y="89"/>
                    <a:pt x="76" y="92"/>
                  </a:cubicBezTo>
                  <a:cubicBezTo>
                    <a:pt x="74" y="95"/>
                    <a:pt x="71" y="96"/>
                    <a:pt x="68" y="96"/>
                  </a:cubicBezTo>
                  <a:cubicBezTo>
                    <a:pt x="16" y="96"/>
                    <a:pt x="16" y="96"/>
                    <a:pt x="16" y="96"/>
                  </a:cubicBezTo>
                  <a:cubicBezTo>
                    <a:pt x="8" y="96"/>
                    <a:pt x="0" y="108"/>
                    <a:pt x="0" y="116"/>
                  </a:cubicBezTo>
                  <a:cubicBezTo>
                    <a:pt x="0" y="152"/>
                    <a:pt x="0" y="152"/>
                    <a:pt x="0" y="152"/>
                  </a:cubicBezTo>
                  <a:cubicBezTo>
                    <a:pt x="192" y="152"/>
                    <a:pt x="192" y="152"/>
                    <a:pt x="192" y="152"/>
                  </a:cubicBezTo>
                  <a:cubicBezTo>
                    <a:pt x="192" y="116"/>
                    <a:pt x="192" y="116"/>
                    <a:pt x="192" y="116"/>
                  </a:cubicBezTo>
                  <a:cubicBezTo>
                    <a:pt x="192" y="108"/>
                    <a:pt x="184" y="96"/>
                    <a:pt x="176" y="96"/>
                  </a:cubicBezTo>
                  <a:lnTo>
                    <a:pt x="124" y="96"/>
                  </a:lnTo>
                  <a:close/>
                </a:path>
              </a:pathLst>
            </a:custGeom>
            <a:grpFill/>
            <a:ln w="15875"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7" name="Freeform 35"/>
            <p:cNvSpPr>
              <a:spLocks/>
            </p:cNvSpPr>
            <p:nvPr/>
          </p:nvSpPr>
          <p:spPr bwMode="auto">
            <a:xfrm>
              <a:off x="165069" y="3798314"/>
              <a:ext cx="669926" cy="303213"/>
            </a:xfrm>
            <a:custGeom>
              <a:avLst/>
              <a:gdLst>
                <a:gd name="T0" fmla="*/ 422 w 422"/>
                <a:gd name="T1" fmla="*/ 191 h 191"/>
                <a:gd name="T2" fmla="*/ 115 w 422"/>
                <a:gd name="T3" fmla="*/ 191 h 191"/>
                <a:gd name="T4" fmla="*/ 115 w 422"/>
                <a:gd name="T5" fmla="*/ 95 h 191"/>
                <a:gd name="T6" fmla="*/ 67 w 422"/>
                <a:gd name="T7" fmla="*/ 191 h 191"/>
                <a:gd name="T8" fmla="*/ 0 w 422"/>
                <a:gd name="T9" fmla="*/ 191 h 191"/>
                <a:gd name="T10" fmla="*/ 0 w 422"/>
                <a:gd name="T11" fmla="*/ 0 h 191"/>
                <a:gd name="T12" fmla="*/ 422 w 422"/>
                <a:gd name="T13" fmla="*/ 0 h 191"/>
                <a:gd name="T14" fmla="*/ 422 w 422"/>
                <a:gd name="T15" fmla="*/ 191 h 1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2" h="191">
                  <a:moveTo>
                    <a:pt x="422" y="191"/>
                  </a:moveTo>
                  <a:lnTo>
                    <a:pt x="115" y="191"/>
                  </a:lnTo>
                  <a:lnTo>
                    <a:pt x="115" y="95"/>
                  </a:lnTo>
                  <a:lnTo>
                    <a:pt x="67" y="191"/>
                  </a:lnTo>
                  <a:lnTo>
                    <a:pt x="0" y="191"/>
                  </a:lnTo>
                  <a:lnTo>
                    <a:pt x="0" y="0"/>
                  </a:lnTo>
                  <a:lnTo>
                    <a:pt x="422" y="0"/>
                  </a:lnTo>
                  <a:lnTo>
                    <a:pt x="422" y="191"/>
                  </a:lnTo>
                  <a:close/>
                </a:path>
              </a:pathLst>
            </a:custGeom>
            <a:grpFill/>
            <a:ln w="15875"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8" name="Line 36"/>
            <p:cNvSpPr>
              <a:spLocks noChangeShapeType="1"/>
            </p:cNvSpPr>
            <p:nvPr/>
          </p:nvSpPr>
          <p:spPr bwMode="auto">
            <a:xfrm>
              <a:off x="742919" y="3904677"/>
              <a:ext cx="0" cy="196850"/>
            </a:xfrm>
            <a:prstGeom prst="line">
              <a:avLst/>
            </a:prstGeom>
            <a:grpFill/>
            <a:ln w="15875"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9" name="Line 37"/>
            <p:cNvSpPr>
              <a:spLocks noChangeShapeType="1"/>
            </p:cNvSpPr>
            <p:nvPr/>
          </p:nvSpPr>
          <p:spPr bwMode="auto">
            <a:xfrm>
              <a:off x="652432" y="3949127"/>
              <a:ext cx="0" cy="152400"/>
            </a:xfrm>
            <a:prstGeom prst="line">
              <a:avLst/>
            </a:prstGeom>
            <a:grpFill/>
            <a:ln w="15875"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0" name="Line 38"/>
            <p:cNvSpPr>
              <a:spLocks noChangeShapeType="1"/>
            </p:cNvSpPr>
            <p:nvPr/>
          </p:nvSpPr>
          <p:spPr bwMode="auto">
            <a:xfrm>
              <a:off x="560357" y="4011039"/>
              <a:ext cx="0" cy="90488"/>
            </a:xfrm>
            <a:prstGeom prst="line">
              <a:avLst/>
            </a:prstGeom>
            <a:grpFill/>
            <a:ln w="15875"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1" name="Oval 39"/>
            <p:cNvSpPr>
              <a:spLocks noChangeArrowheads="1"/>
            </p:cNvSpPr>
            <p:nvPr/>
          </p:nvSpPr>
          <p:spPr bwMode="auto">
            <a:xfrm>
              <a:off x="480981" y="3296664"/>
              <a:ext cx="38100" cy="38100"/>
            </a:xfrm>
            <a:prstGeom prst="ellipse">
              <a:avLst/>
            </a:prstGeom>
            <a:grpFill/>
            <a:ln w="15875"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sp>
        <p:nvSpPr>
          <p:cNvPr id="142" name="Freeform 5"/>
          <p:cNvSpPr>
            <a:spLocks noEditPoints="1"/>
          </p:cNvSpPr>
          <p:nvPr/>
        </p:nvSpPr>
        <p:spPr bwMode="auto">
          <a:xfrm flipH="1">
            <a:off x="5458114" y="1615169"/>
            <a:ext cx="354244" cy="347234"/>
          </a:xfrm>
          <a:custGeom>
            <a:avLst/>
            <a:gdLst>
              <a:gd name="T0" fmla="*/ 179 w 208"/>
              <a:gd name="T1" fmla="*/ 79 h 204"/>
              <a:gd name="T2" fmla="*/ 174 w 208"/>
              <a:gd name="T3" fmla="*/ 66 h 204"/>
              <a:gd name="T4" fmla="*/ 185 w 208"/>
              <a:gd name="T5" fmla="*/ 38 h 204"/>
              <a:gd name="T6" fmla="*/ 169 w 208"/>
              <a:gd name="T7" fmla="*/ 22 h 204"/>
              <a:gd name="T8" fmla="*/ 140 w 208"/>
              <a:gd name="T9" fmla="*/ 33 h 204"/>
              <a:gd name="T10" fmla="*/ 128 w 208"/>
              <a:gd name="T11" fmla="*/ 28 h 204"/>
              <a:gd name="T12" fmla="*/ 115 w 208"/>
              <a:gd name="T13" fmla="*/ 0 h 204"/>
              <a:gd name="T14" fmla="*/ 92 w 208"/>
              <a:gd name="T15" fmla="*/ 0 h 204"/>
              <a:gd name="T16" fmla="*/ 80 w 208"/>
              <a:gd name="T17" fmla="*/ 28 h 204"/>
              <a:gd name="T18" fmla="*/ 67 w 208"/>
              <a:gd name="T19" fmla="*/ 33 h 204"/>
              <a:gd name="T20" fmla="*/ 38 w 208"/>
              <a:gd name="T21" fmla="*/ 22 h 204"/>
              <a:gd name="T22" fmla="*/ 22 w 208"/>
              <a:gd name="T23" fmla="*/ 38 h 204"/>
              <a:gd name="T24" fmla="*/ 34 w 208"/>
              <a:gd name="T25" fmla="*/ 66 h 204"/>
              <a:gd name="T26" fmla="*/ 28 w 208"/>
              <a:gd name="T27" fmla="*/ 79 h 204"/>
              <a:gd name="T28" fmla="*/ 0 w 208"/>
              <a:gd name="T29" fmla="*/ 91 h 204"/>
              <a:gd name="T30" fmla="*/ 0 w 208"/>
              <a:gd name="T31" fmla="*/ 114 h 204"/>
              <a:gd name="T32" fmla="*/ 28 w 208"/>
              <a:gd name="T33" fmla="*/ 125 h 204"/>
              <a:gd name="T34" fmla="*/ 34 w 208"/>
              <a:gd name="T35" fmla="*/ 138 h 204"/>
              <a:gd name="T36" fmla="*/ 22 w 208"/>
              <a:gd name="T37" fmla="*/ 167 h 204"/>
              <a:gd name="T38" fmla="*/ 39 w 208"/>
              <a:gd name="T39" fmla="*/ 182 h 204"/>
              <a:gd name="T40" fmla="*/ 67 w 208"/>
              <a:gd name="T41" fmla="*/ 171 h 204"/>
              <a:gd name="T42" fmla="*/ 80 w 208"/>
              <a:gd name="T43" fmla="*/ 176 h 204"/>
              <a:gd name="T44" fmla="*/ 93 w 208"/>
              <a:gd name="T45" fmla="*/ 204 h 204"/>
              <a:gd name="T46" fmla="*/ 116 w 208"/>
              <a:gd name="T47" fmla="*/ 204 h 204"/>
              <a:gd name="T48" fmla="*/ 128 w 208"/>
              <a:gd name="T49" fmla="*/ 176 h 204"/>
              <a:gd name="T50" fmla="*/ 141 w 208"/>
              <a:gd name="T51" fmla="*/ 171 h 204"/>
              <a:gd name="T52" fmla="*/ 170 w 208"/>
              <a:gd name="T53" fmla="*/ 182 h 204"/>
              <a:gd name="T54" fmla="*/ 186 w 208"/>
              <a:gd name="T55" fmla="*/ 166 h 204"/>
              <a:gd name="T56" fmla="*/ 174 w 208"/>
              <a:gd name="T57" fmla="*/ 138 h 204"/>
              <a:gd name="T58" fmla="*/ 179 w 208"/>
              <a:gd name="T59" fmla="*/ 125 h 204"/>
              <a:gd name="T60" fmla="*/ 208 w 208"/>
              <a:gd name="T61" fmla="*/ 113 h 204"/>
              <a:gd name="T62" fmla="*/ 208 w 208"/>
              <a:gd name="T63" fmla="*/ 90 h 204"/>
              <a:gd name="T64" fmla="*/ 179 w 208"/>
              <a:gd name="T65" fmla="*/ 79 h 204"/>
              <a:gd name="T66" fmla="*/ 137 w 208"/>
              <a:gd name="T67" fmla="*/ 102 h 204"/>
              <a:gd name="T68" fmla="*/ 104 w 208"/>
              <a:gd name="T69" fmla="*/ 135 h 204"/>
              <a:gd name="T70" fmla="*/ 70 w 208"/>
              <a:gd name="T71" fmla="*/ 102 h 204"/>
              <a:gd name="T72" fmla="*/ 104 w 208"/>
              <a:gd name="T73" fmla="*/ 69 h 204"/>
              <a:gd name="T74" fmla="*/ 137 w 208"/>
              <a:gd name="T75" fmla="*/ 102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8" h="204">
                <a:moveTo>
                  <a:pt x="179" y="79"/>
                </a:moveTo>
                <a:cubicBezTo>
                  <a:pt x="174" y="66"/>
                  <a:pt x="174" y="66"/>
                  <a:pt x="174" y="66"/>
                </a:cubicBezTo>
                <a:cubicBezTo>
                  <a:pt x="174" y="66"/>
                  <a:pt x="186" y="39"/>
                  <a:pt x="185" y="38"/>
                </a:cubicBezTo>
                <a:cubicBezTo>
                  <a:pt x="169" y="22"/>
                  <a:pt x="169" y="22"/>
                  <a:pt x="169" y="22"/>
                </a:cubicBezTo>
                <a:cubicBezTo>
                  <a:pt x="168" y="21"/>
                  <a:pt x="140" y="33"/>
                  <a:pt x="140" y="33"/>
                </a:cubicBezTo>
                <a:cubicBezTo>
                  <a:pt x="128" y="28"/>
                  <a:pt x="128" y="28"/>
                  <a:pt x="128" y="28"/>
                </a:cubicBezTo>
                <a:cubicBezTo>
                  <a:pt x="128" y="28"/>
                  <a:pt x="116" y="0"/>
                  <a:pt x="115" y="0"/>
                </a:cubicBezTo>
                <a:cubicBezTo>
                  <a:pt x="92" y="0"/>
                  <a:pt x="92" y="0"/>
                  <a:pt x="92" y="0"/>
                </a:cubicBezTo>
                <a:cubicBezTo>
                  <a:pt x="90" y="0"/>
                  <a:pt x="80" y="28"/>
                  <a:pt x="80" y="28"/>
                </a:cubicBezTo>
                <a:cubicBezTo>
                  <a:pt x="67" y="33"/>
                  <a:pt x="67" y="33"/>
                  <a:pt x="67" y="33"/>
                </a:cubicBezTo>
                <a:cubicBezTo>
                  <a:pt x="67" y="33"/>
                  <a:pt x="39" y="21"/>
                  <a:pt x="38" y="22"/>
                </a:cubicBezTo>
                <a:cubicBezTo>
                  <a:pt x="22" y="38"/>
                  <a:pt x="22" y="38"/>
                  <a:pt x="22" y="38"/>
                </a:cubicBezTo>
                <a:cubicBezTo>
                  <a:pt x="21" y="39"/>
                  <a:pt x="34" y="66"/>
                  <a:pt x="34" y="66"/>
                </a:cubicBezTo>
                <a:cubicBezTo>
                  <a:pt x="28" y="79"/>
                  <a:pt x="28" y="79"/>
                  <a:pt x="28" y="79"/>
                </a:cubicBezTo>
                <a:cubicBezTo>
                  <a:pt x="28" y="79"/>
                  <a:pt x="0" y="90"/>
                  <a:pt x="0" y="91"/>
                </a:cubicBezTo>
                <a:cubicBezTo>
                  <a:pt x="0" y="114"/>
                  <a:pt x="0" y="114"/>
                  <a:pt x="0" y="114"/>
                </a:cubicBezTo>
                <a:cubicBezTo>
                  <a:pt x="0" y="115"/>
                  <a:pt x="28" y="125"/>
                  <a:pt x="28" y="125"/>
                </a:cubicBezTo>
                <a:cubicBezTo>
                  <a:pt x="34" y="138"/>
                  <a:pt x="34" y="138"/>
                  <a:pt x="34" y="138"/>
                </a:cubicBezTo>
                <a:cubicBezTo>
                  <a:pt x="34" y="138"/>
                  <a:pt x="21" y="166"/>
                  <a:pt x="22" y="167"/>
                </a:cubicBezTo>
                <a:cubicBezTo>
                  <a:pt x="39" y="182"/>
                  <a:pt x="39" y="182"/>
                  <a:pt x="39" y="182"/>
                </a:cubicBezTo>
                <a:cubicBezTo>
                  <a:pt x="40" y="183"/>
                  <a:pt x="67" y="171"/>
                  <a:pt x="67" y="171"/>
                </a:cubicBezTo>
                <a:cubicBezTo>
                  <a:pt x="80" y="176"/>
                  <a:pt x="80" y="176"/>
                  <a:pt x="80" y="176"/>
                </a:cubicBezTo>
                <a:cubicBezTo>
                  <a:pt x="80" y="176"/>
                  <a:pt x="91" y="204"/>
                  <a:pt x="93" y="204"/>
                </a:cubicBezTo>
                <a:cubicBezTo>
                  <a:pt x="116" y="204"/>
                  <a:pt x="116" y="204"/>
                  <a:pt x="116" y="204"/>
                </a:cubicBezTo>
                <a:cubicBezTo>
                  <a:pt x="117" y="204"/>
                  <a:pt x="128" y="176"/>
                  <a:pt x="128" y="176"/>
                </a:cubicBezTo>
                <a:cubicBezTo>
                  <a:pt x="141" y="171"/>
                  <a:pt x="141" y="171"/>
                  <a:pt x="141" y="171"/>
                </a:cubicBezTo>
                <a:cubicBezTo>
                  <a:pt x="141" y="171"/>
                  <a:pt x="169" y="183"/>
                  <a:pt x="170" y="182"/>
                </a:cubicBezTo>
                <a:cubicBezTo>
                  <a:pt x="186" y="166"/>
                  <a:pt x="186" y="166"/>
                  <a:pt x="186" y="166"/>
                </a:cubicBezTo>
                <a:cubicBezTo>
                  <a:pt x="187" y="165"/>
                  <a:pt x="174" y="138"/>
                  <a:pt x="174" y="138"/>
                </a:cubicBezTo>
                <a:cubicBezTo>
                  <a:pt x="179" y="125"/>
                  <a:pt x="179" y="125"/>
                  <a:pt x="179" y="125"/>
                </a:cubicBezTo>
                <a:cubicBezTo>
                  <a:pt x="179" y="125"/>
                  <a:pt x="208" y="114"/>
                  <a:pt x="208" y="113"/>
                </a:cubicBezTo>
                <a:cubicBezTo>
                  <a:pt x="208" y="90"/>
                  <a:pt x="208" y="90"/>
                  <a:pt x="208" y="90"/>
                </a:cubicBezTo>
                <a:cubicBezTo>
                  <a:pt x="208" y="89"/>
                  <a:pt x="179" y="79"/>
                  <a:pt x="179" y="79"/>
                </a:cubicBezTo>
                <a:moveTo>
                  <a:pt x="137" y="102"/>
                </a:moveTo>
                <a:cubicBezTo>
                  <a:pt x="137" y="120"/>
                  <a:pt x="122" y="135"/>
                  <a:pt x="104" y="135"/>
                </a:cubicBezTo>
                <a:cubicBezTo>
                  <a:pt x="85" y="135"/>
                  <a:pt x="70" y="120"/>
                  <a:pt x="70" y="102"/>
                </a:cubicBezTo>
                <a:cubicBezTo>
                  <a:pt x="70" y="84"/>
                  <a:pt x="85" y="69"/>
                  <a:pt x="104" y="69"/>
                </a:cubicBezTo>
                <a:cubicBezTo>
                  <a:pt x="122" y="69"/>
                  <a:pt x="137" y="84"/>
                  <a:pt x="137" y="102"/>
                </a:cubicBezTo>
              </a:path>
            </a:pathLst>
          </a:custGeom>
          <a:solidFill>
            <a:srgbClr val="C00000"/>
          </a:solidFill>
          <a:ln>
            <a:noFill/>
          </a:ln>
        </p:spPr>
        <p:txBody>
          <a:bodyPr vert="horz" wrap="square" lIns="91416" tIns="45708" rIns="91416" bIns="457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nvGrpSpPr>
          <p:cNvPr id="143" name="Group 262"/>
          <p:cNvGrpSpPr/>
          <p:nvPr/>
        </p:nvGrpSpPr>
        <p:grpSpPr>
          <a:xfrm flipH="1">
            <a:off x="8461846" y="3322784"/>
            <a:ext cx="177297" cy="270654"/>
            <a:chOff x="6553" y="1835403"/>
            <a:chExt cx="576263" cy="879476"/>
          </a:xfrm>
          <a:noFill/>
        </p:grpSpPr>
        <p:sp>
          <p:nvSpPr>
            <p:cNvPr id="144" name="Freeform 50"/>
            <p:cNvSpPr>
              <a:spLocks/>
            </p:cNvSpPr>
            <p:nvPr/>
          </p:nvSpPr>
          <p:spPr bwMode="auto">
            <a:xfrm>
              <a:off x="63703" y="1835403"/>
              <a:ext cx="442913" cy="150813"/>
            </a:xfrm>
            <a:custGeom>
              <a:avLst/>
              <a:gdLst>
                <a:gd name="T0" fmla="*/ 231 w 279"/>
                <a:gd name="T1" fmla="*/ 95 h 95"/>
                <a:gd name="T2" fmla="*/ 58 w 279"/>
                <a:gd name="T3" fmla="*/ 95 h 95"/>
                <a:gd name="T4" fmla="*/ 0 w 279"/>
                <a:gd name="T5" fmla="*/ 0 h 95"/>
                <a:gd name="T6" fmla="*/ 279 w 279"/>
                <a:gd name="T7" fmla="*/ 0 h 95"/>
                <a:gd name="T8" fmla="*/ 231 w 279"/>
                <a:gd name="T9" fmla="*/ 95 h 95"/>
              </a:gdLst>
              <a:ahLst/>
              <a:cxnLst>
                <a:cxn ang="0">
                  <a:pos x="T0" y="T1"/>
                </a:cxn>
                <a:cxn ang="0">
                  <a:pos x="T2" y="T3"/>
                </a:cxn>
                <a:cxn ang="0">
                  <a:pos x="T4" y="T5"/>
                </a:cxn>
                <a:cxn ang="0">
                  <a:pos x="T6" y="T7"/>
                </a:cxn>
                <a:cxn ang="0">
                  <a:pos x="T8" y="T9"/>
                </a:cxn>
              </a:cxnLst>
              <a:rect l="0" t="0" r="r" b="b"/>
              <a:pathLst>
                <a:path w="279" h="95">
                  <a:moveTo>
                    <a:pt x="231" y="95"/>
                  </a:moveTo>
                  <a:lnTo>
                    <a:pt x="58" y="95"/>
                  </a:lnTo>
                  <a:lnTo>
                    <a:pt x="0" y="0"/>
                  </a:lnTo>
                  <a:lnTo>
                    <a:pt x="279" y="0"/>
                  </a:lnTo>
                  <a:lnTo>
                    <a:pt x="231" y="95"/>
                  </a:lnTo>
                  <a:close/>
                </a:path>
              </a:pathLst>
            </a:custGeom>
            <a:grpFill/>
            <a:ln w="12700"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5" name="Freeform 51"/>
            <p:cNvSpPr>
              <a:spLocks/>
            </p:cNvSpPr>
            <p:nvPr/>
          </p:nvSpPr>
          <p:spPr bwMode="auto">
            <a:xfrm>
              <a:off x="6553" y="1986216"/>
              <a:ext cx="576263" cy="728663"/>
            </a:xfrm>
            <a:custGeom>
              <a:avLst/>
              <a:gdLst>
                <a:gd name="T0" fmla="*/ 219 w 363"/>
                <a:gd name="T1" fmla="*/ 459 h 459"/>
                <a:gd name="T2" fmla="*/ 142 w 363"/>
                <a:gd name="T3" fmla="*/ 459 h 459"/>
                <a:gd name="T4" fmla="*/ 0 w 363"/>
                <a:gd name="T5" fmla="*/ 158 h 459"/>
                <a:gd name="T6" fmla="*/ 94 w 363"/>
                <a:gd name="T7" fmla="*/ 0 h 459"/>
                <a:gd name="T8" fmla="*/ 267 w 363"/>
                <a:gd name="T9" fmla="*/ 0 h 459"/>
                <a:gd name="T10" fmla="*/ 363 w 363"/>
                <a:gd name="T11" fmla="*/ 158 h 459"/>
                <a:gd name="T12" fmla="*/ 219 w 363"/>
                <a:gd name="T13" fmla="*/ 459 h 459"/>
              </a:gdLst>
              <a:ahLst/>
              <a:cxnLst>
                <a:cxn ang="0">
                  <a:pos x="T0" y="T1"/>
                </a:cxn>
                <a:cxn ang="0">
                  <a:pos x="T2" y="T3"/>
                </a:cxn>
                <a:cxn ang="0">
                  <a:pos x="T4" y="T5"/>
                </a:cxn>
                <a:cxn ang="0">
                  <a:pos x="T6" y="T7"/>
                </a:cxn>
                <a:cxn ang="0">
                  <a:pos x="T8" y="T9"/>
                </a:cxn>
                <a:cxn ang="0">
                  <a:pos x="T10" y="T11"/>
                </a:cxn>
                <a:cxn ang="0">
                  <a:pos x="T12" y="T13"/>
                </a:cxn>
              </a:cxnLst>
              <a:rect l="0" t="0" r="r" b="b"/>
              <a:pathLst>
                <a:path w="363" h="459">
                  <a:moveTo>
                    <a:pt x="219" y="459"/>
                  </a:moveTo>
                  <a:lnTo>
                    <a:pt x="142" y="459"/>
                  </a:lnTo>
                  <a:lnTo>
                    <a:pt x="0" y="158"/>
                  </a:lnTo>
                  <a:lnTo>
                    <a:pt x="94" y="0"/>
                  </a:lnTo>
                  <a:lnTo>
                    <a:pt x="267" y="0"/>
                  </a:lnTo>
                  <a:lnTo>
                    <a:pt x="363" y="158"/>
                  </a:lnTo>
                  <a:lnTo>
                    <a:pt x="219" y="459"/>
                  </a:lnTo>
                  <a:close/>
                </a:path>
              </a:pathLst>
            </a:custGeom>
            <a:grpFill/>
            <a:ln w="12700"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6" name="Line 52"/>
            <p:cNvSpPr>
              <a:spLocks noChangeShapeType="1"/>
            </p:cNvSpPr>
            <p:nvPr/>
          </p:nvSpPr>
          <p:spPr bwMode="auto">
            <a:xfrm>
              <a:off x="292303" y="2291016"/>
              <a:ext cx="0" cy="423863"/>
            </a:xfrm>
            <a:prstGeom prst="line">
              <a:avLst/>
            </a:prstGeom>
            <a:grpFill/>
            <a:ln w="12700"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7" name="Oval 53"/>
            <p:cNvSpPr>
              <a:spLocks noChangeArrowheads="1"/>
            </p:cNvSpPr>
            <p:nvPr/>
          </p:nvSpPr>
          <p:spPr bwMode="auto">
            <a:xfrm>
              <a:off x="216103" y="2138616"/>
              <a:ext cx="152400" cy="152400"/>
            </a:xfrm>
            <a:prstGeom prst="ellipse">
              <a:avLst/>
            </a:prstGeom>
            <a:grpFill/>
            <a:ln w="12700" cap="rnd">
              <a:solidFill>
                <a:srgbClr val="FFFFFF"/>
              </a:solidFill>
              <a:prstDash val="solid"/>
              <a:round/>
              <a:headEnd/>
              <a:tailEnd/>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sp>
        <p:nvSpPr>
          <p:cNvPr id="148" name="Freeform 9"/>
          <p:cNvSpPr>
            <a:spLocks/>
          </p:cNvSpPr>
          <p:nvPr/>
        </p:nvSpPr>
        <p:spPr bwMode="auto">
          <a:xfrm flipH="1">
            <a:off x="6300237" y="4984183"/>
            <a:ext cx="356714" cy="339143"/>
          </a:xfrm>
          <a:custGeom>
            <a:avLst/>
            <a:gdLst>
              <a:gd name="T0" fmla="*/ 207 w 211"/>
              <a:gd name="T1" fmla="*/ 85 h 200"/>
              <a:gd name="T2" fmla="*/ 153 w 211"/>
              <a:gd name="T3" fmla="*/ 124 h 200"/>
              <a:gd name="T4" fmla="*/ 173 w 211"/>
              <a:gd name="T5" fmla="*/ 189 h 200"/>
              <a:gd name="T6" fmla="*/ 170 w 211"/>
              <a:gd name="T7" fmla="*/ 198 h 200"/>
              <a:gd name="T8" fmla="*/ 165 w 211"/>
              <a:gd name="T9" fmla="*/ 200 h 200"/>
              <a:gd name="T10" fmla="*/ 160 w 211"/>
              <a:gd name="T11" fmla="*/ 198 h 200"/>
              <a:gd name="T12" fmla="*/ 106 w 211"/>
              <a:gd name="T13" fmla="*/ 158 h 200"/>
              <a:gd name="T14" fmla="*/ 51 w 211"/>
              <a:gd name="T15" fmla="*/ 198 h 200"/>
              <a:gd name="T16" fmla="*/ 41 w 211"/>
              <a:gd name="T17" fmla="*/ 198 h 200"/>
              <a:gd name="T18" fmla="*/ 38 w 211"/>
              <a:gd name="T19" fmla="*/ 189 h 200"/>
              <a:gd name="T20" fmla="*/ 59 w 211"/>
              <a:gd name="T21" fmla="*/ 124 h 200"/>
              <a:gd name="T22" fmla="*/ 5 w 211"/>
              <a:gd name="T23" fmla="*/ 85 h 200"/>
              <a:gd name="T24" fmla="*/ 2 w 211"/>
              <a:gd name="T25" fmla="*/ 75 h 200"/>
              <a:gd name="T26" fmla="*/ 10 w 211"/>
              <a:gd name="T27" fmla="*/ 70 h 200"/>
              <a:gd name="T28" fmla="*/ 77 w 211"/>
              <a:gd name="T29" fmla="*/ 70 h 200"/>
              <a:gd name="T30" fmla="*/ 98 w 211"/>
              <a:gd name="T31" fmla="*/ 5 h 200"/>
              <a:gd name="T32" fmla="*/ 106 w 211"/>
              <a:gd name="T33" fmla="*/ 0 h 200"/>
              <a:gd name="T34" fmla="*/ 114 w 211"/>
              <a:gd name="T35" fmla="*/ 5 h 200"/>
              <a:gd name="T36" fmla="*/ 135 w 211"/>
              <a:gd name="T37" fmla="*/ 70 h 200"/>
              <a:gd name="T38" fmla="*/ 202 w 211"/>
              <a:gd name="T39" fmla="*/ 70 h 200"/>
              <a:gd name="T40" fmla="*/ 210 w 211"/>
              <a:gd name="T41" fmla="*/ 75 h 200"/>
              <a:gd name="T42" fmla="*/ 207 w 211"/>
              <a:gd name="T43" fmla="*/ 85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1" h="200">
                <a:moveTo>
                  <a:pt x="207" y="85"/>
                </a:moveTo>
                <a:cubicBezTo>
                  <a:pt x="153" y="124"/>
                  <a:pt x="153" y="124"/>
                  <a:pt x="153" y="124"/>
                </a:cubicBezTo>
                <a:cubicBezTo>
                  <a:pt x="173" y="189"/>
                  <a:pt x="173" y="189"/>
                  <a:pt x="173" y="189"/>
                </a:cubicBezTo>
                <a:cubicBezTo>
                  <a:pt x="175" y="192"/>
                  <a:pt x="173" y="196"/>
                  <a:pt x="170" y="198"/>
                </a:cubicBezTo>
                <a:cubicBezTo>
                  <a:pt x="169" y="199"/>
                  <a:pt x="167" y="200"/>
                  <a:pt x="165" y="200"/>
                </a:cubicBezTo>
                <a:cubicBezTo>
                  <a:pt x="164" y="200"/>
                  <a:pt x="162" y="199"/>
                  <a:pt x="160" y="198"/>
                </a:cubicBezTo>
                <a:cubicBezTo>
                  <a:pt x="106" y="158"/>
                  <a:pt x="106" y="158"/>
                  <a:pt x="106" y="158"/>
                </a:cubicBezTo>
                <a:cubicBezTo>
                  <a:pt x="51" y="198"/>
                  <a:pt x="51" y="198"/>
                  <a:pt x="51" y="198"/>
                </a:cubicBezTo>
                <a:cubicBezTo>
                  <a:pt x="48" y="200"/>
                  <a:pt x="44" y="200"/>
                  <a:pt x="41" y="198"/>
                </a:cubicBezTo>
                <a:cubicBezTo>
                  <a:pt x="38" y="196"/>
                  <a:pt x="37" y="192"/>
                  <a:pt x="38" y="189"/>
                </a:cubicBezTo>
                <a:cubicBezTo>
                  <a:pt x="59" y="124"/>
                  <a:pt x="59" y="124"/>
                  <a:pt x="59" y="124"/>
                </a:cubicBezTo>
                <a:cubicBezTo>
                  <a:pt x="5" y="85"/>
                  <a:pt x="5" y="85"/>
                  <a:pt x="5" y="85"/>
                </a:cubicBezTo>
                <a:cubicBezTo>
                  <a:pt x="2" y="83"/>
                  <a:pt x="0" y="79"/>
                  <a:pt x="2" y="75"/>
                </a:cubicBezTo>
                <a:cubicBezTo>
                  <a:pt x="3" y="72"/>
                  <a:pt x="6" y="70"/>
                  <a:pt x="10" y="70"/>
                </a:cubicBezTo>
                <a:cubicBezTo>
                  <a:pt x="77" y="70"/>
                  <a:pt x="77" y="70"/>
                  <a:pt x="77" y="70"/>
                </a:cubicBezTo>
                <a:cubicBezTo>
                  <a:pt x="98" y="5"/>
                  <a:pt x="98" y="5"/>
                  <a:pt x="98" y="5"/>
                </a:cubicBezTo>
                <a:cubicBezTo>
                  <a:pt x="99" y="2"/>
                  <a:pt x="102" y="0"/>
                  <a:pt x="106" y="0"/>
                </a:cubicBezTo>
                <a:cubicBezTo>
                  <a:pt x="110" y="0"/>
                  <a:pt x="113" y="2"/>
                  <a:pt x="114" y="5"/>
                </a:cubicBezTo>
                <a:cubicBezTo>
                  <a:pt x="135" y="70"/>
                  <a:pt x="135" y="70"/>
                  <a:pt x="135" y="70"/>
                </a:cubicBezTo>
                <a:cubicBezTo>
                  <a:pt x="202" y="70"/>
                  <a:pt x="202" y="70"/>
                  <a:pt x="202" y="70"/>
                </a:cubicBezTo>
                <a:cubicBezTo>
                  <a:pt x="206" y="70"/>
                  <a:pt x="209" y="72"/>
                  <a:pt x="210" y="75"/>
                </a:cubicBezTo>
                <a:cubicBezTo>
                  <a:pt x="211" y="79"/>
                  <a:pt x="210" y="83"/>
                  <a:pt x="207" y="85"/>
                </a:cubicBezTo>
              </a:path>
            </a:pathLst>
          </a:custGeom>
          <a:solidFill>
            <a:srgbClr val="C00000"/>
          </a:solidFill>
          <a:ln>
            <a:noFill/>
          </a:ln>
        </p:spPr>
        <p:txBody>
          <a:bodyPr vert="horz" wrap="square" lIns="91416" tIns="45708" rIns="91416" bIns="457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9" name="Freeform 12"/>
          <p:cNvSpPr>
            <a:spLocks noEditPoints="1"/>
          </p:cNvSpPr>
          <p:nvPr/>
        </p:nvSpPr>
        <p:spPr bwMode="auto">
          <a:xfrm flipH="1">
            <a:off x="4720549" y="5013853"/>
            <a:ext cx="417967" cy="346592"/>
          </a:xfrm>
          <a:custGeom>
            <a:avLst/>
            <a:gdLst>
              <a:gd name="T0" fmla="*/ 221 w 242"/>
              <a:gd name="T1" fmla="*/ 0 h 200"/>
              <a:gd name="T2" fmla="*/ 171 w 242"/>
              <a:gd name="T3" fmla="*/ 0 h 200"/>
              <a:gd name="T4" fmla="*/ 135 w 242"/>
              <a:gd name="T5" fmla="*/ 15 h 200"/>
              <a:gd name="T6" fmla="*/ 51 w 242"/>
              <a:gd name="T7" fmla="*/ 99 h 200"/>
              <a:gd name="T8" fmla="*/ 51 w 242"/>
              <a:gd name="T9" fmla="*/ 129 h 200"/>
              <a:gd name="T10" fmla="*/ 113 w 242"/>
              <a:gd name="T11" fmla="*/ 192 h 200"/>
              <a:gd name="T12" fmla="*/ 143 w 242"/>
              <a:gd name="T13" fmla="*/ 192 h 200"/>
              <a:gd name="T14" fmla="*/ 227 w 242"/>
              <a:gd name="T15" fmla="*/ 108 h 200"/>
              <a:gd name="T16" fmla="*/ 242 w 242"/>
              <a:gd name="T17" fmla="*/ 71 h 200"/>
              <a:gd name="T18" fmla="*/ 242 w 242"/>
              <a:gd name="T19" fmla="*/ 22 h 200"/>
              <a:gd name="T20" fmla="*/ 221 w 242"/>
              <a:gd name="T21" fmla="*/ 0 h 200"/>
              <a:gd name="T22" fmla="*/ 192 w 242"/>
              <a:gd name="T23" fmla="*/ 71 h 200"/>
              <a:gd name="T24" fmla="*/ 171 w 242"/>
              <a:gd name="T25" fmla="*/ 50 h 200"/>
              <a:gd name="T26" fmla="*/ 192 w 242"/>
              <a:gd name="T27" fmla="*/ 29 h 200"/>
              <a:gd name="T28" fmla="*/ 214 w 242"/>
              <a:gd name="T29" fmla="*/ 50 h 200"/>
              <a:gd name="T30" fmla="*/ 192 w 242"/>
              <a:gd name="T31" fmla="*/ 71 h 200"/>
              <a:gd name="T32" fmla="*/ 19 w 242"/>
              <a:gd name="T33" fmla="*/ 119 h 200"/>
              <a:gd name="T34" fmla="*/ 95 w 242"/>
              <a:gd name="T35" fmla="*/ 196 h 200"/>
              <a:gd name="T36" fmla="*/ 70 w 242"/>
              <a:gd name="T37" fmla="*/ 192 h 200"/>
              <a:gd name="T38" fmla="*/ 8 w 242"/>
              <a:gd name="T39" fmla="*/ 129 h 200"/>
              <a:gd name="T40" fmla="*/ 8 w 242"/>
              <a:gd name="T41" fmla="*/ 99 h 200"/>
              <a:gd name="T42" fmla="*/ 92 w 242"/>
              <a:gd name="T43" fmla="*/ 15 h 200"/>
              <a:gd name="T44" fmla="*/ 128 w 242"/>
              <a:gd name="T45" fmla="*/ 0 h 200"/>
              <a:gd name="T46" fmla="*/ 19 w 242"/>
              <a:gd name="T47" fmla="*/ 109 h 200"/>
              <a:gd name="T48" fmla="*/ 19 w 242"/>
              <a:gd name="T49" fmla="*/ 119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2" h="200">
                <a:moveTo>
                  <a:pt x="221" y="0"/>
                </a:moveTo>
                <a:cubicBezTo>
                  <a:pt x="171" y="0"/>
                  <a:pt x="171" y="0"/>
                  <a:pt x="171" y="0"/>
                </a:cubicBezTo>
                <a:cubicBezTo>
                  <a:pt x="159" y="0"/>
                  <a:pt x="143" y="7"/>
                  <a:pt x="135" y="15"/>
                </a:cubicBezTo>
                <a:cubicBezTo>
                  <a:pt x="51" y="99"/>
                  <a:pt x="51" y="99"/>
                  <a:pt x="51" y="99"/>
                </a:cubicBezTo>
                <a:cubicBezTo>
                  <a:pt x="42" y="107"/>
                  <a:pt x="42" y="121"/>
                  <a:pt x="51" y="129"/>
                </a:cubicBezTo>
                <a:cubicBezTo>
                  <a:pt x="113" y="192"/>
                  <a:pt x="113" y="192"/>
                  <a:pt x="113" y="192"/>
                </a:cubicBezTo>
                <a:cubicBezTo>
                  <a:pt x="121" y="200"/>
                  <a:pt x="135" y="200"/>
                  <a:pt x="143" y="192"/>
                </a:cubicBezTo>
                <a:cubicBezTo>
                  <a:pt x="227" y="108"/>
                  <a:pt x="227" y="108"/>
                  <a:pt x="227" y="108"/>
                </a:cubicBezTo>
                <a:cubicBezTo>
                  <a:pt x="236" y="100"/>
                  <a:pt x="242" y="83"/>
                  <a:pt x="242" y="71"/>
                </a:cubicBezTo>
                <a:cubicBezTo>
                  <a:pt x="242" y="22"/>
                  <a:pt x="242" y="22"/>
                  <a:pt x="242" y="22"/>
                </a:cubicBezTo>
                <a:cubicBezTo>
                  <a:pt x="242" y="10"/>
                  <a:pt x="233" y="0"/>
                  <a:pt x="221" y="0"/>
                </a:cubicBezTo>
                <a:moveTo>
                  <a:pt x="192" y="71"/>
                </a:moveTo>
                <a:cubicBezTo>
                  <a:pt x="181" y="71"/>
                  <a:pt x="171" y="62"/>
                  <a:pt x="171" y="50"/>
                </a:cubicBezTo>
                <a:cubicBezTo>
                  <a:pt x="171" y="38"/>
                  <a:pt x="181" y="29"/>
                  <a:pt x="192" y="29"/>
                </a:cubicBezTo>
                <a:cubicBezTo>
                  <a:pt x="204" y="29"/>
                  <a:pt x="214" y="38"/>
                  <a:pt x="214" y="50"/>
                </a:cubicBezTo>
                <a:cubicBezTo>
                  <a:pt x="214" y="62"/>
                  <a:pt x="204" y="71"/>
                  <a:pt x="192" y="71"/>
                </a:cubicBezTo>
                <a:moveTo>
                  <a:pt x="19" y="119"/>
                </a:moveTo>
                <a:cubicBezTo>
                  <a:pt x="95" y="196"/>
                  <a:pt x="95" y="196"/>
                  <a:pt x="95" y="196"/>
                </a:cubicBezTo>
                <a:cubicBezTo>
                  <a:pt x="87" y="200"/>
                  <a:pt x="77" y="199"/>
                  <a:pt x="70" y="192"/>
                </a:cubicBezTo>
                <a:cubicBezTo>
                  <a:pt x="8" y="129"/>
                  <a:pt x="8" y="129"/>
                  <a:pt x="8" y="129"/>
                </a:cubicBezTo>
                <a:cubicBezTo>
                  <a:pt x="0" y="121"/>
                  <a:pt x="0" y="107"/>
                  <a:pt x="8" y="99"/>
                </a:cubicBezTo>
                <a:cubicBezTo>
                  <a:pt x="92" y="15"/>
                  <a:pt x="92" y="15"/>
                  <a:pt x="92" y="15"/>
                </a:cubicBezTo>
                <a:cubicBezTo>
                  <a:pt x="100" y="7"/>
                  <a:pt x="116" y="0"/>
                  <a:pt x="128" y="0"/>
                </a:cubicBezTo>
                <a:cubicBezTo>
                  <a:pt x="19" y="109"/>
                  <a:pt x="19" y="109"/>
                  <a:pt x="19" y="109"/>
                </a:cubicBezTo>
                <a:cubicBezTo>
                  <a:pt x="16" y="112"/>
                  <a:pt x="16" y="117"/>
                  <a:pt x="19" y="119"/>
                </a:cubicBezTo>
              </a:path>
            </a:pathLst>
          </a:custGeom>
          <a:solidFill>
            <a:srgbClr val="C00000"/>
          </a:solidFill>
          <a:ln>
            <a:noFill/>
          </a:ln>
        </p:spPr>
        <p:txBody>
          <a:bodyPr vert="horz" wrap="square" lIns="91416" tIns="45708" rIns="91416" bIns="45708"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0" name="TextBox 149"/>
          <p:cNvSpPr txBox="1"/>
          <p:nvPr/>
        </p:nvSpPr>
        <p:spPr>
          <a:xfrm>
            <a:off x="249616" y="3641182"/>
            <a:ext cx="3131532" cy="615553"/>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151" name="TextBox 150"/>
          <p:cNvSpPr txBox="1"/>
          <p:nvPr/>
        </p:nvSpPr>
        <p:spPr>
          <a:xfrm>
            <a:off x="249617" y="3277992"/>
            <a:ext cx="1544105" cy="23083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7"/>
                                        </p:tgtEl>
                                        <p:attrNameLst>
                                          <p:attrName>style.visibility</p:attrName>
                                        </p:attrNameLst>
                                      </p:cBhvr>
                                      <p:to>
                                        <p:strVal val="visible"/>
                                      </p:to>
                                    </p:set>
                                    <p:anim calcmode="lin" valueType="num">
                                      <p:cBhvr additive="base">
                                        <p:cTn id="7" dur="500" fill="hold"/>
                                        <p:tgtEl>
                                          <p:spTgt spid="77"/>
                                        </p:tgtEl>
                                        <p:attrNameLst>
                                          <p:attrName>ppt_x</p:attrName>
                                        </p:attrNameLst>
                                      </p:cBhvr>
                                      <p:tavLst>
                                        <p:tav tm="0">
                                          <p:val>
                                            <p:strVal val="0-#ppt_w/2"/>
                                          </p:val>
                                        </p:tav>
                                        <p:tav tm="100000">
                                          <p:val>
                                            <p:strVal val="#ppt_x"/>
                                          </p:val>
                                        </p:tav>
                                      </p:tavLst>
                                    </p:anim>
                                    <p:anim calcmode="lin" valueType="num">
                                      <p:cBhvr additive="base">
                                        <p:cTn id="8" dur="500" fill="hold"/>
                                        <p:tgtEl>
                                          <p:spTgt spid="7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78"/>
                                        </p:tgtEl>
                                        <p:attrNameLst>
                                          <p:attrName>style.visibility</p:attrName>
                                        </p:attrNameLst>
                                      </p:cBhvr>
                                      <p:to>
                                        <p:strVal val="visible"/>
                                      </p:to>
                                    </p:set>
                                    <p:anim calcmode="lin" valueType="num">
                                      <p:cBhvr additive="base">
                                        <p:cTn id="12" dur="500" fill="hold"/>
                                        <p:tgtEl>
                                          <p:spTgt spid="78"/>
                                        </p:tgtEl>
                                        <p:attrNameLst>
                                          <p:attrName>ppt_x</p:attrName>
                                        </p:attrNameLst>
                                      </p:cBhvr>
                                      <p:tavLst>
                                        <p:tav tm="0">
                                          <p:val>
                                            <p:strVal val="0-#ppt_w/2"/>
                                          </p:val>
                                        </p:tav>
                                        <p:tav tm="100000">
                                          <p:val>
                                            <p:strVal val="#ppt_x"/>
                                          </p:val>
                                        </p:tav>
                                      </p:tavLst>
                                    </p:anim>
                                    <p:anim calcmode="lin" valueType="num">
                                      <p:cBhvr additive="base">
                                        <p:cTn id="13" dur="500" fill="hold"/>
                                        <p:tgtEl>
                                          <p:spTgt spid="7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79"/>
                                        </p:tgtEl>
                                        <p:attrNameLst>
                                          <p:attrName>style.visibility</p:attrName>
                                        </p:attrNameLst>
                                      </p:cBhvr>
                                      <p:to>
                                        <p:strVal val="visible"/>
                                      </p:to>
                                    </p:set>
                                    <p:anim calcmode="lin" valueType="num">
                                      <p:cBhvr>
                                        <p:cTn id="17" dur="500" fill="hold"/>
                                        <p:tgtEl>
                                          <p:spTgt spid="79"/>
                                        </p:tgtEl>
                                        <p:attrNameLst>
                                          <p:attrName>ppt_w</p:attrName>
                                        </p:attrNameLst>
                                      </p:cBhvr>
                                      <p:tavLst>
                                        <p:tav tm="0">
                                          <p:val>
                                            <p:fltVal val="0"/>
                                          </p:val>
                                        </p:tav>
                                        <p:tav tm="100000">
                                          <p:val>
                                            <p:strVal val="#ppt_w"/>
                                          </p:val>
                                        </p:tav>
                                      </p:tavLst>
                                    </p:anim>
                                    <p:anim calcmode="lin" valueType="num">
                                      <p:cBhvr>
                                        <p:cTn id="18" dur="500" fill="hold"/>
                                        <p:tgtEl>
                                          <p:spTgt spid="79"/>
                                        </p:tgtEl>
                                        <p:attrNameLst>
                                          <p:attrName>ppt_h</p:attrName>
                                        </p:attrNameLst>
                                      </p:cBhvr>
                                      <p:tavLst>
                                        <p:tav tm="0">
                                          <p:val>
                                            <p:fltVal val="0"/>
                                          </p:val>
                                        </p:tav>
                                        <p:tav tm="100000">
                                          <p:val>
                                            <p:strVal val="#ppt_h"/>
                                          </p:val>
                                        </p:tav>
                                      </p:tavLst>
                                    </p:anim>
                                    <p:anim calcmode="lin" valueType="num">
                                      <p:cBhvr>
                                        <p:cTn id="19" dur="500" fill="hold"/>
                                        <p:tgtEl>
                                          <p:spTgt spid="79"/>
                                        </p:tgtEl>
                                        <p:attrNameLst>
                                          <p:attrName>style.rotation</p:attrName>
                                        </p:attrNameLst>
                                      </p:cBhvr>
                                      <p:tavLst>
                                        <p:tav tm="0">
                                          <p:val>
                                            <p:fltVal val="360"/>
                                          </p:val>
                                        </p:tav>
                                        <p:tav tm="100000">
                                          <p:val>
                                            <p:fltVal val="0"/>
                                          </p:val>
                                        </p:tav>
                                      </p:tavLst>
                                    </p:anim>
                                    <p:animEffect transition="in" filter="fade">
                                      <p:cBhvr>
                                        <p:cTn id="20" dur="500"/>
                                        <p:tgtEl>
                                          <p:spTgt spid="79"/>
                                        </p:tgtEl>
                                      </p:cBhvr>
                                    </p:animEffect>
                                  </p:childTnLst>
                                </p:cTn>
                              </p:par>
                            </p:childTnLst>
                          </p:cTn>
                        </p:par>
                        <p:par>
                          <p:cTn id="21" fill="hold">
                            <p:stCondLst>
                              <p:cond delay="1850"/>
                            </p:stCondLst>
                            <p:childTnLst>
                              <p:par>
                                <p:cTn id="22" presetID="10" presetClass="entr" presetSubtype="0" fill="hold" grpId="0" nodeType="afterEffect">
                                  <p:stCondLst>
                                    <p:cond delay="0"/>
                                  </p:stCondLst>
                                  <p:childTnLst>
                                    <p:set>
                                      <p:cBhvr>
                                        <p:cTn id="23" dur="1" fill="hold">
                                          <p:stCondLst>
                                            <p:cond delay="0"/>
                                          </p:stCondLst>
                                        </p:cTn>
                                        <p:tgtEl>
                                          <p:spTgt spid="85"/>
                                        </p:tgtEl>
                                        <p:attrNameLst>
                                          <p:attrName>style.visibility</p:attrName>
                                        </p:attrNameLst>
                                      </p:cBhvr>
                                      <p:to>
                                        <p:strVal val="visible"/>
                                      </p:to>
                                    </p:set>
                                    <p:animEffect transition="in" filter="fade">
                                      <p:cBhvr>
                                        <p:cTn id="24" dur="500"/>
                                        <p:tgtEl>
                                          <p:spTgt spid="85"/>
                                        </p:tgtEl>
                                      </p:cBhvr>
                                    </p:animEffect>
                                  </p:childTnLst>
                                </p:cTn>
                              </p:par>
                              <p:par>
                                <p:cTn id="25" presetID="53" presetClass="entr" presetSubtype="16" fill="hold" nodeType="withEffect">
                                  <p:stCondLst>
                                    <p:cond delay="0"/>
                                  </p:stCondLst>
                                  <p:childTnLst>
                                    <p:set>
                                      <p:cBhvr>
                                        <p:cTn id="26" dur="1" fill="hold">
                                          <p:stCondLst>
                                            <p:cond delay="0"/>
                                          </p:stCondLst>
                                        </p:cTn>
                                        <p:tgtEl>
                                          <p:spTgt spid="110"/>
                                        </p:tgtEl>
                                        <p:attrNameLst>
                                          <p:attrName>style.visibility</p:attrName>
                                        </p:attrNameLst>
                                      </p:cBhvr>
                                      <p:to>
                                        <p:strVal val="visible"/>
                                      </p:to>
                                    </p:set>
                                    <p:anim calcmode="lin" valueType="num">
                                      <p:cBhvr>
                                        <p:cTn id="27" dur="500" fill="hold"/>
                                        <p:tgtEl>
                                          <p:spTgt spid="110"/>
                                        </p:tgtEl>
                                        <p:attrNameLst>
                                          <p:attrName>ppt_w</p:attrName>
                                        </p:attrNameLst>
                                      </p:cBhvr>
                                      <p:tavLst>
                                        <p:tav tm="0">
                                          <p:val>
                                            <p:fltVal val="0"/>
                                          </p:val>
                                        </p:tav>
                                        <p:tav tm="100000">
                                          <p:val>
                                            <p:strVal val="#ppt_w"/>
                                          </p:val>
                                        </p:tav>
                                      </p:tavLst>
                                    </p:anim>
                                    <p:anim calcmode="lin" valueType="num">
                                      <p:cBhvr>
                                        <p:cTn id="28" dur="500" fill="hold"/>
                                        <p:tgtEl>
                                          <p:spTgt spid="110"/>
                                        </p:tgtEl>
                                        <p:attrNameLst>
                                          <p:attrName>ppt_h</p:attrName>
                                        </p:attrNameLst>
                                      </p:cBhvr>
                                      <p:tavLst>
                                        <p:tav tm="0">
                                          <p:val>
                                            <p:fltVal val="0"/>
                                          </p:val>
                                        </p:tav>
                                        <p:tav tm="100000">
                                          <p:val>
                                            <p:strVal val="#ppt_h"/>
                                          </p:val>
                                        </p:tav>
                                      </p:tavLst>
                                    </p:anim>
                                    <p:animEffect transition="in" filter="fade">
                                      <p:cBhvr>
                                        <p:cTn id="29" dur="500"/>
                                        <p:tgtEl>
                                          <p:spTgt spid="110"/>
                                        </p:tgtEl>
                                      </p:cBhvr>
                                    </p:animEffect>
                                  </p:childTnLst>
                                </p:cTn>
                              </p:par>
                            </p:childTnLst>
                          </p:cTn>
                        </p:par>
                        <p:par>
                          <p:cTn id="30" fill="hold">
                            <p:stCondLst>
                              <p:cond delay="2350"/>
                            </p:stCondLst>
                            <p:childTnLst>
                              <p:par>
                                <p:cTn id="31" presetID="22" presetClass="entr" presetSubtype="2" fill="hold" grpId="0" nodeType="afterEffect">
                                  <p:stCondLst>
                                    <p:cond delay="0"/>
                                  </p:stCondLst>
                                  <p:childTnLst>
                                    <p:set>
                                      <p:cBhvr>
                                        <p:cTn id="32" dur="1" fill="hold">
                                          <p:stCondLst>
                                            <p:cond delay="0"/>
                                          </p:stCondLst>
                                        </p:cTn>
                                        <p:tgtEl>
                                          <p:spTgt spid="80"/>
                                        </p:tgtEl>
                                        <p:attrNameLst>
                                          <p:attrName>style.visibility</p:attrName>
                                        </p:attrNameLst>
                                      </p:cBhvr>
                                      <p:to>
                                        <p:strVal val="visible"/>
                                      </p:to>
                                    </p:set>
                                    <p:animEffect transition="in" filter="wipe(right)">
                                      <p:cBhvr>
                                        <p:cTn id="33" dur="500"/>
                                        <p:tgtEl>
                                          <p:spTgt spid="80"/>
                                        </p:tgtEl>
                                      </p:cBhvr>
                                    </p:animEffect>
                                  </p:childTnLst>
                                </p:cTn>
                              </p:par>
                            </p:childTnLst>
                          </p:cTn>
                        </p:par>
                        <p:par>
                          <p:cTn id="34" fill="hold">
                            <p:stCondLst>
                              <p:cond delay="2850"/>
                            </p:stCondLst>
                            <p:childTnLst>
                              <p:par>
                                <p:cTn id="35" presetID="22" presetClass="entr" presetSubtype="2" fill="hold" grpId="0" nodeType="afterEffect">
                                  <p:stCondLst>
                                    <p:cond delay="0"/>
                                  </p:stCondLst>
                                  <p:childTnLst>
                                    <p:set>
                                      <p:cBhvr>
                                        <p:cTn id="36" dur="1" fill="hold">
                                          <p:stCondLst>
                                            <p:cond delay="0"/>
                                          </p:stCondLst>
                                        </p:cTn>
                                        <p:tgtEl>
                                          <p:spTgt spid="90"/>
                                        </p:tgtEl>
                                        <p:attrNameLst>
                                          <p:attrName>style.visibility</p:attrName>
                                        </p:attrNameLst>
                                      </p:cBhvr>
                                      <p:to>
                                        <p:strVal val="visible"/>
                                      </p:to>
                                    </p:set>
                                    <p:animEffect transition="in" filter="wipe(right)">
                                      <p:cBhvr>
                                        <p:cTn id="37" dur="500"/>
                                        <p:tgtEl>
                                          <p:spTgt spid="90"/>
                                        </p:tgtEl>
                                      </p:cBhvr>
                                    </p:animEffect>
                                  </p:childTnLst>
                                </p:cTn>
                              </p:par>
                            </p:childTnLst>
                          </p:cTn>
                        </p:par>
                        <p:par>
                          <p:cTn id="38" fill="hold">
                            <p:stCondLst>
                              <p:cond delay="3350"/>
                            </p:stCondLst>
                            <p:childTnLst>
                              <p:par>
                                <p:cTn id="39" presetID="22" presetClass="entr" presetSubtype="4" fill="hold" grpId="0" nodeType="afterEffect">
                                  <p:stCondLst>
                                    <p:cond delay="0"/>
                                  </p:stCondLst>
                                  <p:childTnLst>
                                    <p:set>
                                      <p:cBhvr>
                                        <p:cTn id="40" dur="1" fill="hold">
                                          <p:stCondLst>
                                            <p:cond delay="0"/>
                                          </p:stCondLst>
                                        </p:cTn>
                                        <p:tgtEl>
                                          <p:spTgt spid="92"/>
                                        </p:tgtEl>
                                        <p:attrNameLst>
                                          <p:attrName>style.visibility</p:attrName>
                                        </p:attrNameLst>
                                      </p:cBhvr>
                                      <p:to>
                                        <p:strVal val="visible"/>
                                      </p:to>
                                    </p:set>
                                    <p:animEffect transition="in" filter="wipe(down)">
                                      <p:cBhvr>
                                        <p:cTn id="41" dur="500"/>
                                        <p:tgtEl>
                                          <p:spTgt spid="92"/>
                                        </p:tgtEl>
                                      </p:cBhvr>
                                    </p:animEffect>
                                  </p:childTnLst>
                                </p:cTn>
                              </p:par>
                            </p:childTnLst>
                          </p:cTn>
                        </p:par>
                        <p:par>
                          <p:cTn id="42" fill="hold">
                            <p:stCondLst>
                              <p:cond delay="3850"/>
                            </p:stCondLst>
                            <p:childTnLst>
                              <p:par>
                                <p:cTn id="43" presetID="22" presetClass="entr" presetSubtype="4" fill="hold" grpId="0" nodeType="afterEffect">
                                  <p:stCondLst>
                                    <p:cond delay="0"/>
                                  </p:stCondLst>
                                  <p:childTnLst>
                                    <p:set>
                                      <p:cBhvr>
                                        <p:cTn id="44" dur="1" fill="hold">
                                          <p:stCondLst>
                                            <p:cond delay="0"/>
                                          </p:stCondLst>
                                        </p:cTn>
                                        <p:tgtEl>
                                          <p:spTgt spid="91"/>
                                        </p:tgtEl>
                                        <p:attrNameLst>
                                          <p:attrName>style.visibility</p:attrName>
                                        </p:attrNameLst>
                                      </p:cBhvr>
                                      <p:to>
                                        <p:strVal val="visible"/>
                                      </p:to>
                                    </p:set>
                                    <p:animEffect transition="in" filter="wipe(down)">
                                      <p:cBhvr>
                                        <p:cTn id="45" dur="500"/>
                                        <p:tgtEl>
                                          <p:spTgt spid="9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5"/>
                                        </p:tgtEl>
                                        <p:attrNameLst>
                                          <p:attrName>style.visibility</p:attrName>
                                        </p:attrNameLst>
                                      </p:cBhvr>
                                      <p:to>
                                        <p:strVal val="visible"/>
                                      </p:to>
                                    </p:set>
                                    <p:animEffect transition="in" filter="fade">
                                      <p:cBhvr>
                                        <p:cTn id="48" dur="500"/>
                                        <p:tgtEl>
                                          <p:spTgt spid="105"/>
                                        </p:tgtEl>
                                      </p:cBhvr>
                                    </p:animEffect>
                                  </p:childTnLst>
                                </p:cTn>
                              </p:par>
                              <p:par>
                                <p:cTn id="49" presetID="53" presetClass="entr" presetSubtype="16" fill="hold" nodeType="withEffect">
                                  <p:stCondLst>
                                    <p:cond delay="0"/>
                                  </p:stCondLst>
                                  <p:childTnLst>
                                    <p:set>
                                      <p:cBhvr>
                                        <p:cTn id="50" dur="1" fill="hold">
                                          <p:stCondLst>
                                            <p:cond delay="0"/>
                                          </p:stCondLst>
                                        </p:cTn>
                                        <p:tgtEl>
                                          <p:spTgt spid="135"/>
                                        </p:tgtEl>
                                        <p:attrNameLst>
                                          <p:attrName>style.visibility</p:attrName>
                                        </p:attrNameLst>
                                      </p:cBhvr>
                                      <p:to>
                                        <p:strVal val="visible"/>
                                      </p:to>
                                    </p:set>
                                    <p:anim calcmode="lin" valueType="num">
                                      <p:cBhvr>
                                        <p:cTn id="51" dur="500" fill="hold"/>
                                        <p:tgtEl>
                                          <p:spTgt spid="135"/>
                                        </p:tgtEl>
                                        <p:attrNameLst>
                                          <p:attrName>ppt_w</p:attrName>
                                        </p:attrNameLst>
                                      </p:cBhvr>
                                      <p:tavLst>
                                        <p:tav tm="0">
                                          <p:val>
                                            <p:fltVal val="0"/>
                                          </p:val>
                                        </p:tav>
                                        <p:tav tm="100000">
                                          <p:val>
                                            <p:strVal val="#ppt_w"/>
                                          </p:val>
                                        </p:tav>
                                      </p:tavLst>
                                    </p:anim>
                                    <p:anim calcmode="lin" valueType="num">
                                      <p:cBhvr>
                                        <p:cTn id="52" dur="500" fill="hold"/>
                                        <p:tgtEl>
                                          <p:spTgt spid="135"/>
                                        </p:tgtEl>
                                        <p:attrNameLst>
                                          <p:attrName>ppt_h</p:attrName>
                                        </p:attrNameLst>
                                      </p:cBhvr>
                                      <p:tavLst>
                                        <p:tav tm="0">
                                          <p:val>
                                            <p:fltVal val="0"/>
                                          </p:val>
                                        </p:tav>
                                        <p:tav tm="100000">
                                          <p:val>
                                            <p:strVal val="#ppt_h"/>
                                          </p:val>
                                        </p:tav>
                                      </p:tavLst>
                                    </p:anim>
                                    <p:animEffect transition="in" filter="fade">
                                      <p:cBhvr>
                                        <p:cTn id="53" dur="500"/>
                                        <p:tgtEl>
                                          <p:spTgt spid="135"/>
                                        </p:tgtEl>
                                      </p:cBhvr>
                                    </p:animEffect>
                                  </p:childTnLst>
                                </p:cTn>
                              </p:par>
                            </p:childTnLst>
                          </p:cTn>
                        </p:par>
                        <p:par>
                          <p:cTn id="54" fill="hold">
                            <p:stCondLst>
                              <p:cond delay="4350"/>
                            </p:stCondLst>
                            <p:childTnLst>
                              <p:par>
                                <p:cTn id="55" presetID="10" presetClass="entr" presetSubtype="0" fill="hold" grpId="0" nodeType="afterEffect">
                                  <p:stCondLst>
                                    <p:cond delay="0"/>
                                  </p:stCondLst>
                                  <p:childTnLst>
                                    <p:set>
                                      <p:cBhvr>
                                        <p:cTn id="56" dur="1" fill="hold">
                                          <p:stCondLst>
                                            <p:cond delay="0"/>
                                          </p:stCondLst>
                                        </p:cTn>
                                        <p:tgtEl>
                                          <p:spTgt spid="125"/>
                                        </p:tgtEl>
                                        <p:attrNameLst>
                                          <p:attrName>style.visibility</p:attrName>
                                        </p:attrNameLst>
                                      </p:cBhvr>
                                      <p:to>
                                        <p:strVal val="visible"/>
                                      </p:to>
                                    </p:set>
                                    <p:animEffect transition="in" filter="fade">
                                      <p:cBhvr>
                                        <p:cTn id="57" dur="500"/>
                                        <p:tgtEl>
                                          <p:spTgt spid="12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26"/>
                                        </p:tgtEl>
                                        <p:attrNameLst>
                                          <p:attrName>style.visibility</p:attrName>
                                        </p:attrNameLst>
                                      </p:cBhvr>
                                      <p:to>
                                        <p:strVal val="visible"/>
                                      </p:to>
                                    </p:set>
                                    <p:animEffect transition="in" filter="fade">
                                      <p:cBhvr>
                                        <p:cTn id="60" dur="500"/>
                                        <p:tgtEl>
                                          <p:spTgt spid="126"/>
                                        </p:tgtEl>
                                      </p:cBhvr>
                                    </p:animEffect>
                                  </p:childTnLst>
                                </p:cTn>
                              </p:par>
                            </p:childTnLst>
                          </p:cTn>
                        </p:par>
                        <p:par>
                          <p:cTn id="61" fill="hold">
                            <p:stCondLst>
                              <p:cond delay="4850"/>
                            </p:stCondLst>
                            <p:childTnLst>
                              <p:par>
                                <p:cTn id="62" presetID="10" presetClass="entr" presetSubtype="0" fill="hold" grpId="0" nodeType="afterEffect">
                                  <p:stCondLst>
                                    <p:cond delay="0"/>
                                  </p:stCondLst>
                                  <p:childTnLst>
                                    <p:set>
                                      <p:cBhvr>
                                        <p:cTn id="63" dur="1" fill="hold">
                                          <p:stCondLst>
                                            <p:cond delay="0"/>
                                          </p:stCondLst>
                                        </p:cTn>
                                        <p:tgtEl>
                                          <p:spTgt spid="86"/>
                                        </p:tgtEl>
                                        <p:attrNameLst>
                                          <p:attrName>style.visibility</p:attrName>
                                        </p:attrNameLst>
                                      </p:cBhvr>
                                      <p:to>
                                        <p:strVal val="visible"/>
                                      </p:to>
                                    </p:set>
                                    <p:animEffect transition="in" filter="fade">
                                      <p:cBhvr>
                                        <p:cTn id="64" dur="500"/>
                                        <p:tgtEl>
                                          <p:spTgt spid="8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117"/>
                                        </p:tgtEl>
                                        <p:attrNameLst>
                                          <p:attrName>style.visibility</p:attrName>
                                        </p:attrNameLst>
                                      </p:cBhvr>
                                      <p:to>
                                        <p:strVal val="visible"/>
                                      </p:to>
                                    </p:set>
                                    <p:anim calcmode="lin" valueType="num">
                                      <p:cBhvr>
                                        <p:cTn id="67" dur="500" fill="hold"/>
                                        <p:tgtEl>
                                          <p:spTgt spid="117"/>
                                        </p:tgtEl>
                                        <p:attrNameLst>
                                          <p:attrName>ppt_w</p:attrName>
                                        </p:attrNameLst>
                                      </p:cBhvr>
                                      <p:tavLst>
                                        <p:tav tm="0">
                                          <p:val>
                                            <p:fltVal val="0"/>
                                          </p:val>
                                        </p:tav>
                                        <p:tav tm="100000">
                                          <p:val>
                                            <p:strVal val="#ppt_w"/>
                                          </p:val>
                                        </p:tav>
                                      </p:tavLst>
                                    </p:anim>
                                    <p:anim calcmode="lin" valueType="num">
                                      <p:cBhvr>
                                        <p:cTn id="68" dur="500" fill="hold"/>
                                        <p:tgtEl>
                                          <p:spTgt spid="117"/>
                                        </p:tgtEl>
                                        <p:attrNameLst>
                                          <p:attrName>ppt_h</p:attrName>
                                        </p:attrNameLst>
                                      </p:cBhvr>
                                      <p:tavLst>
                                        <p:tav tm="0">
                                          <p:val>
                                            <p:fltVal val="0"/>
                                          </p:val>
                                        </p:tav>
                                        <p:tav tm="100000">
                                          <p:val>
                                            <p:strVal val="#ppt_h"/>
                                          </p:val>
                                        </p:tav>
                                      </p:tavLst>
                                    </p:anim>
                                    <p:animEffect transition="in" filter="fade">
                                      <p:cBhvr>
                                        <p:cTn id="69" dur="500"/>
                                        <p:tgtEl>
                                          <p:spTgt spid="117"/>
                                        </p:tgtEl>
                                      </p:cBhvr>
                                    </p:animEffect>
                                  </p:childTnLst>
                                </p:cTn>
                              </p:par>
                            </p:childTnLst>
                          </p:cTn>
                        </p:par>
                        <p:par>
                          <p:cTn id="70" fill="hold">
                            <p:stCondLst>
                              <p:cond delay="5350"/>
                            </p:stCondLst>
                            <p:childTnLst>
                              <p:par>
                                <p:cTn id="71" presetID="22" presetClass="entr" presetSubtype="2" fill="hold" grpId="0" nodeType="afterEffect">
                                  <p:stCondLst>
                                    <p:cond delay="0"/>
                                  </p:stCondLst>
                                  <p:childTnLst>
                                    <p:set>
                                      <p:cBhvr>
                                        <p:cTn id="72" dur="1" fill="hold">
                                          <p:stCondLst>
                                            <p:cond delay="0"/>
                                          </p:stCondLst>
                                        </p:cTn>
                                        <p:tgtEl>
                                          <p:spTgt spid="81"/>
                                        </p:tgtEl>
                                        <p:attrNameLst>
                                          <p:attrName>style.visibility</p:attrName>
                                        </p:attrNameLst>
                                      </p:cBhvr>
                                      <p:to>
                                        <p:strVal val="visible"/>
                                      </p:to>
                                    </p:set>
                                    <p:animEffect transition="in" filter="wipe(right)">
                                      <p:cBhvr>
                                        <p:cTn id="73" dur="500"/>
                                        <p:tgtEl>
                                          <p:spTgt spid="81"/>
                                        </p:tgtEl>
                                      </p:cBhvr>
                                    </p:animEffect>
                                  </p:childTnLst>
                                </p:cTn>
                              </p:par>
                            </p:childTnLst>
                          </p:cTn>
                        </p:par>
                        <p:par>
                          <p:cTn id="74" fill="hold">
                            <p:stCondLst>
                              <p:cond delay="5850"/>
                            </p:stCondLst>
                            <p:childTnLst>
                              <p:par>
                                <p:cTn id="75" presetID="22" presetClass="entr" presetSubtype="2" fill="hold" grpId="0" nodeType="afterEffect">
                                  <p:stCondLst>
                                    <p:cond delay="0"/>
                                  </p:stCondLst>
                                  <p:childTnLst>
                                    <p:set>
                                      <p:cBhvr>
                                        <p:cTn id="76" dur="1" fill="hold">
                                          <p:stCondLst>
                                            <p:cond delay="0"/>
                                          </p:stCondLst>
                                        </p:cTn>
                                        <p:tgtEl>
                                          <p:spTgt spid="93"/>
                                        </p:tgtEl>
                                        <p:attrNameLst>
                                          <p:attrName>style.visibility</p:attrName>
                                        </p:attrNameLst>
                                      </p:cBhvr>
                                      <p:to>
                                        <p:strVal val="visible"/>
                                      </p:to>
                                    </p:set>
                                    <p:animEffect transition="in" filter="wipe(right)">
                                      <p:cBhvr>
                                        <p:cTn id="77" dur="500"/>
                                        <p:tgtEl>
                                          <p:spTgt spid="93"/>
                                        </p:tgtEl>
                                      </p:cBhvr>
                                    </p:animEffect>
                                  </p:childTnLst>
                                </p:cTn>
                              </p:par>
                            </p:childTnLst>
                          </p:cTn>
                        </p:par>
                        <p:par>
                          <p:cTn id="78" fill="hold">
                            <p:stCondLst>
                              <p:cond delay="6350"/>
                            </p:stCondLst>
                            <p:childTnLst>
                              <p:par>
                                <p:cTn id="79" presetID="22" presetClass="entr" presetSubtype="4" fill="hold" grpId="0" nodeType="afterEffect">
                                  <p:stCondLst>
                                    <p:cond delay="0"/>
                                  </p:stCondLst>
                                  <p:childTnLst>
                                    <p:set>
                                      <p:cBhvr>
                                        <p:cTn id="80" dur="1" fill="hold">
                                          <p:stCondLst>
                                            <p:cond delay="0"/>
                                          </p:stCondLst>
                                        </p:cTn>
                                        <p:tgtEl>
                                          <p:spTgt spid="94"/>
                                        </p:tgtEl>
                                        <p:attrNameLst>
                                          <p:attrName>style.visibility</p:attrName>
                                        </p:attrNameLst>
                                      </p:cBhvr>
                                      <p:to>
                                        <p:strVal val="visible"/>
                                      </p:to>
                                    </p:set>
                                    <p:animEffect transition="in" filter="wipe(down)">
                                      <p:cBhvr>
                                        <p:cTn id="81" dur="500"/>
                                        <p:tgtEl>
                                          <p:spTgt spid="94"/>
                                        </p:tgtEl>
                                      </p:cBhvr>
                                    </p:animEffect>
                                  </p:childTnLst>
                                </p:cTn>
                              </p:par>
                            </p:childTnLst>
                          </p:cTn>
                        </p:par>
                        <p:par>
                          <p:cTn id="82" fill="hold">
                            <p:stCondLst>
                              <p:cond delay="6850"/>
                            </p:stCondLst>
                            <p:childTnLst>
                              <p:par>
                                <p:cTn id="83" presetID="22" presetClass="entr" presetSubtype="4" fill="hold" grpId="0" nodeType="afterEffect">
                                  <p:stCondLst>
                                    <p:cond delay="0"/>
                                  </p:stCondLst>
                                  <p:childTnLst>
                                    <p:set>
                                      <p:cBhvr>
                                        <p:cTn id="84" dur="1" fill="hold">
                                          <p:stCondLst>
                                            <p:cond delay="0"/>
                                          </p:stCondLst>
                                        </p:cTn>
                                        <p:tgtEl>
                                          <p:spTgt spid="95"/>
                                        </p:tgtEl>
                                        <p:attrNameLst>
                                          <p:attrName>style.visibility</p:attrName>
                                        </p:attrNameLst>
                                      </p:cBhvr>
                                      <p:to>
                                        <p:strVal val="visible"/>
                                      </p:to>
                                    </p:set>
                                    <p:animEffect transition="in" filter="wipe(down)">
                                      <p:cBhvr>
                                        <p:cTn id="85" dur="500"/>
                                        <p:tgtEl>
                                          <p:spTgt spid="95"/>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06"/>
                                        </p:tgtEl>
                                        <p:attrNameLst>
                                          <p:attrName>style.visibility</p:attrName>
                                        </p:attrNameLst>
                                      </p:cBhvr>
                                      <p:to>
                                        <p:strVal val="visible"/>
                                      </p:to>
                                    </p:set>
                                    <p:animEffect transition="in" filter="fade">
                                      <p:cBhvr>
                                        <p:cTn id="88" dur="500"/>
                                        <p:tgtEl>
                                          <p:spTgt spid="106"/>
                                        </p:tgtEl>
                                      </p:cBhvr>
                                    </p:animEffect>
                                  </p:childTnLst>
                                </p:cTn>
                              </p:par>
                              <p:par>
                                <p:cTn id="89" presetID="53" presetClass="entr" presetSubtype="16" fill="hold" grpId="0" nodeType="withEffect">
                                  <p:stCondLst>
                                    <p:cond delay="0"/>
                                  </p:stCondLst>
                                  <p:childTnLst>
                                    <p:set>
                                      <p:cBhvr>
                                        <p:cTn id="90" dur="1" fill="hold">
                                          <p:stCondLst>
                                            <p:cond delay="0"/>
                                          </p:stCondLst>
                                        </p:cTn>
                                        <p:tgtEl>
                                          <p:spTgt spid="142"/>
                                        </p:tgtEl>
                                        <p:attrNameLst>
                                          <p:attrName>style.visibility</p:attrName>
                                        </p:attrNameLst>
                                      </p:cBhvr>
                                      <p:to>
                                        <p:strVal val="visible"/>
                                      </p:to>
                                    </p:set>
                                    <p:anim calcmode="lin" valueType="num">
                                      <p:cBhvr>
                                        <p:cTn id="91" dur="500" fill="hold"/>
                                        <p:tgtEl>
                                          <p:spTgt spid="142"/>
                                        </p:tgtEl>
                                        <p:attrNameLst>
                                          <p:attrName>ppt_w</p:attrName>
                                        </p:attrNameLst>
                                      </p:cBhvr>
                                      <p:tavLst>
                                        <p:tav tm="0">
                                          <p:val>
                                            <p:fltVal val="0"/>
                                          </p:val>
                                        </p:tav>
                                        <p:tav tm="100000">
                                          <p:val>
                                            <p:strVal val="#ppt_w"/>
                                          </p:val>
                                        </p:tav>
                                      </p:tavLst>
                                    </p:anim>
                                    <p:anim calcmode="lin" valueType="num">
                                      <p:cBhvr>
                                        <p:cTn id="92" dur="500" fill="hold"/>
                                        <p:tgtEl>
                                          <p:spTgt spid="142"/>
                                        </p:tgtEl>
                                        <p:attrNameLst>
                                          <p:attrName>ppt_h</p:attrName>
                                        </p:attrNameLst>
                                      </p:cBhvr>
                                      <p:tavLst>
                                        <p:tav tm="0">
                                          <p:val>
                                            <p:fltVal val="0"/>
                                          </p:val>
                                        </p:tav>
                                        <p:tav tm="100000">
                                          <p:val>
                                            <p:strVal val="#ppt_h"/>
                                          </p:val>
                                        </p:tav>
                                      </p:tavLst>
                                    </p:anim>
                                    <p:animEffect transition="in" filter="fade">
                                      <p:cBhvr>
                                        <p:cTn id="93" dur="500"/>
                                        <p:tgtEl>
                                          <p:spTgt spid="142"/>
                                        </p:tgtEl>
                                      </p:cBhvr>
                                    </p:animEffect>
                                  </p:childTnLst>
                                </p:cTn>
                              </p:par>
                            </p:childTnLst>
                          </p:cTn>
                        </p:par>
                        <p:par>
                          <p:cTn id="94" fill="hold">
                            <p:stCondLst>
                              <p:cond delay="7350"/>
                            </p:stCondLst>
                            <p:childTnLst>
                              <p:par>
                                <p:cTn id="95" presetID="10" presetClass="entr" presetSubtype="0" fill="hold" grpId="0" nodeType="afterEffect">
                                  <p:stCondLst>
                                    <p:cond delay="0"/>
                                  </p:stCondLst>
                                  <p:childTnLst>
                                    <p:set>
                                      <p:cBhvr>
                                        <p:cTn id="96" dur="1" fill="hold">
                                          <p:stCondLst>
                                            <p:cond delay="0"/>
                                          </p:stCondLst>
                                        </p:cTn>
                                        <p:tgtEl>
                                          <p:spTgt spid="127"/>
                                        </p:tgtEl>
                                        <p:attrNameLst>
                                          <p:attrName>style.visibility</p:attrName>
                                        </p:attrNameLst>
                                      </p:cBhvr>
                                      <p:to>
                                        <p:strVal val="visible"/>
                                      </p:to>
                                    </p:set>
                                    <p:animEffect transition="in" filter="fade">
                                      <p:cBhvr>
                                        <p:cTn id="97" dur="500"/>
                                        <p:tgtEl>
                                          <p:spTgt spid="12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128"/>
                                        </p:tgtEl>
                                        <p:attrNameLst>
                                          <p:attrName>style.visibility</p:attrName>
                                        </p:attrNameLst>
                                      </p:cBhvr>
                                      <p:to>
                                        <p:strVal val="visible"/>
                                      </p:to>
                                    </p:set>
                                    <p:animEffect transition="in" filter="fade">
                                      <p:cBhvr>
                                        <p:cTn id="100" dur="500"/>
                                        <p:tgtEl>
                                          <p:spTgt spid="128"/>
                                        </p:tgtEl>
                                      </p:cBhvr>
                                    </p:animEffect>
                                  </p:childTnLst>
                                </p:cTn>
                              </p:par>
                            </p:childTnLst>
                          </p:cTn>
                        </p:par>
                        <p:par>
                          <p:cTn id="101" fill="hold">
                            <p:stCondLst>
                              <p:cond delay="7850"/>
                            </p:stCondLst>
                            <p:childTnLst>
                              <p:par>
                                <p:cTn id="102" presetID="10" presetClass="entr" presetSubtype="0" fill="hold" grpId="0" nodeType="afterEffect">
                                  <p:stCondLst>
                                    <p:cond delay="0"/>
                                  </p:stCondLst>
                                  <p:childTnLst>
                                    <p:set>
                                      <p:cBhvr>
                                        <p:cTn id="103" dur="1" fill="hold">
                                          <p:stCondLst>
                                            <p:cond delay="0"/>
                                          </p:stCondLst>
                                        </p:cTn>
                                        <p:tgtEl>
                                          <p:spTgt spid="87"/>
                                        </p:tgtEl>
                                        <p:attrNameLst>
                                          <p:attrName>style.visibility</p:attrName>
                                        </p:attrNameLst>
                                      </p:cBhvr>
                                      <p:to>
                                        <p:strVal val="visible"/>
                                      </p:to>
                                    </p:set>
                                    <p:animEffect transition="in" filter="fade">
                                      <p:cBhvr>
                                        <p:cTn id="104" dur="500"/>
                                        <p:tgtEl>
                                          <p:spTgt spid="87"/>
                                        </p:tgtEl>
                                      </p:cBhvr>
                                    </p:animEffect>
                                  </p:childTnLst>
                                </p:cTn>
                              </p:par>
                              <p:par>
                                <p:cTn id="105" presetID="53" presetClass="entr" presetSubtype="16" fill="hold" nodeType="withEffect">
                                  <p:stCondLst>
                                    <p:cond delay="0"/>
                                  </p:stCondLst>
                                  <p:childTnLst>
                                    <p:set>
                                      <p:cBhvr>
                                        <p:cTn id="106" dur="1" fill="hold">
                                          <p:stCondLst>
                                            <p:cond delay="0"/>
                                          </p:stCondLst>
                                        </p:cTn>
                                        <p:tgtEl>
                                          <p:spTgt spid="143"/>
                                        </p:tgtEl>
                                        <p:attrNameLst>
                                          <p:attrName>style.visibility</p:attrName>
                                        </p:attrNameLst>
                                      </p:cBhvr>
                                      <p:to>
                                        <p:strVal val="visible"/>
                                      </p:to>
                                    </p:set>
                                    <p:anim calcmode="lin" valueType="num">
                                      <p:cBhvr>
                                        <p:cTn id="107" dur="500" fill="hold"/>
                                        <p:tgtEl>
                                          <p:spTgt spid="143"/>
                                        </p:tgtEl>
                                        <p:attrNameLst>
                                          <p:attrName>ppt_w</p:attrName>
                                        </p:attrNameLst>
                                      </p:cBhvr>
                                      <p:tavLst>
                                        <p:tav tm="0">
                                          <p:val>
                                            <p:fltVal val="0"/>
                                          </p:val>
                                        </p:tav>
                                        <p:tav tm="100000">
                                          <p:val>
                                            <p:strVal val="#ppt_w"/>
                                          </p:val>
                                        </p:tav>
                                      </p:tavLst>
                                    </p:anim>
                                    <p:anim calcmode="lin" valueType="num">
                                      <p:cBhvr>
                                        <p:cTn id="108" dur="500" fill="hold"/>
                                        <p:tgtEl>
                                          <p:spTgt spid="143"/>
                                        </p:tgtEl>
                                        <p:attrNameLst>
                                          <p:attrName>ppt_h</p:attrName>
                                        </p:attrNameLst>
                                      </p:cBhvr>
                                      <p:tavLst>
                                        <p:tav tm="0">
                                          <p:val>
                                            <p:fltVal val="0"/>
                                          </p:val>
                                        </p:tav>
                                        <p:tav tm="100000">
                                          <p:val>
                                            <p:strVal val="#ppt_h"/>
                                          </p:val>
                                        </p:tav>
                                      </p:tavLst>
                                    </p:anim>
                                    <p:animEffect transition="in" filter="fade">
                                      <p:cBhvr>
                                        <p:cTn id="109" dur="500"/>
                                        <p:tgtEl>
                                          <p:spTgt spid="143"/>
                                        </p:tgtEl>
                                      </p:cBhvr>
                                    </p:animEffect>
                                  </p:childTnLst>
                                </p:cTn>
                              </p:par>
                            </p:childTnLst>
                          </p:cTn>
                        </p:par>
                        <p:par>
                          <p:cTn id="110" fill="hold">
                            <p:stCondLst>
                              <p:cond delay="8350"/>
                            </p:stCondLst>
                            <p:childTnLst>
                              <p:par>
                                <p:cTn id="111" presetID="22" presetClass="entr" presetSubtype="2" fill="hold" grpId="0" nodeType="afterEffect">
                                  <p:stCondLst>
                                    <p:cond delay="0"/>
                                  </p:stCondLst>
                                  <p:childTnLst>
                                    <p:set>
                                      <p:cBhvr>
                                        <p:cTn id="112" dur="1" fill="hold">
                                          <p:stCondLst>
                                            <p:cond delay="0"/>
                                          </p:stCondLst>
                                        </p:cTn>
                                        <p:tgtEl>
                                          <p:spTgt spid="82"/>
                                        </p:tgtEl>
                                        <p:attrNameLst>
                                          <p:attrName>style.visibility</p:attrName>
                                        </p:attrNameLst>
                                      </p:cBhvr>
                                      <p:to>
                                        <p:strVal val="visible"/>
                                      </p:to>
                                    </p:set>
                                    <p:animEffect transition="in" filter="wipe(right)">
                                      <p:cBhvr>
                                        <p:cTn id="113" dur="500"/>
                                        <p:tgtEl>
                                          <p:spTgt spid="82"/>
                                        </p:tgtEl>
                                      </p:cBhvr>
                                    </p:animEffect>
                                  </p:childTnLst>
                                </p:cTn>
                              </p:par>
                            </p:childTnLst>
                          </p:cTn>
                        </p:par>
                        <p:par>
                          <p:cTn id="114" fill="hold">
                            <p:stCondLst>
                              <p:cond delay="8850"/>
                            </p:stCondLst>
                            <p:childTnLst>
                              <p:par>
                                <p:cTn id="115" presetID="22" presetClass="entr" presetSubtype="2" fill="hold" grpId="0" nodeType="afterEffect">
                                  <p:stCondLst>
                                    <p:cond delay="0"/>
                                  </p:stCondLst>
                                  <p:childTnLst>
                                    <p:set>
                                      <p:cBhvr>
                                        <p:cTn id="116" dur="1" fill="hold">
                                          <p:stCondLst>
                                            <p:cond delay="0"/>
                                          </p:stCondLst>
                                        </p:cTn>
                                        <p:tgtEl>
                                          <p:spTgt spid="96"/>
                                        </p:tgtEl>
                                        <p:attrNameLst>
                                          <p:attrName>style.visibility</p:attrName>
                                        </p:attrNameLst>
                                      </p:cBhvr>
                                      <p:to>
                                        <p:strVal val="visible"/>
                                      </p:to>
                                    </p:set>
                                    <p:animEffect transition="in" filter="wipe(right)">
                                      <p:cBhvr>
                                        <p:cTn id="117" dur="500"/>
                                        <p:tgtEl>
                                          <p:spTgt spid="96"/>
                                        </p:tgtEl>
                                      </p:cBhvr>
                                    </p:animEffect>
                                  </p:childTnLst>
                                </p:cTn>
                              </p:par>
                            </p:childTnLst>
                          </p:cTn>
                        </p:par>
                        <p:par>
                          <p:cTn id="118" fill="hold">
                            <p:stCondLst>
                              <p:cond delay="9350"/>
                            </p:stCondLst>
                            <p:childTnLst>
                              <p:par>
                                <p:cTn id="119" presetID="22" presetClass="entr" presetSubtype="4" fill="hold" grpId="0" nodeType="afterEffect">
                                  <p:stCondLst>
                                    <p:cond delay="0"/>
                                  </p:stCondLst>
                                  <p:childTnLst>
                                    <p:set>
                                      <p:cBhvr>
                                        <p:cTn id="120" dur="1" fill="hold">
                                          <p:stCondLst>
                                            <p:cond delay="0"/>
                                          </p:stCondLst>
                                        </p:cTn>
                                        <p:tgtEl>
                                          <p:spTgt spid="98"/>
                                        </p:tgtEl>
                                        <p:attrNameLst>
                                          <p:attrName>style.visibility</p:attrName>
                                        </p:attrNameLst>
                                      </p:cBhvr>
                                      <p:to>
                                        <p:strVal val="visible"/>
                                      </p:to>
                                    </p:set>
                                    <p:animEffect transition="in" filter="wipe(down)">
                                      <p:cBhvr>
                                        <p:cTn id="121" dur="500"/>
                                        <p:tgtEl>
                                          <p:spTgt spid="98"/>
                                        </p:tgtEl>
                                      </p:cBhvr>
                                    </p:animEffect>
                                  </p:childTnLst>
                                </p:cTn>
                              </p:par>
                            </p:childTnLst>
                          </p:cTn>
                        </p:par>
                        <p:par>
                          <p:cTn id="122" fill="hold">
                            <p:stCondLst>
                              <p:cond delay="9850"/>
                            </p:stCondLst>
                            <p:childTnLst>
                              <p:par>
                                <p:cTn id="123" presetID="22" presetClass="entr" presetSubtype="4" fill="hold" grpId="0" nodeType="afterEffect">
                                  <p:stCondLst>
                                    <p:cond delay="0"/>
                                  </p:stCondLst>
                                  <p:childTnLst>
                                    <p:set>
                                      <p:cBhvr>
                                        <p:cTn id="124" dur="1" fill="hold">
                                          <p:stCondLst>
                                            <p:cond delay="0"/>
                                          </p:stCondLst>
                                        </p:cTn>
                                        <p:tgtEl>
                                          <p:spTgt spid="97"/>
                                        </p:tgtEl>
                                        <p:attrNameLst>
                                          <p:attrName>style.visibility</p:attrName>
                                        </p:attrNameLst>
                                      </p:cBhvr>
                                      <p:to>
                                        <p:strVal val="visible"/>
                                      </p:to>
                                    </p:set>
                                    <p:animEffect transition="in" filter="wipe(down)">
                                      <p:cBhvr>
                                        <p:cTn id="125" dur="500"/>
                                        <p:tgtEl>
                                          <p:spTgt spid="97"/>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07"/>
                                        </p:tgtEl>
                                        <p:attrNameLst>
                                          <p:attrName>style.visibility</p:attrName>
                                        </p:attrNameLst>
                                      </p:cBhvr>
                                      <p:to>
                                        <p:strVal val="visible"/>
                                      </p:to>
                                    </p:set>
                                    <p:animEffect transition="in" filter="fade">
                                      <p:cBhvr>
                                        <p:cTn id="128" dur="500"/>
                                        <p:tgtEl>
                                          <p:spTgt spid="107"/>
                                        </p:tgtEl>
                                      </p:cBhvr>
                                    </p:animEffect>
                                  </p:childTnLst>
                                </p:cTn>
                              </p:par>
                              <p:par>
                                <p:cTn id="129" presetID="53" presetClass="entr" presetSubtype="16" fill="hold" nodeType="withEffect">
                                  <p:stCondLst>
                                    <p:cond delay="0"/>
                                  </p:stCondLst>
                                  <p:childTnLst>
                                    <p:set>
                                      <p:cBhvr>
                                        <p:cTn id="130" dur="1" fill="hold">
                                          <p:stCondLst>
                                            <p:cond delay="0"/>
                                          </p:stCondLst>
                                        </p:cTn>
                                        <p:tgtEl>
                                          <p:spTgt spid="118"/>
                                        </p:tgtEl>
                                        <p:attrNameLst>
                                          <p:attrName>style.visibility</p:attrName>
                                        </p:attrNameLst>
                                      </p:cBhvr>
                                      <p:to>
                                        <p:strVal val="visible"/>
                                      </p:to>
                                    </p:set>
                                    <p:anim calcmode="lin" valueType="num">
                                      <p:cBhvr>
                                        <p:cTn id="131" dur="500" fill="hold"/>
                                        <p:tgtEl>
                                          <p:spTgt spid="118"/>
                                        </p:tgtEl>
                                        <p:attrNameLst>
                                          <p:attrName>ppt_w</p:attrName>
                                        </p:attrNameLst>
                                      </p:cBhvr>
                                      <p:tavLst>
                                        <p:tav tm="0">
                                          <p:val>
                                            <p:fltVal val="0"/>
                                          </p:val>
                                        </p:tav>
                                        <p:tav tm="100000">
                                          <p:val>
                                            <p:strVal val="#ppt_w"/>
                                          </p:val>
                                        </p:tav>
                                      </p:tavLst>
                                    </p:anim>
                                    <p:anim calcmode="lin" valueType="num">
                                      <p:cBhvr>
                                        <p:cTn id="132" dur="500" fill="hold"/>
                                        <p:tgtEl>
                                          <p:spTgt spid="118"/>
                                        </p:tgtEl>
                                        <p:attrNameLst>
                                          <p:attrName>ppt_h</p:attrName>
                                        </p:attrNameLst>
                                      </p:cBhvr>
                                      <p:tavLst>
                                        <p:tav tm="0">
                                          <p:val>
                                            <p:fltVal val="0"/>
                                          </p:val>
                                        </p:tav>
                                        <p:tav tm="100000">
                                          <p:val>
                                            <p:strVal val="#ppt_h"/>
                                          </p:val>
                                        </p:tav>
                                      </p:tavLst>
                                    </p:anim>
                                    <p:animEffect transition="in" filter="fade">
                                      <p:cBhvr>
                                        <p:cTn id="133" dur="500"/>
                                        <p:tgtEl>
                                          <p:spTgt spid="118"/>
                                        </p:tgtEl>
                                      </p:cBhvr>
                                    </p:animEffect>
                                  </p:childTnLst>
                                </p:cTn>
                              </p:par>
                            </p:childTnLst>
                          </p:cTn>
                        </p:par>
                        <p:par>
                          <p:cTn id="134" fill="hold">
                            <p:stCondLst>
                              <p:cond delay="10350"/>
                            </p:stCondLst>
                            <p:childTnLst>
                              <p:par>
                                <p:cTn id="135" presetID="10" presetClass="entr" presetSubtype="0" fill="hold" grpId="0" nodeType="afterEffect">
                                  <p:stCondLst>
                                    <p:cond delay="0"/>
                                  </p:stCondLst>
                                  <p:childTnLst>
                                    <p:set>
                                      <p:cBhvr>
                                        <p:cTn id="136" dur="1" fill="hold">
                                          <p:stCondLst>
                                            <p:cond delay="0"/>
                                          </p:stCondLst>
                                        </p:cTn>
                                        <p:tgtEl>
                                          <p:spTgt spid="129"/>
                                        </p:tgtEl>
                                        <p:attrNameLst>
                                          <p:attrName>style.visibility</p:attrName>
                                        </p:attrNameLst>
                                      </p:cBhvr>
                                      <p:to>
                                        <p:strVal val="visible"/>
                                      </p:to>
                                    </p:set>
                                    <p:animEffect transition="in" filter="fade">
                                      <p:cBhvr>
                                        <p:cTn id="137" dur="500"/>
                                        <p:tgtEl>
                                          <p:spTgt spid="129"/>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30"/>
                                        </p:tgtEl>
                                        <p:attrNameLst>
                                          <p:attrName>style.visibility</p:attrName>
                                        </p:attrNameLst>
                                      </p:cBhvr>
                                      <p:to>
                                        <p:strVal val="visible"/>
                                      </p:to>
                                    </p:set>
                                    <p:animEffect transition="in" filter="fade">
                                      <p:cBhvr>
                                        <p:cTn id="140" dur="500"/>
                                        <p:tgtEl>
                                          <p:spTgt spid="130"/>
                                        </p:tgtEl>
                                      </p:cBhvr>
                                    </p:animEffect>
                                  </p:childTnLst>
                                </p:cTn>
                              </p:par>
                            </p:childTnLst>
                          </p:cTn>
                        </p:par>
                        <p:par>
                          <p:cTn id="141" fill="hold">
                            <p:stCondLst>
                              <p:cond delay="10850"/>
                            </p:stCondLst>
                            <p:childTnLst>
                              <p:par>
                                <p:cTn id="142" presetID="10" presetClass="entr" presetSubtype="0" fill="hold" grpId="0" nodeType="afterEffect">
                                  <p:stCondLst>
                                    <p:cond delay="0"/>
                                  </p:stCondLst>
                                  <p:childTnLst>
                                    <p:set>
                                      <p:cBhvr>
                                        <p:cTn id="143" dur="1" fill="hold">
                                          <p:stCondLst>
                                            <p:cond delay="0"/>
                                          </p:stCondLst>
                                        </p:cTn>
                                        <p:tgtEl>
                                          <p:spTgt spid="88"/>
                                        </p:tgtEl>
                                        <p:attrNameLst>
                                          <p:attrName>style.visibility</p:attrName>
                                        </p:attrNameLst>
                                      </p:cBhvr>
                                      <p:to>
                                        <p:strVal val="visible"/>
                                      </p:to>
                                    </p:set>
                                    <p:animEffect transition="in" filter="fade">
                                      <p:cBhvr>
                                        <p:cTn id="144" dur="500"/>
                                        <p:tgtEl>
                                          <p:spTgt spid="88"/>
                                        </p:tgtEl>
                                      </p:cBhvr>
                                    </p:animEffect>
                                  </p:childTnLst>
                                </p:cTn>
                              </p:par>
                              <p:par>
                                <p:cTn id="145" presetID="53" presetClass="entr" presetSubtype="16" fill="hold" grpId="0" nodeType="withEffect">
                                  <p:stCondLst>
                                    <p:cond delay="0"/>
                                  </p:stCondLst>
                                  <p:childTnLst>
                                    <p:set>
                                      <p:cBhvr>
                                        <p:cTn id="146" dur="1" fill="hold">
                                          <p:stCondLst>
                                            <p:cond delay="0"/>
                                          </p:stCondLst>
                                        </p:cTn>
                                        <p:tgtEl>
                                          <p:spTgt spid="123"/>
                                        </p:tgtEl>
                                        <p:attrNameLst>
                                          <p:attrName>style.visibility</p:attrName>
                                        </p:attrNameLst>
                                      </p:cBhvr>
                                      <p:to>
                                        <p:strVal val="visible"/>
                                      </p:to>
                                    </p:set>
                                    <p:anim calcmode="lin" valueType="num">
                                      <p:cBhvr>
                                        <p:cTn id="147" dur="500" fill="hold"/>
                                        <p:tgtEl>
                                          <p:spTgt spid="123"/>
                                        </p:tgtEl>
                                        <p:attrNameLst>
                                          <p:attrName>ppt_w</p:attrName>
                                        </p:attrNameLst>
                                      </p:cBhvr>
                                      <p:tavLst>
                                        <p:tav tm="0">
                                          <p:val>
                                            <p:fltVal val="0"/>
                                          </p:val>
                                        </p:tav>
                                        <p:tav tm="100000">
                                          <p:val>
                                            <p:strVal val="#ppt_w"/>
                                          </p:val>
                                        </p:tav>
                                      </p:tavLst>
                                    </p:anim>
                                    <p:anim calcmode="lin" valueType="num">
                                      <p:cBhvr>
                                        <p:cTn id="148" dur="500" fill="hold"/>
                                        <p:tgtEl>
                                          <p:spTgt spid="123"/>
                                        </p:tgtEl>
                                        <p:attrNameLst>
                                          <p:attrName>ppt_h</p:attrName>
                                        </p:attrNameLst>
                                      </p:cBhvr>
                                      <p:tavLst>
                                        <p:tav tm="0">
                                          <p:val>
                                            <p:fltVal val="0"/>
                                          </p:val>
                                        </p:tav>
                                        <p:tav tm="100000">
                                          <p:val>
                                            <p:strVal val="#ppt_h"/>
                                          </p:val>
                                        </p:tav>
                                      </p:tavLst>
                                    </p:anim>
                                    <p:animEffect transition="in" filter="fade">
                                      <p:cBhvr>
                                        <p:cTn id="149" dur="500"/>
                                        <p:tgtEl>
                                          <p:spTgt spid="123"/>
                                        </p:tgtEl>
                                      </p:cBhvr>
                                    </p:animEffect>
                                  </p:childTnLst>
                                </p:cTn>
                              </p:par>
                            </p:childTnLst>
                          </p:cTn>
                        </p:par>
                        <p:par>
                          <p:cTn id="150" fill="hold">
                            <p:stCondLst>
                              <p:cond delay="11350"/>
                            </p:stCondLst>
                            <p:childTnLst>
                              <p:par>
                                <p:cTn id="151" presetID="22" presetClass="entr" presetSubtype="2" fill="hold" grpId="0" nodeType="afterEffect">
                                  <p:stCondLst>
                                    <p:cond delay="0"/>
                                  </p:stCondLst>
                                  <p:childTnLst>
                                    <p:set>
                                      <p:cBhvr>
                                        <p:cTn id="152" dur="1" fill="hold">
                                          <p:stCondLst>
                                            <p:cond delay="0"/>
                                          </p:stCondLst>
                                        </p:cTn>
                                        <p:tgtEl>
                                          <p:spTgt spid="83"/>
                                        </p:tgtEl>
                                        <p:attrNameLst>
                                          <p:attrName>style.visibility</p:attrName>
                                        </p:attrNameLst>
                                      </p:cBhvr>
                                      <p:to>
                                        <p:strVal val="visible"/>
                                      </p:to>
                                    </p:set>
                                    <p:animEffect transition="in" filter="wipe(right)">
                                      <p:cBhvr>
                                        <p:cTn id="153" dur="500"/>
                                        <p:tgtEl>
                                          <p:spTgt spid="83"/>
                                        </p:tgtEl>
                                      </p:cBhvr>
                                    </p:animEffect>
                                  </p:childTnLst>
                                </p:cTn>
                              </p:par>
                            </p:childTnLst>
                          </p:cTn>
                        </p:par>
                        <p:par>
                          <p:cTn id="154" fill="hold">
                            <p:stCondLst>
                              <p:cond delay="11850"/>
                            </p:stCondLst>
                            <p:childTnLst>
                              <p:par>
                                <p:cTn id="155" presetID="22" presetClass="entr" presetSubtype="2" fill="hold" grpId="0" nodeType="afterEffect">
                                  <p:stCondLst>
                                    <p:cond delay="0"/>
                                  </p:stCondLst>
                                  <p:childTnLst>
                                    <p:set>
                                      <p:cBhvr>
                                        <p:cTn id="156" dur="1" fill="hold">
                                          <p:stCondLst>
                                            <p:cond delay="0"/>
                                          </p:stCondLst>
                                        </p:cTn>
                                        <p:tgtEl>
                                          <p:spTgt spid="100"/>
                                        </p:tgtEl>
                                        <p:attrNameLst>
                                          <p:attrName>style.visibility</p:attrName>
                                        </p:attrNameLst>
                                      </p:cBhvr>
                                      <p:to>
                                        <p:strVal val="visible"/>
                                      </p:to>
                                    </p:set>
                                    <p:animEffect transition="in" filter="wipe(right)">
                                      <p:cBhvr>
                                        <p:cTn id="157" dur="500"/>
                                        <p:tgtEl>
                                          <p:spTgt spid="100"/>
                                        </p:tgtEl>
                                      </p:cBhvr>
                                    </p:animEffect>
                                  </p:childTnLst>
                                </p:cTn>
                              </p:par>
                            </p:childTnLst>
                          </p:cTn>
                        </p:par>
                        <p:par>
                          <p:cTn id="158" fill="hold">
                            <p:stCondLst>
                              <p:cond delay="12350"/>
                            </p:stCondLst>
                            <p:childTnLst>
                              <p:par>
                                <p:cTn id="159" presetID="22" presetClass="entr" presetSubtype="1" fill="hold" grpId="0" nodeType="afterEffect">
                                  <p:stCondLst>
                                    <p:cond delay="0"/>
                                  </p:stCondLst>
                                  <p:childTnLst>
                                    <p:set>
                                      <p:cBhvr>
                                        <p:cTn id="160" dur="1" fill="hold">
                                          <p:stCondLst>
                                            <p:cond delay="0"/>
                                          </p:stCondLst>
                                        </p:cTn>
                                        <p:tgtEl>
                                          <p:spTgt spid="99"/>
                                        </p:tgtEl>
                                        <p:attrNameLst>
                                          <p:attrName>style.visibility</p:attrName>
                                        </p:attrNameLst>
                                      </p:cBhvr>
                                      <p:to>
                                        <p:strVal val="visible"/>
                                      </p:to>
                                    </p:set>
                                    <p:animEffect transition="in" filter="wipe(up)">
                                      <p:cBhvr>
                                        <p:cTn id="161" dur="500"/>
                                        <p:tgtEl>
                                          <p:spTgt spid="99"/>
                                        </p:tgtEl>
                                      </p:cBhvr>
                                    </p:animEffect>
                                  </p:childTnLst>
                                </p:cTn>
                              </p:par>
                            </p:childTnLst>
                          </p:cTn>
                        </p:par>
                        <p:par>
                          <p:cTn id="162" fill="hold">
                            <p:stCondLst>
                              <p:cond delay="12850"/>
                            </p:stCondLst>
                            <p:childTnLst>
                              <p:par>
                                <p:cTn id="163" presetID="22" presetClass="entr" presetSubtype="1" fill="hold" grpId="0" nodeType="afterEffect">
                                  <p:stCondLst>
                                    <p:cond delay="0"/>
                                  </p:stCondLst>
                                  <p:childTnLst>
                                    <p:set>
                                      <p:cBhvr>
                                        <p:cTn id="164" dur="1" fill="hold">
                                          <p:stCondLst>
                                            <p:cond delay="0"/>
                                          </p:stCondLst>
                                        </p:cTn>
                                        <p:tgtEl>
                                          <p:spTgt spid="101"/>
                                        </p:tgtEl>
                                        <p:attrNameLst>
                                          <p:attrName>style.visibility</p:attrName>
                                        </p:attrNameLst>
                                      </p:cBhvr>
                                      <p:to>
                                        <p:strVal val="visible"/>
                                      </p:to>
                                    </p:set>
                                    <p:animEffect transition="in" filter="wipe(up)">
                                      <p:cBhvr>
                                        <p:cTn id="165" dur="500"/>
                                        <p:tgtEl>
                                          <p:spTgt spid="101"/>
                                        </p:tgtEl>
                                      </p:cBhvr>
                                    </p:animEffect>
                                  </p:childTnLst>
                                </p:cTn>
                              </p:par>
                              <p:par>
                                <p:cTn id="166" presetID="10" presetClass="entr" presetSubtype="0" fill="hold" grpId="0" nodeType="withEffect">
                                  <p:stCondLst>
                                    <p:cond delay="0"/>
                                  </p:stCondLst>
                                  <p:childTnLst>
                                    <p:set>
                                      <p:cBhvr>
                                        <p:cTn id="167" dur="1" fill="hold">
                                          <p:stCondLst>
                                            <p:cond delay="0"/>
                                          </p:stCondLst>
                                        </p:cTn>
                                        <p:tgtEl>
                                          <p:spTgt spid="109"/>
                                        </p:tgtEl>
                                        <p:attrNameLst>
                                          <p:attrName>style.visibility</p:attrName>
                                        </p:attrNameLst>
                                      </p:cBhvr>
                                      <p:to>
                                        <p:strVal val="visible"/>
                                      </p:to>
                                    </p:set>
                                    <p:animEffect transition="in" filter="fade">
                                      <p:cBhvr>
                                        <p:cTn id="168" dur="500"/>
                                        <p:tgtEl>
                                          <p:spTgt spid="109"/>
                                        </p:tgtEl>
                                      </p:cBhvr>
                                    </p:animEffect>
                                  </p:childTnLst>
                                </p:cTn>
                              </p:par>
                              <p:par>
                                <p:cTn id="169" presetID="53" presetClass="entr" presetSubtype="16" fill="hold" grpId="0" nodeType="withEffect">
                                  <p:stCondLst>
                                    <p:cond delay="0"/>
                                  </p:stCondLst>
                                  <p:childTnLst>
                                    <p:set>
                                      <p:cBhvr>
                                        <p:cTn id="170" dur="1" fill="hold">
                                          <p:stCondLst>
                                            <p:cond delay="0"/>
                                          </p:stCondLst>
                                        </p:cTn>
                                        <p:tgtEl>
                                          <p:spTgt spid="149"/>
                                        </p:tgtEl>
                                        <p:attrNameLst>
                                          <p:attrName>style.visibility</p:attrName>
                                        </p:attrNameLst>
                                      </p:cBhvr>
                                      <p:to>
                                        <p:strVal val="visible"/>
                                      </p:to>
                                    </p:set>
                                    <p:anim calcmode="lin" valueType="num">
                                      <p:cBhvr>
                                        <p:cTn id="171" dur="500" fill="hold"/>
                                        <p:tgtEl>
                                          <p:spTgt spid="149"/>
                                        </p:tgtEl>
                                        <p:attrNameLst>
                                          <p:attrName>ppt_w</p:attrName>
                                        </p:attrNameLst>
                                      </p:cBhvr>
                                      <p:tavLst>
                                        <p:tav tm="0">
                                          <p:val>
                                            <p:fltVal val="0"/>
                                          </p:val>
                                        </p:tav>
                                        <p:tav tm="100000">
                                          <p:val>
                                            <p:strVal val="#ppt_w"/>
                                          </p:val>
                                        </p:tav>
                                      </p:tavLst>
                                    </p:anim>
                                    <p:anim calcmode="lin" valueType="num">
                                      <p:cBhvr>
                                        <p:cTn id="172" dur="500" fill="hold"/>
                                        <p:tgtEl>
                                          <p:spTgt spid="149"/>
                                        </p:tgtEl>
                                        <p:attrNameLst>
                                          <p:attrName>ppt_h</p:attrName>
                                        </p:attrNameLst>
                                      </p:cBhvr>
                                      <p:tavLst>
                                        <p:tav tm="0">
                                          <p:val>
                                            <p:fltVal val="0"/>
                                          </p:val>
                                        </p:tav>
                                        <p:tav tm="100000">
                                          <p:val>
                                            <p:strVal val="#ppt_h"/>
                                          </p:val>
                                        </p:tav>
                                      </p:tavLst>
                                    </p:anim>
                                    <p:animEffect transition="in" filter="fade">
                                      <p:cBhvr>
                                        <p:cTn id="173" dur="500"/>
                                        <p:tgtEl>
                                          <p:spTgt spid="149"/>
                                        </p:tgtEl>
                                      </p:cBhvr>
                                    </p:animEffect>
                                  </p:childTnLst>
                                </p:cTn>
                              </p:par>
                            </p:childTnLst>
                          </p:cTn>
                        </p:par>
                        <p:par>
                          <p:cTn id="174" fill="hold">
                            <p:stCondLst>
                              <p:cond delay="13350"/>
                            </p:stCondLst>
                            <p:childTnLst>
                              <p:par>
                                <p:cTn id="175" presetID="10" presetClass="entr" presetSubtype="0" fill="hold" grpId="0" nodeType="afterEffect">
                                  <p:stCondLst>
                                    <p:cond delay="0"/>
                                  </p:stCondLst>
                                  <p:childTnLst>
                                    <p:set>
                                      <p:cBhvr>
                                        <p:cTn id="176" dur="1" fill="hold">
                                          <p:stCondLst>
                                            <p:cond delay="0"/>
                                          </p:stCondLst>
                                        </p:cTn>
                                        <p:tgtEl>
                                          <p:spTgt spid="131"/>
                                        </p:tgtEl>
                                        <p:attrNameLst>
                                          <p:attrName>style.visibility</p:attrName>
                                        </p:attrNameLst>
                                      </p:cBhvr>
                                      <p:to>
                                        <p:strVal val="visible"/>
                                      </p:to>
                                    </p:set>
                                    <p:animEffect transition="in" filter="fade">
                                      <p:cBhvr>
                                        <p:cTn id="177" dur="500"/>
                                        <p:tgtEl>
                                          <p:spTgt spid="131"/>
                                        </p:tgtEl>
                                      </p:cBhvr>
                                    </p:animEffect>
                                  </p:childTnLst>
                                </p:cTn>
                              </p:par>
                              <p:par>
                                <p:cTn id="178" presetID="10" presetClass="entr" presetSubtype="0" fill="hold" grpId="0" nodeType="withEffect">
                                  <p:stCondLst>
                                    <p:cond delay="0"/>
                                  </p:stCondLst>
                                  <p:childTnLst>
                                    <p:set>
                                      <p:cBhvr>
                                        <p:cTn id="179" dur="1" fill="hold">
                                          <p:stCondLst>
                                            <p:cond delay="0"/>
                                          </p:stCondLst>
                                        </p:cTn>
                                        <p:tgtEl>
                                          <p:spTgt spid="132"/>
                                        </p:tgtEl>
                                        <p:attrNameLst>
                                          <p:attrName>style.visibility</p:attrName>
                                        </p:attrNameLst>
                                      </p:cBhvr>
                                      <p:to>
                                        <p:strVal val="visible"/>
                                      </p:to>
                                    </p:set>
                                    <p:animEffect transition="in" filter="fade">
                                      <p:cBhvr>
                                        <p:cTn id="180" dur="500"/>
                                        <p:tgtEl>
                                          <p:spTgt spid="132"/>
                                        </p:tgtEl>
                                      </p:cBhvr>
                                    </p:animEffect>
                                  </p:childTnLst>
                                </p:cTn>
                              </p:par>
                            </p:childTnLst>
                          </p:cTn>
                        </p:par>
                        <p:par>
                          <p:cTn id="181" fill="hold">
                            <p:stCondLst>
                              <p:cond delay="13850"/>
                            </p:stCondLst>
                            <p:childTnLst>
                              <p:par>
                                <p:cTn id="182" presetID="10" presetClass="entr" presetSubtype="0" fill="hold" grpId="0" nodeType="afterEffect">
                                  <p:stCondLst>
                                    <p:cond delay="0"/>
                                  </p:stCondLst>
                                  <p:childTnLst>
                                    <p:set>
                                      <p:cBhvr>
                                        <p:cTn id="183" dur="1" fill="hold">
                                          <p:stCondLst>
                                            <p:cond delay="0"/>
                                          </p:stCondLst>
                                        </p:cTn>
                                        <p:tgtEl>
                                          <p:spTgt spid="89"/>
                                        </p:tgtEl>
                                        <p:attrNameLst>
                                          <p:attrName>style.visibility</p:attrName>
                                        </p:attrNameLst>
                                      </p:cBhvr>
                                      <p:to>
                                        <p:strVal val="visible"/>
                                      </p:to>
                                    </p:set>
                                    <p:animEffect transition="in" filter="fade">
                                      <p:cBhvr>
                                        <p:cTn id="184" dur="500"/>
                                        <p:tgtEl>
                                          <p:spTgt spid="89"/>
                                        </p:tgtEl>
                                      </p:cBhvr>
                                    </p:animEffect>
                                  </p:childTnLst>
                                </p:cTn>
                              </p:par>
                              <p:par>
                                <p:cTn id="185" presetID="53" presetClass="entr" presetSubtype="16" fill="hold" grpId="0" nodeType="withEffect">
                                  <p:stCondLst>
                                    <p:cond delay="0"/>
                                  </p:stCondLst>
                                  <p:childTnLst>
                                    <p:set>
                                      <p:cBhvr>
                                        <p:cTn id="186" dur="1" fill="hold">
                                          <p:stCondLst>
                                            <p:cond delay="0"/>
                                          </p:stCondLst>
                                        </p:cTn>
                                        <p:tgtEl>
                                          <p:spTgt spid="124"/>
                                        </p:tgtEl>
                                        <p:attrNameLst>
                                          <p:attrName>style.visibility</p:attrName>
                                        </p:attrNameLst>
                                      </p:cBhvr>
                                      <p:to>
                                        <p:strVal val="visible"/>
                                      </p:to>
                                    </p:set>
                                    <p:anim calcmode="lin" valueType="num">
                                      <p:cBhvr>
                                        <p:cTn id="187" dur="500" fill="hold"/>
                                        <p:tgtEl>
                                          <p:spTgt spid="124"/>
                                        </p:tgtEl>
                                        <p:attrNameLst>
                                          <p:attrName>ppt_w</p:attrName>
                                        </p:attrNameLst>
                                      </p:cBhvr>
                                      <p:tavLst>
                                        <p:tav tm="0">
                                          <p:val>
                                            <p:fltVal val="0"/>
                                          </p:val>
                                        </p:tav>
                                        <p:tav tm="100000">
                                          <p:val>
                                            <p:strVal val="#ppt_w"/>
                                          </p:val>
                                        </p:tav>
                                      </p:tavLst>
                                    </p:anim>
                                    <p:anim calcmode="lin" valueType="num">
                                      <p:cBhvr>
                                        <p:cTn id="188" dur="500" fill="hold"/>
                                        <p:tgtEl>
                                          <p:spTgt spid="124"/>
                                        </p:tgtEl>
                                        <p:attrNameLst>
                                          <p:attrName>ppt_h</p:attrName>
                                        </p:attrNameLst>
                                      </p:cBhvr>
                                      <p:tavLst>
                                        <p:tav tm="0">
                                          <p:val>
                                            <p:fltVal val="0"/>
                                          </p:val>
                                        </p:tav>
                                        <p:tav tm="100000">
                                          <p:val>
                                            <p:strVal val="#ppt_h"/>
                                          </p:val>
                                        </p:tav>
                                      </p:tavLst>
                                    </p:anim>
                                    <p:animEffect transition="in" filter="fade">
                                      <p:cBhvr>
                                        <p:cTn id="189" dur="500"/>
                                        <p:tgtEl>
                                          <p:spTgt spid="124"/>
                                        </p:tgtEl>
                                      </p:cBhvr>
                                    </p:animEffect>
                                  </p:childTnLst>
                                </p:cTn>
                              </p:par>
                            </p:childTnLst>
                          </p:cTn>
                        </p:par>
                        <p:par>
                          <p:cTn id="190" fill="hold">
                            <p:stCondLst>
                              <p:cond delay="14350"/>
                            </p:stCondLst>
                            <p:childTnLst>
                              <p:par>
                                <p:cTn id="191" presetID="22" presetClass="entr" presetSubtype="2" fill="hold" grpId="0" nodeType="afterEffect">
                                  <p:stCondLst>
                                    <p:cond delay="0"/>
                                  </p:stCondLst>
                                  <p:childTnLst>
                                    <p:set>
                                      <p:cBhvr>
                                        <p:cTn id="192" dur="1" fill="hold">
                                          <p:stCondLst>
                                            <p:cond delay="0"/>
                                          </p:stCondLst>
                                        </p:cTn>
                                        <p:tgtEl>
                                          <p:spTgt spid="84"/>
                                        </p:tgtEl>
                                        <p:attrNameLst>
                                          <p:attrName>style.visibility</p:attrName>
                                        </p:attrNameLst>
                                      </p:cBhvr>
                                      <p:to>
                                        <p:strVal val="visible"/>
                                      </p:to>
                                    </p:set>
                                    <p:animEffect transition="in" filter="wipe(right)">
                                      <p:cBhvr>
                                        <p:cTn id="193" dur="500"/>
                                        <p:tgtEl>
                                          <p:spTgt spid="84"/>
                                        </p:tgtEl>
                                      </p:cBhvr>
                                    </p:animEffect>
                                  </p:childTnLst>
                                </p:cTn>
                              </p:par>
                            </p:childTnLst>
                          </p:cTn>
                        </p:par>
                        <p:par>
                          <p:cTn id="194" fill="hold">
                            <p:stCondLst>
                              <p:cond delay="14850"/>
                            </p:stCondLst>
                            <p:childTnLst>
                              <p:par>
                                <p:cTn id="195" presetID="22" presetClass="entr" presetSubtype="2" fill="hold" grpId="0" nodeType="afterEffect">
                                  <p:stCondLst>
                                    <p:cond delay="0"/>
                                  </p:stCondLst>
                                  <p:childTnLst>
                                    <p:set>
                                      <p:cBhvr>
                                        <p:cTn id="196" dur="1" fill="hold">
                                          <p:stCondLst>
                                            <p:cond delay="0"/>
                                          </p:stCondLst>
                                        </p:cTn>
                                        <p:tgtEl>
                                          <p:spTgt spid="103"/>
                                        </p:tgtEl>
                                        <p:attrNameLst>
                                          <p:attrName>style.visibility</p:attrName>
                                        </p:attrNameLst>
                                      </p:cBhvr>
                                      <p:to>
                                        <p:strVal val="visible"/>
                                      </p:to>
                                    </p:set>
                                    <p:animEffect transition="in" filter="wipe(right)">
                                      <p:cBhvr>
                                        <p:cTn id="197" dur="500"/>
                                        <p:tgtEl>
                                          <p:spTgt spid="103"/>
                                        </p:tgtEl>
                                      </p:cBhvr>
                                    </p:animEffect>
                                  </p:childTnLst>
                                </p:cTn>
                              </p:par>
                            </p:childTnLst>
                          </p:cTn>
                        </p:par>
                        <p:par>
                          <p:cTn id="198" fill="hold">
                            <p:stCondLst>
                              <p:cond delay="15350"/>
                            </p:stCondLst>
                            <p:childTnLst>
                              <p:par>
                                <p:cTn id="199" presetID="22" presetClass="entr" presetSubtype="1" fill="hold" grpId="0" nodeType="afterEffect">
                                  <p:stCondLst>
                                    <p:cond delay="0"/>
                                  </p:stCondLst>
                                  <p:childTnLst>
                                    <p:set>
                                      <p:cBhvr>
                                        <p:cTn id="200" dur="1" fill="hold">
                                          <p:stCondLst>
                                            <p:cond delay="0"/>
                                          </p:stCondLst>
                                        </p:cTn>
                                        <p:tgtEl>
                                          <p:spTgt spid="102"/>
                                        </p:tgtEl>
                                        <p:attrNameLst>
                                          <p:attrName>style.visibility</p:attrName>
                                        </p:attrNameLst>
                                      </p:cBhvr>
                                      <p:to>
                                        <p:strVal val="visible"/>
                                      </p:to>
                                    </p:set>
                                    <p:animEffect transition="in" filter="wipe(up)">
                                      <p:cBhvr>
                                        <p:cTn id="201" dur="500"/>
                                        <p:tgtEl>
                                          <p:spTgt spid="102"/>
                                        </p:tgtEl>
                                      </p:cBhvr>
                                    </p:animEffect>
                                  </p:childTnLst>
                                </p:cTn>
                              </p:par>
                            </p:childTnLst>
                          </p:cTn>
                        </p:par>
                        <p:par>
                          <p:cTn id="202" fill="hold">
                            <p:stCondLst>
                              <p:cond delay="15850"/>
                            </p:stCondLst>
                            <p:childTnLst>
                              <p:par>
                                <p:cTn id="203" presetID="22" presetClass="entr" presetSubtype="1" fill="hold" grpId="0" nodeType="afterEffect">
                                  <p:stCondLst>
                                    <p:cond delay="0"/>
                                  </p:stCondLst>
                                  <p:childTnLst>
                                    <p:set>
                                      <p:cBhvr>
                                        <p:cTn id="204" dur="1" fill="hold">
                                          <p:stCondLst>
                                            <p:cond delay="0"/>
                                          </p:stCondLst>
                                        </p:cTn>
                                        <p:tgtEl>
                                          <p:spTgt spid="104"/>
                                        </p:tgtEl>
                                        <p:attrNameLst>
                                          <p:attrName>style.visibility</p:attrName>
                                        </p:attrNameLst>
                                      </p:cBhvr>
                                      <p:to>
                                        <p:strVal val="visible"/>
                                      </p:to>
                                    </p:set>
                                    <p:animEffect transition="in" filter="wipe(up)">
                                      <p:cBhvr>
                                        <p:cTn id="205" dur="500"/>
                                        <p:tgtEl>
                                          <p:spTgt spid="104"/>
                                        </p:tgtEl>
                                      </p:cBhvr>
                                    </p:animEffect>
                                  </p:childTnLst>
                                </p:cTn>
                              </p:par>
                              <p:par>
                                <p:cTn id="206" presetID="10" presetClass="entr" presetSubtype="0" fill="hold" grpId="0" nodeType="withEffect">
                                  <p:stCondLst>
                                    <p:cond delay="0"/>
                                  </p:stCondLst>
                                  <p:childTnLst>
                                    <p:set>
                                      <p:cBhvr>
                                        <p:cTn id="207" dur="1" fill="hold">
                                          <p:stCondLst>
                                            <p:cond delay="0"/>
                                          </p:stCondLst>
                                        </p:cTn>
                                        <p:tgtEl>
                                          <p:spTgt spid="108"/>
                                        </p:tgtEl>
                                        <p:attrNameLst>
                                          <p:attrName>style.visibility</p:attrName>
                                        </p:attrNameLst>
                                      </p:cBhvr>
                                      <p:to>
                                        <p:strVal val="visible"/>
                                      </p:to>
                                    </p:set>
                                    <p:animEffect transition="in" filter="fade">
                                      <p:cBhvr>
                                        <p:cTn id="208" dur="500"/>
                                        <p:tgtEl>
                                          <p:spTgt spid="108"/>
                                        </p:tgtEl>
                                      </p:cBhvr>
                                    </p:animEffect>
                                  </p:childTnLst>
                                </p:cTn>
                              </p:par>
                            </p:childTnLst>
                          </p:cTn>
                        </p:par>
                        <p:par>
                          <p:cTn id="209" fill="hold">
                            <p:stCondLst>
                              <p:cond delay="16350"/>
                            </p:stCondLst>
                            <p:childTnLst>
                              <p:par>
                                <p:cTn id="210" presetID="10" presetClass="entr" presetSubtype="0" fill="hold" grpId="0" nodeType="afterEffect">
                                  <p:stCondLst>
                                    <p:cond delay="0"/>
                                  </p:stCondLst>
                                  <p:childTnLst>
                                    <p:set>
                                      <p:cBhvr>
                                        <p:cTn id="211" dur="1" fill="hold">
                                          <p:stCondLst>
                                            <p:cond delay="0"/>
                                          </p:stCondLst>
                                        </p:cTn>
                                        <p:tgtEl>
                                          <p:spTgt spid="133"/>
                                        </p:tgtEl>
                                        <p:attrNameLst>
                                          <p:attrName>style.visibility</p:attrName>
                                        </p:attrNameLst>
                                      </p:cBhvr>
                                      <p:to>
                                        <p:strVal val="visible"/>
                                      </p:to>
                                    </p:set>
                                    <p:animEffect transition="in" filter="fade">
                                      <p:cBhvr>
                                        <p:cTn id="212" dur="500"/>
                                        <p:tgtEl>
                                          <p:spTgt spid="133"/>
                                        </p:tgtEl>
                                      </p:cBhvr>
                                    </p:animEffect>
                                  </p:childTnLst>
                                </p:cTn>
                              </p:par>
                              <p:par>
                                <p:cTn id="213" presetID="10" presetClass="entr" presetSubtype="0" fill="hold" grpId="0" nodeType="withEffect">
                                  <p:stCondLst>
                                    <p:cond delay="0"/>
                                  </p:stCondLst>
                                  <p:childTnLst>
                                    <p:set>
                                      <p:cBhvr>
                                        <p:cTn id="214" dur="1" fill="hold">
                                          <p:stCondLst>
                                            <p:cond delay="0"/>
                                          </p:stCondLst>
                                        </p:cTn>
                                        <p:tgtEl>
                                          <p:spTgt spid="134"/>
                                        </p:tgtEl>
                                        <p:attrNameLst>
                                          <p:attrName>style.visibility</p:attrName>
                                        </p:attrNameLst>
                                      </p:cBhvr>
                                      <p:to>
                                        <p:strVal val="visible"/>
                                      </p:to>
                                    </p:set>
                                    <p:animEffect transition="in" filter="fade">
                                      <p:cBhvr>
                                        <p:cTn id="215" dur="500"/>
                                        <p:tgtEl>
                                          <p:spTgt spid="134"/>
                                        </p:tgtEl>
                                      </p:cBhvr>
                                    </p:animEffect>
                                  </p:childTnLst>
                                </p:cTn>
                              </p:par>
                              <p:par>
                                <p:cTn id="216" presetID="53" presetClass="entr" presetSubtype="16" fill="hold" grpId="0" nodeType="withEffect">
                                  <p:stCondLst>
                                    <p:cond delay="0"/>
                                  </p:stCondLst>
                                  <p:childTnLst>
                                    <p:set>
                                      <p:cBhvr>
                                        <p:cTn id="217" dur="1" fill="hold">
                                          <p:stCondLst>
                                            <p:cond delay="0"/>
                                          </p:stCondLst>
                                        </p:cTn>
                                        <p:tgtEl>
                                          <p:spTgt spid="148"/>
                                        </p:tgtEl>
                                        <p:attrNameLst>
                                          <p:attrName>style.visibility</p:attrName>
                                        </p:attrNameLst>
                                      </p:cBhvr>
                                      <p:to>
                                        <p:strVal val="visible"/>
                                      </p:to>
                                    </p:set>
                                    <p:anim calcmode="lin" valueType="num">
                                      <p:cBhvr>
                                        <p:cTn id="218" dur="500" fill="hold"/>
                                        <p:tgtEl>
                                          <p:spTgt spid="148"/>
                                        </p:tgtEl>
                                        <p:attrNameLst>
                                          <p:attrName>ppt_w</p:attrName>
                                        </p:attrNameLst>
                                      </p:cBhvr>
                                      <p:tavLst>
                                        <p:tav tm="0">
                                          <p:val>
                                            <p:fltVal val="0"/>
                                          </p:val>
                                        </p:tav>
                                        <p:tav tm="100000">
                                          <p:val>
                                            <p:strVal val="#ppt_w"/>
                                          </p:val>
                                        </p:tav>
                                      </p:tavLst>
                                    </p:anim>
                                    <p:anim calcmode="lin" valueType="num">
                                      <p:cBhvr>
                                        <p:cTn id="219" dur="500" fill="hold"/>
                                        <p:tgtEl>
                                          <p:spTgt spid="148"/>
                                        </p:tgtEl>
                                        <p:attrNameLst>
                                          <p:attrName>ppt_h</p:attrName>
                                        </p:attrNameLst>
                                      </p:cBhvr>
                                      <p:tavLst>
                                        <p:tav tm="0">
                                          <p:val>
                                            <p:fltVal val="0"/>
                                          </p:val>
                                        </p:tav>
                                        <p:tav tm="100000">
                                          <p:val>
                                            <p:strVal val="#ppt_h"/>
                                          </p:val>
                                        </p:tav>
                                      </p:tavLst>
                                    </p:anim>
                                    <p:animEffect transition="in" filter="fade">
                                      <p:cBhvr>
                                        <p:cTn id="220" dur="500"/>
                                        <p:tgtEl>
                                          <p:spTgt spid="148"/>
                                        </p:tgtEl>
                                      </p:cBhvr>
                                    </p:animEffect>
                                  </p:childTnLst>
                                </p:cTn>
                              </p:par>
                            </p:childTnLst>
                          </p:cTn>
                        </p:par>
                        <p:par>
                          <p:cTn id="221" fill="hold">
                            <p:stCondLst>
                              <p:cond delay="16850"/>
                            </p:stCondLst>
                            <p:childTnLst>
                              <p:par>
                                <p:cTn id="222" presetID="2" presetClass="entr" presetSubtype="2" fill="hold" grpId="0" nodeType="afterEffect">
                                  <p:stCondLst>
                                    <p:cond delay="0"/>
                                  </p:stCondLst>
                                  <p:childTnLst>
                                    <p:set>
                                      <p:cBhvr>
                                        <p:cTn id="223" dur="1" fill="hold">
                                          <p:stCondLst>
                                            <p:cond delay="0"/>
                                          </p:stCondLst>
                                        </p:cTn>
                                        <p:tgtEl>
                                          <p:spTgt spid="151"/>
                                        </p:tgtEl>
                                        <p:attrNameLst>
                                          <p:attrName>style.visibility</p:attrName>
                                        </p:attrNameLst>
                                      </p:cBhvr>
                                      <p:to>
                                        <p:strVal val="visible"/>
                                      </p:to>
                                    </p:set>
                                    <p:anim calcmode="lin" valueType="num">
                                      <p:cBhvr additive="base">
                                        <p:cTn id="224" dur="300" fill="hold"/>
                                        <p:tgtEl>
                                          <p:spTgt spid="151"/>
                                        </p:tgtEl>
                                        <p:attrNameLst>
                                          <p:attrName>ppt_x</p:attrName>
                                        </p:attrNameLst>
                                      </p:cBhvr>
                                      <p:tavLst>
                                        <p:tav tm="0">
                                          <p:val>
                                            <p:strVal val="1+#ppt_w/2"/>
                                          </p:val>
                                        </p:tav>
                                        <p:tav tm="100000">
                                          <p:val>
                                            <p:strVal val="#ppt_x"/>
                                          </p:val>
                                        </p:tav>
                                      </p:tavLst>
                                    </p:anim>
                                    <p:anim calcmode="lin" valueType="num">
                                      <p:cBhvr additive="base">
                                        <p:cTn id="225" dur="300" fill="hold"/>
                                        <p:tgtEl>
                                          <p:spTgt spid="151"/>
                                        </p:tgtEl>
                                        <p:attrNameLst>
                                          <p:attrName>ppt_y</p:attrName>
                                        </p:attrNameLst>
                                      </p:cBhvr>
                                      <p:tavLst>
                                        <p:tav tm="0">
                                          <p:val>
                                            <p:strVal val="#ppt_y"/>
                                          </p:val>
                                        </p:tav>
                                        <p:tav tm="100000">
                                          <p:val>
                                            <p:strVal val="#ppt_y"/>
                                          </p:val>
                                        </p:tav>
                                      </p:tavLst>
                                    </p:anim>
                                  </p:childTnLst>
                                </p:cTn>
                              </p:par>
                            </p:childTnLst>
                          </p:cTn>
                        </p:par>
                        <p:par>
                          <p:cTn id="226" fill="hold">
                            <p:stCondLst>
                              <p:cond delay="17150"/>
                            </p:stCondLst>
                            <p:childTnLst>
                              <p:par>
                                <p:cTn id="227" presetID="2" presetClass="entr" presetSubtype="2" fill="hold" grpId="0" nodeType="afterEffect">
                                  <p:stCondLst>
                                    <p:cond delay="0"/>
                                  </p:stCondLst>
                                  <p:childTnLst>
                                    <p:set>
                                      <p:cBhvr>
                                        <p:cTn id="228" dur="1" fill="hold">
                                          <p:stCondLst>
                                            <p:cond delay="0"/>
                                          </p:stCondLst>
                                        </p:cTn>
                                        <p:tgtEl>
                                          <p:spTgt spid="150"/>
                                        </p:tgtEl>
                                        <p:attrNameLst>
                                          <p:attrName>style.visibility</p:attrName>
                                        </p:attrNameLst>
                                      </p:cBhvr>
                                      <p:to>
                                        <p:strVal val="visible"/>
                                      </p:to>
                                    </p:set>
                                    <p:anim calcmode="lin" valueType="num">
                                      <p:cBhvr additive="base">
                                        <p:cTn id="229" dur="300" fill="hold"/>
                                        <p:tgtEl>
                                          <p:spTgt spid="150"/>
                                        </p:tgtEl>
                                        <p:attrNameLst>
                                          <p:attrName>ppt_x</p:attrName>
                                        </p:attrNameLst>
                                      </p:cBhvr>
                                      <p:tavLst>
                                        <p:tav tm="0">
                                          <p:val>
                                            <p:strVal val="1+#ppt_w/2"/>
                                          </p:val>
                                        </p:tav>
                                        <p:tav tm="100000">
                                          <p:val>
                                            <p:strVal val="#ppt_x"/>
                                          </p:val>
                                        </p:tav>
                                      </p:tavLst>
                                    </p:anim>
                                    <p:anim calcmode="lin" valueType="num">
                                      <p:cBhvr additive="base">
                                        <p:cTn id="230" dur="300" fill="hold"/>
                                        <p:tgtEl>
                                          <p:spTgt spid="15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 grpId="0" animBg="1"/>
      <p:bldP spid="78" grpId="0" animBg="1"/>
      <p:bldP spid="79" grpId="0"/>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animBg="1"/>
      <p:bldP spid="104" grpId="0" animBg="1"/>
      <p:bldP spid="105" grpId="0"/>
      <p:bldP spid="106" grpId="0"/>
      <p:bldP spid="107" grpId="0"/>
      <p:bldP spid="108" grpId="0"/>
      <p:bldP spid="109" grpId="0"/>
      <p:bldP spid="117" grpId="0" animBg="1"/>
      <p:bldP spid="123" grpId="0" animBg="1"/>
      <p:bldP spid="124" grpId="0" animBg="1"/>
      <p:bldP spid="125" grpId="0"/>
      <p:bldP spid="126" grpId="0"/>
      <p:bldP spid="127" grpId="0"/>
      <p:bldP spid="128" grpId="0"/>
      <p:bldP spid="129" grpId="0"/>
      <p:bldP spid="130" grpId="0"/>
      <p:bldP spid="131" grpId="0"/>
      <p:bldP spid="132" grpId="0"/>
      <p:bldP spid="133" grpId="0"/>
      <p:bldP spid="134" grpId="0"/>
      <p:bldP spid="142" grpId="0" animBg="1"/>
      <p:bldP spid="148" grpId="0" animBg="1"/>
      <p:bldP spid="149" grpId="0" animBg="1"/>
      <p:bldP spid="150" grpId="0"/>
      <p:bldP spid="15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5"/>
          <p:cNvSpPr/>
          <p:nvPr/>
        </p:nvSpPr>
        <p:spPr>
          <a:xfrm rot="2919292">
            <a:off x="4645997" y="2699097"/>
            <a:ext cx="597665" cy="548919"/>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rgbClr val="FFFFFF">
              <a:lumMod val="65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28" name="矩形 5"/>
          <p:cNvSpPr/>
          <p:nvPr/>
        </p:nvSpPr>
        <p:spPr>
          <a:xfrm rot="18719445">
            <a:off x="3796228" y="2649481"/>
            <a:ext cx="597665" cy="548919"/>
          </a:xfrm>
          <a:custGeom>
            <a:avLst/>
            <a:gdLst>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 name="connsiteX0" fmla="*/ 0 w 1080120"/>
              <a:gd name="connsiteY0" fmla="*/ 0 h 1407198"/>
              <a:gd name="connsiteX1" fmla="*/ 1080120 w 1080120"/>
              <a:gd name="connsiteY1" fmla="*/ 0 h 1407198"/>
              <a:gd name="connsiteX2" fmla="*/ 1080120 w 1080120"/>
              <a:gd name="connsiteY2" fmla="*/ 1407198 h 1407198"/>
              <a:gd name="connsiteX3" fmla="*/ 0 w 1080120"/>
              <a:gd name="connsiteY3" fmla="*/ 1407198 h 1407198"/>
              <a:gd name="connsiteX4" fmla="*/ 0 w 1080120"/>
              <a:gd name="connsiteY4" fmla="*/ 0 h 1407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0120" h="1407198">
                <a:moveTo>
                  <a:pt x="0" y="0"/>
                </a:moveTo>
                <a:lnTo>
                  <a:pt x="1080120" y="0"/>
                </a:lnTo>
                <a:cubicBezTo>
                  <a:pt x="831575" y="585667"/>
                  <a:pt x="892944" y="1005638"/>
                  <a:pt x="1080120" y="1407198"/>
                </a:cubicBezTo>
                <a:lnTo>
                  <a:pt x="0" y="1407198"/>
                </a:lnTo>
                <a:cubicBezTo>
                  <a:pt x="171833" y="1017912"/>
                  <a:pt x="260819" y="542709"/>
                  <a:pt x="0" y="0"/>
                </a:cubicBezTo>
                <a:close/>
              </a:path>
            </a:pathLst>
          </a:custGeom>
          <a:solidFill>
            <a:srgbClr val="FFFFFF">
              <a:lumMod val="65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grpSp>
        <p:nvGrpSpPr>
          <p:cNvPr id="29" name="组合 28"/>
          <p:cNvGrpSpPr/>
          <p:nvPr/>
        </p:nvGrpSpPr>
        <p:grpSpPr>
          <a:xfrm>
            <a:off x="3386213" y="2243821"/>
            <a:ext cx="755887" cy="756084"/>
            <a:chOff x="4416945" y="2276872"/>
            <a:chExt cx="1008112" cy="1008112"/>
          </a:xfrm>
        </p:grpSpPr>
        <p:sp>
          <p:nvSpPr>
            <p:cNvPr id="30" name="椭圆 29"/>
            <p:cNvSpPr/>
            <p:nvPr/>
          </p:nvSpPr>
          <p:spPr>
            <a:xfrm>
              <a:off x="4416945" y="2276872"/>
              <a:ext cx="1008112" cy="1008112"/>
            </a:xfrm>
            <a:prstGeom prst="ellipse">
              <a:avLst/>
            </a:prstGeom>
            <a:solidFill>
              <a:srgbClr val="BEBEBD"/>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1" name="Freeform 92"/>
            <p:cNvSpPr>
              <a:spLocks noEditPoints="1"/>
            </p:cNvSpPr>
            <p:nvPr/>
          </p:nvSpPr>
          <p:spPr bwMode="auto">
            <a:xfrm>
              <a:off x="4780507" y="2642667"/>
              <a:ext cx="280988" cy="287338"/>
            </a:xfrm>
            <a:custGeom>
              <a:avLst/>
              <a:gdLst>
                <a:gd name="T0" fmla="*/ 161 w 195"/>
                <a:gd name="T1" fmla="*/ 101 h 200"/>
                <a:gd name="T2" fmla="*/ 152 w 195"/>
                <a:gd name="T3" fmla="*/ 99 h 200"/>
                <a:gd name="T4" fmla="*/ 159 w 195"/>
                <a:gd name="T5" fmla="*/ 87 h 200"/>
                <a:gd name="T6" fmla="*/ 161 w 195"/>
                <a:gd name="T7" fmla="*/ 87 h 200"/>
                <a:gd name="T8" fmla="*/ 184 w 195"/>
                <a:gd name="T9" fmla="*/ 46 h 200"/>
                <a:gd name="T10" fmla="*/ 164 w 195"/>
                <a:gd name="T11" fmla="*/ 23 h 200"/>
                <a:gd name="T12" fmla="*/ 164 w 195"/>
                <a:gd name="T13" fmla="*/ 9 h 200"/>
                <a:gd name="T14" fmla="*/ 195 w 195"/>
                <a:gd name="T15" fmla="*/ 46 h 200"/>
                <a:gd name="T16" fmla="*/ 161 w 195"/>
                <a:gd name="T17" fmla="*/ 101 h 200"/>
                <a:gd name="T18" fmla="*/ 98 w 195"/>
                <a:gd name="T19" fmla="*/ 130 h 200"/>
                <a:gd name="T20" fmla="*/ 36 w 195"/>
                <a:gd name="T21" fmla="*/ 40 h 200"/>
                <a:gd name="T22" fmla="*/ 36 w 195"/>
                <a:gd name="T23" fmla="*/ 0 h 200"/>
                <a:gd name="T24" fmla="*/ 160 w 195"/>
                <a:gd name="T25" fmla="*/ 0 h 200"/>
                <a:gd name="T26" fmla="*/ 160 w 195"/>
                <a:gd name="T27" fmla="*/ 40 h 200"/>
                <a:gd name="T28" fmla="*/ 98 w 195"/>
                <a:gd name="T29" fmla="*/ 130 h 200"/>
                <a:gd name="T30" fmla="*/ 67 w 195"/>
                <a:gd name="T31" fmla="*/ 12 h 200"/>
                <a:gd name="T32" fmla="*/ 52 w 195"/>
                <a:gd name="T33" fmla="*/ 12 h 200"/>
                <a:gd name="T34" fmla="*/ 99 w 195"/>
                <a:gd name="T35" fmla="*/ 119 h 200"/>
                <a:gd name="T36" fmla="*/ 67 w 195"/>
                <a:gd name="T37" fmla="*/ 12 h 200"/>
                <a:gd name="T38" fmla="*/ 34 w 195"/>
                <a:gd name="T39" fmla="*/ 87 h 200"/>
                <a:gd name="T40" fmla="*/ 36 w 195"/>
                <a:gd name="T41" fmla="*/ 87 h 200"/>
                <a:gd name="T42" fmla="*/ 43 w 195"/>
                <a:gd name="T43" fmla="*/ 99 h 200"/>
                <a:gd name="T44" fmla="*/ 34 w 195"/>
                <a:gd name="T45" fmla="*/ 101 h 200"/>
                <a:gd name="T46" fmla="*/ 0 w 195"/>
                <a:gd name="T47" fmla="*/ 46 h 200"/>
                <a:gd name="T48" fmla="*/ 31 w 195"/>
                <a:gd name="T49" fmla="*/ 9 h 200"/>
                <a:gd name="T50" fmla="*/ 31 w 195"/>
                <a:gd name="T51" fmla="*/ 23 h 200"/>
                <a:gd name="T52" fmla="*/ 11 w 195"/>
                <a:gd name="T53" fmla="*/ 46 h 200"/>
                <a:gd name="T54" fmla="*/ 34 w 195"/>
                <a:gd name="T55" fmla="*/ 87 h 200"/>
                <a:gd name="T56" fmla="*/ 87 w 195"/>
                <a:gd name="T57" fmla="*/ 147 h 200"/>
                <a:gd name="T58" fmla="*/ 97 w 195"/>
                <a:gd name="T59" fmla="*/ 136 h 200"/>
                <a:gd name="T60" fmla="*/ 108 w 195"/>
                <a:gd name="T61" fmla="*/ 147 h 200"/>
                <a:gd name="T62" fmla="*/ 97 w 195"/>
                <a:gd name="T63" fmla="*/ 157 h 200"/>
                <a:gd name="T64" fmla="*/ 87 w 195"/>
                <a:gd name="T65" fmla="*/ 147 h 200"/>
                <a:gd name="T66" fmla="*/ 128 w 195"/>
                <a:gd name="T67" fmla="*/ 170 h 200"/>
                <a:gd name="T68" fmla="*/ 118 w 195"/>
                <a:gd name="T69" fmla="*/ 180 h 200"/>
                <a:gd name="T70" fmla="*/ 78 w 195"/>
                <a:gd name="T71" fmla="*/ 180 h 200"/>
                <a:gd name="T72" fmla="*/ 68 w 195"/>
                <a:gd name="T73" fmla="*/ 170 h 200"/>
                <a:gd name="T74" fmla="*/ 78 w 195"/>
                <a:gd name="T75" fmla="*/ 160 h 200"/>
                <a:gd name="T76" fmla="*/ 118 w 195"/>
                <a:gd name="T77" fmla="*/ 160 h 200"/>
                <a:gd name="T78" fmla="*/ 128 w 195"/>
                <a:gd name="T79" fmla="*/ 170 h 200"/>
                <a:gd name="T80" fmla="*/ 58 w 195"/>
                <a:gd name="T81" fmla="*/ 184 h 200"/>
                <a:gd name="T82" fmla="*/ 134 w 195"/>
                <a:gd name="T83" fmla="*/ 184 h 200"/>
                <a:gd name="T84" fmla="*/ 144 w 195"/>
                <a:gd name="T85" fmla="*/ 200 h 200"/>
                <a:gd name="T86" fmla="*/ 48 w 195"/>
                <a:gd name="T87" fmla="*/ 200 h 200"/>
                <a:gd name="T88" fmla="*/ 58 w 195"/>
                <a:gd name="T89" fmla="*/ 18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5" h="200">
                  <a:moveTo>
                    <a:pt x="161" y="101"/>
                  </a:moveTo>
                  <a:cubicBezTo>
                    <a:pt x="158" y="101"/>
                    <a:pt x="155" y="100"/>
                    <a:pt x="152" y="99"/>
                  </a:cubicBezTo>
                  <a:cubicBezTo>
                    <a:pt x="155" y="96"/>
                    <a:pt x="157" y="92"/>
                    <a:pt x="159" y="87"/>
                  </a:cubicBezTo>
                  <a:cubicBezTo>
                    <a:pt x="159" y="87"/>
                    <a:pt x="160" y="87"/>
                    <a:pt x="161" y="87"/>
                  </a:cubicBezTo>
                  <a:cubicBezTo>
                    <a:pt x="176" y="87"/>
                    <a:pt x="184" y="64"/>
                    <a:pt x="184" y="46"/>
                  </a:cubicBezTo>
                  <a:cubicBezTo>
                    <a:pt x="184" y="31"/>
                    <a:pt x="175" y="23"/>
                    <a:pt x="164" y="23"/>
                  </a:cubicBezTo>
                  <a:cubicBezTo>
                    <a:pt x="164" y="18"/>
                    <a:pt x="164" y="13"/>
                    <a:pt x="164" y="9"/>
                  </a:cubicBezTo>
                  <a:cubicBezTo>
                    <a:pt x="181" y="9"/>
                    <a:pt x="195" y="23"/>
                    <a:pt x="195" y="46"/>
                  </a:cubicBezTo>
                  <a:cubicBezTo>
                    <a:pt x="195" y="71"/>
                    <a:pt x="182" y="101"/>
                    <a:pt x="161" y="101"/>
                  </a:cubicBezTo>
                  <a:close/>
                  <a:moveTo>
                    <a:pt x="98" y="130"/>
                  </a:moveTo>
                  <a:cubicBezTo>
                    <a:pt x="65" y="130"/>
                    <a:pt x="36" y="90"/>
                    <a:pt x="36" y="40"/>
                  </a:cubicBezTo>
                  <a:cubicBezTo>
                    <a:pt x="36" y="37"/>
                    <a:pt x="36" y="3"/>
                    <a:pt x="36" y="0"/>
                  </a:cubicBezTo>
                  <a:cubicBezTo>
                    <a:pt x="160" y="0"/>
                    <a:pt x="160" y="0"/>
                    <a:pt x="160" y="0"/>
                  </a:cubicBezTo>
                  <a:cubicBezTo>
                    <a:pt x="160" y="3"/>
                    <a:pt x="160" y="37"/>
                    <a:pt x="160" y="40"/>
                  </a:cubicBezTo>
                  <a:cubicBezTo>
                    <a:pt x="160" y="90"/>
                    <a:pt x="131" y="130"/>
                    <a:pt x="98" y="130"/>
                  </a:cubicBezTo>
                  <a:close/>
                  <a:moveTo>
                    <a:pt x="67" y="12"/>
                  </a:moveTo>
                  <a:cubicBezTo>
                    <a:pt x="52" y="12"/>
                    <a:pt x="52" y="12"/>
                    <a:pt x="52" y="12"/>
                  </a:cubicBezTo>
                  <a:cubicBezTo>
                    <a:pt x="52" y="12"/>
                    <a:pt x="50" y="116"/>
                    <a:pt x="99" y="119"/>
                  </a:cubicBezTo>
                  <a:cubicBezTo>
                    <a:pt x="62" y="92"/>
                    <a:pt x="67" y="12"/>
                    <a:pt x="67" y="12"/>
                  </a:cubicBezTo>
                  <a:close/>
                  <a:moveTo>
                    <a:pt x="34" y="87"/>
                  </a:moveTo>
                  <a:cubicBezTo>
                    <a:pt x="35" y="87"/>
                    <a:pt x="36" y="87"/>
                    <a:pt x="36" y="87"/>
                  </a:cubicBezTo>
                  <a:cubicBezTo>
                    <a:pt x="38" y="92"/>
                    <a:pt x="40" y="96"/>
                    <a:pt x="43" y="99"/>
                  </a:cubicBezTo>
                  <a:cubicBezTo>
                    <a:pt x="40" y="100"/>
                    <a:pt x="37" y="101"/>
                    <a:pt x="34" y="101"/>
                  </a:cubicBezTo>
                  <a:cubicBezTo>
                    <a:pt x="13" y="101"/>
                    <a:pt x="0" y="71"/>
                    <a:pt x="0" y="46"/>
                  </a:cubicBezTo>
                  <a:cubicBezTo>
                    <a:pt x="0" y="23"/>
                    <a:pt x="14" y="9"/>
                    <a:pt x="31" y="9"/>
                  </a:cubicBezTo>
                  <a:cubicBezTo>
                    <a:pt x="31" y="13"/>
                    <a:pt x="31" y="18"/>
                    <a:pt x="31" y="23"/>
                  </a:cubicBezTo>
                  <a:cubicBezTo>
                    <a:pt x="20" y="23"/>
                    <a:pt x="11" y="31"/>
                    <a:pt x="11" y="46"/>
                  </a:cubicBezTo>
                  <a:cubicBezTo>
                    <a:pt x="11" y="64"/>
                    <a:pt x="19" y="87"/>
                    <a:pt x="34" y="87"/>
                  </a:cubicBezTo>
                  <a:close/>
                  <a:moveTo>
                    <a:pt x="87" y="147"/>
                  </a:moveTo>
                  <a:cubicBezTo>
                    <a:pt x="87" y="141"/>
                    <a:pt x="91" y="136"/>
                    <a:pt x="97" y="136"/>
                  </a:cubicBezTo>
                  <a:cubicBezTo>
                    <a:pt x="103" y="136"/>
                    <a:pt x="108" y="141"/>
                    <a:pt x="108" y="147"/>
                  </a:cubicBezTo>
                  <a:cubicBezTo>
                    <a:pt x="108" y="153"/>
                    <a:pt x="103" y="157"/>
                    <a:pt x="97" y="157"/>
                  </a:cubicBezTo>
                  <a:cubicBezTo>
                    <a:pt x="91" y="157"/>
                    <a:pt x="87" y="153"/>
                    <a:pt x="87" y="147"/>
                  </a:cubicBezTo>
                  <a:close/>
                  <a:moveTo>
                    <a:pt x="128" y="170"/>
                  </a:moveTo>
                  <a:cubicBezTo>
                    <a:pt x="128" y="176"/>
                    <a:pt x="123" y="180"/>
                    <a:pt x="118" y="180"/>
                  </a:cubicBezTo>
                  <a:cubicBezTo>
                    <a:pt x="78" y="180"/>
                    <a:pt x="78" y="180"/>
                    <a:pt x="78" y="180"/>
                  </a:cubicBezTo>
                  <a:cubicBezTo>
                    <a:pt x="72" y="180"/>
                    <a:pt x="68" y="176"/>
                    <a:pt x="68" y="170"/>
                  </a:cubicBezTo>
                  <a:cubicBezTo>
                    <a:pt x="68" y="165"/>
                    <a:pt x="72" y="160"/>
                    <a:pt x="78" y="160"/>
                  </a:cubicBezTo>
                  <a:cubicBezTo>
                    <a:pt x="118" y="160"/>
                    <a:pt x="118" y="160"/>
                    <a:pt x="118" y="160"/>
                  </a:cubicBezTo>
                  <a:cubicBezTo>
                    <a:pt x="123" y="160"/>
                    <a:pt x="128" y="165"/>
                    <a:pt x="128" y="170"/>
                  </a:cubicBezTo>
                  <a:close/>
                  <a:moveTo>
                    <a:pt x="58" y="184"/>
                  </a:moveTo>
                  <a:cubicBezTo>
                    <a:pt x="134" y="184"/>
                    <a:pt x="134" y="184"/>
                    <a:pt x="134" y="184"/>
                  </a:cubicBezTo>
                  <a:cubicBezTo>
                    <a:pt x="143" y="184"/>
                    <a:pt x="144" y="195"/>
                    <a:pt x="144" y="200"/>
                  </a:cubicBezTo>
                  <a:cubicBezTo>
                    <a:pt x="102" y="200"/>
                    <a:pt x="88" y="200"/>
                    <a:pt x="48" y="200"/>
                  </a:cubicBezTo>
                  <a:cubicBezTo>
                    <a:pt x="48" y="195"/>
                    <a:pt x="48" y="184"/>
                    <a:pt x="58" y="184"/>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2" name="组合 31"/>
          <p:cNvGrpSpPr/>
          <p:nvPr/>
        </p:nvGrpSpPr>
        <p:grpSpPr>
          <a:xfrm>
            <a:off x="4041206" y="2837887"/>
            <a:ext cx="964112" cy="964363"/>
            <a:chOff x="5290496" y="3068960"/>
            <a:chExt cx="1285817" cy="1285817"/>
          </a:xfrm>
        </p:grpSpPr>
        <p:sp>
          <p:nvSpPr>
            <p:cNvPr id="33" name="椭圆 32"/>
            <p:cNvSpPr/>
            <p:nvPr/>
          </p:nvSpPr>
          <p:spPr>
            <a:xfrm>
              <a:off x="5290496" y="3068960"/>
              <a:ext cx="1285817" cy="1285817"/>
            </a:xfrm>
            <a:prstGeom prst="ellipse">
              <a:avLst/>
            </a:prstGeom>
            <a:solidFill>
              <a:srgbClr val="000000">
                <a:lumMod val="65000"/>
                <a:lumOff val="3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4" name="Freeform 90"/>
            <p:cNvSpPr>
              <a:spLocks noEditPoints="1"/>
            </p:cNvSpPr>
            <p:nvPr/>
          </p:nvSpPr>
          <p:spPr bwMode="auto">
            <a:xfrm>
              <a:off x="5823105" y="3574455"/>
              <a:ext cx="332983" cy="354529"/>
            </a:xfrm>
            <a:custGeom>
              <a:avLst/>
              <a:gdLst>
                <a:gd name="T0" fmla="*/ 20 w 188"/>
                <a:gd name="T1" fmla="*/ 116 h 200"/>
                <a:gd name="T2" fmla="*/ 160 w 188"/>
                <a:gd name="T3" fmla="*/ 96 h 200"/>
                <a:gd name="T4" fmla="*/ 180 w 188"/>
                <a:gd name="T5" fmla="*/ 56 h 200"/>
                <a:gd name="T6" fmla="*/ 180 w 188"/>
                <a:gd name="T7" fmla="*/ 36 h 200"/>
                <a:gd name="T8" fmla="*/ 20 w 188"/>
                <a:gd name="T9" fmla="*/ 8 h 200"/>
                <a:gd name="T10" fmla="*/ 188 w 188"/>
                <a:gd name="T11" fmla="*/ 104 h 200"/>
                <a:gd name="T12" fmla="*/ 120 w 188"/>
                <a:gd name="T13" fmla="*/ 36 h 200"/>
                <a:gd name="T14" fmla="*/ 120 w 188"/>
                <a:gd name="T15" fmla="*/ 56 h 200"/>
                <a:gd name="T16" fmla="*/ 100 w 188"/>
                <a:gd name="T17" fmla="*/ 36 h 200"/>
                <a:gd name="T18" fmla="*/ 40 w 188"/>
                <a:gd name="T19" fmla="*/ 56 h 200"/>
                <a:gd name="T20" fmla="*/ 60 w 188"/>
                <a:gd name="T21" fmla="*/ 56 h 200"/>
                <a:gd name="T22" fmla="*/ 40 w 188"/>
                <a:gd name="T23" fmla="*/ 96 h 200"/>
                <a:gd name="T24" fmla="*/ 60 w 188"/>
                <a:gd name="T25" fmla="*/ 96 h 200"/>
                <a:gd name="T26" fmla="*/ 80 w 188"/>
                <a:gd name="T27" fmla="*/ 96 h 200"/>
                <a:gd name="T28" fmla="*/ 140 w 188"/>
                <a:gd name="T29" fmla="*/ 76 h 200"/>
                <a:gd name="T30" fmla="*/ 120 w 188"/>
                <a:gd name="T31" fmla="*/ 76 h 200"/>
                <a:gd name="T32" fmla="*/ 160 w 188"/>
                <a:gd name="T33" fmla="*/ 56 h 200"/>
                <a:gd name="T34" fmla="*/ 140 w 188"/>
                <a:gd name="T35" fmla="*/ 56 h 200"/>
                <a:gd name="T36" fmla="*/ 120 w 188"/>
                <a:gd name="T37" fmla="*/ 56 h 200"/>
                <a:gd name="T38" fmla="*/ 60 w 188"/>
                <a:gd name="T39" fmla="*/ 76 h 200"/>
                <a:gd name="T40" fmla="*/ 80 w 188"/>
                <a:gd name="T41" fmla="*/ 76 h 200"/>
                <a:gd name="T42" fmla="*/ 16 w 188"/>
                <a:gd name="T43" fmla="*/ 192 h 200"/>
                <a:gd name="T44" fmla="*/ 0 w 188"/>
                <a:gd name="T45" fmla="*/ 8 h 200"/>
                <a:gd name="T46" fmla="*/ 16 w 188"/>
                <a:gd name="T47" fmla="*/ 124 h 200"/>
                <a:gd name="T48" fmla="*/ 16 w 188"/>
                <a:gd name="T49" fmla="*/ 124 h 200"/>
                <a:gd name="T50" fmla="*/ 140 w 188"/>
                <a:gd name="T51" fmla="*/ 96 h 200"/>
                <a:gd name="T52" fmla="*/ 120 w 188"/>
                <a:gd name="T53" fmla="*/ 116 h 200"/>
                <a:gd name="T54" fmla="*/ 120 w 188"/>
                <a:gd name="T55" fmla="*/ 96 h 200"/>
                <a:gd name="T56" fmla="*/ 60 w 188"/>
                <a:gd name="T57" fmla="*/ 116 h 200"/>
                <a:gd name="T58" fmla="*/ 80 w 188"/>
                <a:gd name="T59" fmla="*/ 116 h 200"/>
                <a:gd name="T60" fmla="*/ 40 w 188"/>
                <a:gd name="T61" fmla="*/ 96 h 200"/>
                <a:gd name="T62" fmla="*/ 20 w 188"/>
                <a:gd name="T63" fmla="*/ 76 h 200"/>
                <a:gd name="T64" fmla="*/ 40 w 188"/>
                <a:gd name="T65" fmla="*/ 76 h 200"/>
                <a:gd name="T66" fmla="*/ 20 w 188"/>
                <a:gd name="T67" fmla="*/ 16 h 200"/>
                <a:gd name="T68" fmla="*/ 40 w 188"/>
                <a:gd name="T69" fmla="*/ 36 h 200"/>
                <a:gd name="T70" fmla="*/ 60 w 188"/>
                <a:gd name="T71" fmla="*/ 16 h 200"/>
                <a:gd name="T72" fmla="*/ 80 w 188"/>
                <a:gd name="T73" fmla="*/ 36 h 200"/>
                <a:gd name="T74" fmla="*/ 100 w 188"/>
                <a:gd name="T75" fmla="*/ 16 h 200"/>
                <a:gd name="T76" fmla="*/ 120 w 188"/>
                <a:gd name="T77" fmla="*/ 36 h 200"/>
                <a:gd name="T78" fmla="*/ 140 w 188"/>
                <a:gd name="T79" fmla="*/ 16 h 200"/>
                <a:gd name="T80" fmla="*/ 160 w 188"/>
                <a:gd name="T81" fmla="*/ 36 h 200"/>
                <a:gd name="T82" fmla="*/ 20 w 188"/>
                <a:gd name="T83" fmla="*/ 8 h 200"/>
                <a:gd name="T84" fmla="*/ 20 w 188"/>
                <a:gd name="T85" fmla="*/ 8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8" h="200">
                  <a:moveTo>
                    <a:pt x="168" y="124"/>
                  </a:moveTo>
                  <a:cubicBezTo>
                    <a:pt x="168" y="124"/>
                    <a:pt x="57" y="124"/>
                    <a:pt x="20" y="124"/>
                  </a:cubicBezTo>
                  <a:cubicBezTo>
                    <a:pt x="20" y="116"/>
                    <a:pt x="20" y="116"/>
                    <a:pt x="20" y="116"/>
                  </a:cubicBezTo>
                  <a:cubicBezTo>
                    <a:pt x="160" y="116"/>
                    <a:pt x="160" y="116"/>
                    <a:pt x="160" y="116"/>
                  </a:cubicBezTo>
                  <a:cubicBezTo>
                    <a:pt x="171" y="116"/>
                    <a:pt x="180" y="107"/>
                    <a:pt x="180" y="96"/>
                  </a:cubicBezTo>
                  <a:cubicBezTo>
                    <a:pt x="160" y="96"/>
                    <a:pt x="160" y="96"/>
                    <a:pt x="160" y="96"/>
                  </a:cubicBezTo>
                  <a:cubicBezTo>
                    <a:pt x="160" y="76"/>
                    <a:pt x="160" y="76"/>
                    <a:pt x="160" y="76"/>
                  </a:cubicBezTo>
                  <a:cubicBezTo>
                    <a:pt x="180" y="76"/>
                    <a:pt x="180" y="76"/>
                    <a:pt x="180" y="76"/>
                  </a:cubicBezTo>
                  <a:cubicBezTo>
                    <a:pt x="180" y="56"/>
                    <a:pt x="180" y="56"/>
                    <a:pt x="180" y="56"/>
                  </a:cubicBezTo>
                  <a:cubicBezTo>
                    <a:pt x="160" y="56"/>
                    <a:pt x="160" y="56"/>
                    <a:pt x="160" y="56"/>
                  </a:cubicBezTo>
                  <a:cubicBezTo>
                    <a:pt x="160" y="36"/>
                    <a:pt x="160" y="36"/>
                    <a:pt x="160" y="36"/>
                  </a:cubicBezTo>
                  <a:cubicBezTo>
                    <a:pt x="180" y="36"/>
                    <a:pt x="180" y="36"/>
                    <a:pt x="180" y="36"/>
                  </a:cubicBezTo>
                  <a:cubicBezTo>
                    <a:pt x="180" y="25"/>
                    <a:pt x="171" y="16"/>
                    <a:pt x="160" y="16"/>
                  </a:cubicBezTo>
                  <a:cubicBezTo>
                    <a:pt x="20" y="16"/>
                    <a:pt x="20" y="16"/>
                    <a:pt x="20" y="16"/>
                  </a:cubicBezTo>
                  <a:cubicBezTo>
                    <a:pt x="20" y="8"/>
                    <a:pt x="20" y="8"/>
                    <a:pt x="20" y="8"/>
                  </a:cubicBezTo>
                  <a:cubicBezTo>
                    <a:pt x="57" y="8"/>
                    <a:pt x="168" y="8"/>
                    <a:pt x="168" y="8"/>
                  </a:cubicBezTo>
                  <a:cubicBezTo>
                    <a:pt x="179" y="8"/>
                    <a:pt x="188" y="17"/>
                    <a:pt x="188" y="28"/>
                  </a:cubicBezTo>
                  <a:cubicBezTo>
                    <a:pt x="188" y="104"/>
                    <a:pt x="188" y="104"/>
                    <a:pt x="188" y="104"/>
                  </a:cubicBezTo>
                  <a:cubicBezTo>
                    <a:pt x="188" y="115"/>
                    <a:pt x="179" y="124"/>
                    <a:pt x="168" y="124"/>
                  </a:cubicBezTo>
                  <a:close/>
                  <a:moveTo>
                    <a:pt x="120" y="56"/>
                  </a:moveTo>
                  <a:cubicBezTo>
                    <a:pt x="120" y="36"/>
                    <a:pt x="120" y="36"/>
                    <a:pt x="120" y="36"/>
                  </a:cubicBezTo>
                  <a:cubicBezTo>
                    <a:pt x="140" y="36"/>
                    <a:pt x="140" y="36"/>
                    <a:pt x="140" y="36"/>
                  </a:cubicBezTo>
                  <a:cubicBezTo>
                    <a:pt x="140" y="56"/>
                    <a:pt x="140" y="56"/>
                    <a:pt x="140" y="56"/>
                  </a:cubicBezTo>
                  <a:lnTo>
                    <a:pt x="120" y="56"/>
                  </a:lnTo>
                  <a:close/>
                  <a:moveTo>
                    <a:pt x="80" y="56"/>
                  </a:moveTo>
                  <a:cubicBezTo>
                    <a:pt x="80" y="36"/>
                    <a:pt x="80" y="36"/>
                    <a:pt x="80" y="36"/>
                  </a:cubicBezTo>
                  <a:cubicBezTo>
                    <a:pt x="100" y="36"/>
                    <a:pt x="100" y="36"/>
                    <a:pt x="100" y="36"/>
                  </a:cubicBezTo>
                  <a:cubicBezTo>
                    <a:pt x="100" y="56"/>
                    <a:pt x="100" y="56"/>
                    <a:pt x="100" y="56"/>
                  </a:cubicBezTo>
                  <a:lnTo>
                    <a:pt x="80" y="56"/>
                  </a:lnTo>
                  <a:close/>
                  <a:moveTo>
                    <a:pt x="40" y="56"/>
                  </a:moveTo>
                  <a:cubicBezTo>
                    <a:pt x="40" y="36"/>
                    <a:pt x="40" y="36"/>
                    <a:pt x="40" y="36"/>
                  </a:cubicBezTo>
                  <a:cubicBezTo>
                    <a:pt x="60" y="36"/>
                    <a:pt x="60" y="36"/>
                    <a:pt x="60" y="36"/>
                  </a:cubicBezTo>
                  <a:cubicBezTo>
                    <a:pt x="60" y="56"/>
                    <a:pt x="60" y="56"/>
                    <a:pt x="60" y="56"/>
                  </a:cubicBezTo>
                  <a:lnTo>
                    <a:pt x="40" y="56"/>
                  </a:lnTo>
                  <a:close/>
                  <a:moveTo>
                    <a:pt x="60" y="96"/>
                  </a:moveTo>
                  <a:cubicBezTo>
                    <a:pt x="40" y="96"/>
                    <a:pt x="40" y="96"/>
                    <a:pt x="40" y="96"/>
                  </a:cubicBezTo>
                  <a:cubicBezTo>
                    <a:pt x="40" y="76"/>
                    <a:pt x="40" y="76"/>
                    <a:pt x="40" y="76"/>
                  </a:cubicBezTo>
                  <a:cubicBezTo>
                    <a:pt x="60" y="76"/>
                    <a:pt x="60" y="76"/>
                    <a:pt x="60" y="76"/>
                  </a:cubicBezTo>
                  <a:lnTo>
                    <a:pt x="60" y="96"/>
                  </a:lnTo>
                  <a:close/>
                  <a:moveTo>
                    <a:pt x="100" y="76"/>
                  </a:moveTo>
                  <a:cubicBezTo>
                    <a:pt x="100" y="96"/>
                    <a:pt x="100" y="96"/>
                    <a:pt x="100" y="96"/>
                  </a:cubicBezTo>
                  <a:cubicBezTo>
                    <a:pt x="80" y="96"/>
                    <a:pt x="80" y="96"/>
                    <a:pt x="80" y="96"/>
                  </a:cubicBezTo>
                  <a:cubicBezTo>
                    <a:pt x="80" y="76"/>
                    <a:pt x="80" y="76"/>
                    <a:pt x="80" y="76"/>
                  </a:cubicBezTo>
                  <a:lnTo>
                    <a:pt x="100" y="76"/>
                  </a:lnTo>
                  <a:close/>
                  <a:moveTo>
                    <a:pt x="140" y="76"/>
                  </a:moveTo>
                  <a:cubicBezTo>
                    <a:pt x="140" y="96"/>
                    <a:pt x="140" y="96"/>
                    <a:pt x="140" y="96"/>
                  </a:cubicBezTo>
                  <a:cubicBezTo>
                    <a:pt x="120" y="96"/>
                    <a:pt x="120" y="96"/>
                    <a:pt x="120" y="96"/>
                  </a:cubicBezTo>
                  <a:cubicBezTo>
                    <a:pt x="120" y="76"/>
                    <a:pt x="120" y="76"/>
                    <a:pt x="120" y="76"/>
                  </a:cubicBezTo>
                  <a:lnTo>
                    <a:pt x="140" y="76"/>
                  </a:lnTo>
                  <a:close/>
                  <a:moveTo>
                    <a:pt x="140" y="56"/>
                  </a:moveTo>
                  <a:cubicBezTo>
                    <a:pt x="160" y="56"/>
                    <a:pt x="160" y="56"/>
                    <a:pt x="160" y="56"/>
                  </a:cubicBezTo>
                  <a:cubicBezTo>
                    <a:pt x="160" y="76"/>
                    <a:pt x="160" y="76"/>
                    <a:pt x="160" y="76"/>
                  </a:cubicBezTo>
                  <a:cubicBezTo>
                    <a:pt x="140" y="76"/>
                    <a:pt x="140" y="76"/>
                    <a:pt x="140" y="76"/>
                  </a:cubicBezTo>
                  <a:lnTo>
                    <a:pt x="140" y="56"/>
                  </a:lnTo>
                  <a:close/>
                  <a:moveTo>
                    <a:pt x="100" y="76"/>
                  </a:moveTo>
                  <a:cubicBezTo>
                    <a:pt x="100" y="56"/>
                    <a:pt x="100" y="56"/>
                    <a:pt x="100" y="56"/>
                  </a:cubicBezTo>
                  <a:cubicBezTo>
                    <a:pt x="120" y="56"/>
                    <a:pt x="120" y="56"/>
                    <a:pt x="120" y="56"/>
                  </a:cubicBezTo>
                  <a:cubicBezTo>
                    <a:pt x="120" y="76"/>
                    <a:pt x="120" y="76"/>
                    <a:pt x="120" y="76"/>
                  </a:cubicBezTo>
                  <a:lnTo>
                    <a:pt x="100" y="76"/>
                  </a:lnTo>
                  <a:close/>
                  <a:moveTo>
                    <a:pt x="60" y="76"/>
                  </a:moveTo>
                  <a:cubicBezTo>
                    <a:pt x="60" y="56"/>
                    <a:pt x="60" y="56"/>
                    <a:pt x="60" y="56"/>
                  </a:cubicBezTo>
                  <a:cubicBezTo>
                    <a:pt x="80" y="56"/>
                    <a:pt x="80" y="56"/>
                    <a:pt x="80" y="56"/>
                  </a:cubicBezTo>
                  <a:cubicBezTo>
                    <a:pt x="80" y="76"/>
                    <a:pt x="80" y="76"/>
                    <a:pt x="80" y="76"/>
                  </a:cubicBezTo>
                  <a:lnTo>
                    <a:pt x="60" y="76"/>
                  </a:lnTo>
                  <a:close/>
                  <a:moveTo>
                    <a:pt x="16" y="124"/>
                  </a:moveTo>
                  <a:cubicBezTo>
                    <a:pt x="16" y="192"/>
                    <a:pt x="16" y="192"/>
                    <a:pt x="16" y="192"/>
                  </a:cubicBezTo>
                  <a:cubicBezTo>
                    <a:pt x="16" y="196"/>
                    <a:pt x="12" y="200"/>
                    <a:pt x="8" y="200"/>
                  </a:cubicBezTo>
                  <a:cubicBezTo>
                    <a:pt x="3" y="200"/>
                    <a:pt x="0" y="196"/>
                    <a:pt x="0" y="192"/>
                  </a:cubicBezTo>
                  <a:cubicBezTo>
                    <a:pt x="0" y="8"/>
                    <a:pt x="0" y="8"/>
                    <a:pt x="0" y="8"/>
                  </a:cubicBezTo>
                  <a:cubicBezTo>
                    <a:pt x="0" y="3"/>
                    <a:pt x="3" y="0"/>
                    <a:pt x="8" y="0"/>
                  </a:cubicBezTo>
                  <a:cubicBezTo>
                    <a:pt x="12" y="0"/>
                    <a:pt x="16" y="3"/>
                    <a:pt x="16" y="8"/>
                  </a:cubicBezTo>
                  <a:cubicBezTo>
                    <a:pt x="16" y="124"/>
                    <a:pt x="16" y="124"/>
                    <a:pt x="16" y="124"/>
                  </a:cubicBezTo>
                  <a:cubicBezTo>
                    <a:pt x="17" y="124"/>
                    <a:pt x="18" y="124"/>
                    <a:pt x="20" y="124"/>
                  </a:cubicBezTo>
                  <a:cubicBezTo>
                    <a:pt x="20" y="124"/>
                    <a:pt x="20" y="124"/>
                    <a:pt x="20" y="124"/>
                  </a:cubicBezTo>
                  <a:cubicBezTo>
                    <a:pt x="18" y="124"/>
                    <a:pt x="17" y="124"/>
                    <a:pt x="16" y="124"/>
                  </a:cubicBezTo>
                  <a:close/>
                  <a:moveTo>
                    <a:pt x="160" y="116"/>
                  </a:moveTo>
                  <a:cubicBezTo>
                    <a:pt x="140" y="116"/>
                    <a:pt x="140" y="116"/>
                    <a:pt x="140" y="116"/>
                  </a:cubicBezTo>
                  <a:cubicBezTo>
                    <a:pt x="140" y="96"/>
                    <a:pt x="140" y="96"/>
                    <a:pt x="140" y="96"/>
                  </a:cubicBezTo>
                  <a:cubicBezTo>
                    <a:pt x="160" y="96"/>
                    <a:pt x="160" y="96"/>
                    <a:pt x="160" y="96"/>
                  </a:cubicBezTo>
                  <a:lnTo>
                    <a:pt x="160" y="116"/>
                  </a:lnTo>
                  <a:close/>
                  <a:moveTo>
                    <a:pt x="120" y="116"/>
                  </a:moveTo>
                  <a:cubicBezTo>
                    <a:pt x="100" y="116"/>
                    <a:pt x="100" y="116"/>
                    <a:pt x="100" y="116"/>
                  </a:cubicBezTo>
                  <a:cubicBezTo>
                    <a:pt x="100" y="96"/>
                    <a:pt x="100" y="96"/>
                    <a:pt x="100" y="96"/>
                  </a:cubicBezTo>
                  <a:cubicBezTo>
                    <a:pt x="120" y="96"/>
                    <a:pt x="120" y="96"/>
                    <a:pt x="120" y="96"/>
                  </a:cubicBezTo>
                  <a:lnTo>
                    <a:pt x="120" y="116"/>
                  </a:lnTo>
                  <a:close/>
                  <a:moveTo>
                    <a:pt x="80" y="116"/>
                  </a:moveTo>
                  <a:cubicBezTo>
                    <a:pt x="60" y="116"/>
                    <a:pt x="60" y="116"/>
                    <a:pt x="60" y="116"/>
                  </a:cubicBezTo>
                  <a:cubicBezTo>
                    <a:pt x="60" y="96"/>
                    <a:pt x="60" y="96"/>
                    <a:pt x="60" y="96"/>
                  </a:cubicBezTo>
                  <a:cubicBezTo>
                    <a:pt x="80" y="96"/>
                    <a:pt x="80" y="96"/>
                    <a:pt x="80" y="96"/>
                  </a:cubicBezTo>
                  <a:lnTo>
                    <a:pt x="80" y="116"/>
                  </a:lnTo>
                  <a:close/>
                  <a:moveTo>
                    <a:pt x="20" y="116"/>
                  </a:moveTo>
                  <a:cubicBezTo>
                    <a:pt x="20" y="96"/>
                    <a:pt x="20" y="96"/>
                    <a:pt x="20" y="96"/>
                  </a:cubicBezTo>
                  <a:cubicBezTo>
                    <a:pt x="40" y="96"/>
                    <a:pt x="40" y="96"/>
                    <a:pt x="40" y="96"/>
                  </a:cubicBezTo>
                  <a:cubicBezTo>
                    <a:pt x="40" y="116"/>
                    <a:pt x="40" y="116"/>
                    <a:pt x="40" y="116"/>
                  </a:cubicBezTo>
                  <a:lnTo>
                    <a:pt x="20" y="116"/>
                  </a:lnTo>
                  <a:close/>
                  <a:moveTo>
                    <a:pt x="20" y="76"/>
                  </a:moveTo>
                  <a:cubicBezTo>
                    <a:pt x="20" y="56"/>
                    <a:pt x="20" y="56"/>
                    <a:pt x="20" y="56"/>
                  </a:cubicBezTo>
                  <a:cubicBezTo>
                    <a:pt x="40" y="56"/>
                    <a:pt x="40" y="56"/>
                    <a:pt x="40" y="56"/>
                  </a:cubicBezTo>
                  <a:cubicBezTo>
                    <a:pt x="40" y="76"/>
                    <a:pt x="40" y="76"/>
                    <a:pt x="40" y="76"/>
                  </a:cubicBezTo>
                  <a:lnTo>
                    <a:pt x="20" y="76"/>
                  </a:lnTo>
                  <a:close/>
                  <a:moveTo>
                    <a:pt x="20" y="36"/>
                  </a:moveTo>
                  <a:cubicBezTo>
                    <a:pt x="20" y="16"/>
                    <a:pt x="20" y="16"/>
                    <a:pt x="20" y="16"/>
                  </a:cubicBezTo>
                  <a:cubicBezTo>
                    <a:pt x="40" y="16"/>
                    <a:pt x="40" y="16"/>
                    <a:pt x="40" y="16"/>
                  </a:cubicBezTo>
                  <a:cubicBezTo>
                    <a:pt x="40" y="36"/>
                    <a:pt x="40" y="36"/>
                    <a:pt x="40" y="36"/>
                  </a:cubicBezTo>
                  <a:cubicBezTo>
                    <a:pt x="40" y="36"/>
                    <a:pt x="40" y="36"/>
                    <a:pt x="40" y="36"/>
                  </a:cubicBezTo>
                  <a:cubicBezTo>
                    <a:pt x="20" y="36"/>
                    <a:pt x="20" y="36"/>
                    <a:pt x="20" y="36"/>
                  </a:cubicBezTo>
                  <a:close/>
                  <a:moveTo>
                    <a:pt x="60" y="36"/>
                  </a:moveTo>
                  <a:cubicBezTo>
                    <a:pt x="60" y="16"/>
                    <a:pt x="60" y="16"/>
                    <a:pt x="60" y="16"/>
                  </a:cubicBezTo>
                  <a:cubicBezTo>
                    <a:pt x="80" y="16"/>
                    <a:pt x="80" y="16"/>
                    <a:pt x="80" y="16"/>
                  </a:cubicBezTo>
                  <a:cubicBezTo>
                    <a:pt x="80" y="36"/>
                    <a:pt x="80" y="36"/>
                    <a:pt x="80" y="36"/>
                  </a:cubicBezTo>
                  <a:cubicBezTo>
                    <a:pt x="80" y="36"/>
                    <a:pt x="80" y="36"/>
                    <a:pt x="80" y="36"/>
                  </a:cubicBezTo>
                  <a:cubicBezTo>
                    <a:pt x="60" y="36"/>
                    <a:pt x="60" y="36"/>
                    <a:pt x="60" y="36"/>
                  </a:cubicBezTo>
                  <a:close/>
                  <a:moveTo>
                    <a:pt x="100" y="36"/>
                  </a:moveTo>
                  <a:cubicBezTo>
                    <a:pt x="100" y="16"/>
                    <a:pt x="100" y="16"/>
                    <a:pt x="100" y="16"/>
                  </a:cubicBezTo>
                  <a:cubicBezTo>
                    <a:pt x="120" y="16"/>
                    <a:pt x="120" y="16"/>
                    <a:pt x="120" y="16"/>
                  </a:cubicBezTo>
                  <a:cubicBezTo>
                    <a:pt x="120" y="36"/>
                    <a:pt x="120" y="36"/>
                    <a:pt x="120" y="36"/>
                  </a:cubicBezTo>
                  <a:cubicBezTo>
                    <a:pt x="120" y="36"/>
                    <a:pt x="120" y="36"/>
                    <a:pt x="120" y="36"/>
                  </a:cubicBezTo>
                  <a:cubicBezTo>
                    <a:pt x="100" y="36"/>
                    <a:pt x="100" y="36"/>
                    <a:pt x="100" y="36"/>
                  </a:cubicBezTo>
                  <a:close/>
                  <a:moveTo>
                    <a:pt x="140" y="36"/>
                  </a:moveTo>
                  <a:cubicBezTo>
                    <a:pt x="140" y="16"/>
                    <a:pt x="140" y="16"/>
                    <a:pt x="140" y="16"/>
                  </a:cubicBezTo>
                  <a:cubicBezTo>
                    <a:pt x="160" y="16"/>
                    <a:pt x="160" y="16"/>
                    <a:pt x="160" y="16"/>
                  </a:cubicBezTo>
                  <a:cubicBezTo>
                    <a:pt x="160" y="36"/>
                    <a:pt x="160" y="36"/>
                    <a:pt x="160" y="36"/>
                  </a:cubicBezTo>
                  <a:cubicBezTo>
                    <a:pt x="160" y="36"/>
                    <a:pt x="160" y="36"/>
                    <a:pt x="160" y="36"/>
                  </a:cubicBezTo>
                  <a:cubicBezTo>
                    <a:pt x="140" y="36"/>
                    <a:pt x="140" y="36"/>
                    <a:pt x="140" y="36"/>
                  </a:cubicBezTo>
                  <a:close/>
                  <a:moveTo>
                    <a:pt x="20" y="8"/>
                  </a:moveTo>
                  <a:cubicBezTo>
                    <a:pt x="20" y="8"/>
                    <a:pt x="20" y="8"/>
                    <a:pt x="20" y="8"/>
                  </a:cubicBezTo>
                  <a:cubicBezTo>
                    <a:pt x="15" y="8"/>
                    <a:pt x="16" y="8"/>
                    <a:pt x="20" y="8"/>
                  </a:cubicBezTo>
                  <a:close/>
                  <a:moveTo>
                    <a:pt x="20" y="8"/>
                  </a:moveTo>
                  <a:cubicBezTo>
                    <a:pt x="20" y="8"/>
                    <a:pt x="20" y="8"/>
                    <a:pt x="20" y="8"/>
                  </a:cubicBezTo>
                  <a:cubicBezTo>
                    <a:pt x="43" y="8"/>
                    <a:pt x="27" y="8"/>
                    <a:pt x="20" y="8"/>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35" name="组合 34"/>
          <p:cNvGrpSpPr/>
          <p:nvPr/>
        </p:nvGrpSpPr>
        <p:grpSpPr>
          <a:xfrm>
            <a:off x="4916326" y="1944507"/>
            <a:ext cx="1133831" cy="1134126"/>
            <a:chOff x="6457627" y="1877786"/>
            <a:chExt cx="1512168" cy="1512168"/>
          </a:xfrm>
        </p:grpSpPr>
        <p:sp>
          <p:nvSpPr>
            <p:cNvPr id="36" name="椭圆 35"/>
            <p:cNvSpPr/>
            <p:nvPr/>
          </p:nvSpPr>
          <p:spPr>
            <a:xfrm>
              <a:off x="6457627" y="1877786"/>
              <a:ext cx="1512168" cy="1512168"/>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7" name="Freeform 96"/>
            <p:cNvSpPr>
              <a:spLocks noEditPoints="1"/>
            </p:cNvSpPr>
            <p:nvPr/>
          </p:nvSpPr>
          <p:spPr bwMode="auto">
            <a:xfrm>
              <a:off x="7045531" y="2430778"/>
              <a:ext cx="406183" cy="406183"/>
            </a:xfrm>
            <a:custGeom>
              <a:avLst/>
              <a:gdLst>
                <a:gd name="T0" fmla="*/ 140 w 200"/>
                <a:gd name="T1" fmla="*/ 200 h 200"/>
                <a:gd name="T2" fmla="*/ 140 w 200"/>
                <a:gd name="T3" fmla="*/ 184 h 200"/>
                <a:gd name="T4" fmla="*/ 200 w 200"/>
                <a:gd name="T5" fmla="*/ 184 h 200"/>
                <a:gd name="T6" fmla="*/ 200 w 200"/>
                <a:gd name="T7" fmla="*/ 200 h 200"/>
                <a:gd name="T8" fmla="*/ 140 w 200"/>
                <a:gd name="T9" fmla="*/ 200 h 200"/>
                <a:gd name="T10" fmla="*/ 160 w 200"/>
                <a:gd name="T11" fmla="*/ 87 h 200"/>
                <a:gd name="T12" fmla="*/ 40 w 200"/>
                <a:gd name="T13" fmla="*/ 87 h 200"/>
                <a:gd name="T14" fmla="*/ 40 w 200"/>
                <a:gd name="T15" fmla="*/ 180 h 200"/>
                <a:gd name="T16" fmla="*/ 20 w 200"/>
                <a:gd name="T17" fmla="*/ 180 h 200"/>
                <a:gd name="T18" fmla="*/ 20 w 200"/>
                <a:gd name="T19" fmla="*/ 10 h 200"/>
                <a:gd name="T20" fmla="*/ 30 w 200"/>
                <a:gd name="T21" fmla="*/ 0 h 200"/>
                <a:gd name="T22" fmla="*/ 40 w 200"/>
                <a:gd name="T23" fmla="*/ 10 h 200"/>
                <a:gd name="T24" fmla="*/ 40 w 200"/>
                <a:gd name="T25" fmla="*/ 28 h 200"/>
                <a:gd name="T26" fmla="*/ 160 w 200"/>
                <a:gd name="T27" fmla="*/ 28 h 200"/>
                <a:gd name="T28" fmla="*/ 160 w 200"/>
                <a:gd name="T29" fmla="*/ 10 h 200"/>
                <a:gd name="T30" fmla="*/ 170 w 200"/>
                <a:gd name="T31" fmla="*/ 0 h 200"/>
                <a:gd name="T32" fmla="*/ 180 w 200"/>
                <a:gd name="T33" fmla="*/ 10 h 200"/>
                <a:gd name="T34" fmla="*/ 180 w 200"/>
                <a:gd name="T35" fmla="*/ 180 h 200"/>
                <a:gd name="T36" fmla="*/ 160 w 200"/>
                <a:gd name="T37" fmla="*/ 180 h 200"/>
                <a:gd name="T38" fmla="*/ 160 w 200"/>
                <a:gd name="T39" fmla="*/ 87 h 200"/>
                <a:gd name="T40" fmla="*/ 140 w 200"/>
                <a:gd name="T41" fmla="*/ 40 h 200"/>
                <a:gd name="T42" fmla="*/ 140 w 200"/>
                <a:gd name="T43" fmla="*/ 60 h 200"/>
                <a:gd name="T44" fmla="*/ 120 w 200"/>
                <a:gd name="T45" fmla="*/ 60 h 200"/>
                <a:gd name="T46" fmla="*/ 120 w 200"/>
                <a:gd name="T47" fmla="*/ 40 h 200"/>
                <a:gd name="T48" fmla="*/ 100 w 200"/>
                <a:gd name="T49" fmla="*/ 40 h 200"/>
                <a:gd name="T50" fmla="*/ 100 w 200"/>
                <a:gd name="T51" fmla="*/ 60 h 200"/>
                <a:gd name="T52" fmla="*/ 80 w 200"/>
                <a:gd name="T53" fmla="*/ 60 h 200"/>
                <a:gd name="T54" fmla="*/ 80 w 200"/>
                <a:gd name="T55" fmla="*/ 40 h 200"/>
                <a:gd name="T56" fmla="*/ 60 w 200"/>
                <a:gd name="T57" fmla="*/ 40 h 200"/>
                <a:gd name="T58" fmla="*/ 60 w 200"/>
                <a:gd name="T59" fmla="*/ 60 h 200"/>
                <a:gd name="T60" fmla="*/ 40 w 200"/>
                <a:gd name="T61" fmla="*/ 60 h 200"/>
                <a:gd name="T62" fmla="*/ 40 w 200"/>
                <a:gd name="T63" fmla="*/ 80 h 200"/>
                <a:gd name="T64" fmla="*/ 60 w 200"/>
                <a:gd name="T65" fmla="*/ 80 h 200"/>
                <a:gd name="T66" fmla="*/ 60 w 200"/>
                <a:gd name="T67" fmla="*/ 60 h 200"/>
                <a:gd name="T68" fmla="*/ 80 w 200"/>
                <a:gd name="T69" fmla="*/ 60 h 200"/>
                <a:gd name="T70" fmla="*/ 80 w 200"/>
                <a:gd name="T71" fmla="*/ 80 h 200"/>
                <a:gd name="T72" fmla="*/ 100 w 200"/>
                <a:gd name="T73" fmla="*/ 80 h 200"/>
                <a:gd name="T74" fmla="*/ 100 w 200"/>
                <a:gd name="T75" fmla="*/ 60 h 200"/>
                <a:gd name="T76" fmla="*/ 120 w 200"/>
                <a:gd name="T77" fmla="*/ 60 h 200"/>
                <a:gd name="T78" fmla="*/ 120 w 200"/>
                <a:gd name="T79" fmla="*/ 80 h 200"/>
                <a:gd name="T80" fmla="*/ 140 w 200"/>
                <a:gd name="T81" fmla="*/ 80 h 200"/>
                <a:gd name="T82" fmla="*/ 140 w 200"/>
                <a:gd name="T83" fmla="*/ 60 h 200"/>
                <a:gd name="T84" fmla="*/ 160 w 200"/>
                <a:gd name="T85" fmla="*/ 60 h 200"/>
                <a:gd name="T86" fmla="*/ 160 w 200"/>
                <a:gd name="T87" fmla="*/ 40 h 200"/>
                <a:gd name="T88" fmla="*/ 140 w 200"/>
                <a:gd name="T89" fmla="*/ 40 h 200"/>
                <a:gd name="T90" fmla="*/ 60 w 200"/>
                <a:gd name="T91" fmla="*/ 200 h 200"/>
                <a:gd name="T92" fmla="*/ 0 w 200"/>
                <a:gd name="T93" fmla="*/ 200 h 200"/>
                <a:gd name="T94" fmla="*/ 0 w 200"/>
                <a:gd name="T95" fmla="*/ 184 h 200"/>
                <a:gd name="T96" fmla="*/ 60 w 200"/>
                <a:gd name="T97" fmla="*/ 184 h 200"/>
                <a:gd name="T98" fmla="*/ 60 w 200"/>
                <a:gd name="T99" fmla="*/ 20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00" h="200">
                  <a:moveTo>
                    <a:pt x="140" y="200"/>
                  </a:moveTo>
                  <a:cubicBezTo>
                    <a:pt x="140" y="184"/>
                    <a:pt x="140" y="184"/>
                    <a:pt x="140" y="184"/>
                  </a:cubicBezTo>
                  <a:cubicBezTo>
                    <a:pt x="200" y="184"/>
                    <a:pt x="200" y="184"/>
                    <a:pt x="200" y="184"/>
                  </a:cubicBezTo>
                  <a:cubicBezTo>
                    <a:pt x="200" y="200"/>
                    <a:pt x="200" y="200"/>
                    <a:pt x="200" y="200"/>
                  </a:cubicBezTo>
                  <a:lnTo>
                    <a:pt x="140" y="200"/>
                  </a:lnTo>
                  <a:close/>
                  <a:moveTo>
                    <a:pt x="160" y="87"/>
                  </a:moveTo>
                  <a:cubicBezTo>
                    <a:pt x="40" y="87"/>
                    <a:pt x="40" y="87"/>
                    <a:pt x="40" y="87"/>
                  </a:cubicBezTo>
                  <a:cubicBezTo>
                    <a:pt x="40" y="180"/>
                    <a:pt x="40" y="180"/>
                    <a:pt x="40" y="180"/>
                  </a:cubicBezTo>
                  <a:cubicBezTo>
                    <a:pt x="20" y="180"/>
                    <a:pt x="20" y="180"/>
                    <a:pt x="20" y="180"/>
                  </a:cubicBezTo>
                  <a:cubicBezTo>
                    <a:pt x="20" y="10"/>
                    <a:pt x="20" y="10"/>
                    <a:pt x="20" y="10"/>
                  </a:cubicBezTo>
                  <a:cubicBezTo>
                    <a:pt x="20" y="4"/>
                    <a:pt x="24" y="0"/>
                    <a:pt x="30" y="0"/>
                  </a:cubicBezTo>
                  <a:cubicBezTo>
                    <a:pt x="35" y="0"/>
                    <a:pt x="40" y="4"/>
                    <a:pt x="40" y="10"/>
                  </a:cubicBezTo>
                  <a:cubicBezTo>
                    <a:pt x="40" y="28"/>
                    <a:pt x="40" y="28"/>
                    <a:pt x="40" y="28"/>
                  </a:cubicBezTo>
                  <a:cubicBezTo>
                    <a:pt x="160" y="28"/>
                    <a:pt x="160" y="28"/>
                    <a:pt x="160" y="28"/>
                  </a:cubicBezTo>
                  <a:cubicBezTo>
                    <a:pt x="160" y="10"/>
                    <a:pt x="160" y="10"/>
                    <a:pt x="160" y="10"/>
                  </a:cubicBezTo>
                  <a:cubicBezTo>
                    <a:pt x="160" y="4"/>
                    <a:pt x="164" y="0"/>
                    <a:pt x="170" y="0"/>
                  </a:cubicBezTo>
                  <a:cubicBezTo>
                    <a:pt x="175" y="0"/>
                    <a:pt x="180" y="4"/>
                    <a:pt x="180" y="10"/>
                  </a:cubicBezTo>
                  <a:cubicBezTo>
                    <a:pt x="180" y="180"/>
                    <a:pt x="180" y="180"/>
                    <a:pt x="180" y="180"/>
                  </a:cubicBezTo>
                  <a:cubicBezTo>
                    <a:pt x="160" y="180"/>
                    <a:pt x="160" y="180"/>
                    <a:pt x="160" y="180"/>
                  </a:cubicBezTo>
                  <a:lnTo>
                    <a:pt x="160" y="87"/>
                  </a:lnTo>
                  <a:close/>
                  <a:moveTo>
                    <a:pt x="140" y="40"/>
                  </a:moveTo>
                  <a:cubicBezTo>
                    <a:pt x="140" y="60"/>
                    <a:pt x="140" y="60"/>
                    <a:pt x="140" y="60"/>
                  </a:cubicBezTo>
                  <a:cubicBezTo>
                    <a:pt x="120" y="60"/>
                    <a:pt x="120" y="60"/>
                    <a:pt x="120" y="60"/>
                  </a:cubicBezTo>
                  <a:cubicBezTo>
                    <a:pt x="120" y="40"/>
                    <a:pt x="120" y="40"/>
                    <a:pt x="120" y="40"/>
                  </a:cubicBezTo>
                  <a:cubicBezTo>
                    <a:pt x="100" y="40"/>
                    <a:pt x="100" y="40"/>
                    <a:pt x="100" y="40"/>
                  </a:cubicBezTo>
                  <a:cubicBezTo>
                    <a:pt x="100" y="60"/>
                    <a:pt x="100" y="60"/>
                    <a:pt x="100" y="60"/>
                  </a:cubicBezTo>
                  <a:cubicBezTo>
                    <a:pt x="80" y="60"/>
                    <a:pt x="80" y="60"/>
                    <a:pt x="80" y="60"/>
                  </a:cubicBezTo>
                  <a:cubicBezTo>
                    <a:pt x="80" y="40"/>
                    <a:pt x="80" y="40"/>
                    <a:pt x="80" y="40"/>
                  </a:cubicBezTo>
                  <a:cubicBezTo>
                    <a:pt x="60" y="40"/>
                    <a:pt x="60" y="40"/>
                    <a:pt x="60" y="40"/>
                  </a:cubicBezTo>
                  <a:cubicBezTo>
                    <a:pt x="60" y="60"/>
                    <a:pt x="60" y="60"/>
                    <a:pt x="60" y="60"/>
                  </a:cubicBezTo>
                  <a:cubicBezTo>
                    <a:pt x="40" y="60"/>
                    <a:pt x="40" y="60"/>
                    <a:pt x="40" y="60"/>
                  </a:cubicBezTo>
                  <a:cubicBezTo>
                    <a:pt x="40" y="80"/>
                    <a:pt x="40" y="80"/>
                    <a:pt x="40" y="80"/>
                  </a:cubicBezTo>
                  <a:cubicBezTo>
                    <a:pt x="60" y="80"/>
                    <a:pt x="60" y="80"/>
                    <a:pt x="60" y="80"/>
                  </a:cubicBezTo>
                  <a:cubicBezTo>
                    <a:pt x="60" y="60"/>
                    <a:pt x="60" y="60"/>
                    <a:pt x="60" y="60"/>
                  </a:cubicBezTo>
                  <a:cubicBezTo>
                    <a:pt x="80" y="60"/>
                    <a:pt x="80" y="60"/>
                    <a:pt x="80" y="60"/>
                  </a:cubicBezTo>
                  <a:cubicBezTo>
                    <a:pt x="80" y="80"/>
                    <a:pt x="80" y="80"/>
                    <a:pt x="80" y="80"/>
                  </a:cubicBezTo>
                  <a:cubicBezTo>
                    <a:pt x="100" y="80"/>
                    <a:pt x="100" y="80"/>
                    <a:pt x="100" y="80"/>
                  </a:cubicBezTo>
                  <a:cubicBezTo>
                    <a:pt x="100" y="60"/>
                    <a:pt x="100" y="60"/>
                    <a:pt x="100" y="60"/>
                  </a:cubicBezTo>
                  <a:cubicBezTo>
                    <a:pt x="120" y="60"/>
                    <a:pt x="120" y="60"/>
                    <a:pt x="120" y="60"/>
                  </a:cubicBezTo>
                  <a:cubicBezTo>
                    <a:pt x="120" y="80"/>
                    <a:pt x="120" y="80"/>
                    <a:pt x="120" y="80"/>
                  </a:cubicBezTo>
                  <a:cubicBezTo>
                    <a:pt x="140" y="80"/>
                    <a:pt x="140" y="80"/>
                    <a:pt x="140" y="80"/>
                  </a:cubicBezTo>
                  <a:cubicBezTo>
                    <a:pt x="140" y="60"/>
                    <a:pt x="140" y="60"/>
                    <a:pt x="140" y="60"/>
                  </a:cubicBezTo>
                  <a:cubicBezTo>
                    <a:pt x="160" y="60"/>
                    <a:pt x="160" y="60"/>
                    <a:pt x="160" y="60"/>
                  </a:cubicBezTo>
                  <a:cubicBezTo>
                    <a:pt x="160" y="40"/>
                    <a:pt x="160" y="40"/>
                    <a:pt x="160" y="40"/>
                  </a:cubicBezTo>
                  <a:lnTo>
                    <a:pt x="140" y="40"/>
                  </a:lnTo>
                  <a:close/>
                  <a:moveTo>
                    <a:pt x="60" y="200"/>
                  </a:moveTo>
                  <a:cubicBezTo>
                    <a:pt x="0" y="200"/>
                    <a:pt x="0" y="200"/>
                    <a:pt x="0" y="200"/>
                  </a:cubicBezTo>
                  <a:cubicBezTo>
                    <a:pt x="0" y="184"/>
                    <a:pt x="0" y="184"/>
                    <a:pt x="0" y="184"/>
                  </a:cubicBezTo>
                  <a:cubicBezTo>
                    <a:pt x="60" y="184"/>
                    <a:pt x="60" y="184"/>
                    <a:pt x="60" y="184"/>
                  </a:cubicBezTo>
                  <a:lnTo>
                    <a:pt x="60" y="200"/>
                  </a:ln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38" name="弧形 37"/>
          <p:cNvSpPr/>
          <p:nvPr/>
        </p:nvSpPr>
        <p:spPr>
          <a:xfrm rot="15231781">
            <a:off x="3205821" y="2143117"/>
            <a:ext cx="996506" cy="996247"/>
          </a:xfrm>
          <a:prstGeom prst="arc">
            <a:avLst>
              <a:gd name="adj1" fmla="val 10956006"/>
              <a:gd name="adj2" fmla="val 0"/>
            </a:avLst>
          </a:prstGeom>
          <a:noFill/>
          <a:ln w="19050" cap="flat" cmpd="sng" algn="ctr">
            <a:solidFill>
              <a:srgbClr val="FFFFFF">
                <a:lumMod val="75000"/>
              </a:srgbClr>
            </a:solidFill>
            <a:prstDash val="solid"/>
            <a:headEnd type="triangle" w="med" len="med"/>
            <a:tailEnd type="none" w="med" len="me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宋体"/>
              <a:cs typeface="+mn-cs"/>
            </a:endParaRPr>
          </a:p>
        </p:txBody>
      </p:sp>
      <p:sp>
        <p:nvSpPr>
          <p:cNvPr id="39" name="弧形 38"/>
          <p:cNvSpPr/>
          <p:nvPr/>
        </p:nvSpPr>
        <p:spPr>
          <a:xfrm rot="8176387">
            <a:off x="3987744" y="2823395"/>
            <a:ext cx="1159712" cy="1160015"/>
          </a:xfrm>
          <a:prstGeom prst="arc">
            <a:avLst>
              <a:gd name="adj1" fmla="val 13244638"/>
              <a:gd name="adj2" fmla="val 56923"/>
            </a:avLst>
          </a:prstGeom>
          <a:noFill/>
          <a:ln w="19050" cap="flat" cmpd="sng" algn="ctr">
            <a:solidFill>
              <a:srgbClr val="FFFFFF">
                <a:lumMod val="75000"/>
              </a:srgbClr>
            </a:solidFill>
            <a:prstDash val="solid"/>
            <a:headEnd type="triangle" w="med" len="med"/>
            <a:tailEnd type="none" w="med" len="me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宋体"/>
              <a:cs typeface="+mn-cs"/>
            </a:endParaRPr>
          </a:p>
        </p:txBody>
      </p:sp>
      <p:sp>
        <p:nvSpPr>
          <p:cNvPr id="40" name="椭圆 39"/>
          <p:cNvSpPr/>
          <p:nvPr/>
        </p:nvSpPr>
        <p:spPr>
          <a:xfrm>
            <a:off x="3569093" y="2043033"/>
            <a:ext cx="269960" cy="270030"/>
          </a:xfrm>
          <a:prstGeom prst="ellipse">
            <a:avLst/>
          </a:prstGeom>
          <a:solidFill>
            <a:srgbClr val="7F7F7F">
              <a:alpha val="74118"/>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1" name="标题 4"/>
          <p:cNvSpPr txBox="1">
            <a:spLocks/>
          </p:cNvSpPr>
          <p:nvPr/>
        </p:nvSpPr>
        <p:spPr>
          <a:xfrm>
            <a:off x="3536942" y="2051059"/>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01</a:t>
            </a:r>
          </a:p>
        </p:txBody>
      </p:sp>
      <p:sp>
        <p:nvSpPr>
          <p:cNvPr id="42" name="椭圆 41"/>
          <p:cNvSpPr/>
          <p:nvPr/>
        </p:nvSpPr>
        <p:spPr>
          <a:xfrm>
            <a:off x="3966312" y="3531938"/>
            <a:ext cx="269960" cy="270030"/>
          </a:xfrm>
          <a:prstGeom prst="ellipse">
            <a:avLst/>
          </a:prstGeom>
          <a:solidFill>
            <a:srgbClr val="7F7F7F">
              <a:alpha val="74118"/>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3" name="标题 4"/>
          <p:cNvSpPr txBox="1">
            <a:spLocks/>
          </p:cNvSpPr>
          <p:nvPr/>
        </p:nvSpPr>
        <p:spPr>
          <a:xfrm>
            <a:off x="3934161" y="3539965"/>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02</a:t>
            </a:r>
          </a:p>
        </p:txBody>
      </p:sp>
      <p:sp>
        <p:nvSpPr>
          <p:cNvPr id="44" name="椭圆 43"/>
          <p:cNvSpPr/>
          <p:nvPr/>
        </p:nvSpPr>
        <p:spPr>
          <a:xfrm>
            <a:off x="5532078" y="1757767"/>
            <a:ext cx="269960" cy="270030"/>
          </a:xfrm>
          <a:prstGeom prst="ellipse">
            <a:avLst/>
          </a:prstGeom>
          <a:solidFill>
            <a:srgbClr val="7F7F7F">
              <a:alpha val="74118"/>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5" name="标题 4"/>
          <p:cNvSpPr txBox="1">
            <a:spLocks/>
          </p:cNvSpPr>
          <p:nvPr/>
        </p:nvSpPr>
        <p:spPr>
          <a:xfrm>
            <a:off x="5499927" y="1765794"/>
            <a:ext cx="334261"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2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03</a:t>
            </a:r>
          </a:p>
        </p:txBody>
      </p:sp>
      <p:sp>
        <p:nvSpPr>
          <p:cNvPr id="46" name="矩形 45"/>
          <p:cNvSpPr/>
          <p:nvPr/>
        </p:nvSpPr>
        <p:spPr>
          <a:xfrm>
            <a:off x="1225015" y="1990109"/>
            <a:ext cx="1163522" cy="300076"/>
          </a:xfrm>
          <a:prstGeom prst="rect">
            <a:avLst/>
          </a:prstGeom>
        </p:spPr>
        <p:txBody>
          <a:bodyPr wrap="squar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47" name="矩形 47"/>
          <p:cNvSpPr>
            <a:spLocks noChangeArrowheads="1"/>
          </p:cNvSpPr>
          <p:nvPr/>
        </p:nvSpPr>
        <p:spPr bwMode="auto">
          <a:xfrm>
            <a:off x="1213482" y="2282142"/>
            <a:ext cx="1727742"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在此录入上述图表的描述明，在此录入上述图表的描述说。</a:t>
            </a:r>
          </a:p>
        </p:txBody>
      </p:sp>
      <p:sp>
        <p:nvSpPr>
          <p:cNvPr id="48" name="矩形 47"/>
          <p:cNvSpPr/>
          <p:nvPr/>
        </p:nvSpPr>
        <p:spPr>
          <a:xfrm>
            <a:off x="2431922" y="3776488"/>
            <a:ext cx="1163522" cy="300076"/>
          </a:xfrm>
          <a:prstGeom prst="rect">
            <a:avLst/>
          </a:prstGeom>
        </p:spPr>
        <p:txBody>
          <a:bodyPr wrap="squar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49" name="矩形 47"/>
          <p:cNvSpPr>
            <a:spLocks noChangeArrowheads="1"/>
          </p:cNvSpPr>
          <p:nvPr/>
        </p:nvSpPr>
        <p:spPr bwMode="auto">
          <a:xfrm>
            <a:off x="2431407" y="4035470"/>
            <a:ext cx="1762649"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50" name="矩形 49"/>
          <p:cNvSpPr/>
          <p:nvPr/>
        </p:nvSpPr>
        <p:spPr>
          <a:xfrm>
            <a:off x="6320632" y="2696368"/>
            <a:ext cx="1163522" cy="300076"/>
          </a:xfrm>
          <a:prstGeom prst="rect">
            <a:avLst/>
          </a:prstGeom>
        </p:spPr>
        <p:txBody>
          <a:bodyPr wrap="square" lIns="68555" tIns="34278" rIns="68555" bIns="34278">
            <a:spAutoFit/>
          </a:bodyPr>
          <a:lstStyle/>
          <a:p>
            <a:r>
              <a:rPr lang="zh-CN" altLang="en-US" sz="1500" b="1" dirty="0">
                <a:solidFill>
                  <a:srgbClr val="C00000"/>
                </a:solidFill>
                <a:latin typeface="微软雅黑" pitchFamily="34" charset="-122"/>
                <a:ea typeface="微软雅黑" pitchFamily="34" charset="-122"/>
              </a:rPr>
              <a:t>添加标题</a:t>
            </a:r>
            <a:endParaRPr lang="en-US" altLang="zh-CN" sz="1500" b="1" dirty="0">
              <a:solidFill>
                <a:srgbClr val="C00000"/>
              </a:solidFill>
              <a:latin typeface="微软雅黑" pitchFamily="34" charset="-122"/>
              <a:ea typeface="微软雅黑" pitchFamily="34" charset="-122"/>
            </a:endParaRPr>
          </a:p>
        </p:txBody>
      </p:sp>
      <p:sp>
        <p:nvSpPr>
          <p:cNvPr id="51" name="矩形 47"/>
          <p:cNvSpPr>
            <a:spLocks noChangeArrowheads="1"/>
          </p:cNvSpPr>
          <p:nvPr/>
        </p:nvSpPr>
        <p:spPr bwMode="auto">
          <a:xfrm>
            <a:off x="6320116" y="2955350"/>
            <a:ext cx="1707368"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50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nodeType="withEffect">
                                  <p:stCondLst>
                                    <p:cond delay="500"/>
                                  </p:stCondLst>
                                  <p:childTnLst>
                                    <p:set>
                                      <p:cBhvr>
                                        <p:cTn id="11" dur="1" fill="hold">
                                          <p:stCondLst>
                                            <p:cond delay="0"/>
                                          </p:stCondLst>
                                        </p:cTn>
                                        <p:tgtEl>
                                          <p:spTgt spid="32"/>
                                        </p:tgtEl>
                                        <p:attrNameLst>
                                          <p:attrName>style.visibility</p:attrName>
                                        </p:attrNameLst>
                                      </p:cBhvr>
                                      <p:to>
                                        <p:strVal val="visible"/>
                                      </p:to>
                                    </p:set>
                                    <p:anim calcmode="lin" valueType="num">
                                      <p:cBhvr>
                                        <p:cTn id="12" dur="500" fill="hold"/>
                                        <p:tgtEl>
                                          <p:spTgt spid="32"/>
                                        </p:tgtEl>
                                        <p:attrNameLst>
                                          <p:attrName>ppt_w</p:attrName>
                                        </p:attrNameLst>
                                      </p:cBhvr>
                                      <p:tavLst>
                                        <p:tav tm="0">
                                          <p:val>
                                            <p:fltVal val="0"/>
                                          </p:val>
                                        </p:tav>
                                        <p:tav tm="100000">
                                          <p:val>
                                            <p:strVal val="#ppt_w"/>
                                          </p:val>
                                        </p:tav>
                                      </p:tavLst>
                                    </p:anim>
                                    <p:anim calcmode="lin" valueType="num">
                                      <p:cBhvr>
                                        <p:cTn id="13" dur="500" fill="hold"/>
                                        <p:tgtEl>
                                          <p:spTgt spid="32"/>
                                        </p:tgtEl>
                                        <p:attrNameLst>
                                          <p:attrName>ppt_h</p:attrName>
                                        </p:attrNameLst>
                                      </p:cBhvr>
                                      <p:tavLst>
                                        <p:tav tm="0">
                                          <p:val>
                                            <p:fltVal val="0"/>
                                          </p:val>
                                        </p:tav>
                                        <p:tav tm="100000">
                                          <p:val>
                                            <p:strVal val="#ppt_h"/>
                                          </p:val>
                                        </p:tav>
                                      </p:tavLst>
                                    </p:anim>
                                    <p:animEffect transition="in" filter="fade">
                                      <p:cBhvr>
                                        <p:cTn id="14" dur="500"/>
                                        <p:tgtEl>
                                          <p:spTgt spid="32"/>
                                        </p:tgtEl>
                                      </p:cBhvr>
                                    </p:animEffect>
                                  </p:childTnLst>
                                </p:cTn>
                              </p:par>
                              <p:par>
                                <p:cTn id="15" presetID="53" presetClass="entr" presetSubtype="16" fill="hold" nodeType="withEffect">
                                  <p:stCondLst>
                                    <p:cond delay="500"/>
                                  </p:stCondLst>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Effect transition="in" filter="fade">
                                      <p:cBhvr>
                                        <p:cTn id="19" dur="500"/>
                                        <p:tgtEl>
                                          <p:spTgt spid="35"/>
                                        </p:tgtEl>
                                      </p:cBhvr>
                                    </p:animEffect>
                                  </p:childTnLst>
                                </p:cTn>
                              </p:par>
                              <p:par>
                                <p:cTn id="20" presetID="22" presetClass="entr" presetSubtype="8" fill="hold" grpId="0" nodeType="withEffect">
                                  <p:stCondLst>
                                    <p:cond delay="1000"/>
                                  </p:stCondLst>
                                  <p:childTnLst>
                                    <p:set>
                                      <p:cBhvr>
                                        <p:cTn id="21" dur="1" fill="hold">
                                          <p:stCondLst>
                                            <p:cond delay="0"/>
                                          </p:stCondLst>
                                        </p:cTn>
                                        <p:tgtEl>
                                          <p:spTgt spid="28"/>
                                        </p:tgtEl>
                                        <p:attrNameLst>
                                          <p:attrName>style.visibility</p:attrName>
                                        </p:attrNameLst>
                                      </p:cBhvr>
                                      <p:to>
                                        <p:strVal val="visible"/>
                                      </p:to>
                                    </p:set>
                                    <p:animEffect transition="in" filter="wipe(left)">
                                      <p:cBhvr>
                                        <p:cTn id="22" dur="500"/>
                                        <p:tgtEl>
                                          <p:spTgt spid="28"/>
                                        </p:tgtEl>
                                      </p:cBhvr>
                                    </p:animEffect>
                                  </p:childTnLst>
                                </p:cTn>
                              </p:par>
                              <p:par>
                                <p:cTn id="23" presetID="22" presetClass="entr" presetSubtype="8" fill="hold" grpId="0" nodeType="withEffect">
                                  <p:stCondLst>
                                    <p:cond delay="100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500"/>
                                        <p:tgtEl>
                                          <p:spTgt spid="27"/>
                                        </p:tgtEl>
                                      </p:cBhvr>
                                    </p:animEffect>
                                  </p:childTnLst>
                                </p:cTn>
                              </p:par>
                              <p:par>
                                <p:cTn id="26" presetID="53" presetClass="entr" presetSubtype="16" fill="hold" grpId="0" nodeType="withEffect">
                                  <p:stCondLst>
                                    <p:cond delay="1500"/>
                                  </p:stCondLst>
                                  <p:childTnLst>
                                    <p:set>
                                      <p:cBhvr>
                                        <p:cTn id="27" dur="1" fill="hold">
                                          <p:stCondLst>
                                            <p:cond delay="0"/>
                                          </p:stCondLst>
                                        </p:cTn>
                                        <p:tgtEl>
                                          <p:spTgt spid="40"/>
                                        </p:tgtEl>
                                        <p:attrNameLst>
                                          <p:attrName>style.visibility</p:attrName>
                                        </p:attrNameLst>
                                      </p:cBhvr>
                                      <p:to>
                                        <p:strVal val="visible"/>
                                      </p:to>
                                    </p:set>
                                    <p:anim calcmode="lin" valueType="num">
                                      <p:cBhvr>
                                        <p:cTn id="28" dur="500" fill="hold"/>
                                        <p:tgtEl>
                                          <p:spTgt spid="40"/>
                                        </p:tgtEl>
                                        <p:attrNameLst>
                                          <p:attrName>ppt_w</p:attrName>
                                        </p:attrNameLst>
                                      </p:cBhvr>
                                      <p:tavLst>
                                        <p:tav tm="0">
                                          <p:val>
                                            <p:fltVal val="0"/>
                                          </p:val>
                                        </p:tav>
                                        <p:tav tm="100000">
                                          <p:val>
                                            <p:strVal val="#ppt_w"/>
                                          </p:val>
                                        </p:tav>
                                      </p:tavLst>
                                    </p:anim>
                                    <p:anim calcmode="lin" valueType="num">
                                      <p:cBhvr>
                                        <p:cTn id="29" dur="500" fill="hold"/>
                                        <p:tgtEl>
                                          <p:spTgt spid="40"/>
                                        </p:tgtEl>
                                        <p:attrNameLst>
                                          <p:attrName>ppt_h</p:attrName>
                                        </p:attrNameLst>
                                      </p:cBhvr>
                                      <p:tavLst>
                                        <p:tav tm="0">
                                          <p:val>
                                            <p:fltVal val="0"/>
                                          </p:val>
                                        </p:tav>
                                        <p:tav tm="100000">
                                          <p:val>
                                            <p:strVal val="#ppt_h"/>
                                          </p:val>
                                        </p:tav>
                                      </p:tavLst>
                                    </p:anim>
                                    <p:animEffect transition="in" filter="fade">
                                      <p:cBhvr>
                                        <p:cTn id="30" dur="500"/>
                                        <p:tgtEl>
                                          <p:spTgt spid="40"/>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ppt_w</p:attrName>
                                        </p:attrNameLst>
                                      </p:cBhvr>
                                      <p:tavLst>
                                        <p:tav tm="0">
                                          <p:val>
                                            <p:fltVal val="0"/>
                                          </p:val>
                                        </p:tav>
                                        <p:tav tm="100000">
                                          <p:val>
                                            <p:strVal val="#ppt_w"/>
                                          </p:val>
                                        </p:tav>
                                      </p:tavLst>
                                    </p:anim>
                                    <p:anim calcmode="lin" valueType="num">
                                      <p:cBhvr>
                                        <p:cTn id="34" dur="500" fill="hold"/>
                                        <p:tgtEl>
                                          <p:spTgt spid="41"/>
                                        </p:tgtEl>
                                        <p:attrNameLst>
                                          <p:attrName>ppt_h</p:attrName>
                                        </p:attrNameLst>
                                      </p:cBhvr>
                                      <p:tavLst>
                                        <p:tav tm="0">
                                          <p:val>
                                            <p:fltVal val="0"/>
                                          </p:val>
                                        </p:tav>
                                        <p:tav tm="100000">
                                          <p:val>
                                            <p:strVal val="#ppt_h"/>
                                          </p:val>
                                        </p:tav>
                                      </p:tavLst>
                                    </p:anim>
                                    <p:animEffect transition="in" filter="fade">
                                      <p:cBhvr>
                                        <p:cTn id="35" dur="500"/>
                                        <p:tgtEl>
                                          <p:spTgt spid="41"/>
                                        </p:tgtEl>
                                      </p:cBhvr>
                                    </p:animEffect>
                                  </p:childTnLst>
                                </p:cTn>
                              </p:par>
                              <p:par>
                                <p:cTn id="36" presetID="53" presetClass="entr" presetSubtype="16" fill="hold" grpId="0" nodeType="withEffect">
                                  <p:stCondLst>
                                    <p:cond delay="1500"/>
                                  </p:stCondLst>
                                  <p:childTnLst>
                                    <p:set>
                                      <p:cBhvr>
                                        <p:cTn id="37" dur="1" fill="hold">
                                          <p:stCondLst>
                                            <p:cond delay="0"/>
                                          </p:stCondLst>
                                        </p:cTn>
                                        <p:tgtEl>
                                          <p:spTgt spid="42"/>
                                        </p:tgtEl>
                                        <p:attrNameLst>
                                          <p:attrName>style.visibility</p:attrName>
                                        </p:attrNameLst>
                                      </p:cBhvr>
                                      <p:to>
                                        <p:strVal val="visible"/>
                                      </p:to>
                                    </p:set>
                                    <p:anim calcmode="lin" valueType="num">
                                      <p:cBhvr>
                                        <p:cTn id="38" dur="500" fill="hold"/>
                                        <p:tgtEl>
                                          <p:spTgt spid="42"/>
                                        </p:tgtEl>
                                        <p:attrNameLst>
                                          <p:attrName>ppt_w</p:attrName>
                                        </p:attrNameLst>
                                      </p:cBhvr>
                                      <p:tavLst>
                                        <p:tav tm="0">
                                          <p:val>
                                            <p:fltVal val="0"/>
                                          </p:val>
                                        </p:tav>
                                        <p:tav tm="100000">
                                          <p:val>
                                            <p:strVal val="#ppt_w"/>
                                          </p:val>
                                        </p:tav>
                                      </p:tavLst>
                                    </p:anim>
                                    <p:anim calcmode="lin" valueType="num">
                                      <p:cBhvr>
                                        <p:cTn id="39" dur="500" fill="hold"/>
                                        <p:tgtEl>
                                          <p:spTgt spid="42"/>
                                        </p:tgtEl>
                                        <p:attrNameLst>
                                          <p:attrName>ppt_h</p:attrName>
                                        </p:attrNameLst>
                                      </p:cBhvr>
                                      <p:tavLst>
                                        <p:tav tm="0">
                                          <p:val>
                                            <p:fltVal val="0"/>
                                          </p:val>
                                        </p:tav>
                                        <p:tav tm="100000">
                                          <p:val>
                                            <p:strVal val="#ppt_h"/>
                                          </p:val>
                                        </p:tav>
                                      </p:tavLst>
                                    </p:anim>
                                    <p:animEffect transition="in" filter="fade">
                                      <p:cBhvr>
                                        <p:cTn id="40" dur="500"/>
                                        <p:tgtEl>
                                          <p:spTgt spid="42"/>
                                        </p:tgtEl>
                                      </p:cBhvr>
                                    </p:animEffect>
                                  </p:childTnLst>
                                </p:cTn>
                              </p:par>
                              <p:par>
                                <p:cTn id="41" presetID="53" presetClass="entr" presetSubtype="16" fill="hold" grpId="0" nodeType="withEffect">
                                  <p:stCondLst>
                                    <p:cond delay="1500"/>
                                  </p:stCondLst>
                                  <p:childTnLst>
                                    <p:set>
                                      <p:cBhvr>
                                        <p:cTn id="42" dur="1" fill="hold">
                                          <p:stCondLst>
                                            <p:cond delay="0"/>
                                          </p:stCondLst>
                                        </p:cTn>
                                        <p:tgtEl>
                                          <p:spTgt spid="43"/>
                                        </p:tgtEl>
                                        <p:attrNameLst>
                                          <p:attrName>style.visibility</p:attrName>
                                        </p:attrNameLst>
                                      </p:cBhvr>
                                      <p:to>
                                        <p:strVal val="visible"/>
                                      </p:to>
                                    </p:set>
                                    <p:anim calcmode="lin" valueType="num">
                                      <p:cBhvr>
                                        <p:cTn id="43" dur="500" fill="hold"/>
                                        <p:tgtEl>
                                          <p:spTgt spid="43"/>
                                        </p:tgtEl>
                                        <p:attrNameLst>
                                          <p:attrName>ppt_w</p:attrName>
                                        </p:attrNameLst>
                                      </p:cBhvr>
                                      <p:tavLst>
                                        <p:tav tm="0">
                                          <p:val>
                                            <p:fltVal val="0"/>
                                          </p:val>
                                        </p:tav>
                                        <p:tav tm="100000">
                                          <p:val>
                                            <p:strVal val="#ppt_w"/>
                                          </p:val>
                                        </p:tav>
                                      </p:tavLst>
                                    </p:anim>
                                    <p:anim calcmode="lin" valueType="num">
                                      <p:cBhvr>
                                        <p:cTn id="44" dur="500" fill="hold"/>
                                        <p:tgtEl>
                                          <p:spTgt spid="43"/>
                                        </p:tgtEl>
                                        <p:attrNameLst>
                                          <p:attrName>ppt_h</p:attrName>
                                        </p:attrNameLst>
                                      </p:cBhvr>
                                      <p:tavLst>
                                        <p:tav tm="0">
                                          <p:val>
                                            <p:fltVal val="0"/>
                                          </p:val>
                                        </p:tav>
                                        <p:tav tm="100000">
                                          <p:val>
                                            <p:strVal val="#ppt_h"/>
                                          </p:val>
                                        </p:tav>
                                      </p:tavLst>
                                    </p:anim>
                                    <p:animEffect transition="in" filter="fade">
                                      <p:cBhvr>
                                        <p:cTn id="45" dur="500"/>
                                        <p:tgtEl>
                                          <p:spTgt spid="43"/>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44"/>
                                        </p:tgtEl>
                                        <p:attrNameLst>
                                          <p:attrName>style.visibility</p:attrName>
                                        </p:attrNameLst>
                                      </p:cBhvr>
                                      <p:to>
                                        <p:strVal val="visible"/>
                                      </p:to>
                                    </p:set>
                                    <p:anim calcmode="lin" valueType="num">
                                      <p:cBhvr>
                                        <p:cTn id="48" dur="500" fill="hold"/>
                                        <p:tgtEl>
                                          <p:spTgt spid="44"/>
                                        </p:tgtEl>
                                        <p:attrNameLst>
                                          <p:attrName>ppt_w</p:attrName>
                                        </p:attrNameLst>
                                      </p:cBhvr>
                                      <p:tavLst>
                                        <p:tav tm="0">
                                          <p:val>
                                            <p:fltVal val="0"/>
                                          </p:val>
                                        </p:tav>
                                        <p:tav tm="100000">
                                          <p:val>
                                            <p:strVal val="#ppt_w"/>
                                          </p:val>
                                        </p:tav>
                                      </p:tavLst>
                                    </p:anim>
                                    <p:anim calcmode="lin" valueType="num">
                                      <p:cBhvr>
                                        <p:cTn id="49" dur="500" fill="hold"/>
                                        <p:tgtEl>
                                          <p:spTgt spid="44"/>
                                        </p:tgtEl>
                                        <p:attrNameLst>
                                          <p:attrName>ppt_h</p:attrName>
                                        </p:attrNameLst>
                                      </p:cBhvr>
                                      <p:tavLst>
                                        <p:tav tm="0">
                                          <p:val>
                                            <p:fltVal val="0"/>
                                          </p:val>
                                        </p:tav>
                                        <p:tav tm="100000">
                                          <p:val>
                                            <p:strVal val="#ppt_h"/>
                                          </p:val>
                                        </p:tav>
                                      </p:tavLst>
                                    </p:anim>
                                    <p:animEffect transition="in" filter="fade">
                                      <p:cBhvr>
                                        <p:cTn id="50" dur="500"/>
                                        <p:tgtEl>
                                          <p:spTgt spid="44"/>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45"/>
                                        </p:tgtEl>
                                        <p:attrNameLst>
                                          <p:attrName>style.visibility</p:attrName>
                                        </p:attrNameLst>
                                      </p:cBhvr>
                                      <p:to>
                                        <p:strVal val="visible"/>
                                      </p:to>
                                    </p:set>
                                    <p:anim calcmode="lin" valueType="num">
                                      <p:cBhvr>
                                        <p:cTn id="53" dur="500" fill="hold"/>
                                        <p:tgtEl>
                                          <p:spTgt spid="45"/>
                                        </p:tgtEl>
                                        <p:attrNameLst>
                                          <p:attrName>ppt_w</p:attrName>
                                        </p:attrNameLst>
                                      </p:cBhvr>
                                      <p:tavLst>
                                        <p:tav tm="0">
                                          <p:val>
                                            <p:fltVal val="0"/>
                                          </p:val>
                                        </p:tav>
                                        <p:tav tm="100000">
                                          <p:val>
                                            <p:strVal val="#ppt_w"/>
                                          </p:val>
                                        </p:tav>
                                      </p:tavLst>
                                    </p:anim>
                                    <p:anim calcmode="lin" valueType="num">
                                      <p:cBhvr>
                                        <p:cTn id="54" dur="500" fill="hold"/>
                                        <p:tgtEl>
                                          <p:spTgt spid="45"/>
                                        </p:tgtEl>
                                        <p:attrNameLst>
                                          <p:attrName>ppt_h</p:attrName>
                                        </p:attrNameLst>
                                      </p:cBhvr>
                                      <p:tavLst>
                                        <p:tav tm="0">
                                          <p:val>
                                            <p:fltVal val="0"/>
                                          </p:val>
                                        </p:tav>
                                        <p:tav tm="100000">
                                          <p:val>
                                            <p:strVal val="#ppt_h"/>
                                          </p:val>
                                        </p:tav>
                                      </p:tavLst>
                                    </p:anim>
                                    <p:animEffect transition="in" filter="fade">
                                      <p:cBhvr>
                                        <p:cTn id="55" dur="500"/>
                                        <p:tgtEl>
                                          <p:spTgt spid="45"/>
                                        </p:tgtEl>
                                      </p:cBhvr>
                                    </p:animEffect>
                                  </p:childTnLst>
                                </p:cTn>
                              </p:par>
                              <p:par>
                                <p:cTn id="56" presetID="14" presetClass="entr" presetSubtype="10" fill="hold" grpId="0" nodeType="withEffect">
                                  <p:stCondLst>
                                    <p:cond delay="2000"/>
                                  </p:stCondLst>
                                  <p:childTnLst>
                                    <p:set>
                                      <p:cBhvr>
                                        <p:cTn id="57" dur="1" fill="hold">
                                          <p:stCondLst>
                                            <p:cond delay="0"/>
                                          </p:stCondLst>
                                        </p:cTn>
                                        <p:tgtEl>
                                          <p:spTgt spid="46"/>
                                        </p:tgtEl>
                                        <p:attrNameLst>
                                          <p:attrName>style.visibility</p:attrName>
                                        </p:attrNameLst>
                                      </p:cBhvr>
                                      <p:to>
                                        <p:strVal val="visible"/>
                                      </p:to>
                                    </p:set>
                                    <p:animEffect transition="in" filter="randombar(horizontal)">
                                      <p:cBhvr>
                                        <p:cTn id="58" dur="400"/>
                                        <p:tgtEl>
                                          <p:spTgt spid="46"/>
                                        </p:tgtEl>
                                      </p:cBhvr>
                                    </p:animEffect>
                                  </p:childTnLst>
                                </p:cTn>
                              </p:par>
                              <p:par>
                                <p:cTn id="59" presetID="14" presetClass="entr" presetSubtype="10" fill="hold" grpId="0" nodeType="withEffect">
                                  <p:stCondLst>
                                    <p:cond delay="2000"/>
                                  </p:stCondLst>
                                  <p:childTnLst>
                                    <p:set>
                                      <p:cBhvr>
                                        <p:cTn id="60" dur="1" fill="hold">
                                          <p:stCondLst>
                                            <p:cond delay="0"/>
                                          </p:stCondLst>
                                        </p:cTn>
                                        <p:tgtEl>
                                          <p:spTgt spid="47"/>
                                        </p:tgtEl>
                                        <p:attrNameLst>
                                          <p:attrName>style.visibility</p:attrName>
                                        </p:attrNameLst>
                                      </p:cBhvr>
                                      <p:to>
                                        <p:strVal val="visible"/>
                                      </p:to>
                                    </p:set>
                                    <p:animEffect transition="in" filter="randombar(horizontal)">
                                      <p:cBhvr>
                                        <p:cTn id="61" dur="400"/>
                                        <p:tgtEl>
                                          <p:spTgt spid="47"/>
                                        </p:tgtEl>
                                      </p:cBhvr>
                                    </p:animEffect>
                                  </p:childTnLst>
                                </p:cTn>
                              </p:par>
                            </p:childTnLst>
                          </p:cTn>
                        </p:par>
                        <p:par>
                          <p:cTn id="62" fill="hold">
                            <p:stCondLst>
                              <p:cond delay="2400"/>
                            </p:stCondLst>
                            <p:childTnLst>
                              <p:par>
                                <p:cTn id="63" presetID="22" presetClass="entr" presetSubtype="1" fill="hold" grpId="0" nodeType="afterEffect">
                                  <p:stCondLst>
                                    <p:cond delay="0"/>
                                  </p:stCondLst>
                                  <p:childTnLst>
                                    <p:set>
                                      <p:cBhvr>
                                        <p:cTn id="64" dur="1" fill="hold">
                                          <p:stCondLst>
                                            <p:cond delay="0"/>
                                          </p:stCondLst>
                                        </p:cTn>
                                        <p:tgtEl>
                                          <p:spTgt spid="38"/>
                                        </p:tgtEl>
                                        <p:attrNameLst>
                                          <p:attrName>style.visibility</p:attrName>
                                        </p:attrNameLst>
                                      </p:cBhvr>
                                      <p:to>
                                        <p:strVal val="visible"/>
                                      </p:to>
                                    </p:set>
                                    <p:animEffect transition="in" filter="wipe(up)">
                                      <p:cBhvr>
                                        <p:cTn id="65" dur="500"/>
                                        <p:tgtEl>
                                          <p:spTgt spid="38"/>
                                        </p:tgtEl>
                                      </p:cBhvr>
                                    </p:animEffect>
                                  </p:childTnLst>
                                </p:cTn>
                              </p:par>
                              <p:par>
                                <p:cTn id="66" presetID="14" presetClass="entr" presetSubtype="10" fill="hold" grpId="0" nodeType="withEffect">
                                  <p:stCondLst>
                                    <p:cond delay="500"/>
                                  </p:stCondLst>
                                  <p:childTnLst>
                                    <p:set>
                                      <p:cBhvr>
                                        <p:cTn id="67" dur="1" fill="hold">
                                          <p:stCondLst>
                                            <p:cond delay="0"/>
                                          </p:stCondLst>
                                        </p:cTn>
                                        <p:tgtEl>
                                          <p:spTgt spid="48"/>
                                        </p:tgtEl>
                                        <p:attrNameLst>
                                          <p:attrName>style.visibility</p:attrName>
                                        </p:attrNameLst>
                                      </p:cBhvr>
                                      <p:to>
                                        <p:strVal val="visible"/>
                                      </p:to>
                                    </p:set>
                                    <p:animEffect transition="in" filter="randombar(horizontal)">
                                      <p:cBhvr>
                                        <p:cTn id="68" dur="400"/>
                                        <p:tgtEl>
                                          <p:spTgt spid="48"/>
                                        </p:tgtEl>
                                      </p:cBhvr>
                                    </p:animEffect>
                                  </p:childTnLst>
                                </p:cTn>
                              </p:par>
                              <p:par>
                                <p:cTn id="69" presetID="14" presetClass="entr" presetSubtype="10" fill="hold" grpId="0" nodeType="withEffect">
                                  <p:stCondLst>
                                    <p:cond delay="500"/>
                                  </p:stCondLst>
                                  <p:childTnLst>
                                    <p:set>
                                      <p:cBhvr>
                                        <p:cTn id="70" dur="1" fill="hold">
                                          <p:stCondLst>
                                            <p:cond delay="0"/>
                                          </p:stCondLst>
                                        </p:cTn>
                                        <p:tgtEl>
                                          <p:spTgt spid="49"/>
                                        </p:tgtEl>
                                        <p:attrNameLst>
                                          <p:attrName>style.visibility</p:attrName>
                                        </p:attrNameLst>
                                      </p:cBhvr>
                                      <p:to>
                                        <p:strVal val="visible"/>
                                      </p:to>
                                    </p:set>
                                    <p:animEffect transition="in" filter="randombar(horizontal)">
                                      <p:cBhvr>
                                        <p:cTn id="71" dur="400"/>
                                        <p:tgtEl>
                                          <p:spTgt spid="49"/>
                                        </p:tgtEl>
                                      </p:cBhvr>
                                    </p:animEffect>
                                  </p:childTnLst>
                                </p:cTn>
                              </p:par>
                            </p:childTnLst>
                          </p:cTn>
                        </p:par>
                        <p:par>
                          <p:cTn id="72" fill="hold">
                            <p:stCondLst>
                              <p:cond delay="3300"/>
                            </p:stCondLst>
                            <p:childTnLst>
                              <p:par>
                                <p:cTn id="73" presetID="22" presetClass="entr" presetSubtype="8" fill="hold" grpId="0" nodeType="afterEffect">
                                  <p:stCondLst>
                                    <p:cond delay="0"/>
                                  </p:stCondLst>
                                  <p:childTnLst>
                                    <p:set>
                                      <p:cBhvr>
                                        <p:cTn id="74" dur="1" fill="hold">
                                          <p:stCondLst>
                                            <p:cond delay="0"/>
                                          </p:stCondLst>
                                        </p:cTn>
                                        <p:tgtEl>
                                          <p:spTgt spid="39"/>
                                        </p:tgtEl>
                                        <p:attrNameLst>
                                          <p:attrName>style.visibility</p:attrName>
                                        </p:attrNameLst>
                                      </p:cBhvr>
                                      <p:to>
                                        <p:strVal val="visible"/>
                                      </p:to>
                                    </p:set>
                                    <p:animEffect transition="in" filter="wipe(left)">
                                      <p:cBhvr>
                                        <p:cTn id="75" dur="500"/>
                                        <p:tgtEl>
                                          <p:spTgt spid="39"/>
                                        </p:tgtEl>
                                      </p:cBhvr>
                                    </p:animEffect>
                                  </p:childTnLst>
                                </p:cTn>
                              </p:par>
                              <p:par>
                                <p:cTn id="76" presetID="14" presetClass="entr" presetSubtype="10" fill="hold" grpId="0" nodeType="withEffect">
                                  <p:stCondLst>
                                    <p:cond delay="500"/>
                                  </p:stCondLst>
                                  <p:childTnLst>
                                    <p:set>
                                      <p:cBhvr>
                                        <p:cTn id="77" dur="1" fill="hold">
                                          <p:stCondLst>
                                            <p:cond delay="0"/>
                                          </p:stCondLst>
                                        </p:cTn>
                                        <p:tgtEl>
                                          <p:spTgt spid="50"/>
                                        </p:tgtEl>
                                        <p:attrNameLst>
                                          <p:attrName>style.visibility</p:attrName>
                                        </p:attrNameLst>
                                      </p:cBhvr>
                                      <p:to>
                                        <p:strVal val="visible"/>
                                      </p:to>
                                    </p:set>
                                    <p:animEffect transition="in" filter="randombar(horizontal)">
                                      <p:cBhvr>
                                        <p:cTn id="78" dur="400"/>
                                        <p:tgtEl>
                                          <p:spTgt spid="50"/>
                                        </p:tgtEl>
                                      </p:cBhvr>
                                    </p:animEffect>
                                  </p:childTnLst>
                                </p:cTn>
                              </p:par>
                              <p:par>
                                <p:cTn id="79" presetID="14" presetClass="entr" presetSubtype="10" fill="hold" grpId="0" nodeType="withEffect">
                                  <p:stCondLst>
                                    <p:cond delay="500"/>
                                  </p:stCondLst>
                                  <p:childTnLst>
                                    <p:set>
                                      <p:cBhvr>
                                        <p:cTn id="80" dur="1" fill="hold">
                                          <p:stCondLst>
                                            <p:cond delay="0"/>
                                          </p:stCondLst>
                                        </p:cTn>
                                        <p:tgtEl>
                                          <p:spTgt spid="51"/>
                                        </p:tgtEl>
                                        <p:attrNameLst>
                                          <p:attrName>style.visibility</p:attrName>
                                        </p:attrNameLst>
                                      </p:cBhvr>
                                      <p:to>
                                        <p:strVal val="visible"/>
                                      </p:to>
                                    </p:set>
                                    <p:animEffect transition="in" filter="randombar(horizontal)">
                                      <p:cBhvr>
                                        <p:cTn id="81" dur="4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38" grpId="0" animBg="1"/>
      <p:bldP spid="39" grpId="0" animBg="1"/>
      <p:bldP spid="40" grpId="0" animBg="1"/>
      <p:bldP spid="41" grpId="0"/>
      <p:bldP spid="42" grpId="0" animBg="1"/>
      <p:bldP spid="43" grpId="0"/>
      <p:bldP spid="44" grpId="0" animBg="1"/>
      <p:bldP spid="45" grpId="0"/>
      <p:bldP spid="46" grpId="0"/>
      <p:bldP spid="47" grpId="0"/>
      <p:bldP spid="48" grpId="0"/>
      <p:bldP spid="49" grpId="0"/>
      <p:bldP spid="50" grpId="0"/>
      <p:bldP spid="5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任意多边形 49"/>
          <p:cNvSpPr/>
          <p:nvPr/>
        </p:nvSpPr>
        <p:spPr>
          <a:xfrm rot="16200000">
            <a:off x="1484126" y="-310362"/>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1" name="矩形 50"/>
          <p:cNvSpPr/>
          <p:nvPr/>
        </p:nvSpPr>
        <p:spPr bwMode="auto">
          <a:xfrm>
            <a:off x="81472" y="912713"/>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2" name="文本框 28"/>
          <p:cNvSpPr>
            <a:spLocks noChangeArrowheads="1"/>
          </p:cNvSpPr>
          <p:nvPr/>
        </p:nvSpPr>
        <p:spPr bwMode="auto">
          <a:xfrm>
            <a:off x="389448" y="994024"/>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放大市场热点</a:t>
            </a:r>
            <a:endParaRPr lang="zh-CN" altLang="en-US" b="1" dirty="0">
              <a:solidFill>
                <a:srgbClr val="262626"/>
              </a:solidFill>
              <a:latin typeface="微软雅黑" pitchFamily="34" charset="-122"/>
              <a:ea typeface="微软雅黑" pitchFamily="34" charset="-122"/>
              <a:sym typeface="微软雅黑" pitchFamily="34" charset="-122"/>
            </a:endParaRPr>
          </a:p>
        </p:txBody>
      </p:sp>
      <p:grpSp>
        <p:nvGrpSpPr>
          <p:cNvPr id="53" name="组合 52"/>
          <p:cNvGrpSpPr/>
          <p:nvPr/>
        </p:nvGrpSpPr>
        <p:grpSpPr>
          <a:xfrm>
            <a:off x="2589394" y="2306297"/>
            <a:ext cx="2157841" cy="295466"/>
            <a:chOff x="3249264" y="1751685"/>
            <a:chExt cx="2994025" cy="393953"/>
          </a:xfrm>
        </p:grpSpPr>
        <p:grpSp>
          <p:nvGrpSpPr>
            <p:cNvPr id="54" name="组合 53"/>
            <p:cNvGrpSpPr/>
            <p:nvPr/>
          </p:nvGrpSpPr>
          <p:grpSpPr>
            <a:xfrm>
              <a:off x="3249264" y="1776444"/>
              <a:ext cx="2994025" cy="314202"/>
              <a:chOff x="2940050" y="2132898"/>
              <a:chExt cx="2994025" cy="314202"/>
            </a:xfrm>
          </p:grpSpPr>
          <p:sp>
            <p:nvSpPr>
              <p:cNvPr id="56" name="圆角矩形 55"/>
              <p:cNvSpPr/>
              <p:nvPr/>
            </p:nvSpPr>
            <p:spPr>
              <a:xfrm>
                <a:off x="2940050" y="2132898"/>
                <a:ext cx="2994025" cy="314202"/>
              </a:xfrm>
              <a:prstGeom prst="roundRect">
                <a:avLst>
                  <a:gd name="adj" fmla="val 50000"/>
                </a:avLst>
              </a:prstGeom>
              <a:solidFill>
                <a:srgbClr val="FFFFFF">
                  <a:lumMod val="8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57" name="圆角矩形 56"/>
              <p:cNvSpPr/>
              <p:nvPr/>
            </p:nvSpPr>
            <p:spPr>
              <a:xfrm>
                <a:off x="2940050" y="2132898"/>
                <a:ext cx="2108200" cy="31420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55" name="文本框 4"/>
            <p:cNvSpPr txBox="1"/>
            <p:nvPr/>
          </p:nvSpPr>
          <p:spPr>
            <a:xfrm>
              <a:off x="5335260" y="1751685"/>
              <a:ext cx="673754" cy="393953"/>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Arial" panose="020B0604020202020204" pitchFamily="34" charset="0"/>
                </a:rPr>
                <a:t>70%</a:t>
              </a:r>
              <a:endParaRPr kumimoji="0" lang="zh-CN" altLang="en-US" sz="1100" b="0" i="0" u="none" strike="noStrike" kern="0" cap="none" spc="0" normalizeH="0" baseline="-300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58" name="组合 57"/>
          <p:cNvGrpSpPr/>
          <p:nvPr/>
        </p:nvGrpSpPr>
        <p:grpSpPr>
          <a:xfrm>
            <a:off x="2589394" y="2614597"/>
            <a:ext cx="2157841" cy="295466"/>
            <a:chOff x="3249264" y="2162753"/>
            <a:chExt cx="2994025" cy="393954"/>
          </a:xfrm>
        </p:grpSpPr>
        <p:grpSp>
          <p:nvGrpSpPr>
            <p:cNvPr id="59" name="组合 58"/>
            <p:cNvGrpSpPr/>
            <p:nvPr/>
          </p:nvGrpSpPr>
          <p:grpSpPr>
            <a:xfrm>
              <a:off x="3249264" y="2178703"/>
              <a:ext cx="2994025" cy="314618"/>
              <a:chOff x="2940050" y="2519659"/>
              <a:chExt cx="2994025" cy="314618"/>
            </a:xfrm>
          </p:grpSpPr>
          <p:sp>
            <p:nvSpPr>
              <p:cNvPr id="61" name="圆角矩形 60"/>
              <p:cNvSpPr/>
              <p:nvPr/>
            </p:nvSpPr>
            <p:spPr>
              <a:xfrm>
                <a:off x="2940050" y="2520075"/>
                <a:ext cx="2994025" cy="314202"/>
              </a:xfrm>
              <a:prstGeom prst="roundRect">
                <a:avLst>
                  <a:gd name="adj" fmla="val 50000"/>
                </a:avLst>
              </a:prstGeom>
              <a:solidFill>
                <a:srgbClr val="FFFFFF">
                  <a:lumMod val="8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62" name="圆角矩形 61"/>
              <p:cNvSpPr/>
              <p:nvPr/>
            </p:nvSpPr>
            <p:spPr>
              <a:xfrm>
                <a:off x="2940051" y="2519659"/>
                <a:ext cx="889000" cy="314202"/>
              </a:xfrm>
              <a:prstGeom prst="roundRect">
                <a:avLst>
                  <a:gd name="adj" fmla="val 50000"/>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sp>
          <p:nvSpPr>
            <p:cNvPr id="60" name="文本框 9"/>
            <p:cNvSpPr txBox="1"/>
            <p:nvPr/>
          </p:nvSpPr>
          <p:spPr>
            <a:xfrm>
              <a:off x="4118870" y="2162753"/>
              <a:ext cx="673754" cy="393954"/>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Arial" panose="020B0604020202020204" pitchFamily="34" charset="0"/>
                </a:rPr>
                <a:t>30%</a:t>
              </a:r>
              <a:endParaRPr kumimoji="0" lang="zh-CN" altLang="en-US" sz="1100" b="0" i="0" u="none" strike="noStrike" kern="0" cap="none" spc="0" normalizeH="0" baseline="-300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3" name="组合 62"/>
          <p:cNvGrpSpPr/>
          <p:nvPr/>
        </p:nvGrpSpPr>
        <p:grpSpPr>
          <a:xfrm>
            <a:off x="2573762" y="3712128"/>
            <a:ext cx="2170479" cy="295466"/>
            <a:chOff x="3244272" y="3932941"/>
            <a:chExt cx="3011560" cy="393953"/>
          </a:xfrm>
        </p:grpSpPr>
        <p:sp>
          <p:nvSpPr>
            <p:cNvPr id="64" name="圆角矩形 63"/>
            <p:cNvSpPr/>
            <p:nvPr/>
          </p:nvSpPr>
          <p:spPr>
            <a:xfrm>
              <a:off x="3261807" y="3971332"/>
              <a:ext cx="2994025" cy="314202"/>
            </a:xfrm>
            <a:prstGeom prst="roundRect">
              <a:avLst>
                <a:gd name="adj" fmla="val 50000"/>
              </a:avLst>
            </a:prstGeom>
            <a:solidFill>
              <a:srgbClr val="FFFFFF">
                <a:lumMod val="8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65" name="圆角矩形 64"/>
            <p:cNvSpPr/>
            <p:nvPr/>
          </p:nvSpPr>
          <p:spPr>
            <a:xfrm>
              <a:off x="3244272" y="3971332"/>
              <a:ext cx="1201953" cy="314202"/>
            </a:xfrm>
            <a:prstGeom prst="roundRect">
              <a:avLst>
                <a:gd name="adj" fmla="val 50000"/>
              </a:avLst>
            </a:prstGeom>
            <a:solidFill>
              <a:srgbClr val="000000">
                <a:lumMod val="65000"/>
                <a:lumOff val="3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66" name="文本框 15"/>
            <p:cNvSpPr txBox="1"/>
            <p:nvPr/>
          </p:nvSpPr>
          <p:spPr>
            <a:xfrm>
              <a:off x="4418924" y="3932941"/>
              <a:ext cx="907693" cy="393953"/>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Arial" panose="020B0604020202020204" pitchFamily="34" charset="0"/>
                </a:rPr>
                <a:t>40%</a:t>
              </a:r>
              <a:endParaRPr kumimoji="0" lang="zh-CN" altLang="en-US" sz="1100" b="0" i="0" u="none" strike="noStrike" kern="0" cap="none" spc="0" normalizeH="0" baseline="-3000" noProof="0" dirty="0">
                <a:ln>
                  <a:noFill/>
                </a:ln>
                <a:solidFill>
                  <a:srgbClr val="333333"/>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67" name="组合 66"/>
          <p:cNvGrpSpPr/>
          <p:nvPr/>
        </p:nvGrpSpPr>
        <p:grpSpPr>
          <a:xfrm>
            <a:off x="2584229" y="4013137"/>
            <a:ext cx="2157841" cy="295466"/>
            <a:chOff x="3258789" y="4324968"/>
            <a:chExt cx="2994025" cy="393952"/>
          </a:xfrm>
        </p:grpSpPr>
        <p:sp>
          <p:nvSpPr>
            <p:cNvPr id="68" name="圆角矩形 67"/>
            <p:cNvSpPr/>
            <p:nvPr/>
          </p:nvSpPr>
          <p:spPr>
            <a:xfrm>
              <a:off x="3258789" y="4362615"/>
              <a:ext cx="2994025" cy="314202"/>
            </a:xfrm>
            <a:prstGeom prst="roundRect">
              <a:avLst>
                <a:gd name="adj" fmla="val 50000"/>
              </a:avLst>
            </a:prstGeom>
            <a:solidFill>
              <a:srgbClr val="FFFFFF">
                <a:lumMod val="8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69" name="圆角矩形 68"/>
            <p:cNvSpPr/>
            <p:nvPr/>
          </p:nvSpPr>
          <p:spPr>
            <a:xfrm>
              <a:off x="3308582" y="4362651"/>
              <a:ext cx="2108200" cy="314202"/>
            </a:xfrm>
            <a:prstGeom prst="roundRect">
              <a:avLst>
                <a:gd name="adj" fmla="val 50000"/>
              </a:avLst>
            </a:prstGeom>
            <a:solidFill>
              <a:srgbClr val="000000">
                <a:lumMod val="65000"/>
                <a:lumOff val="3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70" name="文本框 19"/>
            <p:cNvSpPr txBox="1"/>
            <p:nvPr/>
          </p:nvSpPr>
          <p:spPr>
            <a:xfrm>
              <a:off x="5326614" y="4324968"/>
              <a:ext cx="673754" cy="393952"/>
            </a:xfrm>
            <a:prstGeom prst="rect">
              <a:avLst/>
            </a:prstGeom>
            <a:noFill/>
          </p:spPr>
          <p:txBody>
            <a:bodyPr wrap="square" rtlCol="0">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en-US" altLang="zh-CN" sz="1100" b="0" i="0" u="none" strike="noStrike" kern="0" cap="none" spc="0" normalizeH="0" baseline="0" noProof="0" dirty="0">
                  <a:ln>
                    <a:noFill/>
                  </a:ln>
                  <a:solidFill>
                    <a:srgbClr val="333333"/>
                  </a:solidFill>
                  <a:effectLst/>
                  <a:uLnTx/>
                  <a:uFillTx/>
                  <a:latin typeface="微软雅黑" panose="020B0503020204020204" pitchFamily="34" charset="-122"/>
                  <a:ea typeface="微软雅黑" panose="020B0503020204020204" pitchFamily="34" charset="-122"/>
                  <a:cs typeface="Arial" panose="020B0604020202020204" pitchFamily="34" charset="0"/>
                </a:rPr>
                <a:t>60%</a:t>
              </a:r>
              <a:endParaRPr kumimoji="0" lang="zh-CN" altLang="en-US" sz="1100" b="0" i="0" u="none" strike="noStrike" kern="0" cap="none" spc="0" normalizeH="0" baseline="-3000" noProof="0" dirty="0">
                <a:ln>
                  <a:noFill/>
                </a:ln>
                <a:solidFill>
                  <a:srgbClr val="333333"/>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1" name="组合 70"/>
          <p:cNvGrpSpPr/>
          <p:nvPr/>
        </p:nvGrpSpPr>
        <p:grpSpPr>
          <a:xfrm>
            <a:off x="1115778" y="2078289"/>
            <a:ext cx="1618420" cy="1647000"/>
            <a:chOff x="471707" y="1675770"/>
            <a:chExt cx="2158455" cy="2196000"/>
          </a:xfrm>
          <a:solidFill>
            <a:srgbClr val="00A89B"/>
          </a:solidFill>
        </p:grpSpPr>
        <p:grpSp>
          <p:nvGrpSpPr>
            <p:cNvPr id="72" name="组合 71"/>
            <p:cNvGrpSpPr>
              <a:grpSpLocks noChangeAspect="1"/>
            </p:cNvGrpSpPr>
            <p:nvPr/>
          </p:nvGrpSpPr>
          <p:grpSpPr>
            <a:xfrm>
              <a:off x="471707" y="1675770"/>
              <a:ext cx="2158455" cy="2196000"/>
              <a:chOff x="5397500" y="5734050"/>
              <a:chExt cx="365125" cy="371476"/>
            </a:xfrm>
            <a:grpFill/>
          </p:grpSpPr>
          <p:sp>
            <p:nvSpPr>
              <p:cNvPr id="76"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solidFill>
                <a:srgbClr val="C0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77"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solidFill>
                <a:srgbClr val="C0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78"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solidFill>
                <a:srgbClr val="C0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73" name="组合 72"/>
            <p:cNvGrpSpPr>
              <a:grpSpLocks noChangeAspect="1"/>
            </p:cNvGrpSpPr>
            <p:nvPr/>
          </p:nvGrpSpPr>
          <p:grpSpPr>
            <a:xfrm>
              <a:off x="1735995" y="2108076"/>
              <a:ext cx="462003" cy="468000"/>
              <a:chOff x="2665061" y="4979202"/>
              <a:chExt cx="284308" cy="288000"/>
            </a:xfrm>
            <a:grpFill/>
          </p:grpSpPr>
          <p:sp>
            <p:nvSpPr>
              <p:cNvPr id="74" name="Freeform 932"/>
              <p:cNvSpPr>
                <a:spLocks noEditPoints="1"/>
              </p:cNvSpPr>
              <p:nvPr/>
            </p:nvSpPr>
            <p:spPr bwMode="auto">
              <a:xfrm>
                <a:off x="2665061" y="4979202"/>
                <a:ext cx="284308" cy="288000"/>
              </a:xfrm>
              <a:custGeom>
                <a:avLst/>
                <a:gdLst>
                  <a:gd name="T0" fmla="*/ 70 w 98"/>
                  <a:gd name="T1" fmla="*/ 42 h 99"/>
                  <a:gd name="T2" fmla="*/ 66 w 98"/>
                  <a:gd name="T3" fmla="*/ 42 h 99"/>
                  <a:gd name="T4" fmla="*/ 41 w 98"/>
                  <a:gd name="T5" fmla="*/ 67 h 99"/>
                  <a:gd name="T6" fmla="*/ 41 w 98"/>
                  <a:gd name="T7" fmla="*/ 70 h 99"/>
                  <a:gd name="T8" fmla="*/ 70 w 98"/>
                  <a:gd name="T9" fmla="*/ 99 h 99"/>
                  <a:gd name="T10" fmla="*/ 98 w 98"/>
                  <a:gd name="T11" fmla="*/ 70 h 99"/>
                  <a:gd name="T12" fmla="*/ 70 w 98"/>
                  <a:gd name="T13" fmla="*/ 42 h 99"/>
                  <a:gd name="T14" fmla="*/ 70 w 98"/>
                  <a:gd name="T15" fmla="*/ 90 h 99"/>
                  <a:gd name="T16" fmla="*/ 50 w 98"/>
                  <a:gd name="T17" fmla="*/ 70 h 99"/>
                  <a:gd name="T18" fmla="*/ 70 w 98"/>
                  <a:gd name="T19" fmla="*/ 51 h 99"/>
                  <a:gd name="T20" fmla="*/ 89 w 98"/>
                  <a:gd name="T21" fmla="*/ 70 h 99"/>
                  <a:gd name="T22" fmla="*/ 70 w 98"/>
                  <a:gd name="T23" fmla="*/ 90 h 99"/>
                  <a:gd name="T24" fmla="*/ 57 w 98"/>
                  <a:gd name="T25" fmla="*/ 29 h 99"/>
                  <a:gd name="T26" fmla="*/ 28 w 98"/>
                  <a:gd name="T27" fmla="*/ 0 h 99"/>
                  <a:gd name="T28" fmla="*/ 0 w 98"/>
                  <a:gd name="T29" fmla="*/ 29 h 99"/>
                  <a:gd name="T30" fmla="*/ 28 w 98"/>
                  <a:gd name="T31" fmla="*/ 57 h 99"/>
                  <a:gd name="T32" fmla="*/ 32 w 98"/>
                  <a:gd name="T33" fmla="*/ 57 h 99"/>
                  <a:gd name="T34" fmla="*/ 56 w 98"/>
                  <a:gd name="T35" fmla="*/ 32 h 99"/>
                  <a:gd name="T36" fmla="*/ 57 w 98"/>
                  <a:gd name="T37" fmla="*/ 29 h 99"/>
                  <a:gd name="T38" fmla="*/ 28 w 98"/>
                  <a:gd name="T39" fmla="*/ 48 h 99"/>
                  <a:gd name="T40" fmla="*/ 8 w 98"/>
                  <a:gd name="T41" fmla="*/ 29 h 99"/>
                  <a:gd name="T42" fmla="*/ 28 w 98"/>
                  <a:gd name="T43" fmla="*/ 9 h 99"/>
                  <a:gd name="T44" fmla="*/ 48 w 98"/>
                  <a:gd name="T45" fmla="*/ 29 h 99"/>
                  <a:gd name="T46" fmla="*/ 28 w 98"/>
                  <a:gd name="T47" fmla="*/ 48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8" h="99">
                    <a:moveTo>
                      <a:pt x="70" y="42"/>
                    </a:moveTo>
                    <a:cubicBezTo>
                      <a:pt x="68" y="42"/>
                      <a:pt x="67" y="42"/>
                      <a:pt x="66" y="42"/>
                    </a:cubicBezTo>
                    <a:cubicBezTo>
                      <a:pt x="41" y="67"/>
                      <a:pt x="41" y="67"/>
                      <a:pt x="41" y="67"/>
                    </a:cubicBezTo>
                    <a:cubicBezTo>
                      <a:pt x="41" y="68"/>
                      <a:pt x="41" y="69"/>
                      <a:pt x="41" y="70"/>
                    </a:cubicBezTo>
                    <a:cubicBezTo>
                      <a:pt x="41" y="86"/>
                      <a:pt x="54" y="99"/>
                      <a:pt x="70" y="99"/>
                    </a:cubicBezTo>
                    <a:cubicBezTo>
                      <a:pt x="85" y="99"/>
                      <a:pt x="98" y="86"/>
                      <a:pt x="98" y="70"/>
                    </a:cubicBezTo>
                    <a:cubicBezTo>
                      <a:pt x="98" y="55"/>
                      <a:pt x="85" y="42"/>
                      <a:pt x="70" y="42"/>
                    </a:cubicBezTo>
                    <a:close/>
                    <a:moveTo>
                      <a:pt x="70" y="90"/>
                    </a:moveTo>
                    <a:cubicBezTo>
                      <a:pt x="59" y="90"/>
                      <a:pt x="50" y="81"/>
                      <a:pt x="50" y="70"/>
                    </a:cubicBezTo>
                    <a:cubicBezTo>
                      <a:pt x="50" y="59"/>
                      <a:pt x="59" y="51"/>
                      <a:pt x="70" y="51"/>
                    </a:cubicBezTo>
                    <a:cubicBezTo>
                      <a:pt x="81" y="51"/>
                      <a:pt x="89" y="59"/>
                      <a:pt x="89" y="70"/>
                    </a:cubicBezTo>
                    <a:cubicBezTo>
                      <a:pt x="89" y="81"/>
                      <a:pt x="81" y="90"/>
                      <a:pt x="70" y="90"/>
                    </a:cubicBezTo>
                    <a:close/>
                    <a:moveTo>
                      <a:pt x="57" y="29"/>
                    </a:moveTo>
                    <a:cubicBezTo>
                      <a:pt x="57" y="13"/>
                      <a:pt x="44" y="0"/>
                      <a:pt x="28" y="0"/>
                    </a:cubicBezTo>
                    <a:cubicBezTo>
                      <a:pt x="12" y="0"/>
                      <a:pt x="0" y="13"/>
                      <a:pt x="0" y="29"/>
                    </a:cubicBezTo>
                    <a:cubicBezTo>
                      <a:pt x="0" y="44"/>
                      <a:pt x="12" y="57"/>
                      <a:pt x="28" y="57"/>
                    </a:cubicBezTo>
                    <a:cubicBezTo>
                      <a:pt x="29" y="57"/>
                      <a:pt x="31" y="57"/>
                      <a:pt x="32" y="57"/>
                    </a:cubicBezTo>
                    <a:cubicBezTo>
                      <a:pt x="56" y="32"/>
                      <a:pt x="56" y="32"/>
                      <a:pt x="56" y="32"/>
                    </a:cubicBezTo>
                    <a:cubicBezTo>
                      <a:pt x="56" y="31"/>
                      <a:pt x="57" y="30"/>
                      <a:pt x="57" y="29"/>
                    </a:cubicBezTo>
                    <a:close/>
                    <a:moveTo>
                      <a:pt x="28" y="48"/>
                    </a:moveTo>
                    <a:cubicBezTo>
                      <a:pt x="17" y="48"/>
                      <a:pt x="8" y="40"/>
                      <a:pt x="8" y="29"/>
                    </a:cubicBezTo>
                    <a:cubicBezTo>
                      <a:pt x="8" y="18"/>
                      <a:pt x="17" y="9"/>
                      <a:pt x="28" y="9"/>
                    </a:cubicBezTo>
                    <a:cubicBezTo>
                      <a:pt x="39" y="9"/>
                      <a:pt x="48" y="18"/>
                      <a:pt x="48" y="29"/>
                    </a:cubicBezTo>
                    <a:cubicBezTo>
                      <a:pt x="48" y="40"/>
                      <a:pt x="39" y="48"/>
                      <a:pt x="28" y="48"/>
                    </a:cubicBezTo>
                    <a:close/>
                  </a:path>
                </a:pathLst>
              </a:custGeom>
              <a:solidFill>
                <a:srgbClr val="C0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75" name="Freeform 933"/>
              <p:cNvSpPr>
                <a:spLocks/>
              </p:cNvSpPr>
              <p:nvPr/>
            </p:nvSpPr>
            <p:spPr bwMode="auto">
              <a:xfrm>
                <a:off x="2697060" y="5013664"/>
                <a:ext cx="220308" cy="219077"/>
              </a:xfrm>
              <a:custGeom>
                <a:avLst/>
                <a:gdLst>
                  <a:gd name="T0" fmla="*/ 179 w 179"/>
                  <a:gd name="T1" fmla="*/ 12 h 178"/>
                  <a:gd name="T2" fmla="*/ 14 w 179"/>
                  <a:gd name="T3" fmla="*/ 178 h 178"/>
                  <a:gd name="T4" fmla="*/ 0 w 179"/>
                  <a:gd name="T5" fmla="*/ 166 h 178"/>
                  <a:gd name="T6" fmla="*/ 165 w 179"/>
                  <a:gd name="T7" fmla="*/ 0 h 178"/>
                  <a:gd name="T8" fmla="*/ 179 w 179"/>
                  <a:gd name="T9" fmla="*/ 12 h 178"/>
                </a:gdLst>
                <a:ahLst/>
                <a:cxnLst>
                  <a:cxn ang="0">
                    <a:pos x="T0" y="T1"/>
                  </a:cxn>
                  <a:cxn ang="0">
                    <a:pos x="T2" y="T3"/>
                  </a:cxn>
                  <a:cxn ang="0">
                    <a:pos x="T4" y="T5"/>
                  </a:cxn>
                  <a:cxn ang="0">
                    <a:pos x="T6" y="T7"/>
                  </a:cxn>
                  <a:cxn ang="0">
                    <a:pos x="T8" y="T9"/>
                  </a:cxn>
                </a:cxnLst>
                <a:rect l="0" t="0" r="r" b="b"/>
                <a:pathLst>
                  <a:path w="179" h="178">
                    <a:moveTo>
                      <a:pt x="179" y="12"/>
                    </a:moveTo>
                    <a:lnTo>
                      <a:pt x="14" y="178"/>
                    </a:lnTo>
                    <a:lnTo>
                      <a:pt x="0" y="166"/>
                    </a:lnTo>
                    <a:lnTo>
                      <a:pt x="165" y="0"/>
                    </a:lnTo>
                    <a:lnTo>
                      <a:pt x="179" y="12"/>
                    </a:lnTo>
                    <a:close/>
                  </a:path>
                </a:pathLst>
              </a:custGeom>
              <a:solidFill>
                <a:srgbClr val="C00000"/>
              </a:solid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grpSp>
        <p:nvGrpSpPr>
          <p:cNvPr id="79" name="组合 78"/>
          <p:cNvGrpSpPr/>
          <p:nvPr/>
        </p:nvGrpSpPr>
        <p:grpSpPr>
          <a:xfrm>
            <a:off x="1123332" y="3583758"/>
            <a:ext cx="1618420" cy="1647000"/>
            <a:chOff x="478903" y="4355475"/>
            <a:chExt cx="2158455" cy="2196000"/>
          </a:xfrm>
          <a:solidFill>
            <a:srgbClr val="000000">
              <a:lumMod val="65000"/>
              <a:lumOff val="35000"/>
            </a:srgbClr>
          </a:solidFill>
        </p:grpSpPr>
        <p:grpSp>
          <p:nvGrpSpPr>
            <p:cNvPr id="80" name="组合 79"/>
            <p:cNvGrpSpPr>
              <a:grpSpLocks noChangeAspect="1"/>
            </p:cNvGrpSpPr>
            <p:nvPr/>
          </p:nvGrpSpPr>
          <p:grpSpPr>
            <a:xfrm>
              <a:off x="1795203" y="4733013"/>
              <a:ext cx="366333" cy="576000"/>
              <a:chOff x="2257888" y="5547128"/>
              <a:chExt cx="137373" cy="216000"/>
            </a:xfrm>
            <a:grpFill/>
          </p:grpSpPr>
          <p:sp>
            <p:nvSpPr>
              <p:cNvPr id="85" name="Freeform 69"/>
              <p:cNvSpPr>
                <a:spLocks/>
              </p:cNvSpPr>
              <p:nvPr/>
            </p:nvSpPr>
            <p:spPr bwMode="auto">
              <a:xfrm>
                <a:off x="2257888" y="5547128"/>
                <a:ext cx="137373" cy="140987"/>
              </a:xfrm>
              <a:custGeom>
                <a:avLst/>
                <a:gdLst>
                  <a:gd name="T0" fmla="*/ 57 w 64"/>
                  <a:gd name="T1" fmla="*/ 37 h 66"/>
                  <a:gd name="T2" fmla="*/ 43 w 64"/>
                  <a:gd name="T3" fmla="*/ 12 h 66"/>
                  <a:gd name="T4" fmla="*/ 39 w 64"/>
                  <a:gd name="T5" fmla="*/ 6 h 66"/>
                  <a:gd name="T6" fmla="*/ 25 w 64"/>
                  <a:gd name="T7" fmla="*/ 6 h 66"/>
                  <a:gd name="T8" fmla="*/ 22 w 64"/>
                  <a:gd name="T9" fmla="*/ 12 h 66"/>
                  <a:gd name="T10" fmla="*/ 8 w 64"/>
                  <a:gd name="T11" fmla="*/ 37 h 66"/>
                  <a:gd name="T12" fmla="*/ 4 w 64"/>
                  <a:gd name="T13" fmla="*/ 43 h 66"/>
                  <a:gd name="T14" fmla="*/ 11 w 64"/>
                  <a:gd name="T15" fmla="*/ 55 h 66"/>
                  <a:gd name="T16" fmla="*/ 18 w 64"/>
                  <a:gd name="T17" fmla="*/ 55 h 66"/>
                  <a:gd name="T18" fmla="*/ 19 w 64"/>
                  <a:gd name="T19" fmla="*/ 55 h 66"/>
                  <a:gd name="T20" fmla="*/ 19 w 64"/>
                  <a:gd name="T21" fmla="*/ 66 h 66"/>
                  <a:gd name="T22" fmla="*/ 32 w 64"/>
                  <a:gd name="T23" fmla="*/ 62 h 66"/>
                  <a:gd name="T24" fmla="*/ 32 w 64"/>
                  <a:gd name="T25" fmla="*/ 62 h 66"/>
                  <a:gd name="T26" fmla="*/ 46 w 64"/>
                  <a:gd name="T27" fmla="*/ 66 h 66"/>
                  <a:gd name="T28" fmla="*/ 46 w 64"/>
                  <a:gd name="T29" fmla="*/ 55 h 66"/>
                  <a:gd name="T30" fmla="*/ 46 w 64"/>
                  <a:gd name="T31" fmla="*/ 55 h 66"/>
                  <a:gd name="T32" fmla="*/ 53 w 64"/>
                  <a:gd name="T33" fmla="*/ 55 h 66"/>
                  <a:gd name="T34" fmla="*/ 60 w 64"/>
                  <a:gd name="T35" fmla="*/ 43 h 66"/>
                  <a:gd name="T36" fmla="*/ 57 w 64"/>
                  <a:gd name="T37" fmla="*/ 37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6">
                    <a:moveTo>
                      <a:pt x="57" y="37"/>
                    </a:moveTo>
                    <a:cubicBezTo>
                      <a:pt x="53" y="30"/>
                      <a:pt x="47" y="19"/>
                      <a:pt x="43" y="12"/>
                    </a:cubicBezTo>
                    <a:cubicBezTo>
                      <a:pt x="39" y="6"/>
                      <a:pt x="39" y="6"/>
                      <a:pt x="39" y="6"/>
                    </a:cubicBezTo>
                    <a:cubicBezTo>
                      <a:pt x="35" y="0"/>
                      <a:pt x="29" y="0"/>
                      <a:pt x="25" y="6"/>
                    </a:cubicBezTo>
                    <a:cubicBezTo>
                      <a:pt x="22" y="12"/>
                      <a:pt x="22" y="12"/>
                      <a:pt x="22" y="12"/>
                    </a:cubicBezTo>
                    <a:cubicBezTo>
                      <a:pt x="18" y="19"/>
                      <a:pt x="11" y="30"/>
                      <a:pt x="8" y="37"/>
                    </a:cubicBezTo>
                    <a:cubicBezTo>
                      <a:pt x="4" y="43"/>
                      <a:pt x="4" y="43"/>
                      <a:pt x="4" y="43"/>
                    </a:cubicBezTo>
                    <a:cubicBezTo>
                      <a:pt x="0" y="50"/>
                      <a:pt x="3" y="55"/>
                      <a:pt x="11" y="55"/>
                    </a:cubicBezTo>
                    <a:cubicBezTo>
                      <a:pt x="18" y="55"/>
                      <a:pt x="18" y="55"/>
                      <a:pt x="18" y="55"/>
                    </a:cubicBezTo>
                    <a:cubicBezTo>
                      <a:pt x="19" y="55"/>
                      <a:pt x="19" y="55"/>
                      <a:pt x="19" y="55"/>
                    </a:cubicBezTo>
                    <a:cubicBezTo>
                      <a:pt x="19" y="66"/>
                      <a:pt x="19" y="66"/>
                      <a:pt x="19" y="66"/>
                    </a:cubicBezTo>
                    <a:cubicBezTo>
                      <a:pt x="23" y="63"/>
                      <a:pt x="27" y="62"/>
                      <a:pt x="32" y="62"/>
                    </a:cubicBezTo>
                    <a:cubicBezTo>
                      <a:pt x="32" y="62"/>
                      <a:pt x="32" y="62"/>
                      <a:pt x="32" y="62"/>
                    </a:cubicBezTo>
                    <a:cubicBezTo>
                      <a:pt x="37" y="62"/>
                      <a:pt x="42" y="63"/>
                      <a:pt x="46" y="66"/>
                    </a:cubicBezTo>
                    <a:cubicBezTo>
                      <a:pt x="46" y="55"/>
                      <a:pt x="46" y="55"/>
                      <a:pt x="46" y="55"/>
                    </a:cubicBezTo>
                    <a:cubicBezTo>
                      <a:pt x="46" y="55"/>
                      <a:pt x="46" y="55"/>
                      <a:pt x="46" y="55"/>
                    </a:cubicBezTo>
                    <a:cubicBezTo>
                      <a:pt x="53" y="55"/>
                      <a:pt x="53" y="55"/>
                      <a:pt x="53" y="55"/>
                    </a:cubicBezTo>
                    <a:cubicBezTo>
                      <a:pt x="61" y="55"/>
                      <a:pt x="64" y="49"/>
                      <a:pt x="60" y="43"/>
                    </a:cubicBezTo>
                    <a:lnTo>
                      <a:pt x="57"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86" name="Freeform 70"/>
              <p:cNvSpPr>
                <a:spLocks/>
              </p:cNvSpPr>
              <p:nvPr/>
            </p:nvSpPr>
            <p:spPr bwMode="auto">
              <a:xfrm>
                <a:off x="2290424" y="5688115"/>
                <a:ext cx="75013" cy="75013"/>
              </a:xfrm>
              <a:custGeom>
                <a:avLst/>
                <a:gdLst>
                  <a:gd name="T0" fmla="*/ 17 w 35"/>
                  <a:gd name="T1" fmla="*/ 0 h 35"/>
                  <a:gd name="T2" fmla="*/ 17 w 35"/>
                  <a:gd name="T3" fmla="*/ 0 h 35"/>
                  <a:gd name="T4" fmla="*/ 17 w 35"/>
                  <a:gd name="T5" fmla="*/ 0 h 35"/>
                  <a:gd name="T6" fmla="*/ 17 w 35"/>
                  <a:gd name="T7" fmla="*/ 0 h 35"/>
                  <a:gd name="T8" fmla="*/ 17 w 35"/>
                  <a:gd name="T9" fmla="*/ 0 h 35"/>
                  <a:gd name="T10" fmla="*/ 4 w 35"/>
                  <a:gd name="T11" fmla="*/ 6 h 35"/>
                  <a:gd name="T12" fmla="*/ 0 w 35"/>
                  <a:gd name="T13" fmla="*/ 17 h 35"/>
                  <a:gd name="T14" fmla="*/ 0 w 35"/>
                  <a:gd name="T15" fmla="*/ 17 h 35"/>
                  <a:gd name="T16" fmla="*/ 17 w 35"/>
                  <a:gd name="T17" fmla="*/ 35 h 35"/>
                  <a:gd name="T18" fmla="*/ 17 w 35"/>
                  <a:gd name="T19" fmla="*/ 35 h 35"/>
                  <a:gd name="T20" fmla="*/ 35 w 35"/>
                  <a:gd name="T21" fmla="*/ 17 h 35"/>
                  <a:gd name="T22" fmla="*/ 35 w 35"/>
                  <a:gd name="T23" fmla="*/ 17 h 35"/>
                  <a:gd name="T24" fmla="*/ 31 w 35"/>
                  <a:gd name="T25" fmla="*/ 6 h 35"/>
                  <a:gd name="T26" fmla="*/ 17 w 35"/>
                  <a:gd name="T27"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7" y="0"/>
                    </a:moveTo>
                    <a:cubicBezTo>
                      <a:pt x="17" y="0"/>
                      <a:pt x="17" y="0"/>
                      <a:pt x="17" y="0"/>
                    </a:cubicBezTo>
                    <a:cubicBezTo>
                      <a:pt x="17" y="0"/>
                      <a:pt x="17" y="0"/>
                      <a:pt x="17" y="0"/>
                    </a:cubicBezTo>
                    <a:cubicBezTo>
                      <a:pt x="17" y="0"/>
                      <a:pt x="17" y="0"/>
                      <a:pt x="17" y="0"/>
                    </a:cubicBezTo>
                    <a:cubicBezTo>
                      <a:pt x="17" y="0"/>
                      <a:pt x="17" y="0"/>
                      <a:pt x="17" y="0"/>
                    </a:cubicBezTo>
                    <a:cubicBezTo>
                      <a:pt x="12" y="0"/>
                      <a:pt x="7" y="2"/>
                      <a:pt x="4" y="6"/>
                    </a:cubicBezTo>
                    <a:cubicBezTo>
                      <a:pt x="1" y="9"/>
                      <a:pt x="0" y="13"/>
                      <a:pt x="0" y="17"/>
                    </a:cubicBezTo>
                    <a:cubicBezTo>
                      <a:pt x="0" y="17"/>
                      <a:pt x="0" y="17"/>
                      <a:pt x="0" y="17"/>
                    </a:cubicBezTo>
                    <a:cubicBezTo>
                      <a:pt x="0" y="27"/>
                      <a:pt x="8" y="35"/>
                      <a:pt x="17" y="35"/>
                    </a:cubicBezTo>
                    <a:cubicBezTo>
                      <a:pt x="17" y="35"/>
                      <a:pt x="17" y="35"/>
                      <a:pt x="17" y="35"/>
                    </a:cubicBezTo>
                    <a:cubicBezTo>
                      <a:pt x="27" y="35"/>
                      <a:pt x="35" y="27"/>
                      <a:pt x="35" y="17"/>
                    </a:cubicBezTo>
                    <a:cubicBezTo>
                      <a:pt x="35" y="17"/>
                      <a:pt x="35" y="17"/>
                      <a:pt x="35" y="17"/>
                    </a:cubicBezTo>
                    <a:cubicBezTo>
                      <a:pt x="35" y="13"/>
                      <a:pt x="33" y="9"/>
                      <a:pt x="31" y="6"/>
                    </a:cubicBezTo>
                    <a:cubicBezTo>
                      <a:pt x="27" y="2"/>
                      <a:pt x="23"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nvGrpSpPr>
            <p:cNvPr id="81" name="组合 80"/>
            <p:cNvGrpSpPr>
              <a:grpSpLocks noChangeAspect="1"/>
            </p:cNvGrpSpPr>
            <p:nvPr/>
          </p:nvGrpSpPr>
          <p:grpSpPr>
            <a:xfrm>
              <a:off x="478903" y="4355475"/>
              <a:ext cx="2158455" cy="2196000"/>
              <a:chOff x="5397500" y="5734050"/>
              <a:chExt cx="365125" cy="371476"/>
            </a:xfrm>
            <a:grpFill/>
          </p:grpSpPr>
          <p:sp>
            <p:nvSpPr>
              <p:cNvPr id="82" name="Freeform 288"/>
              <p:cNvSpPr>
                <a:spLocks/>
              </p:cNvSpPr>
              <p:nvPr/>
            </p:nvSpPr>
            <p:spPr bwMode="auto">
              <a:xfrm>
                <a:off x="5532438" y="5907088"/>
                <a:ext cx="71438" cy="68263"/>
              </a:xfrm>
              <a:custGeom>
                <a:avLst/>
                <a:gdLst>
                  <a:gd name="T0" fmla="*/ 45 w 45"/>
                  <a:gd name="T1" fmla="*/ 17 h 43"/>
                  <a:gd name="T2" fmla="*/ 17 w 45"/>
                  <a:gd name="T3" fmla="*/ 43 h 43"/>
                  <a:gd name="T4" fmla="*/ 0 w 45"/>
                  <a:gd name="T5" fmla="*/ 26 h 43"/>
                  <a:gd name="T6" fmla="*/ 29 w 45"/>
                  <a:gd name="T7" fmla="*/ 0 h 43"/>
                  <a:gd name="T8" fmla="*/ 45 w 45"/>
                  <a:gd name="T9" fmla="*/ 17 h 43"/>
                </a:gdLst>
                <a:ahLst/>
                <a:cxnLst>
                  <a:cxn ang="0">
                    <a:pos x="T0" y="T1"/>
                  </a:cxn>
                  <a:cxn ang="0">
                    <a:pos x="T2" y="T3"/>
                  </a:cxn>
                  <a:cxn ang="0">
                    <a:pos x="T4" y="T5"/>
                  </a:cxn>
                  <a:cxn ang="0">
                    <a:pos x="T6" y="T7"/>
                  </a:cxn>
                  <a:cxn ang="0">
                    <a:pos x="T8" y="T9"/>
                  </a:cxn>
                </a:cxnLst>
                <a:rect l="0" t="0" r="r" b="b"/>
                <a:pathLst>
                  <a:path w="45" h="43">
                    <a:moveTo>
                      <a:pt x="45" y="17"/>
                    </a:moveTo>
                    <a:lnTo>
                      <a:pt x="17" y="43"/>
                    </a:lnTo>
                    <a:lnTo>
                      <a:pt x="0" y="26"/>
                    </a:lnTo>
                    <a:lnTo>
                      <a:pt x="29" y="0"/>
                    </a:lnTo>
                    <a:lnTo>
                      <a:pt x="45"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83" name="Freeform 289"/>
              <p:cNvSpPr>
                <a:spLocks noEditPoints="1"/>
              </p:cNvSpPr>
              <p:nvPr/>
            </p:nvSpPr>
            <p:spPr bwMode="auto">
              <a:xfrm>
                <a:off x="5537200" y="5734050"/>
                <a:ext cx="225425" cy="225425"/>
              </a:xfrm>
              <a:custGeom>
                <a:avLst/>
                <a:gdLst>
                  <a:gd name="T0" fmla="*/ 30 w 60"/>
                  <a:gd name="T1" fmla="*/ 0 h 60"/>
                  <a:gd name="T2" fmla="*/ 0 w 60"/>
                  <a:gd name="T3" fmla="*/ 30 h 60"/>
                  <a:gd name="T4" fmla="*/ 30 w 60"/>
                  <a:gd name="T5" fmla="*/ 60 h 60"/>
                  <a:gd name="T6" fmla="*/ 60 w 60"/>
                  <a:gd name="T7" fmla="*/ 30 h 60"/>
                  <a:gd name="T8" fmla="*/ 30 w 60"/>
                  <a:gd name="T9" fmla="*/ 0 h 60"/>
                  <a:gd name="T10" fmla="*/ 30 w 60"/>
                  <a:gd name="T11" fmla="*/ 51 h 60"/>
                  <a:gd name="T12" fmla="*/ 8 w 60"/>
                  <a:gd name="T13" fmla="*/ 30 h 60"/>
                  <a:gd name="T14" fmla="*/ 30 w 60"/>
                  <a:gd name="T15" fmla="*/ 8 h 60"/>
                  <a:gd name="T16" fmla="*/ 52 w 60"/>
                  <a:gd name="T17" fmla="*/ 30 h 60"/>
                  <a:gd name="T18" fmla="*/ 30 w 60"/>
                  <a:gd name="T19"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0" h="60">
                    <a:moveTo>
                      <a:pt x="30" y="0"/>
                    </a:moveTo>
                    <a:cubicBezTo>
                      <a:pt x="13" y="0"/>
                      <a:pt x="0" y="13"/>
                      <a:pt x="0" y="30"/>
                    </a:cubicBezTo>
                    <a:cubicBezTo>
                      <a:pt x="0" y="47"/>
                      <a:pt x="13" y="60"/>
                      <a:pt x="30" y="60"/>
                    </a:cubicBezTo>
                    <a:cubicBezTo>
                      <a:pt x="47" y="60"/>
                      <a:pt x="60" y="47"/>
                      <a:pt x="60" y="30"/>
                    </a:cubicBezTo>
                    <a:cubicBezTo>
                      <a:pt x="60" y="13"/>
                      <a:pt x="47" y="0"/>
                      <a:pt x="30" y="0"/>
                    </a:cubicBezTo>
                    <a:close/>
                    <a:moveTo>
                      <a:pt x="30" y="51"/>
                    </a:moveTo>
                    <a:cubicBezTo>
                      <a:pt x="18" y="51"/>
                      <a:pt x="8" y="42"/>
                      <a:pt x="8" y="30"/>
                    </a:cubicBezTo>
                    <a:cubicBezTo>
                      <a:pt x="8" y="18"/>
                      <a:pt x="18" y="8"/>
                      <a:pt x="30" y="8"/>
                    </a:cubicBezTo>
                    <a:cubicBezTo>
                      <a:pt x="42" y="8"/>
                      <a:pt x="52" y="18"/>
                      <a:pt x="52" y="30"/>
                    </a:cubicBezTo>
                    <a:cubicBezTo>
                      <a:pt x="52" y="42"/>
                      <a:pt x="42" y="51"/>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sp>
            <p:nvSpPr>
              <p:cNvPr id="84" name="Freeform 291"/>
              <p:cNvSpPr>
                <a:spLocks/>
              </p:cNvSpPr>
              <p:nvPr/>
            </p:nvSpPr>
            <p:spPr bwMode="auto">
              <a:xfrm>
                <a:off x="5397500" y="5951538"/>
                <a:ext cx="158750" cy="153988"/>
              </a:xfrm>
              <a:custGeom>
                <a:avLst/>
                <a:gdLst>
                  <a:gd name="T0" fmla="*/ 30 w 42"/>
                  <a:gd name="T1" fmla="*/ 0 h 41"/>
                  <a:gd name="T2" fmla="*/ 3 w 42"/>
                  <a:gd name="T3" fmla="*/ 26 h 41"/>
                  <a:gd name="T4" fmla="*/ 3 w 42"/>
                  <a:gd name="T5" fmla="*/ 38 h 41"/>
                  <a:gd name="T6" fmla="*/ 15 w 42"/>
                  <a:gd name="T7" fmla="*/ 38 h 41"/>
                  <a:gd name="T8" fmla="*/ 42 w 42"/>
                  <a:gd name="T9" fmla="*/ 12 h 41"/>
                  <a:gd name="T10" fmla="*/ 30 w 42"/>
                  <a:gd name="T11" fmla="*/ 0 h 41"/>
                </a:gdLst>
                <a:ahLst/>
                <a:cxnLst>
                  <a:cxn ang="0">
                    <a:pos x="T0" y="T1"/>
                  </a:cxn>
                  <a:cxn ang="0">
                    <a:pos x="T2" y="T3"/>
                  </a:cxn>
                  <a:cxn ang="0">
                    <a:pos x="T4" y="T5"/>
                  </a:cxn>
                  <a:cxn ang="0">
                    <a:pos x="T6" y="T7"/>
                  </a:cxn>
                  <a:cxn ang="0">
                    <a:pos x="T8" y="T9"/>
                  </a:cxn>
                  <a:cxn ang="0">
                    <a:pos x="T10" y="T11"/>
                  </a:cxn>
                </a:cxnLst>
                <a:rect l="0" t="0" r="r" b="b"/>
                <a:pathLst>
                  <a:path w="42" h="41">
                    <a:moveTo>
                      <a:pt x="30" y="0"/>
                    </a:moveTo>
                    <a:cubicBezTo>
                      <a:pt x="3" y="26"/>
                      <a:pt x="3" y="26"/>
                      <a:pt x="3" y="26"/>
                    </a:cubicBezTo>
                    <a:cubicBezTo>
                      <a:pt x="0" y="29"/>
                      <a:pt x="0" y="34"/>
                      <a:pt x="3" y="38"/>
                    </a:cubicBezTo>
                    <a:cubicBezTo>
                      <a:pt x="6" y="41"/>
                      <a:pt x="12" y="41"/>
                      <a:pt x="15" y="38"/>
                    </a:cubicBezTo>
                    <a:cubicBezTo>
                      <a:pt x="42" y="12"/>
                      <a:pt x="42" y="12"/>
                      <a:pt x="42" y="12"/>
                    </a:cubicBezTo>
                    <a:lnTo>
                      <a:pt x="3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cs typeface="Arial" panose="020B0604020202020204" pitchFamily="34" charset="0"/>
                </a:endParaRPr>
              </a:p>
            </p:txBody>
          </p:sp>
        </p:grpSp>
      </p:grpSp>
      <p:sp>
        <p:nvSpPr>
          <p:cNvPr id="87" name="矩形 86"/>
          <p:cNvSpPr/>
          <p:nvPr/>
        </p:nvSpPr>
        <p:spPr>
          <a:xfrm>
            <a:off x="5203508" y="2005041"/>
            <a:ext cx="830766" cy="276993"/>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88" name="矩形 87"/>
          <p:cNvSpPr>
            <a:spLocks noChangeArrowheads="1"/>
          </p:cNvSpPr>
          <p:nvPr/>
        </p:nvSpPr>
        <p:spPr bwMode="auto">
          <a:xfrm>
            <a:off x="5203508" y="2296265"/>
            <a:ext cx="2715456"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p>
        </p:txBody>
      </p:sp>
      <p:sp>
        <p:nvSpPr>
          <p:cNvPr id="89" name="矩形 88"/>
          <p:cNvSpPr/>
          <p:nvPr/>
        </p:nvSpPr>
        <p:spPr>
          <a:xfrm>
            <a:off x="5203508" y="3009549"/>
            <a:ext cx="869229" cy="300076"/>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a:t>
            </a:r>
            <a:r>
              <a:rPr kumimoji="0" lang="zh-CN" altLang="en-US" sz="18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标题</a:t>
            </a:r>
            <a:endParaRPr kumimoji="0" lang="en-US" altLang="zh-CN"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90" name="矩形 47"/>
          <p:cNvSpPr>
            <a:spLocks noChangeArrowheads="1"/>
          </p:cNvSpPr>
          <p:nvPr/>
        </p:nvSpPr>
        <p:spPr bwMode="auto">
          <a:xfrm>
            <a:off x="5203508" y="3300772"/>
            <a:ext cx="2715456"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p>
        </p:txBody>
      </p:sp>
      <p:sp>
        <p:nvSpPr>
          <p:cNvPr id="91" name="矩形 90"/>
          <p:cNvSpPr/>
          <p:nvPr/>
        </p:nvSpPr>
        <p:spPr>
          <a:xfrm>
            <a:off x="5203508" y="3981657"/>
            <a:ext cx="830766" cy="276993"/>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92" name="矩形 47"/>
          <p:cNvSpPr>
            <a:spLocks noChangeArrowheads="1"/>
          </p:cNvSpPr>
          <p:nvPr/>
        </p:nvSpPr>
        <p:spPr bwMode="auto">
          <a:xfrm>
            <a:off x="5203508" y="4272880"/>
            <a:ext cx="2715456"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在此录入上述图表的综合描述说明，在此录入上述图表的综合描述说明，在此录入上述图表的综合描述说明。</a:t>
            </a:r>
          </a:p>
        </p:txBody>
      </p:sp>
      <p:sp>
        <p:nvSpPr>
          <p:cNvPr id="93" name="矩形 92"/>
          <p:cNvSpPr/>
          <p:nvPr/>
        </p:nvSpPr>
        <p:spPr>
          <a:xfrm>
            <a:off x="2659001" y="2018228"/>
            <a:ext cx="830766" cy="276993"/>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添加标题</a:t>
            </a:r>
            <a:endParaRPr kumimoji="0" lang="en-US" altLang="zh-CN" sz="18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endParaRPr>
          </a:p>
        </p:txBody>
      </p:sp>
      <p:sp>
        <p:nvSpPr>
          <p:cNvPr id="94" name="矩形 93"/>
          <p:cNvSpPr>
            <a:spLocks noChangeArrowheads="1"/>
          </p:cNvSpPr>
          <p:nvPr/>
        </p:nvSpPr>
        <p:spPr bwMode="auto">
          <a:xfrm>
            <a:off x="2647182" y="2891596"/>
            <a:ext cx="2108948"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95" name="矩形 94"/>
          <p:cNvSpPr/>
          <p:nvPr/>
        </p:nvSpPr>
        <p:spPr>
          <a:xfrm>
            <a:off x="2647114" y="3442154"/>
            <a:ext cx="830766" cy="276993"/>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添加标题</a:t>
            </a:r>
            <a:endParaRPr kumimoji="0" lang="en-US" altLang="zh-CN" sz="18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endParaRPr>
          </a:p>
        </p:txBody>
      </p:sp>
      <p:sp>
        <p:nvSpPr>
          <p:cNvPr id="96" name="矩形 47"/>
          <p:cNvSpPr>
            <a:spLocks noChangeArrowheads="1"/>
          </p:cNvSpPr>
          <p:nvPr/>
        </p:nvSpPr>
        <p:spPr bwMode="auto">
          <a:xfrm>
            <a:off x="2635295" y="4310686"/>
            <a:ext cx="2108948"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additive="base">
                                        <p:cTn id="12" dur="500" fill="hold"/>
                                        <p:tgtEl>
                                          <p:spTgt spid="51"/>
                                        </p:tgtEl>
                                        <p:attrNameLst>
                                          <p:attrName>ppt_x</p:attrName>
                                        </p:attrNameLst>
                                      </p:cBhvr>
                                      <p:tavLst>
                                        <p:tav tm="0">
                                          <p:val>
                                            <p:strVal val="0-#ppt_w/2"/>
                                          </p:val>
                                        </p:tav>
                                        <p:tav tm="100000">
                                          <p:val>
                                            <p:strVal val="#ppt_x"/>
                                          </p:val>
                                        </p:tav>
                                      </p:tavLst>
                                    </p:anim>
                                    <p:anim calcmode="lin" valueType="num">
                                      <p:cBhvr additive="base">
                                        <p:cTn id="13" dur="500" fill="hold"/>
                                        <p:tgtEl>
                                          <p:spTgt spid="5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 calcmode="lin" valueType="num">
                                      <p:cBhvr>
                                        <p:cTn id="19" dur="500" fill="hold"/>
                                        <p:tgtEl>
                                          <p:spTgt spid="52"/>
                                        </p:tgtEl>
                                        <p:attrNameLst>
                                          <p:attrName>style.rotation</p:attrName>
                                        </p:attrNameLst>
                                      </p:cBhvr>
                                      <p:tavLst>
                                        <p:tav tm="0">
                                          <p:val>
                                            <p:fltVal val="360"/>
                                          </p:val>
                                        </p:tav>
                                        <p:tav tm="100000">
                                          <p:val>
                                            <p:fltVal val="0"/>
                                          </p:val>
                                        </p:tav>
                                      </p:tavLst>
                                    </p:anim>
                                    <p:animEffect transition="in" filter="fade">
                                      <p:cBhvr>
                                        <p:cTn id="20" dur="500"/>
                                        <p:tgtEl>
                                          <p:spTgt spid="52"/>
                                        </p:tgtEl>
                                      </p:cBhvr>
                                    </p:animEffect>
                                  </p:childTnLst>
                                </p:cTn>
                              </p:par>
                            </p:childTnLst>
                          </p:cTn>
                        </p:par>
                        <p:par>
                          <p:cTn id="21" fill="hold">
                            <p:stCondLst>
                              <p:cond delay="1750"/>
                            </p:stCondLst>
                            <p:childTnLst>
                              <p:par>
                                <p:cTn id="22" presetID="53" presetClass="entr" presetSubtype="16" fill="hold" nodeType="afterEffect">
                                  <p:stCondLst>
                                    <p:cond delay="250"/>
                                  </p:stCondLst>
                                  <p:childTnLst>
                                    <p:set>
                                      <p:cBhvr>
                                        <p:cTn id="23" dur="1" fill="hold">
                                          <p:stCondLst>
                                            <p:cond delay="0"/>
                                          </p:stCondLst>
                                        </p:cTn>
                                        <p:tgtEl>
                                          <p:spTgt spid="71"/>
                                        </p:tgtEl>
                                        <p:attrNameLst>
                                          <p:attrName>style.visibility</p:attrName>
                                        </p:attrNameLst>
                                      </p:cBhvr>
                                      <p:to>
                                        <p:strVal val="visible"/>
                                      </p:to>
                                    </p:set>
                                    <p:anim calcmode="lin" valueType="num">
                                      <p:cBhvr>
                                        <p:cTn id="24" dur="350" fill="hold"/>
                                        <p:tgtEl>
                                          <p:spTgt spid="71"/>
                                        </p:tgtEl>
                                        <p:attrNameLst>
                                          <p:attrName>ppt_w</p:attrName>
                                        </p:attrNameLst>
                                      </p:cBhvr>
                                      <p:tavLst>
                                        <p:tav tm="0">
                                          <p:val>
                                            <p:fltVal val="0"/>
                                          </p:val>
                                        </p:tav>
                                        <p:tav tm="100000">
                                          <p:val>
                                            <p:strVal val="#ppt_w"/>
                                          </p:val>
                                        </p:tav>
                                      </p:tavLst>
                                    </p:anim>
                                    <p:anim calcmode="lin" valueType="num">
                                      <p:cBhvr>
                                        <p:cTn id="25" dur="350" fill="hold"/>
                                        <p:tgtEl>
                                          <p:spTgt spid="71"/>
                                        </p:tgtEl>
                                        <p:attrNameLst>
                                          <p:attrName>ppt_h</p:attrName>
                                        </p:attrNameLst>
                                      </p:cBhvr>
                                      <p:tavLst>
                                        <p:tav tm="0">
                                          <p:val>
                                            <p:fltVal val="0"/>
                                          </p:val>
                                        </p:tav>
                                        <p:tav tm="100000">
                                          <p:val>
                                            <p:strVal val="#ppt_h"/>
                                          </p:val>
                                        </p:tav>
                                      </p:tavLst>
                                    </p:anim>
                                    <p:animEffect transition="in" filter="fade">
                                      <p:cBhvr>
                                        <p:cTn id="26" dur="350"/>
                                        <p:tgtEl>
                                          <p:spTgt spid="71"/>
                                        </p:tgtEl>
                                      </p:cBhvr>
                                    </p:animEffect>
                                  </p:childTnLst>
                                </p:cTn>
                              </p:par>
                              <p:par>
                                <p:cTn id="27" presetID="22" presetClass="entr" presetSubtype="8" fill="hold" nodeType="withEffect">
                                  <p:stCondLst>
                                    <p:cond delay="1000"/>
                                  </p:stCondLst>
                                  <p:childTnLst>
                                    <p:set>
                                      <p:cBhvr>
                                        <p:cTn id="28" dur="1" fill="hold">
                                          <p:stCondLst>
                                            <p:cond delay="0"/>
                                          </p:stCondLst>
                                        </p:cTn>
                                        <p:tgtEl>
                                          <p:spTgt spid="53"/>
                                        </p:tgtEl>
                                        <p:attrNameLst>
                                          <p:attrName>style.visibility</p:attrName>
                                        </p:attrNameLst>
                                      </p:cBhvr>
                                      <p:to>
                                        <p:strVal val="visible"/>
                                      </p:to>
                                    </p:set>
                                    <p:animEffect transition="in" filter="wipe(left)">
                                      <p:cBhvr>
                                        <p:cTn id="29" dur="500"/>
                                        <p:tgtEl>
                                          <p:spTgt spid="53"/>
                                        </p:tgtEl>
                                      </p:cBhvr>
                                    </p:animEffect>
                                  </p:childTnLst>
                                </p:cTn>
                              </p:par>
                              <p:par>
                                <p:cTn id="30" presetID="22" presetClass="entr" presetSubtype="8" fill="hold" nodeType="withEffect">
                                  <p:stCondLst>
                                    <p:cond delay="1900"/>
                                  </p:stCondLst>
                                  <p:childTnLst>
                                    <p:set>
                                      <p:cBhvr>
                                        <p:cTn id="31" dur="1" fill="hold">
                                          <p:stCondLst>
                                            <p:cond delay="0"/>
                                          </p:stCondLst>
                                        </p:cTn>
                                        <p:tgtEl>
                                          <p:spTgt spid="58"/>
                                        </p:tgtEl>
                                        <p:attrNameLst>
                                          <p:attrName>style.visibility</p:attrName>
                                        </p:attrNameLst>
                                      </p:cBhvr>
                                      <p:to>
                                        <p:strVal val="visible"/>
                                      </p:to>
                                    </p:set>
                                    <p:animEffect transition="in" filter="wipe(left)">
                                      <p:cBhvr>
                                        <p:cTn id="32" dur="500"/>
                                        <p:tgtEl>
                                          <p:spTgt spid="58"/>
                                        </p:tgtEl>
                                      </p:cBhvr>
                                    </p:animEffect>
                                  </p:childTnLst>
                                </p:cTn>
                              </p:par>
                              <p:par>
                                <p:cTn id="33" presetID="22" presetClass="entr" presetSubtype="4" fill="hold" grpId="0" nodeType="withEffect">
                                  <p:stCondLst>
                                    <p:cond delay="2750"/>
                                  </p:stCondLst>
                                  <p:childTnLst>
                                    <p:set>
                                      <p:cBhvr>
                                        <p:cTn id="34" dur="1" fill="hold">
                                          <p:stCondLst>
                                            <p:cond delay="0"/>
                                          </p:stCondLst>
                                        </p:cTn>
                                        <p:tgtEl>
                                          <p:spTgt spid="93"/>
                                        </p:tgtEl>
                                        <p:attrNameLst>
                                          <p:attrName>style.visibility</p:attrName>
                                        </p:attrNameLst>
                                      </p:cBhvr>
                                      <p:to>
                                        <p:strVal val="visible"/>
                                      </p:to>
                                    </p:set>
                                    <p:animEffect transition="in" filter="wipe(down)">
                                      <p:cBhvr>
                                        <p:cTn id="35" dur="500"/>
                                        <p:tgtEl>
                                          <p:spTgt spid="93"/>
                                        </p:tgtEl>
                                      </p:cBhvr>
                                    </p:animEffect>
                                  </p:childTnLst>
                                </p:cTn>
                              </p:par>
                              <p:par>
                                <p:cTn id="36" presetID="22" presetClass="entr" presetSubtype="1" fill="hold" grpId="0" nodeType="withEffect">
                                  <p:stCondLst>
                                    <p:cond delay="2750"/>
                                  </p:stCondLst>
                                  <p:childTnLst>
                                    <p:set>
                                      <p:cBhvr>
                                        <p:cTn id="37" dur="1" fill="hold">
                                          <p:stCondLst>
                                            <p:cond delay="0"/>
                                          </p:stCondLst>
                                        </p:cTn>
                                        <p:tgtEl>
                                          <p:spTgt spid="94"/>
                                        </p:tgtEl>
                                        <p:attrNameLst>
                                          <p:attrName>style.visibility</p:attrName>
                                        </p:attrNameLst>
                                      </p:cBhvr>
                                      <p:to>
                                        <p:strVal val="visible"/>
                                      </p:to>
                                    </p:set>
                                    <p:animEffect transition="in" filter="wipe(up)">
                                      <p:cBhvr>
                                        <p:cTn id="38" dur="500"/>
                                        <p:tgtEl>
                                          <p:spTgt spid="94"/>
                                        </p:tgtEl>
                                      </p:cBhvr>
                                    </p:animEffect>
                                  </p:childTnLst>
                                </p:cTn>
                              </p:par>
                              <p:par>
                                <p:cTn id="39" presetID="53" presetClass="entr" presetSubtype="16" fill="hold" nodeType="withEffect">
                                  <p:stCondLst>
                                    <p:cond delay="3500"/>
                                  </p:stCondLst>
                                  <p:childTnLst>
                                    <p:set>
                                      <p:cBhvr>
                                        <p:cTn id="40" dur="1" fill="hold">
                                          <p:stCondLst>
                                            <p:cond delay="0"/>
                                          </p:stCondLst>
                                        </p:cTn>
                                        <p:tgtEl>
                                          <p:spTgt spid="79"/>
                                        </p:tgtEl>
                                        <p:attrNameLst>
                                          <p:attrName>style.visibility</p:attrName>
                                        </p:attrNameLst>
                                      </p:cBhvr>
                                      <p:to>
                                        <p:strVal val="visible"/>
                                      </p:to>
                                    </p:set>
                                    <p:anim calcmode="lin" valueType="num">
                                      <p:cBhvr>
                                        <p:cTn id="41" dur="350" fill="hold"/>
                                        <p:tgtEl>
                                          <p:spTgt spid="79"/>
                                        </p:tgtEl>
                                        <p:attrNameLst>
                                          <p:attrName>ppt_w</p:attrName>
                                        </p:attrNameLst>
                                      </p:cBhvr>
                                      <p:tavLst>
                                        <p:tav tm="0">
                                          <p:val>
                                            <p:fltVal val="0"/>
                                          </p:val>
                                        </p:tav>
                                        <p:tav tm="100000">
                                          <p:val>
                                            <p:strVal val="#ppt_w"/>
                                          </p:val>
                                        </p:tav>
                                      </p:tavLst>
                                    </p:anim>
                                    <p:anim calcmode="lin" valueType="num">
                                      <p:cBhvr>
                                        <p:cTn id="42" dur="350" fill="hold"/>
                                        <p:tgtEl>
                                          <p:spTgt spid="79"/>
                                        </p:tgtEl>
                                        <p:attrNameLst>
                                          <p:attrName>ppt_h</p:attrName>
                                        </p:attrNameLst>
                                      </p:cBhvr>
                                      <p:tavLst>
                                        <p:tav tm="0">
                                          <p:val>
                                            <p:fltVal val="0"/>
                                          </p:val>
                                        </p:tav>
                                        <p:tav tm="100000">
                                          <p:val>
                                            <p:strVal val="#ppt_h"/>
                                          </p:val>
                                        </p:tav>
                                      </p:tavLst>
                                    </p:anim>
                                    <p:animEffect transition="in" filter="fade">
                                      <p:cBhvr>
                                        <p:cTn id="43" dur="350"/>
                                        <p:tgtEl>
                                          <p:spTgt spid="79"/>
                                        </p:tgtEl>
                                      </p:cBhvr>
                                    </p:animEffect>
                                  </p:childTnLst>
                                </p:cTn>
                              </p:par>
                              <p:par>
                                <p:cTn id="44" presetID="22" presetClass="entr" presetSubtype="8" fill="hold" nodeType="withEffect">
                                  <p:stCondLst>
                                    <p:cond delay="4200"/>
                                  </p:stCondLst>
                                  <p:childTnLst>
                                    <p:set>
                                      <p:cBhvr>
                                        <p:cTn id="45" dur="1" fill="hold">
                                          <p:stCondLst>
                                            <p:cond delay="0"/>
                                          </p:stCondLst>
                                        </p:cTn>
                                        <p:tgtEl>
                                          <p:spTgt spid="63"/>
                                        </p:tgtEl>
                                        <p:attrNameLst>
                                          <p:attrName>style.visibility</p:attrName>
                                        </p:attrNameLst>
                                      </p:cBhvr>
                                      <p:to>
                                        <p:strVal val="visible"/>
                                      </p:to>
                                    </p:set>
                                    <p:animEffect transition="in" filter="wipe(left)">
                                      <p:cBhvr>
                                        <p:cTn id="46" dur="500"/>
                                        <p:tgtEl>
                                          <p:spTgt spid="63"/>
                                        </p:tgtEl>
                                      </p:cBhvr>
                                    </p:animEffect>
                                  </p:childTnLst>
                                </p:cTn>
                              </p:par>
                              <p:par>
                                <p:cTn id="47" presetID="22" presetClass="entr" presetSubtype="8" fill="hold" nodeType="withEffect">
                                  <p:stCondLst>
                                    <p:cond delay="5100"/>
                                  </p:stCondLst>
                                  <p:childTnLst>
                                    <p:set>
                                      <p:cBhvr>
                                        <p:cTn id="48" dur="1" fill="hold">
                                          <p:stCondLst>
                                            <p:cond delay="0"/>
                                          </p:stCondLst>
                                        </p:cTn>
                                        <p:tgtEl>
                                          <p:spTgt spid="67"/>
                                        </p:tgtEl>
                                        <p:attrNameLst>
                                          <p:attrName>style.visibility</p:attrName>
                                        </p:attrNameLst>
                                      </p:cBhvr>
                                      <p:to>
                                        <p:strVal val="visible"/>
                                      </p:to>
                                    </p:set>
                                    <p:animEffect transition="in" filter="wipe(left)">
                                      <p:cBhvr>
                                        <p:cTn id="49" dur="500"/>
                                        <p:tgtEl>
                                          <p:spTgt spid="67"/>
                                        </p:tgtEl>
                                      </p:cBhvr>
                                    </p:animEffect>
                                  </p:childTnLst>
                                </p:cTn>
                              </p:par>
                              <p:par>
                                <p:cTn id="50" presetID="22" presetClass="entr" presetSubtype="4" fill="hold" grpId="0" nodeType="withEffect">
                                  <p:stCondLst>
                                    <p:cond delay="6000"/>
                                  </p:stCondLst>
                                  <p:childTnLst>
                                    <p:set>
                                      <p:cBhvr>
                                        <p:cTn id="51" dur="1" fill="hold">
                                          <p:stCondLst>
                                            <p:cond delay="0"/>
                                          </p:stCondLst>
                                        </p:cTn>
                                        <p:tgtEl>
                                          <p:spTgt spid="95"/>
                                        </p:tgtEl>
                                        <p:attrNameLst>
                                          <p:attrName>style.visibility</p:attrName>
                                        </p:attrNameLst>
                                      </p:cBhvr>
                                      <p:to>
                                        <p:strVal val="visible"/>
                                      </p:to>
                                    </p:set>
                                    <p:animEffect transition="in" filter="wipe(down)">
                                      <p:cBhvr>
                                        <p:cTn id="52" dur="500"/>
                                        <p:tgtEl>
                                          <p:spTgt spid="95"/>
                                        </p:tgtEl>
                                      </p:cBhvr>
                                    </p:animEffect>
                                  </p:childTnLst>
                                </p:cTn>
                              </p:par>
                              <p:par>
                                <p:cTn id="53" presetID="22" presetClass="entr" presetSubtype="1" fill="hold" grpId="0" nodeType="withEffect">
                                  <p:stCondLst>
                                    <p:cond delay="6000"/>
                                  </p:stCondLst>
                                  <p:childTnLst>
                                    <p:set>
                                      <p:cBhvr>
                                        <p:cTn id="54" dur="1" fill="hold">
                                          <p:stCondLst>
                                            <p:cond delay="0"/>
                                          </p:stCondLst>
                                        </p:cTn>
                                        <p:tgtEl>
                                          <p:spTgt spid="96"/>
                                        </p:tgtEl>
                                        <p:attrNameLst>
                                          <p:attrName>style.visibility</p:attrName>
                                        </p:attrNameLst>
                                      </p:cBhvr>
                                      <p:to>
                                        <p:strVal val="visible"/>
                                      </p:to>
                                    </p:set>
                                    <p:animEffect transition="in" filter="wipe(up)">
                                      <p:cBhvr>
                                        <p:cTn id="55" dur="500"/>
                                        <p:tgtEl>
                                          <p:spTgt spid="96"/>
                                        </p:tgtEl>
                                      </p:cBhvr>
                                    </p:animEffect>
                                  </p:childTnLst>
                                </p:cTn>
                              </p:par>
                            </p:childTnLst>
                          </p:cTn>
                        </p:par>
                        <p:par>
                          <p:cTn id="56" fill="hold">
                            <p:stCondLst>
                              <p:cond delay="8250"/>
                            </p:stCondLst>
                            <p:childTnLst>
                              <p:par>
                                <p:cTn id="57" presetID="10" presetClass="entr" presetSubtype="0" fill="hold" grpId="0" nodeType="afterEffect">
                                  <p:stCondLst>
                                    <p:cond delay="0"/>
                                  </p:stCondLst>
                                  <p:childTnLst>
                                    <p:set>
                                      <p:cBhvr>
                                        <p:cTn id="58" dur="1" fill="hold">
                                          <p:stCondLst>
                                            <p:cond delay="0"/>
                                          </p:stCondLst>
                                        </p:cTn>
                                        <p:tgtEl>
                                          <p:spTgt spid="87"/>
                                        </p:tgtEl>
                                        <p:attrNameLst>
                                          <p:attrName>style.visibility</p:attrName>
                                        </p:attrNameLst>
                                      </p:cBhvr>
                                      <p:to>
                                        <p:strVal val="visible"/>
                                      </p:to>
                                    </p:set>
                                    <p:animEffect transition="in" filter="fade">
                                      <p:cBhvr>
                                        <p:cTn id="59" dur="500"/>
                                        <p:tgtEl>
                                          <p:spTgt spid="8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8"/>
                                        </p:tgtEl>
                                        <p:attrNameLst>
                                          <p:attrName>style.visibility</p:attrName>
                                        </p:attrNameLst>
                                      </p:cBhvr>
                                      <p:to>
                                        <p:strVal val="visible"/>
                                      </p:to>
                                    </p:set>
                                    <p:animEffect transition="in" filter="fade">
                                      <p:cBhvr>
                                        <p:cTn id="62" dur="500"/>
                                        <p:tgtEl>
                                          <p:spTgt spid="88"/>
                                        </p:tgtEl>
                                      </p:cBhvr>
                                    </p:animEffect>
                                  </p:childTnLst>
                                </p:cTn>
                              </p:par>
                            </p:childTnLst>
                          </p:cTn>
                        </p:par>
                        <p:par>
                          <p:cTn id="63" fill="hold">
                            <p:stCondLst>
                              <p:cond delay="8750"/>
                            </p:stCondLst>
                            <p:childTnLst>
                              <p:par>
                                <p:cTn id="64" presetID="10" presetClass="entr" presetSubtype="0" fill="hold" grpId="0" nodeType="afterEffect">
                                  <p:stCondLst>
                                    <p:cond delay="500"/>
                                  </p:stCondLst>
                                  <p:childTnLst>
                                    <p:set>
                                      <p:cBhvr>
                                        <p:cTn id="65" dur="1" fill="hold">
                                          <p:stCondLst>
                                            <p:cond delay="0"/>
                                          </p:stCondLst>
                                        </p:cTn>
                                        <p:tgtEl>
                                          <p:spTgt spid="89"/>
                                        </p:tgtEl>
                                        <p:attrNameLst>
                                          <p:attrName>style.visibility</p:attrName>
                                        </p:attrNameLst>
                                      </p:cBhvr>
                                      <p:to>
                                        <p:strVal val="visible"/>
                                      </p:to>
                                    </p:set>
                                    <p:animEffect transition="in" filter="fade">
                                      <p:cBhvr>
                                        <p:cTn id="66" dur="500"/>
                                        <p:tgtEl>
                                          <p:spTgt spid="89"/>
                                        </p:tgtEl>
                                      </p:cBhvr>
                                    </p:animEffect>
                                  </p:childTnLst>
                                </p:cTn>
                              </p:par>
                              <p:par>
                                <p:cTn id="67" presetID="10" presetClass="entr" presetSubtype="0" fill="hold" grpId="0" nodeType="withEffect">
                                  <p:stCondLst>
                                    <p:cond delay="500"/>
                                  </p:stCondLst>
                                  <p:childTnLst>
                                    <p:set>
                                      <p:cBhvr>
                                        <p:cTn id="68" dur="1" fill="hold">
                                          <p:stCondLst>
                                            <p:cond delay="0"/>
                                          </p:stCondLst>
                                        </p:cTn>
                                        <p:tgtEl>
                                          <p:spTgt spid="90"/>
                                        </p:tgtEl>
                                        <p:attrNameLst>
                                          <p:attrName>style.visibility</p:attrName>
                                        </p:attrNameLst>
                                      </p:cBhvr>
                                      <p:to>
                                        <p:strVal val="visible"/>
                                      </p:to>
                                    </p:set>
                                    <p:animEffect transition="in" filter="fade">
                                      <p:cBhvr>
                                        <p:cTn id="69" dur="500"/>
                                        <p:tgtEl>
                                          <p:spTgt spid="90"/>
                                        </p:tgtEl>
                                      </p:cBhvr>
                                    </p:animEffect>
                                  </p:childTnLst>
                                </p:cTn>
                              </p:par>
                            </p:childTnLst>
                          </p:cTn>
                        </p:par>
                        <p:par>
                          <p:cTn id="70" fill="hold">
                            <p:stCondLst>
                              <p:cond delay="9750"/>
                            </p:stCondLst>
                            <p:childTnLst>
                              <p:par>
                                <p:cTn id="71" presetID="10" presetClass="entr" presetSubtype="0" fill="hold" grpId="0" nodeType="afterEffect">
                                  <p:stCondLst>
                                    <p:cond delay="500"/>
                                  </p:stCondLst>
                                  <p:childTnLst>
                                    <p:set>
                                      <p:cBhvr>
                                        <p:cTn id="72" dur="1" fill="hold">
                                          <p:stCondLst>
                                            <p:cond delay="0"/>
                                          </p:stCondLst>
                                        </p:cTn>
                                        <p:tgtEl>
                                          <p:spTgt spid="91"/>
                                        </p:tgtEl>
                                        <p:attrNameLst>
                                          <p:attrName>style.visibility</p:attrName>
                                        </p:attrNameLst>
                                      </p:cBhvr>
                                      <p:to>
                                        <p:strVal val="visible"/>
                                      </p:to>
                                    </p:set>
                                    <p:animEffect transition="in" filter="fade">
                                      <p:cBhvr>
                                        <p:cTn id="73" dur="500"/>
                                        <p:tgtEl>
                                          <p:spTgt spid="91"/>
                                        </p:tgtEl>
                                      </p:cBhvr>
                                    </p:animEffect>
                                  </p:childTnLst>
                                </p:cTn>
                              </p:par>
                              <p:par>
                                <p:cTn id="74" presetID="10" presetClass="entr" presetSubtype="0" fill="hold" grpId="0" nodeType="withEffect">
                                  <p:stCondLst>
                                    <p:cond delay="500"/>
                                  </p:stCondLst>
                                  <p:childTnLst>
                                    <p:set>
                                      <p:cBhvr>
                                        <p:cTn id="75" dur="1" fill="hold">
                                          <p:stCondLst>
                                            <p:cond delay="0"/>
                                          </p:stCondLst>
                                        </p:cTn>
                                        <p:tgtEl>
                                          <p:spTgt spid="92"/>
                                        </p:tgtEl>
                                        <p:attrNameLst>
                                          <p:attrName>style.visibility</p:attrName>
                                        </p:attrNameLst>
                                      </p:cBhvr>
                                      <p:to>
                                        <p:strVal val="visible"/>
                                      </p:to>
                                    </p:set>
                                    <p:animEffect transition="in" filter="fade">
                                      <p:cBhvr>
                                        <p:cTn id="76"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p:bldP spid="87" grpId="0"/>
      <p:bldP spid="88" grpId="0"/>
      <p:bldP spid="89" grpId="0"/>
      <p:bldP spid="90" grpId="0"/>
      <p:bldP spid="91" grpId="0"/>
      <p:bldP spid="92" grpId="0"/>
      <p:bldP spid="93" grpId="0"/>
      <p:bldP spid="94" grpId="0"/>
      <p:bldP spid="95" grpId="0"/>
      <p:bldP spid="9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文本框 1"/>
          <p:cNvSpPr>
            <a:spLocks noChangeArrowheads="1"/>
          </p:cNvSpPr>
          <p:nvPr/>
        </p:nvSpPr>
        <p:spPr bwMode="auto">
          <a:xfrm>
            <a:off x="3490913" y="5007074"/>
            <a:ext cx="2085975"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dirty="0">
                <a:solidFill>
                  <a:srgbClr val="262626"/>
                </a:solidFill>
                <a:latin typeface="微软雅黑" pitchFamily="34" charset="-122"/>
                <a:ea typeface="微软雅黑" pitchFamily="34" charset="-122"/>
                <a:sym typeface="微软雅黑" pitchFamily="34" charset="-122"/>
              </a:rPr>
              <a:t>竞争对手分析</a:t>
            </a:r>
          </a:p>
        </p:txBody>
      </p:sp>
      <p:sp>
        <p:nvSpPr>
          <p:cNvPr id="32" name="任意多边形 15"/>
          <p:cNvSpPr>
            <a:spLocks noChangeArrowheads="1"/>
          </p:cNvSpPr>
          <p:nvPr/>
        </p:nvSpPr>
        <p:spPr bwMode="auto">
          <a:xfrm>
            <a:off x="1958579" y="2835374"/>
            <a:ext cx="5150644" cy="2574131"/>
          </a:xfrm>
          <a:custGeom>
            <a:avLst/>
            <a:gdLst>
              <a:gd name="T0" fmla="*/ 5958908 w 6867238"/>
              <a:gd name="T1" fmla="*/ 1108123 h 3431878"/>
              <a:gd name="T2" fmla="*/ 6129280 w 6867238"/>
              <a:gd name="T3" fmla="*/ 1304247 h 3431878"/>
              <a:gd name="T4" fmla="*/ 6868099 w 6867238"/>
              <a:gd name="T5" fmla="*/ 3432769 h 3431878"/>
              <a:gd name="T6" fmla="*/ 5180015 w 6867238"/>
              <a:gd name="T7" fmla="*/ 3432769 h 3431878"/>
              <a:gd name="T8" fmla="*/ 4826847 w 6867238"/>
              <a:gd name="T9" fmla="*/ 2379605 h 3431878"/>
              <a:gd name="T10" fmla="*/ 4763679 w 6867238"/>
              <a:gd name="T11" fmla="*/ 2303512 h 3431878"/>
              <a:gd name="T12" fmla="*/ 963374 w 6867238"/>
              <a:gd name="T13" fmla="*/ 1048697 h 3431878"/>
              <a:gd name="T14" fmla="*/ 2157369 w 6867238"/>
              <a:gd name="T15" fmla="*/ 2242852 h 3431878"/>
              <a:gd name="T16" fmla="*/ 2141654 w 6867238"/>
              <a:gd name="T17" fmla="*/ 2258662 h 3431878"/>
              <a:gd name="T18" fmla="*/ 1688085 w 6867238"/>
              <a:gd name="T19" fmla="*/ 3432769 h 3431878"/>
              <a:gd name="T20" fmla="*/ 0 w 6867238"/>
              <a:gd name="T21" fmla="*/ 3432769 h 3431878"/>
              <a:gd name="T22" fmla="*/ 948250 w 6867238"/>
              <a:gd name="T23" fmla="*/ 1063161 h 3431878"/>
              <a:gd name="T24" fmla="*/ 3358890 w 6867238"/>
              <a:gd name="T25" fmla="*/ 159 h 3431878"/>
              <a:gd name="T26" fmla="*/ 3358890 w 6867238"/>
              <a:gd name="T27" fmla="*/ 1690363 h 3431878"/>
              <a:gd name="T28" fmla="*/ 3255536 w 6867238"/>
              <a:gd name="T29" fmla="*/ 1695584 h 3431878"/>
              <a:gd name="T30" fmla="*/ 2372683 w 6867238"/>
              <a:gd name="T31" fmla="*/ 2046145 h 3431878"/>
              <a:gd name="T32" fmla="*/ 2259488 w 6867238"/>
              <a:gd name="T33" fmla="*/ 2141285 h 3431878"/>
              <a:gd name="T34" fmla="*/ 1067489 w 6867238"/>
              <a:gd name="T35" fmla="*/ 949124 h 3431878"/>
              <a:gd name="T36" fmla="*/ 1178941 w 6867238"/>
              <a:gd name="T37" fmla="*/ 842532 h 3431878"/>
              <a:gd name="T38" fmla="*/ 3257334 w 6867238"/>
              <a:gd name="T39" fmla="*/ 2727 h 3431878"/>
              <a:gd name="T40" fmla="*/ 3502908 w 6867238"/>
              <a:gd name="T41" fmla="*/ 0 h 3431878"/>
              <a:gd name="T42" fmla="*/ 3610766 w 6867238"/>
              <a:gd name="T43" fmla="*/ 2727 h 3431878"/>
              <a:gd name="T44" fmla="*/ 5689159 w 6867238"/>
              <a:gd name="T45" fmla="*/ 842532 h 3431878"/>
              <a:gd name="T46" fmla="*/ 5858684 w 6867238"/>
              <a:gd name="T47" fmla="*/ 1004662 h 3431878"/>
              <a:gd name="T48" fmla="*/ 4665830 w 6867238"/>
              <a:gd name="T49" fmla="*/ 2197675 h 3431878"/>
              <a:gd name="T50" fmla="*/ 4615730 w 6867238"/>
              <a:gd name="T51" fmla="*/ 2147269 h 3431878"/>
              <a:gd name="T52" fmla="*/ 3612566 w 6867238"/>
              <a:gd name="T53" fmla="*/ 1695584 h 3431878"/>
              <a:gd name="T54" fmla="*/ 3502908 w 6867238"/>
              <a:gd name="T55" fmla="*/ 1690045 h 3431878"/>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867238"/>
              <a:gd name="T85" fmla="*/ 0 h 3431878"/>
              <a:gd name="T86" fmla="*/ 6867238 w 6867238"/>
              <a:gd name="T87" fmla="*/ 3431878 h 3431878"/>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867238" h="3431878">
                <a:moveTo>
                  <a:pt x="5958161" y="1107835"/>
                </a:moveTo>
                <a:lnTo>
                  <a:pt x="6128512" y="1303908"/>
                </a:lnTo>
                <a:cubicBezTo>
                  <a:pt x="6591095" y="1888934"/>
                  <a:pt x="6867238" y="2628158"/>
                  <a:pt x="6867238" y="3431878"/>
                </a:cubicBezTo>
                <a:lnTo>
                  <a:pt x="5179367" y="3431878"/>
                </a:lnTo>
                <a:cubicBezTo>
                  <a:pt x="5179367" y="3036426"/>
                  <a:pt x="5047881" y="2671684"/>
                  <a:pt x="4826241" y="2378987"/>
                </a:cubicBezTo>
                <a:lnTo>
                  <a:pt x="4763082" y="2302915"/>
                </a:lnTo>
                <a:lnTo>
                  <a:pt x="5958161" y="1107835"/>
                </a:lnTo>
                <a:close/>
                <a:moveTo>
                  <a:pt x="963254" y="1048424"/>
                </a:moveTo>
                <a:lnTo>
                  <a:pt x="2157099" y="2242270"/>
                </a:lnTo>
                <a:lnTo>
                  <a:pt x="2141386" y="2258077"/>
                </a:lnTo>
                <a:cubicBezTo>
                  <a:pt x="1859610" y="2568099"/>
                  <a:pt x="1687872" y="2979933"/>
                  <a:pt x="1687872" y="3431878"/>
                </a:cubicBezTo>
                <a:lnTo>
                  <a:pt x="0" y="3431878"/>
                </a:lnTo>
                <a:cubicBezTo>
                  <a:pt x="0" y="2513341"/>
                  <a:pt x="360676" y="1679043"/>
                  <a:pt x="948130" y="1062885"/>
                </a:cubicBezTo>
                <a:lnTo>
                  <a:pt x="963254" y="1048424"/>
                </a:lnTo>
                <a:close/>
                <a:moveTo>
                  <a:pt x="3358470" y="159"/>
                </a:moveTo>
                <a:lnTo>
                  <a:pt x="3358470" y="1689925"/>
                </a:lnTo>
                <a:lnTo>
                  <a:pt x="3255128" y="1695143"/>
                </a:lnTo>
                <a:cubicBezTo>
                  <a:pt x="2925014" y="1728668"/>
                  <a:pt x="2622090" y="1854168"/>
                  <a:pt x="2372386" y="2045614"/>
                </a:cubicBezTo>
                <a:lnTo>
                  <a:pt x="2259206" y="2140730"/>
                </a:lnTo>
                <a:lnTo>
                  <a:pt x="1067354" y="948878"/>
                </a:lnTo>
                <a:lnTo>
                  <a:pt x="1178794" y="842313"/>
                </a:lnTo>
                <a:cubicBezTo>
                  <a:pt x="1740593" y="352723"/>
                  <a:pt x="2463204" y="42961"/>
                  <a:pt x="3256926" y="2727"/>
                </a:cubicBezTo>
                <a:lnTo>
                  <a:pt x="3358470" y="159"/>
                </a:lnTo>
                <a:close/>
                <a:moveTo>
                  <a:pt x="3502470" y="0"/>
                </a:moveTo>
                <a:lnTo>
                  <a:pt x="3610313" y="2727"/>
                </a:lnTo>
                <a:cubicBezTo>
                  <a:pt x="4404035" y="42961"/>
                  <a:pt x="5126646" y="352723"/>
                  <a:pt x="5688445" y="842313"/>
                </a:cubicBezTo>
                <a:lnTo>
                  <a:pt x="5857949" y="1004401"/>
                </a:lnTo>
                <a:lnTo>
                  <a:pt x="4665245" y="2197105"/>
                </a:lnTo>
                <a:lnTo>
                  <a:pt x="4615151" y="2146711"/>
                </a:lnTo>
                <a:cubicBezTo>
                  <a:pt x="4345370" y="1898556"/>
                  <a:pt x="3997246" y="1734256"/>
                  <a:pt x="3612113" y="1695143"/>
                </a:cubicBezTo>
                <a:lnTo>
                  <a:pt x="3502470" y="1689607"/>
                </a:lnTo>
                <a:lnTo>
                  <a:pt x="3502470" y="0"/>
                </a:lnTo>
                <a:close/>
              </a:path>
            </a:pathLst>
          </a:custGeom>
          <a:gradFill rotWithShape="1">
            <a:gsLst>
              <a:gs pos="0">
                <a:srgbClr val="FAFAFA"/>
              </a:gs>
              <a:gs pos="100000">
                <a:srgbClr val="E3E3E3"/>
              </a:gs>
            </a:gsLst>
            <a:path path="rect">
              <a:fillToRect l="50000" t="50000" r="50000" b="50000"/>
            </a:path>
          </a:gradFill>
          <a:ln w="12700" cap="flat" cmpd="sng">
            <a:solidFill>
              <a:srgbClr val="19294B"/>
            </a:solidFill>
            <a:miter lim="800000"/>
            <a:headEnd/>
            <a:tailEnd/>
          </a:ln>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3" name="文本框 19"/>
          <p:cNvSpPr>
            <a:spLocks noChangeArrowheads="1"/>
          </p:cNvSpPr>
          <p:nvPr/>
        </p:nvSpPr>
        <p:spPr bwMode="auto">
          <a:xfrm>
            <a:off x="2119313" y="4537968"/>
            <a:ext cx="1228725"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微软雅黑" pitchFamily="34" charset="-122"/>
              </a:rPr>
              <a:t>产品策略</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34" name="文本框 20"/>
          <p:cNvSpPr>
            <a:spLocks noChangeArrowheads="1"/>
          </p:cNvSpPr>
          <p:nvPr/>
        </p:nvSpPr>
        <p:spPr bwMode="auto">
          <a:xfrm>
            <a:off x="3217069" y="3408065"/>
            <a:ext cx="1228725" cy="39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微软雅黑" pitchFamily="34" charset="-122"/>
              </a:rPr>
              <a:t>渠道策略</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35" name="文本框 21"/>
          <p:cNvSpPr>
            <a:spLocks noChangeArrowheads="1"/>
          </p:cNvSpPr>
          <p:nvPr/>
        </p:nvSpPr>
        <p:spPr bwMode="auto">
          <a:xfrm>
            <a:off x="4774406" y="3408065"/>
            <a:ext cx="1228725" cy="3917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a:ln>
                  <a:noFill/>
                </a:ln>
                <a:solidFill>
                  <a:srgbClr val="C00000"/>
                </a:solidFill>
                <a:effectLst/>
                <a:uLnTx/>
                <a:uFillTx/>
                <a:latin typeface="微软雅黑" pitchFamily="34" charset="-122"/>
                <a:ea typeface="微软雅黑" pitchFamily="34" charset="-122"/>
                <a:sym typeface="微软雅黑" pitchFamily="34" charset="-122"/>
              </a:rPr>
              <a:t>价格策略</a:t>
            </a: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文本框 22"/>
          <p:cNvSpPr>
            <a:spLocks noChangeArrowheads="1"/>
          </p:cNvSpPr>
          <p:nvPr/>
        </p:nvSpPr>
        <p:spPr bwMode="auto">
          <a:xfrm>
            <a:off x="5717381" y="4507012"/>
            <a:ext cx="1228725"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微软雅黑" pitchFamily="34" charset="-122"/>
              </a:rPr>
              <a:t>营销策略</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37" name="文本框 23"/>
          <p:cNvSpPr>
            <a:spLocks noChangeArrowheads="1"/>
          </p:cNvSpPr>
          <p:nvPr/>
        </p:nvSpPr>
        <p:spPr bwMode="auto">
          <a:xfrm>
            <a:off x="125016" y="4122440"/>
            <a:ext cx="1924050" cy="992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214313" indent="-214313">
              <a:buFont typeface="Wingdings" pitchFamily="2" charset="2"/>
              <a:buChar char="l"/>
            </a:pPr>
            <a:r>
              <a:rPr lang="zh-CN" altLang="en-US" sz="1200" dirty="0">
                <a:solidFill>
                  <a:srgbClr val="19294B"/>
                </a:solidFill>
                <a:latin typeface="微软雅黑" pitchFamily="34" charset="-122"/>
                <a:ea typeface="微软雅黑" pitchFamily="34" charset="-122"/>
                <a:sym typeface="微软雅黑" pitchFamily="34" charset="-122"/>
              </a:rPr>
              <a:t>这里输入第一个要点这里输入第一个要点</a:t>
            </a:r>
          </a:p>
          <a:p>
            <a:pPr marL="214313" indent="-214313"/>
            <a:endParaRPr lang="zh-CN" altLang="en-US" sz="1200" dirty="0">
              <a:solidFill>
                <a:srgbClr val="19294B"/>
              </a:solidFill>
              <a:latin typeface="微软雅黑" pitchFamily="34" charset="-122"/>
              <a:ea typeface="微软雅黑" pitchFamily="34" charset="-122"/>
              <a:sym typeface="微软雅黑" pitchFamily="34" charset="-122"/>
            </a:endParaRPr>
          </a:p>
          <a:p>
            <a:pPr marL="214313" indent="-214313">
              <a:buFont typeface="Wingdings" pitchFamily="2" charset="2"/>
              <a:buChar char="l"/>
            </a:pPr>
            <a:r>
              <a:rPr lang="zh-CN" altLang="en-US" sz="1200" dirty="0">
                <a:solidFill>
                  <a:srgbClr val="19294B"/>
                </a:solidFill>
                <a:latin typeface="微软雅黑" pitchFamily="34" charset="-122"/>
                <a:ea typeface="微软雅黑" pitchFamily="34" charset="-122"/>
                <a:sym typeface="微软雅黑" pitchFamily="34" charset="-122"/>
              </a:rPr>
              <a:t>这里输入第二个要点这里输入第二个要点</a:t>
            </a:r>
          </a:p>
        </p:txBody>
      </p:sp>
      <p:sp>
        <p:nvSpPr>
          <p:cNvPr id="38" name="文本框 24"/>
          <p:cNvSpPr>
            <a:spLocks noChangeArrowheads="1"/>
          </p:cNvSpPr>
          <p:nvPr/>
        </p:nvSpPr>
        <p:spPr bwMode="auto">
          <a:xfrm>
            <a:off x="2049067" y="2019797"/>
            <a:ext cx="1925240" cy="991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214313" indent="-214313">
              <a:buFont typeface="Wingdings" pitchFamily="2" charset="2"/>
              <a:buChar char="l"/>
            </a:pPr>
            <a:r>
              <a:rPr lang="zh-CN" altLang="en-US" sz="1200">
                <a:solidFill>
                  <a:srgbClr val="19294B"/>
                </a:solidFill>
                <a:latin typeface="微软雅黑" pitchFamily="34" charset="-122"/>
                <a:ea typeface="微软雅黑" pitchFamily="34" charset="-122"/>
                <a:sym typeface="微软雅黑" pitchFamily="34" charset="-122"/>
              </a:rPr>
              <a:t>这里输入第一个要点这里输入第一个要点</a:t>
            </a:r>
            <a:endParaRPr lang="en-US" altLang="zh-CN" sz="1200">
              <a:solidFill>
                <a:srgbClr val="19294B"/>
              </a:solidFill>
              <a:latin typeface="微软雅黑" pitchFamily="34" charset="-122"/>
              <a:ea typeface="微软雅黑" pitchFamily="34" charset="-122"/>
              <a:sym typeface="微软雅黑" pitchFamily="34" charset="-122"/>
            </a:endParaRPr>
          </a:p>
          <a:p>
            <a:pPr marL="214313" indent="-214313"/>
            <a:endParaRPr lang="zh-CN" altLang="en-US" sz="1200">
              <a:solidFill>
                <a:srgbClr val="19294B"/>
              </a:solidFill>
              <a:latin typeface="微软雅黑" pitchFamily="34" charset="-122"/>
              <a:ea typeface="微软雅黑" pitchFamily="34" charset="-122"/>
              <a:sym typeface="微软雅黑" pitchFamily="34" charset="-122"/>
            </a:endParaRPr>
          </a:p>
          <a:p>
            <a:pPr marL="214313" indent="-214313">
              <a:buFont typeface="Wingdings" pitchFamily="2" charset="2"/>
              <a:buChar char="l"/>
            </a:pPr>
            <a:r>
              <a:rPr lang="zh-CN" altLang="en-US" sz="1200">
                <a:solidFill>
                  <a:srgbClr val="19294B"/>
                </a:solidFill>
                <a:latin typeface="微软雅黑" pitchFamily="34" charset="-122"/>
                <a:ea typeface="微软雅黑" pitchFamily="34" charset="-122"/>
                <a:sym typeface="微软雅黑" pitchFamily="34" charset="-122"/>
              </a:rPr>
              <a:t>这里输入第二个要点这里输入第二个要点</a:t>
            </a:r>
          </a:p>
        </p:txBody>
      </p:sp>
      <p:sp>
        <p:nvSpPr>
          <p:cNvPr id="39" name="文本框 25"/>
          <p:cNvSpPr>
            <a:spLocks noChangeArrowheads="1"/>
          </p:cNvSpPr>
          <p:nvPr/>
        </p:nvSpPr>
        <p:spPr bwMode="auto">
          <a:xfrm>
            <a:off x="5041106" y="1980505"/>
            <a:ext cx="1924050" cy="991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214313" indent="-214313">
              <a:buFont typeface="Wingdings" pitchFamily="2" charset="2"/>
              <a:buChar char="l"/>
            </a:pPr>
            <a:r>
              <a:rPr lang="zh-CN" altLang="en-US" sz="1200">
                <a:solidFill>
                  <a:srgbClr val="19294B"/>
                </a:solidFill>
                <a:latin typeface="微软雅黑" pitchFamily="34" charset="-122"/>
                <a:ea typeface="微软雅黑" pitchFamily="34" charset="-122"/>
                <a:sym typeface="微软雅黑" pitchFamily="34" charset="-122"/>
              </a:rPr>
              <a:t>这里输入第一个要点这里输入第一个要点</a:t>
            </a:r>
            <a:endParaRPr lang="en-US" altLang="zh-CN" sz="1200">
              <a:solidFill>
                <a:srgbClr val="19294B"/>
              </a:solidFill>
              <a:latin typeface="微软雅黑" pitchFamily="34" charset="-122"/>
              <a:ea typeface="微软雅黑" pitchFamily="34" charset="-122"/>
              <a:sym typeface="微软雅黑" pitchFamily="34" charset="-122"/>
            </a:endParaRPr>
          </a:p>
          <a:p>
            <a:pPr marL="214313" indent="-214313"/>
            <a:endParaRPr lang="zh-CN" altLang="en-US" sz="1200">
              <a:solidFill>
                <a:srgbClr val="19294B"/>
              </a:solidFill>
              <a:latin typeface="微软雅黑" pitchFamily="34" charset="-122"/>
              <a:ea typeface="微软雅黑" pitchFamily="34" charset="-122"/>
              <a:sym typeface="微软雅黑" pitchFamily="34" charset="-122"/>
            </a:endParaRPr>
          </a:p>
          <a:p>
            <a:pPr marL="214313" indent="-214313">
              <a:buFont typeface="Wingdings" pitchFamily="2" charset="2"/>
              <a:buChar char="l"/>
            </a:pPr>
            <a:r>
              <a:rPr lang="zh-CN" altLang="en-US" sz="1200">
                <a:solidFill>
                  <a:srgbClr val="19294B"/>
                </a:solidFill>
                <a:latin typeface="微软雅黑" pitchFamily="34" charset="-122"/>
                <a:ea typeface="微软雅黑" pitchFamily="34" charset="-122"/>
                <a:sym typeface="微软雅黑" pitchFamily="34" charset="-122"/>
              </a:rPr>
              <a:t>这里输入第二个要点这里输入第二个要点</a:t>
            </a:r>
          </a:p>
        </p:txBody>
      </p:sp>
      <p:sp>
        <p:nvSpPr>
          <p:cNvPr id="40" name="文本框 26"/>
          <p:cNvSpPr>
            <a:spLocks noChangeArrowheads="1"/>
          </p:cNvSpPr>
          <p:nvPr/>
        </p:nvSpPr>
        <p:spPr bwMode="auto">
          <a:xfrm>
            <a:off x="7119938" y="4122440"/>
            <a:ext cx="1924050" cy="992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214313" indent="-214313">
              <a:buFont typeface="Wingdings" pitchFamily="2" charset="2"/>
              <a:buChar char="l"/>
            </a:pPr>
            <a:r>
              <a:rPr lang="zh-CN" altLang="en-US" sz="1200">
                <a:solidFill>
                  <a:srgbClr val="19294B"/>
                </a:solidFill>
                <a:latin typeface="微软雅黑" pitchFamily="34" charset="-122"/>
                <a:ea typeface="微软雅黑" pitchFamily="34" charset="-122"/>
                <a:sym typeface="微软雅黑" pitchFamily="34" charset="-122"/>
              </a:rPr>
              <a:t>这里输入第一个要点这里输入第一个要点</a:t>
            </a:r>
            <a:endParaRPr lang="en-US" altLang="zh-CN" sz="1200">
              <a:solidFill>
                <a:srgbClr val="19294B"/>
              </a:solidFill>
              <a:latin typeface="微软雅黑" pitchFamily="34" charset="-122"/>
              <a:ea typeface="微软雅黑" pitchFamily="34" charset="-122"/>
              <a:sym typeface="微软雅黑" pitchFamily="34" charset="-122"/>
            </a:endParaRPr>
          </a:p>
          <a:p>
            <a:pPr marL="214313" indent="-214313"/>
            <a:endParaRPr lang="zh-CN" altLang="en-US" sz="1200">
              <a:solidFill>
                <a:srgbClr val="19294B"/>
              </a:solidFill>
              <a:latin typeface="微软雅黑" pitchFamily="34" charset="-122"/>
              <a:ea typeface="微软雅黑" pitchFamily="34" charset="-122"/>
              <a:sym typeface="微软雅黑" pitchFamily="34" charset="-122"/>
            </a:endParaRPr>
          </a:p>
          <a:p>
            <a:pPr marL="214313" indent="-214313">
              <a:buFont typeface="Wingdings" pitchFamily="2" charset="2"/>
              <a:buChar char="l"/>
            </a:pPr>
            <a:r>
              <a:rPr lang="zh-CN" altLang="en-US" sz="1200">
                <a:solidFill>
                  <a:srgbClr val="19294B"/>
                </a:solidFill>
                <a:latin typeface="微软雅黑" pitchFamily="34" charset="-122"/>
                <a:ea typeface="微软雅黑" pitchFamily="34" charset="-122"/>
                <a:sym typeface="微软雅黑" pitchFamily="34" charset="-122"/>
              </a:rPr>
              <a:t>这里输入第二个要点这里输入第二个要点</a:t>
            </a:r>
          </a:p>
        </p:txBody>
      </p:sp>
      <p:grpSp>
        <p:nvGrpSpPr>
          <p:cNvPr id="41" name="组合 42"/>
          <p:cNvGrpSpPr>
            <a:grpSpLocks/>
          </p:cNvGrpSpPr>
          <p:nvPr/>
        </p:nvGrpSpPr>
        <p:grpSpPr bwMode="auto">
          <a:xfrm>
            <a:off x="4129088" y="4523680"/>
            <a:ext cx="778669" cy="463154"/>
            <a:chOff x="0" y="0"/>
            <a:chExt cx="1333638" cy="793012"/>
          </a:xfrm>
        </p:grpSpPr>
        <p:grpSp>
          <p:nvGrpSpPr>
            <p:cNvPr id="42" name="组合 27"/>
            <p:cNvGrpSpPr>
              <a:grpSpLocks/>
            </p:cNvGrpSpPr>
            <p:nvPr/>
          </p:nvGrpSpPr>
          <p:grpSpPr bwMode="auto">
            <a:xfrm rot="322000">
              <a:off x="0" y="1"/>
              <a:ext cx="398238" cy="793011"/>
              <a:chOff x="0" y="0"/>
              <a:chExt cx="1292236" cy="2573230"/>
            </a:xfrm>
          </p:grpSpPr>
          <p:sp>
            <p:nvSpPr>
              <p:cNvPr id="53" name="圆角矩形 28"/>
              <p:cNvSpPr>
                <a:spLocks noChangeArrowheads="1"/>
              </p:cNvSpPr>
              <p:nvPr/>
            </p:nvSpPr>
            <p:spPr bwMode="auto">
              <a:xfrm rot="-1766204">
                <a:off x="444250" y="0"/>
                <a:ext cx="528475" cy="507893"/>
              </a:xfrm>
              <a:prstGeom prst="roundRect">
                <a:avLst>
                  <a:gd name="adj" fmla="val 50000"/>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19294B"/>
                  </a:solidFill>
                  <a:effectLst/>
                  <a:uLnTx/>
                  <a:uFillTx/>
                  <a:latin typeface="宋体" pitchFamily="2" charset="-122"/>
                  <a:sym typeface="宋体" pitchFamily="2" charset="-122"/>
                </a:endParaRPr>
              </a:p>
            </p:txBody>
          </p:sp>
          <p:sp>
            <p:nvSpPr>
              <p:cNvPr id="54" name="圆角矩形 29"/>
              <p:cNvSpPr>
                <a:spLocks noChangeArrowheads="1"/>
              </p:cNvSpPr>
              <p:nvPr/>
            </p:nvSpPr>
            <p:spPr bwMode="auto">
              <a:xfrm rot="1235772">
                <a:off x="84373" y="1294051"/>
                <a:ext cx="234950" cy="1279179"/>
              </a:xfrm>
              <a:prstGeom prst="roundRect">
                <a:avLst>
                  <a:gd name="adj" fmla="val 40347"/>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19294B"/>
                  </a:solidFill>
                  <a:effectLst/>
                  <a:uLnTx/>
                  <a:uFillTx/>
                  <a:latin typeface="宋体" pitchFamily="2" charset="-122"/>
                  <a:sym typeface="宋体" pitchFamily="2" charset="-122"/>
                </a:endParaRPr>
              </a:p>
            </p:txBody>
          </p:sp>
          <p:sp>
            <p:nvSpPr>
              <p:cNvPr id="55" name="任意多边形 30"/>
              <p:cNvSpPr>
                <a:spLocks noChangeArrowheads="1"/>
              </p:cNvSpPr>
              <p:nvPr/>
            </p:nvSpPr>
            <p:spPr bwMode="auto">
              <a:xfrm rot="-9627105">
                <a:off x="0" y="10030"/>
                <a:ext cx="1292236" cy="1611770"/>
              </a:xfrm>
              <a:custGeom>
                <a:avLst/>
                <a:gdLst>
                  <a:gd name="T0" fmla="*/ 138981 w 1292236"/>
                  <a:gd name="T1" fmla="*/ 1907716 h 1477675"/>
                  <a:gd name="T2" fmla="*/ 101368 w 1292236"/>
                  <a:gd name="T3" fmla="*/ 1917571 h 1477675"/>
                  <a:gd name="T4" fmla="*/ 101369 w 1292236"/>
                  <a:gd name="T5" fmla="*/ 1917570 h 1477675"/>
                  <a:gd name="T6" fmla="*/ 4737 w 1292236"/>
                  <a:gd name="T7" fmla="*/ 1792171 h 1477675"/>
                  <a:gd name="T8" fmla="*/ 4737 w 1292236"/>
                  <a:gd name="T9" fmla="*/ 1277479 h 1477675"/>
                  <a:gd name="T10" fmla="*/ 0 w 1292236"/>
                  <a:gd name="T11" fmla="*/ 1233177 h 1477675"/>
                  <a:gd name="T12" fmla="*/ 31522 w 1292236"/>
                  <a:gd name="T13" fmla="*/ 1148127 h 1477675"/>
                  <a:gd name="T14" fmla="*/ 54588 w 1292236"/>
                  <a:gd name="T15" fmla="*/ 1130335 h 1477675"/>
                  <a:gd name="T16" fmla="*/ 63756 w 1292236"/>
                  <a:gd name="T17" fmla="*/ 1122314 h 1477675"/>
                  <a:gd name="T18" fmla="*/ 67446 w 1292236"/>
                  <a:gd name="T19" fmla="*/ 1121346 h 1477675"/>
                  <a:gd name="T20" fmla="*/ 338136 w 1292236"/>
                  <a:gd name="T21" fmla="*/ 998237 h 1477675"/>
                  <a:gd name="T22" fmla="*/ 376144 w 1292236"/>
                  <a:gd name="T23" fmla="*/ 991393 h 1477675"/>
                  <a:gd name="T24" fmla="*/ 388460 w 1292236"/>
                  <a:gd name="T25" fmla="*/ 995577 h 1477675"/>
                  <a:gd name="T26" fmla="*/ 309867 w 1292236"/>
                  <a:gd name="T27" fmla="*/ 194448 h 1477675"/>
                  <a:gd name="T28" fmla="*/ 391328 w 1292236"/>
                  <a:gd name="T29" fmla="*/ 57893 h 1477675"/>
                  <a:gd name="T30" fmla="*/ 735758 w 1292236"/>
                  <a:gd name="T31" fmla="*/ 990 h 1477675"/>
                  <a:gd name="T32" fmla="*/ 840986 w 1292236"/>
                  <a:gd name="T33" fmla="*/ 106702 h 1477675"/>
                  <a:gd name="T34" fmla="*/ 917252 w 1292236"/>
                  <a:gd name="T35" fmla="*/ 884114 h 1477675"/>
                  <a:gd name="T36" fmla="*/ 1093939 w 1292236"/>
                  <a:gd name="T37" fmla="*/ 802704 h 1477675"/>
                  <a:gd name="T38" fmla="*/ 1092476 w 1292236"/>
                  <a:gd name="T39" fmla="*/ 338258 h 1477675"/>
                  <a:gd name="T40" fmla="*/ 1188712 w 1292236"/>
                  <a:gd name="T41" fmla="*/ 212348 h 1477675"/>
                  <a:gd name="T42" fmla="*/ 1188711 w 1292236"/>
                  <a:gd name="T43" fmla="*/ 212350 h 1477675"/>
                  <a:gd name="T44" fmla="*/ 1285738 w 1292236"/>
                  <a:gd name="T45" fmla="*/ 337235 h 1477675"/>
                  <a:gd name="T46" fmla="*/ 1287360 w 1292236"/>
                  <a:gd name="T47" fmla="*/ 851923 h 1477675"/>
                  <a:gd name="T48" fmla="*/ 1292236 w 1292236"/>
                  <a:gd name="T49" fmla="*/ 896198 h 1477675"/>
                  <a:gd name="T50" fmla="*/ 1260983 w 1292236"/>
                  <a:gd name="T51" fmla="*/ 981415 h 1477675"/>
                  <a:gd name="T52" fmla="*/ 1237973 w 1292236"/>
                  <a:gd name="T53" fmla="*/ 999330 h 1477675"/>
                  <a:gd name="T54" fmla="*/ 1228830 w 1292236"/>
                  <a:gd name="T55" fmla="*/ 1007399 h 1477675"/>
                  <a:gd name="T56" fmla="*/ 1225143 w 1292236"/>
                  <a:gd name="T57" fmla="*/ 1008385 h 1477675"/>
                  <a:gd name="T58" fmla="*/ 954844 w 1292236"/>
                  <a:gd name="T59" fmla="*/ 1132930 h 1477675"/>
                  <a:gd name="T60" fmla="*/ 941898 w 1292236"/>
                  <a:gd name="T61" fmla="*/ 1135332 h 1477675"/>
                  <a:gd name="T62" fmla="*/ 943619 w 1292236"/>
                  <a:gd name="T63" fmla="*/ 1152885 h 1477675"/>
                  <a:gd name="T64" fmla="*/ 862158 w 1292236"/>
                  <a:gd name="T65" fmla="*/ 1289439 h 1477675"/>
                  <a:gd name="T66" fmla="*/ 517728 w 1292236"/>
                  <a:gd name="T67" fmla="*/ 1346341 h 1477675"/>
                  <a:gd name="T68" fmla="*/ 412500 w 1292236"/>
                  <a:gd name="T69" fmla="*/ 1240630 h 1477675"/>
                  <a:gd name="T70" fmla="*/ 411245 w 1292236"/>
                  <a:gd name="T71" fmla="*/ 1227833 h 1477675"/>
                  <a:gd name="T72" fmla="*/ 402057 w 1292236"/>
                  <a:gd name="T73" fmla="*/ 1234919 h 1477675"/>
                  <a:gd name="T74" fmla="*/ 198001 w 1292236"/>
                  <a:gd name="T75" fmla="*/ 1327723 h 1477675"/>
                  <a:gd name="T76" fmla="*/ 198000 w 1292236"/>
                  <a:gd name="T77" fmla="*/ 1792172 h 1477675"/>
                  <a:gd name="T78" fmla="*/ 138981 w 1292236"/>
                  <a:gd name="T79" fmla="*/ 190771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rgbClr val="19294B"/>
                    </a:solidFill>
                    <a:effectLst/>
                    <a:uLnTx/>
                    <a:uFillTx/>
                    <a:latin typeface="Calibri" pitchFamily="34" charset="0"/>
                    <a:sym typeface="Calibri" pitchFamily="34" charset="0"/>
                  </a:rPr>
                  <a:t>  </a:t>
                </a:r>
                <a:endParaRPr kumimoji="0" lang="zh-CN" altLang="en-US" sz="1800" b="0" i="0" u="none" strike="noStrike" kern="0" cap="none" spc="0" normalizeH="0" baseline="0" noProof="0">
                  <a:ln>
                    <a:noFill/>
                  </a:ln>
                  <a:solidFill>
                    <a:srgbClr val="19294B"/>
                  </a:solidFill>
                  <a:effectLst/>
                  <a:uLnTx/>
                  <a:uFillTx/>
                  <a:latin typeface="宋体" pitchFamily="2" charset="-122"/>
                  <a:sym typeface="宋体" pitchFamily="2" charset="-122"/>
                </a:endParaRPr>
              </a:p>
            </p:txBody>
          </p:sp>
          <p:sp>
            <p:nvSpPr>
              <p:cNvPr id="56" name="任意多边形 31"/>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43" name="组合 32"/>
            <p:cNvGrpSpPr>
              <a:grpSpLocks/>
            </p:cNvGrpSpPr>
            <p:nvPr/>
          </p:nvGrpSpPr>
          <p:grpSpPr bwMode="auto">
            <a:xfrm rot="322000">
              <a:off x="469631" y="0"/>
              <a:ext cx="398238" cy="793011"/>
              <a:chOff x="0" y="0"/>
              <a:chExt cx="1292236" cy="2573230"/>
            </a:xfrm>
          </p:grpSpPr>
          <p:sp>
            <p:nvSpPr>
              <p:cNvPr id="49" name="圆角矩形 33"/>
              <p:cNvSpPr>
                <a:spLocks noChangeArrowheads="1"/>
              </p:cNvSpPr>
              <p:nvPr/>
            </p:nvSpPr>
            <p:spPr bwMode="auto">
              <a:xfrm rot="-1766204">
                <a:off x="444250" y="0"/>
                <a:ext cx="528475" cy="507893"/>
              </a:xfrm>
              <a:prstGeom prst="roundRect">
                <a:avLst>
                  <a:gd name="adj" fmla="val 50000"/>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19294B"/>
                  </a:solidFill>
                  <a:effectLst/>
                  <a:uLnTx/>
                  <a:uFillTx/>
                  <a:latin typeface="宋体" pitchFamily="2" charset="-122"/>
                  <a:sym typeface="宋体" pitchFamily="2" charset="-122"/>
                </a:endParaRPr>
              </a:p>
            </p:txBody>
          </p:sp>
          <p:sp>
            <p:nvSpPr>
              <p:cNvPr id="50" name="圆角矩形 34"/>
              <p:cNvSpPr>
                <a:spLocks noChangeArrowheads="1"/>
              </p:cNvSpPr>
              <p:nvPr/>
            </p:nvSpPr>
            <p:spPr bwMode="auto">
              <a:xfrm rot="1235772">
                <a:off x="84373" y="1294051"/>
                <a:ext cx="234950" cy="1279179"/>
              </a:xfrm>
              <a:prstGeom prst="roundRect">
                <a:avLst>
                  <a:gd name="adj" fmla="val 40347"/>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19294B"/>
                  </a:solidFill>
                  <a:effectLst/>
                  <a:uLnTx/>
                  <a:uFillTx/>
                  <a:latin typeface="宋体" pitchFamily="2" charset="-122"/>
                  <a:sym typeface="宋体" pitchFamily="2" charset="-122"/>
                </a:endParaRPr>
              </a:p>
            </p:txBody>
          </p:sp>
          <p:sp>
            <p:nvSpPr>
              <p:cNvPr id="51" name="任意多边形 35"/>
              <p:cNvSpPr>
                <a:spLocks noChangeArrowheads="1"/>
              </p:cNvSpPr>
              <p:nvPr/>
            </p:nvSpPr>
            <p:spPr bwMode="auto">
              <a:xfrm rot="-9627105">
                <a:off x="0" y="10030"/>
                <a:ext cx="1292236" cy="1611770"/>
              </a:xfrm>
              <a:custGeom>
                <a:avLst/>
                <a:gdLst>
                  <a:gd name="T0" fmla="*/ 138981 w 1292236"/>
                  <a:gd name="T1" fmla="*/ 1907716 h 1477675"/>
                  <a:gd name="T2" fmla="*/ 101368 w 1292236"/>
                  <a:gd name="T3" fmla="*/ 1917571 h 1477675"/>
                  <a:gd name="T4" fmla="*/ 101369 w 1292236"/>
                  <a:gd name="T5" fmla="*/ 1917570 h 1477675"/>
                  <a:gd name="T6" fmla="*/ 4737 w 1292236"/>
                  <a:gd name="T7" fmla="*/ 1792171 h 1477675"/>
                  <a:gd name="T8" fmla="*/ 4737 w 1292236"/>
                  <a:gd name="T9" fmla="*/ 1277479 h 1477675"/>
                  <a:gd name="T10" fmla="*/ 0 w 1292236"/>
                  <a:gd name="T11" fmla="*/ 1233177 h 1477675"/>
                  <a:gd name="T12" fmla="*/ 31522 w 1292236"/>
                  <a:gd name="T13" fmla="*/ 1148127 h 1477675"/>
                  <a:gd name="T14" fmla="*/ 54588 w 1292236"/>
                  <a:gd name="T15" fmla="*/ 1130335 h 1477675"/>
                  <a:gd name="T16" fmla="*/ 63756 w 1292236"/>
                  <a:gd name="T17" fmla="*/ 1122314 h 1477675"/>
                  <a:gd name="T18" fmla="*/ 67446 w 1292236"/>
                  <a:gd name="T19" fmla="*/ 1121346 h 1477675"/>
                  <a:gd name="T20" fmla="*/ 338136 w 1292236"/>
                  <a:gd name="T21" fmla="*/ 998237 h 1477675"/>
                  <a:gd name="T22" fmla="*/ 376144 w 1292236"/>
                  <a:gd name="T23" fmla="*/ 991393 h 1477675"/>
                  <a:gd name="T24" fmla="*/ 388460 w 1292236"/>
                  <a:gd name="T25" fmla="*/ 995577 h 1477675"/>
                  <a:gd name="T26" fmla="*/ 309867 w 1292236"/>
                  <a:gd name="T27" fmla="*/ 194448 h 1477675"/>
                  <a:gd name="T28" fmla="*/ 391328 w 1292236"/>
                  <a:gd name="T29" fmla="*/ 57893 h 1477675"/>
                  <a:gd name="T30" fmla="*/ 735758 w 1292236"/>
                  <a:gd name="T31" fmla="*/ 990 h 1477675"/>
                  <a:gd name="T32" fmla="*/ 840986 w 1292236"/>
                  <a:gd name="T33" fmla="*/ 106702 h 1477675"/>
                  <a:gd name="T34" fmla="*/ 917252 w 1292236"/>
                  <a:gd name="T35" fmla="*/ 884114 h 1477675"/>
                  <a:gd name="T36" fmla="*/ 1093939 w 1292236"/>
                  <a:gd name="T37" fmla="*/ 802704 h 1477675"/>
                  <a:gd name="T38" fmla="*/ 1092476 w 1292236"/>
                  <a:gd name="T39" fmla="*/ 338258 h 1477675"/>
                  <a:gd name="T40" fmla="*/ 1188712 w 1292236"/>
                  <a:gd name="T41" fmla="*/ 212348 h 1477675"/>
                  <a:gd name="T42" fmla="*/ 1188711 w 1292236"/>
                  <a:gd name="T43" fmla="*/ 212350 h 1477675"/>
                  <a:gd name="T44" fmla="*/ 1285738 w 1292236"/>
                  <a:gd name="T45" fmla="*/ 337235 h 1477675"/>
                  <a:gd name="T46" fmla="*/ 1287360 w 1292236"/>
                  <a:gd name="T47" fmla="*/ 851923 h 1477675"/>
                  <a:gd name="T48" fmla="*/ 1292236 w 1292236"/>
                  <a:gd name="T49" fmla="*/ 896198 h 1477675"/>
                  <a:gd name="T50" fmla="*/ 1260983 w 1292236"/>
                  <a:gd name="T51" fmla="*/ 981415 h 1477675"/>
                  <a:gd name="T52" fmla="*/ 1237973 w 1292236"/>
                  <a:gd name="T53" fmla="*/ 999330 h 1477675"/>
                  <a:gd name="T54" fmla="*/ 1228830 w 1292236"/>
                  <a:gd name="T55" fmla="*/ 1007399 h 1477675"/>
                  <a:gd name="T56" fmla="*/ 1225143 w 1292236"/>
                  <a:gd name="T57" fmla="*/ 1008385 h 1477675"/>
                  <a:gd name="T58" fmla="*/ 954844 w 1292236"/>
                  <a:gd name="T59" fmla="*/ 1132930 h 1477675"/>
                  <a:gd name="T60" fmla="*/ 941898 w 1292236"/>
                  <a:gd name="T61" fmla="*/ 1135332 h 1477675"/>
                  <a:gd name="T62" fmla="*/ 943619 w 1292236"/>
                  <a:gd name="T63" fmla="*/ 1152885 h 1477675"/>
                  <a:gd name="T64" fmla="*/ 862158 w 1292236"/>
                  <a:gd name="T65" fmla="*/ 1289439 h 1477675"/>
                  <a:gd name="T66" fmla="*/ 517728 w 1292236"/>
                  <a:gd name="T67" fmla="*/ 1346341 h 1477675"/>
                  <a:gd name="T68" fmla="*/ 412500 w 1292236"/>
                  <a:gd name="T69" fmla="*/ 1240630 h 1477675"/>
                  <a:gd name="T70" fmla="*/ 411245 w 1292236"/>
                  <a:gd name="T71" fmla="*/ 1227833 h 1477675"/>
                  <a:gd name="T72" fmla="*/ 402057 w 1292236"/>
                  <a:gd name="T73" fmla="*/ 1234919 h 1477675"/>
                  <a:gd name="T74" fmla="*/ 198001 w 1292236"/>
                  <a:gd name="T75" fmla="*/ 1327723 h 1477675"/>
                  <a:gd name="T76" fmla="*/ 198000 w 1292236"/>
                  <a:gd name="T77" fmla="*/ 1792172 h 1477675"/>
                  <a:gd name="T78" fmla="*/ 138981 w 1292236"/>
                  <a:gd name="T79" fmla="*/ 190771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rgbClr val="19294B"/>
                    </a:solidFill>
                    <a:effectLst/>
                    <a:uLnTx/>
                    <a:uFillTx/>
                    <a:latin typeface="Calibri" pitchFamily="34" charset="0"/>
                    <a:sym typeface="Calibri" pitchFamily="34" charset="0"/>
                  </a:rPr>
                  <a:t>  </a:t>
                </a:r>
                <a:endParaRPr kumimoji="0" lang="zh-CN" altLang="en-US" sz="1800" b="0" i="0" u="none" strike="noStrike" kern="0" cap="none" spc="0" normalizeH="0" baseline="0" noProof="0">
                  <a:ln>
                    <a:noFill/>
                  </a:ln>
                  <a:solidFill>
                    <a:srgbClr val="19294B"/>
                  </a:solidFill>
                  <a:effectLst/>
                  <a:uLnTx/>
                  <a:uFillTx/>
                  <a:latin typeface="宋体" pitchFamily="2" charset="-122"/>
                  <a:sym typeface="宋体" pitchFamily="2" charset="-122"/>
                </a:endParaRPr>
              </a:p>
            </p:txBody>
          </p:sp>
          <p:sp>
            <p:nvSpPr>
              <p:cNvPr id="52" name="任意多边形 36"/>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44" name="组合 37"/>
            <p:cNvGrpSpPr>
              <a:grpSpLocks/>
            </p:cNvGrpSpPr>
            <p:nvPr/>
          </p:nvGrpSpPr>
          <p:grpSpPr bwMode="auto">
            <a:xfrm rot="322000">
              <a:off x="935400" y="1"/>
              <a:ext cx="398238" cy="793011"/>
              <a:chOff x="0" y="0"/>
              <a:chExt cx="1292236" cy="2573230"/>
            </a:xfrm>
          </p:grpSpPr>
          <p:sp>
            <p:nvSpPr>
              <p:cNvPr id="45" name="圆角矩形 38"/>
              <p:cNvSpPr>
                <a:spLocks noChangeArrowheads="1"/>
              </p:cNvSpPr>
              <p:nvPr/>
            </p:nvSpPr>
            <p:spPr bwMode="auto">
              <a:xfrm rot="-1766204">
                <a:off x="444250" y="0"/>
                <a:ext cx="528475" cy="507893"/>
              </a:xfrm>
              <a:prstGeom prst="roundRect">
                <a:avLst>
                  <a:gd name="adj" fmla="val 50000"/>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19294B"/>
                  </a:solidFill>
                  <a:effectLst/>
                  <a:uLnTx/>
                  <a:uFillTx/>
                  <a:latin typeface="宋体" pitchFamily="2" charset="-122"/>
                  <a:sym typeface="宋体" pitchFamily="2" charset="-122"/>
                </a:endParaRPr>
              </a:p>
            </p:txBody>
          </p:sp>
          <p:sp>
            <p:nvSpPr>
              <p:cNvPr id="46" name="圆角矩形 39"/>
              <p:cNvSpPr>
                <a:spLocks noChangeArrowheads="1"/>
              </p:cNvSpPr>
              <p:nvPr/>
            </p:nvSpPr>
            <p:spPr bwMode="auto">
              <a:xfrm rot="1235772">
                <a:off x="84373" y="1294051"/>
                <a:ext cx="234950" cy="1279179"/>
              </a:xfrm>
              <a:prstGeom prst="roundRect">
                <a:avLst>
                  <a:gd name="adj" fmla="val 40347"/>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19294B"/>
                  </a:solidFill>
                  <a:effectLst/>
                  <a:uLnTx/>
                  <a:uFillTx/>
                  <a:latin typeface="宋体" pitchFamily="2" charset="-122"/>
                  <a:sym typeface="宋体" pitchFamily="2" charset="-122"/>
                </a:endParaRPr>
              </a:p>
            </p:txBody>
          </p:sp>
          <p:sp>
            <p:nvSpPr>
              <p:cNvPr id="47" name="任意多边形 40"/>
              <p:cNvSpPr>
                <a:spLocks noChangeArrowheads="1"/>
              </p:cNvSpPr>
              <p:nvPr/>
            </p:nvSpPr>
            <p:spPr bwMode="auto">
              <a:xfrm rot="-9627105">
                <a:off x="0" y="10030"/>
                <a:ext cx="1292236" cy="1611770"/>
              </a:xfrm>
              <a:custGeom>
                <a:avLst/>
                <a:gdLst>
                  <a:gd name="T0" fmla="*/ 138981 w 1292236"/>
                  <a:gd name="T1" fmla="*/ 1907716 h 1477675"/>
                  <a:gd name="T2" fmla="*/ 101368 w 1292236"/>
                  <a:gd name="T3" fmla="*/ 1917571 h 1477675"/>
                  <a:gd name="T4" fmla="*/ 101369 w 1292236"/>
                  <a:gd name="T5" fmla="*/ 1917570 h 1477675"/>
                  <a:gd name="T6" fmla="*/ 4737 w 1292236"/>
                  <a:gd name="T7" fmla="*/ 1792171 h 1477675"/>
                  <a:gd name="T8" fmla="*/ 4737 w 1292236"/>
                  <a:gd name="T9" fmla="*/ 1277479 h 1477675"/>
                  <a:gd name="T10" fmla="*/ 0 w 1292236"/>
                  <a:gd name="T11" fmla="*/ 1233177 h 1477675"/>
                  <a:gd name="T12" fmla="*/ 31522 w 1292236"/>
                  <a:gd name="T13" fmla="*/ 1148127 h 1477675"/>
                  <a:gd name="T14" fmla="*/ 54588 w 1292236"/>
                  <a:gd name="T15" fmla="*/ 1130335 h 1477675"/>
                  <a:gd name="T16" fmla="*/ 63756 w 1292236"/>
                  <a:gd name="T17" fmla="*/ 1122314 h 1477675"/>
                  <a:gd name="T18" fmla="*/ 67446 w 1292236"/>
                  <a:gd name="T19" fmla="*/ 1121346 h 1477675"/>
                  <a:gd name="T20" fmla="*/ 338136 w 1292236"/>
                  <a:gd name="T21" fmla="*/ 998237 h 1477675"/>
                  <a:gd name="T22" fmla="*/ 376144 w 1292236"/>
                  <a:gd name="T23" fmla="*/ 991393 h 1477675"/>
                  <a:gd name="T24" fmla="*/ 388460 w 1292236"/>
                  <a:gd name="T25" fmla="*/ 995577 h 1477675"/>
                  <a:gd name="T26" fmla="*/ 309867 w 1292236"/>
                  <a:gd name="T27" fmla="*/ 194448 h 1477675"/>
                  <a:gd name="T28" fmla="*/ 391328 w 1292236"/>
                  <a:gd name="T29" fmla="*/ 57893 h 1477675"/>
                  <a:gd name="T30" fmla="*/ 735758 w 1292236"/>
                  <a:gd name="T31" fmla="*/ 990 h 1477675"/>
                  <a:gd name="T32" fmla="*/ 840986 w 1292236"/>
                  <a:gd name="T33" fmla="*/ 106702 h 1477675"/>
                  <a:gd name="T34" fmla="*/ 917252 w 1292236"/>
                  <a:gd name="T35" fmla="*/ 884114 h 1477675"/>
                  <a:gd name="T36" fmla="*/ 1093939 w 1292236"/>
                  <a:gd name="T37" fmla="*/ 802704 h 1477675"/>
                  <a:gd name="T38" fmla="*/ 1092476 w 1292236"/>
                  <a:gd name="T39" fmla="*/ 338258 h 1477675"/>
                  <a:gd name="T40" fmla="*/ 1188712 w 1292236"/>
                  <a:gd name="T41" fmla="*/ 212348 h 1477675"/>
                  <a:gd name="T42" fmla="*/ 1188711 w 1292236"/>
                  <a:gd name="T43" fmla="*/ 212350 h 1477675"/>
                  <a:gd name="T44" fmla="*/ 1285738 w 1292236"/>
                  <a:gd name="T45" fmla="*/ 337235 h 1477675"/>
                  <a:gd name="T46" fmla="*/ 1287360 w 1292236"/>
                  <a:gd name="T47" fmla="*/ 851923 h 1477675"/>
                  <a:gd name="T48" fmla="*/ 1292236 w 1292236"/>
                  <a:gd name="T49" fmla="*/ 896198 h 1477675"/>
                  <a:gd name="T50" fmla="*/ 1260983 w 1292236"/>
                  <a:gd name="T51" fmla="*/ 981415 h 1477675"/>
                  <a:gd name="T52" fmla="*/ 1237973 w 1292236"/>
                  <a:gd name="T53" fmla="*/ 999330 h 1477675"/>
                  <a:gd name="T54" fmla="*/ 1228830 w 1292236"/>
                  <a:gd name="T55" fmla="*/ 1007399 h 1477675"/>
                  <a:gd name="T56" fmla="*/ 1225143 w 1292236"/>
                  <a:gd name="T57" fmla="*/ 1008385 h 1477675"/>
                  <a:gd name="T58" fmla="*/ 954844 w 1292236"/>
                  <a:gd name="T59" fmla="*/ 1132930 h 1477675"/>
                  <a:gd name="T60" fmla="*/ 941898 w 1292236"/>
                  <a:gd name="T61" fmla="*/ 1135332 h 1477675"/>
                  <a:gd name="T62" fmla="*/ 943619 w 1292236"/>
                  <a:gd name="T63" fmla="*/ 1152885 h 1477675"/>
                  <a:gd name="T64" fmla="*/ 862158 w 1292236"/>
                  <a:gd name="T65" fmla="*/ 1289439 h 1477675"/>
                  <a:gd name="T66" fmla="*/ 517728 w 1292236"/>
                  <a:gd name="T67" fmla="*/ 1346341 h 1477675"/>
                  <a:gd name="T68" fmla="*/ 412500 w 1292236"/>
                  <a:gd name="T69" fmla="*/ 1240630 h 1477675"/>
                  <a:gd name="T70" fmla="*/ 411245 w 1292236"/>
                  <a:gd name="T71" fmla="*/ 1227833 h 1477675"/>
                  <a:gd name="T72" fmla="*/ 402057 w 1292236"/>
                  <a:gd name="T73" fmla="*/ 1234919 h 1477675"/>
                  <a:gd name="T74" fmla="*/ 198001 w 1292236"/>
                  <a:gd name="T75" fmla="*/ 1327723 h 1477675"/>
                  <a:gd name="T76" fmla="*/ 198000 w 1292236"/>
                  <a:gd name="T77" fmla="*/ 1792172 h 1477675"/>
                  <a:gd name="T78" fmla="*/ 138981 w 1292236"/>
                  <a:gd name="T79" fmla="*/ 1907716 h 1477675"/>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292236"/>
                  <a:gd name="T121" fmla="*/ 0 h 1477675"/>
                  <a:gd name="T122" fmla="*/ 1292236 w 1292236"/>
                  <a:gd name="T123" fmla="*/ 1477675 h 1477675"/>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292236" h="1477675">
                    <a:moveTo>
                      <a:pt x="138981" y="1470081"/>
                    </a:moveTo>
                    <a:cubicBezTo>
                      <a:pt x="127421" y="1474971"/>
                      <a:pt x="114710" y="1477675"/>
                      <a:pt x="101368" y="1477675"/>
                    </a:cubicBezTo>
                    <a:lnTo>
                      <a:pt x="101369" y="1477674"/>
                    </a:lnTo>
                    <a:cubicBezTo>
                      <a:pt x="48001" y="1477674"/>
                      <a:pt x="4737" y="1434410"/>
                      <a:pt x="4737" y="1381042"/>
                    </a:cubicBezTo>
                    <a:lnTo>
                      <a:pt x="4737" y="984422"/>
                    </a:lnTo>
                    <a:lnTo>
                      <a:pt x="0" y="950283"/>
                    </a:lnTo>
                    <a:cubicBezTo>
                      <a:pt x="1582" y="925228"/>
                      <a:pt x="12936" y="901620"/>
                      <a:pt x="31522" y="884744"/>
                    </a:cubicBezTo>
                    <a:lnTo>
                      <a:pt x="54588" y="871033"/>
                    </a:lnTo>
                    <a:lnTo>
                      <a:pt x="63756" y="864852"/>
                    </a:lnTo>
                    <a:lnTo>
                      <a:pt x="67446" y="864107"/>
                    </a:lnTo>
                    <a:lnTo>
                      <a:pt x="338136" y="769239"/>
                    </a:lnTo>
                    <a:cubicBezTo>
                      <a:pt x="350727" y="764826"/>
                      <a:pt x="363616" y="763174"/>
                      <a:pt x="376144" y="763965"/>
                    </a:cubicBezTo>
                    <a:lnTo>
                      <a:pt x="388460" y="767190"/>
                    </a:lnTo>
                    <a:lnTo>
                      <a:pt x="309867" y="149840"/>
                    </a:lnTo>
                    <a:cubicBezTo>
                      <a:pt x="303303" y="98287"/>
                      <a:pt x="339775" y="51175"/>
                      <a:pt x="391328" y="44612"/>
                    </a:cubicBezTo>
                    <a:lnTo>
                      <a:pt x="735758" y="763"/>
                    </a:lnTo>
                    <a:cubicBezTo>
                      <a:pt x="787311" y="-5800"/>
                      <a:pt x="834423" y="30671"/>
                      <a:pt x="840986" y="82224"/>
                    </a:cubicBezTo>
                    <a:lnTo>
                      <a:pt x="917252" y="681296"/>
                    </a:lnTo>
                    <a:lnTo>
                      <a:pt x="1093939" y="618561"/>
                    </a:lnTo>
                    <a:lnTo>
                      <a:pt x="1092476" y="260661"/>
                    </a:lnTo>
                    <a:cubicBezTo>
                      <a:pt x="1092258" y="207294"/>
                      <a:pt x="1135345" y="163853"/>
                      <a:pt x="1188712" y="163635"/>
                    </a:cubicBezTo>
                    <a:lnTo>
                      <a:pt x="1188711" y="163636"/>
                    </a:lnTo>
                    <a:cubicBezTo>
                      <a:pt x="1242079" y="163418"/>
                      <a:pt x="1285519" y="206505"/>
                      <a:pt x="1285738" y="259872"/>
                    </a:cubicBezTo>
                    <a:lnTo>
                      <a:pt x="1287360" y="656489"/>
                    </a:lnTo>
                    <a:lnTo>
                      <a:pt x="1292236" y="690608"/>
                    </a:lnTo>
                    <a:cubicBezTo>
                      <a:pt x="1290757" y="715669"/>
                      <a:pt x="1279500" y="739323"/>
                      <a:pt x="1260983" y="756276"/>
                    </a:cubicBezTo>
                    <a:lnTo>
                      <a:pt x="1237973" y="770081"/>
                    </a:lnTo>
                    <a:lnTo>
                      <a:pt x="1228830" y="776299"/>
                    </a:lnTo>
                    <a:lnTo>
                      <a:pt x="1225143" y="777059"/>
                    </a:lnTo>
                    <a:lnTo>
                      <a:pt x="954844" y="873033"/>
                    </a:lnTo>
                    <a:lnTo>
                      <a:pt x="941898" y="874884"/>
                    </a:lnTo>
                    <a:lnTo>
                      <a:pt x="943619" y="888410"/>
                    </a:lnTo>
                    <a:cubicBezTo>
                      <a:pt x="950183" y="939963"/>
                      <a:pt x="913711" y="987075"/>
                      <a:pt x="862158" y="993638"/>
                    </a:cubicBezTo>
                    <a:lnTo>
                      <a:pt x="517728" y="1037487"/>
                    </a:lnTo>
                    <a:cubicBezTo>
                      <a:pt x="466176" y="1044050"/>
                      <a:pt x="419063" y="1007579"/>
                      <a:pt x="412500" y="956026"/>
                    </a:cubicBezTo>
                    <a:lnTo>
                      <a:pt x="411245" y="946165"/>
                    </a:lnTo>
                    <a:lnTo>
                      <a:pt x="402057" y="951626"/>
                    </a:lnTo>
                    <a:lnTo>
                      <a:pt x="198001" y="1023140"/>
                    </a:lnTo>
                    <a:lnTo>
                      <a:pt x="198000" y="1381043"/>
                    </a:lnTo>
                    <a:cubicBezTo>
                      <a:pt x="198000" y="1421069"/>
                      <a:pt x="173664" y="1455412"/>
                      <a:pt x="138981" y="1470081"/>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a:ln>
                      <a:noFill/>
                    </a:ln>
                    <a:solidFill>
                      <a:srgbClr val="19294B"/>
                    </a:solidFill>
                    <a:effectLst/>
                    <a:uLnTx/>
                    <a:uFillTx/>
                    <a:latin typeface="Calibri" pitchFamily="34" charset="0"/>
                    <a:sym typeface="Calibri" pitchFamily="34" charset="0"/>
                  </a:rPr>
                  <a:t>  </a:t>
                </a:r>
                <a:endParaRPr kumimoji="0" lang="zh-CN" altLang="en-US" sz="1800" b="0" i="0" u="none" strike="noStrike" kern="0" cap="none" spc="0" normalizeH="0" baseline="0" noProof="0">
                  <a:ln>
                    <a:noFill/>
                  </a:ln>
                  <a:solidFill>
                    <a:srgbClr val="19294B"/>
                  </a:solidFill>
                  <a:effectLst/>
                  <a:uLnTx/>
                  <a:uFillTx/>
                  <a:latin typeface="宋体" pitchFamily="2" charset="-122"/>
                  <a:sym typeface="宋体" pitchFamily="2" charset="-122"/>
                </a:endParaRPr>
              </a:p>
            </p:txBody>
          </p:sp>
          <p:sp>
            <p:nvSpPr>
              <p:cNvPr id="48" name="任意多边形 41"/>
              <p:cNvSpPr>
                <a:spLocks noChangeArrowheads="1"/>
              </p:cNvSpPr>
              <p:nvPr/>
            </p:nvSpPr>
            <p:spPr bwMode="auto">
              <a:xfrm rot="1151361">
                <a:off x="464451" y="1402953"/>
                <a:ext cx="472173" cy="851317"/>
              </a:xfrm>
              <a:custGeom>
                <a:avLst/>
                <a:gdLst>
                  <a:gd name="T0" fmla="*/ 77250 w 472173"/>
                  <a:gd name="T1" fmla="*/ 7072 h 851317"/>
                  <a:gd name="T2" fmla="*/ 123383 w 472173"/>
                  <a:gd name="T3" fmla="*/ 151 h 851317"/>
                  <a:gd name="T4" fmla="*/ 354029 w 472173"/>
                  <a:gd name="T5" fmla="*/ 11759 h 851317"/>
                  <a:gd name="T6" fmla="*/ 354698 w 472173"/>
                  <a:gd name="T7" fmla="*/ 11624 h 851317"/>
                  <a:gd name="T8" fmla="*/ 355811 w 472173"/>
                  <a:gd name="T9" fmla="*/ 11849 h 851317"/>
                  <a:gd name="T10" fmla="*/ 358935 w 472173"/>
                  <a:gd name="T11" fmla="*/ 12006 h 851317"/>
                  <a:gd name="T12" fmla="*/ 367885 w 472173"/>
                  <a:gd name="T13" fmla="*/ 14286 h 851317"/>
                  <a:gd name="T14" fmla="*/ 400425 w 472173"/>
                  <a:gd name="T15" fmla="*/ 20856 h 851317"/>
                  <a:gd name="T16" fmla="*/ 472173 w 472173"/>
                  <a:gd name="T17" fmla="*/ 129099 h 851317"/>
                  <a:gd name="T18" fmla="*/ 472173 w 472173"/>
                  <a:gd name="T19" fmla="*/ 733842 h 851317"/>
                  <a:gd name="T20" fmla="*/ 354698 w 472173"/>
                  <a:gd name="T21" fmla="*/ 851317 h 851317"/>
                  <a:gd name="T22" fmla="*/ 237223 w 472173"/>
                  <a:gd name="T23" fmla="*/ 733842 h 851317"/>
                  <a:gd name="T24" fmla="*/ 237223 w 472173"/>
                  <a:gd name="T25" fmla="*/ 241128 h 851317"/>
                  <a:gd name="T26" fmla="*/ 111573 w 472173"/>
                  <a:gd name="T27" fmla="*/ 234804 h 851317"/>
                  <a:gd name="T28" fmla="*/ 151 w 472173"/>
                  <a:gd name="T29" fmla="*/ 111572 h 851317"/>
                  <a:gd name="T30" fmla="*/ 77250 w 472173"/>
                  <a:gd name="T31" fmla="*/ 7072 h 851317"/>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472173"/>
                  <a:gd name="T49" fmla="*/ 0 h 851317"/>
                  <a:gd name="T50" fmla="*/ 472173 w 472173"/>
                  <a:gd name="T51" fmla="*/ 851317 h 851317"/>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472173" h="851317">
                    <a:moveTo>
                      <a:pt x="77250" y="7072"/>
                    </a:moveTo>
                    <a:cubicBezTo>
                      <a:pt x="91585" y="1842"/>
                      <a:pt x="107183" y="-665"/>
                      <a:pt x="123383" y="151"/>
                    </a:cubicBezTo>
                    <a:lnTo>
                      <a:pt x="354029" y="11759"/>
                    </a:lnTo>
                    <a:lnTo>
                      <a:pt x="354698" y="11624"/>
                    </a:lnTo>
                    <a:lnTo>
                      <a:pt x="355811" y="11849"/>
                    </a:lnTo>
                    <a:lnTo>
                      <a:pt x="358935" y="12006"/>
                    </a:lnTo>
                    <a:lnTo>
                      <a:pt x="367885" y="14286"/>
                    </a:lnTo>
                    <a:lnTo>
                      <a:pt x="400425" y="20856"/>
                    </a:lnTo>
                    <a:cubicBezTo>
                      <a:pt x="442588" y="38689"/>
                      <a:pt x="472173" y="80439"/>
                      <a:pt x="472173" y="129099"/>
                    </a:cubicBezTo>
                    <a:lnTo>
                      <a:pt x="472173" y="733842"/>
                    </a:lnTo>
                    <a:cubicBezTo>
                      <a:pt x="472173" y="798722"/>
                      <a:pt x="419578" y="851317"/>
                      <a:pt x="354698" y="851317"/>
                    </a:cubicBezTo>
                    <a:cubicBezTo>
                      <a:pt x="289818" y="851317"/>
                      <a:pt x="237223" y="798722"/>
                      <a:pt x="237223" y="733842"/>
                    </a:cubicBezTo>
                    <a:lnTo>
                      <a:pt x="237223" y="241128"/>
                    </a:lnTo>
                    <a:lnTo>
                      <a:pt x="111573" y="234804"/>
                    </a:lnTo>
                    <a:cubicBezTo>
                      <a:pt x="46775" y="231543"/>
                      <a:pt x="-3110" y="176370"/>
                      <a:pt x="151" y="111572"/>
                    </a:cubicBezTo>
                    <a:cubicBezTo>
                      <a:pt x="2597" y="62974"/>
                      <a:pt x="34243" y="22764"/>
                      <a:pt x="77250" y="7072"/>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sp>
        <p:nvSpPr>
          <p:cNvPr id="57" name="任意多边形 56"/>
          <p:cNvSpPr/>
          <p:nvPr/>
        </p:nvSpPr>
        <p:spPr>
          <a:xfrm rot="16200000">
            <a:off x="1592646" y="-349044"/>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8" name="矩形 57"/>
          <p:cNvSpPr/>
          <p:nvPr/>
        </p:nvSpPr>
        <p:spPr bwMode="auto">
          <a:xfrm>
            <a:off x="189992" y="874031"/>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9" name="文本框 28"/>
          <p:cNvSpPr>
            <a:spLocks noChangeArrowheads="1"/>
          </p:cNvSpPr>
          <p:nvPr/>
        </p:nvSpPr>
        <p:spPr bwMode="auto">
          <a:xfrm>
            <a:off x="497968" y="955342"/>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竞争对手分析</a:t>
            </a:r>
            <a:endParaRPr lang="zh-CN" altLang="en-US" b="1" dirty="0">
              <a:solidFill>
                <a:srgbClr val="262626"/>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736589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500" fill="hold"/>
                                        <p:tgtEl>
                                          <p:spTgt spid="58"/>
                                        </p:tgtEl>
                                        <p:attrNameLst>
                                          <p:attrName>ppt_x</p:attrName>
                                        </p:attrNameLst>
                                      </p:cBhvr>
                                      <p:tavLst>
                                        <p:tav tm="0">
                                          <p:val>
                                            <p:strVal val="0-#ppt_w/2"/>
                                          </p:val>
                                        </p:tav>
                                        <p:tav tm="100000">
                                          <p:val>
                                            <p:strVal val="#ppt_x"/>
                                          </p:val>
                                        </p:tav>
                                      </p:tavLst>
                                    </p:anim>
                                    <p:anim calcmode="lin" valueType="num">
                                      <p:cBhvr additive="base">
                                        <p:cTn id="13" dur="500" fill="hold"/>
                                        <p:tgtEl>
                                          <p:spTgt spid="5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59"/>
                                        </p:tgtEl>
                                        <p:attrNameLst>
                                          <p:attrName>style.visibility</p:attrName>
                                        </p:attrNameLst>
                                      </p:cBhvr>
                                      <p:to>
                                        <p:strVal val="visible"/>
                                      </p:to>
                                    </p:set>
                                    <p:anim calcmode="lin" valueType="num">
                                      <p:cBhvr>
                                        <p:cTn id="17" dur="500" fill="hold"/>
                                        <p:tgtEl>
                                          <p:spTgt spid="59"/>
                                        </p:tgtEl>
                                        <p:attrNameLst>
                                          <p:attrName>ppt_w</p:attrName>
                                        </p:attrNameLst>
                                      </p:cBhvr>
                                      <p:tavLst>
                                        <p:tav tm="0">
                                          <p:val>
                                            <p:fltVal val="0"/>
                                          </p:val>
                                        </p:tav>
                                        <p:tav tm="100000">
                                          <p:val>
                                            <p:strVal val="#ppt_w"/>
                                          </p:val>
                                        </p:tav>
                                      </p:tavLst>
                                    </p:anim>
                                    <p:anim calcmode="lin" valueType="num">
                                      <p:cBhvr>
                                        <p:cTn id="18" dur="500" fill="hold"/>
                                        <p:tgtEl>
                                          <p:spTgt spid="59"/>
                                        </p:tgtEl>
                                        <p:attrNameLst>
                                          <p:attrName>ppt_h</p:attrName>
                                        </p:attrNameLst>
                                      </p:cBhvr>
                                      <p:tavLst>
                                        <p:tav tm="0">
                                          <p:val>
                                            <p:fltVal val="0"/>
                                          </p:val>
                                        </p:tav>
                                        <p:tav tm="100000">
                                          <p:val>
                                            <p:strVal val="#ppt_h"/>
                                          </p:val>
                                        </p:tav>
                                      </p:tavLst>
                                    </p:anim>
                                    <p:anim calcmode="lin" valueType="num">
                                      <p:cBhvr>
                                        <p:cTn id="19" dur="500" fill="hold"/>
                                        <p:tgtEl>
                                          <p:spTgt spid="59"/>
                                        </p:tgtEl>
                                        <p:attrNameLst>
                                          <p:attrName>style.rotation</p:attrName>
                                        </p:attrNameLst>
                                      </p:cBhvr>
                                      <p:tavLst>
                                        <p:tav tm="0">
                                          <p:val>
                                            <p:fltVal val="360"/>
                                          </p:val>
                                        </p:tav>
                                        <p:tav tm="100000">
                                          <p:val>
                                            <p:fltVal val="0"/>
                                          </p:val>
                                        </p:tav>
                                      </p:tavLst>
                                    </p:anim>
                                    <p:animEffect transition="in" filter="fade">
                                      <p:cBhvr>
                                        <p:cTn id="20" dur="500"/>
                                        <p:tgtEl>
                                          <p:spTgt spid="59"/>
                                        </p:tgtEl>
                                      </p:cBhvr>
                                    </p:animEffect>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1000"/>
                                        <p:tgtEl>
                                          <p:spTgt spid="32"/>
                                        </p:tgtEl>
                                      </p:cBhvr>
                                    </p:animEffect>
                                    <p:anim calcmode="lin" valueType="num">
                                      <p:cBhvr>
                                        <p:cTn id="25" dur="1000" fill="hold"/>
                                        <p:tgtEl>
                                          <p:spTgt spid="32"/>
                                        </p:tgtEl>
                                        <p:attrNameLst>
                                          <p:attrName>ppt_x</p:attrName>
                                        </p:attrNameLst>
                                      </p:cBhvr>
                                      <p:tavLst>
                                        <p:tav tm="0">
                                          <p:val>
                                            <p:strVal val="#ppt_x"/>
                                          </p:val>
                                        </p:tav>
                                        <p:tav tm="100000">
                                          <p:val>
                                            <p:strVal val="#ppt_x"/>
                                          </p:val>
                                        </p:tav>
                                      </p:tavLst>
                                    </p:anim>
                                    <p:anim calcmode="lin" valueType="num">
                                      <p:cBhvr>
                                        <p:cTn id="26" dur="1000" fill="hold"/>
                                        <p:tgtEl>
                                          <p:spTgt spid="32"/>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42" presetClass="entr" presetSubtype="0" fill="hold" nodeType="after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1000"/>
                                        <p:tgtEl>
                                          <p:spTgt spid="41"/>
                                        </p:tgtEl>
                                      </p:cBhvr>
                                    </p:animEffect>
                                    <p:anim calcmode="lin" valueType="num">
                                      <p:cBhvr>
                                        <p:cTn id="31" dur="1000" fill="hold"/>
                                        <p:tgtEl>
                                          <p:spTgt spid="41"/>
                                        </p:tgtEl>
                                        <p:attrNameLst>
                                          <p:attrName>ppt_x</p:attrName>
                                        </p:attrNameLst>
                                      </p:cBhvr>
                                      <p:tavLst>
                                        <p:tav tm="0">
                                          <p:val>
                                            <p:strVal val="#ppt_x"/>
                                          </p:val>
                                        </p:tav>
                                        <p:tav tm="100000">
                                          <p:val>
                                            <p:strVal val="#ppt_x"/>
                                          </p:val>
                                        </p:tav>
                                      </p:tavLst>
                                    </p:anim>
                                    <p:anim calcmode="lin" valueType="num">
                                      <p:cBhvr>
                                        <p:cTn id="32" dur="1000" fill="hold"/>
                                        <p:tgtEl>
                                          <p:spTgt spid="41"/>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49" presetClass="entr" presetSubtype="0" decel="100000" fill="hold" grpId="0" nodeType="afterEffect">
                                  <p:stCondLst>
                                    <p:cond delay="0"/>
                                  </p:stCondLst>
                                  <p:iterate type="lt">
                                    <p:tmPct val="10000"/>
                                  </p:iterate>
                                  <p:childTnLst>
                                    <p:set>
                                      <p:cBhvr>
                                        <p:cTn id="35" dur="1" fill="hold">
                                          <p:stCondLst>
                                            <p:cond delay="0"/>
                                          </p:stCondLst>
                                        </p:cTn>
                                        <p:tgtEl>
                                          <p:spTgt spid="31"/>
                                        </p:tgtEl>
                                        <p:attrNameLst>
                                          <p:attrName>style.visibility</p:attrName>
                                        </p:attrNameLst>
                                      </p:cBhvr>
                                      <p:to>
                                        <p:strVal val="visible"/>
                                      </p:to>
                                    </p:set>
                                    <p:anim calcmode="lin" valueType="num">
                                      <p:cBhvr>
                                        <p:cTn id="36" dur="500" fill="hold"/>
                                        <p:tgtEl>
                                          <p:spTgt spid="31"/>
                                        </p:tgtEl>
                                        <p:attrNameLst>
                                          <p:attrName>ppt_w</p:attrName>
                                        </p:attrNameLst>
                                      </p:cBhvr>
                                      <p:tavLst>
                                        <p:tav tm="0">
                                          <p:val>
                                            <p:fltVal val="0"/>
                                          </p:val>
                                        </p:tav>
                                        <p:tav tm="100000">
                                          <p:val>
                                            <p:strVal val="#ppt_w"/>
                                          </p:val>
                                        </p:tav>
                                      </p:tavLst>
                                    </p:anim>
                                    <p:anim calcmode="lin" valueType="num">
                                      <p:cBhvr>
                                        <p:cTn id="37" dur="500" fill="hold"/>
                                        <p:tgtEl>
                                          <p:spTgt spid="31"/>
                                        </p:tgtEl>
                                        <p:attrNameLst>
                                          <p:attrName>ppt_h</p:attrName>
                                        </p:attrNameLst>
                                      </p:cBhvr>
                                      <p:tavLst>
                                        <p:tav tm="0">
                                          <p:val>
                                            <p:fltVal val="0"/>
                                          </p:val>
                                        </p:tav>
                                        <p:tav tm="100000">
                                          <p:val>
                                            <p:strVal val="#ppt_h"/>
                                          </p:val>
                                        </p:tav>
                                      </p:tavLst>
                                    </p:anim>
                                    <p:anim calcmode="lin" valueType="num">
                                      <p:cBhvr>
                                        <p:cTn id="38" dur="500" fill="hold"/>
                                        <p:tgtEl>
                                          <p:spTgt spid="31"/>
                                        </p:tgtEl>
                                        <p:attrNameLst>
                                          <p:attrName>style.rotation</p:attrName>
                                        </p:attrNameLst>
                                      </p:cBhvr>
                                      <p:tavLst>
                                        <p:tav tm="0">
                                          <p:val>
                                            <p:fltVal val="360"/>
                                          </p:val>
                                        </p:tav>
                                        <p:tav tm="100000">
                                          <p:val>
                                            <p:fltVal val="0"/>
                                          </p:val>
                                        </p:tav>
                                      </p:tavLst>
                                    </p:anim>
                                    <p:animEffect transition="in" filter="fade">
                                      <p:cBhvr>
                                        <p:cTn id="39" dur="500"/>
                                        <p:tgtEl>
                                          <p:spTgt spid="31"/>
                                        </p:tgtEl>
                                      </p:cBhvr>
                                    </p:animEffect>
                                  </p:childTnLst>
                                </p:cTn>
                              </p:par>
                            </p:childTnLst>
                          </p:cTn>
                        </p:par>
                        <p:par>
                          <p:cTn id="40" fill="hold">
                            <p:stCondLst>
                              <p:cond delay="4500"/>
                            </p:stCondLst>
                            <p:childTnLst>
                              <p:par>
                                <p:cTn id="41" presetID="49" presetClass="entr" presetSubtype="0" decel="100000" fill="hold" grpId="0" nodeType="afterEffect">
                                  <p:stCondLst>
                                    <p:cond delay="0"/>
                                  </p:stCondLst>
                                  <p:iterate type="lt">
                                    <p:tmPct val="10000"/>
                                  </p:iterate>
                                  <p:childTnLst>
                                    <p:set>
                                      <p:cBhvr>
                                        <p:cTn id="42" dur="1" fill="hold">
                                          <p:stCondLst>
                                            <p:cond delay="0"/>
                                          </p:stCondLst>
                                        </p:cTn>
                                        <p:tgtEl>
                                          <p:spTgt spid="34"/>
                                        </p:tgtEl>
                                        <p:attrNameLst>
                                          <p:attrName>style.visibility</p:attrName>
                                        </p:attrNameLst>
                                      </p:cBhvr>
                                      <p:to>
                                        <p:strVal val="visible"/>
                                      </p:to>
                                    </p:set>
                                    <p:anim calcmode="lin" valueType="num">
                                      <p:cBhvr>
                                        <p:cTn id="43" dur="500" fill="hold"/>
                                        <p:tgtEl>
                                          <p:spTgt spid="34"/>
                                        </p:tgtEl>
                                        <p:attrNameLst>
                                          <p:attrName>ppt_w</p:attrName>
                                        </p:attrNameLst>
                                      </p:cBhvr>
                                      <p:tavLst>
                                        <p:tav tm="0">
                                          <p:val>
                                            <p:fltVal val="0"/>
                                          </p:val>
                                        </p:tav>
                                        <p:tav tm="100000">
                                          <p:val>
                                            <p:strVal val="#ppt_w"/>
                                          </p:val>
                                        </p:tav>
                                      </p:tavLst>
                                    </p:anim>
                                    <p:anim calcmode="lin" valueType="num">
                                      <p:cBhvr>
                                        <p:cTn id="44" dur="500" fill="hold"/>
                                        <p:tgtEl>
                                          <p:spTgt spid="34"/>
                                        </p:tgtEl>
                                        <p:attrNameLst>
                                          <p:attrName>ppt_h</p:attrName>
                                        </p:attrNameLst>
                                      </p:cBhvr>
                                      <p:tavLst>
                                        <p:tav tm="0">
                                          <p:val>
                                            <p:fltVal val="0"/>
                                          </p:val>
                                        </p:tav>
                                        <p:tav tm="100000">
                                          <p:val>
                                            <p:strVal val="#ppt_h"/>
                                          </p:val>
                                        </p:tav>
                                      </p:tavLst>
                                    </p:anim>
                                    <p:anim calcmode="lin" valueType="num">
                                      <p:cBhvr>
                                        <p:cTn id="45" dur="500" fill="hold"/>
                                        <p:tgtEl>
                                          <p:spTgt spid="34"/>
                                        </p:tgtEl>
                                        <p:attrNameLst>
                                          <p:attrName>style.rotation</p:attrName>
                                        </p:attrNameLst>
                                      </p:cBhvr>
                                      <p:tavLst>
                                        <p:tav tm="0">
                                          <p:val>
                                            <p:fltVal val="360"/>
                                          </p:val>
                                        </p:tav>
                                        <p:tav tm="100000">
                                          <p:val>
                                            <p:fltVal val="0"/>
                                          </p:val>
                                        </p:tav>
                                      </p:tavLst>
                                    </p:anim>
                                    <p:animEffect transition="in" filter="fade">
                                      <p:cBhvr>
                                        <p:cTn id="46" dur="500"/>
                                        <p:tgtEl>
                                          <p:spTgt spid="34"/>
                                        </p:tgtEl>
                                      </p:cBhvr>
                                    </p:animEffect>
                                  </p:childTnLst>
                                </p:cTn>
                              </p:par>
                            </p:childTnLst>
                          </p:cTn>
                        </p:par>
                        <p:par>
                          <p:cTn id="47" fill="hold">
                            <p:stCondLst>
                              <p:cond delay="5150"/>
                            </p:stCondLst>
                            <p:childTnLst>
                              <p:par>
                                <p:cTn id="48" presetID="49" presetClass="entr" presetSubtype="0" decel="100000" fill="hold" grpId="0" nodeType="afterEffect">
                                  <p:stCondLst>
                                    <p:cond delay="0"/>
                                  </p:stCondLst>
                                  <p:iterate type="lt">
                                    <p:tmPct val="10000"/>
                                  </p:iterate>
                                  <p:childTnLst>
                                    <p:set>
                                      <p:cBhvr>
                                        <p:cTn id="49" dur="1" fill="hold">
                                          <p:stCondLst>
                                            <p:cond delay="0"/>
                                          </p:stCondLst>
                                        </p:cTn>
                                        <p:tgtEl>
                                          <p:spTgt spid="33"/>
                                        </p:tgtEl>
                                        <p:attrNameLst>
                                          <p:attrName>style.visibility</p:attrName>
                                        </p:attrNameLst>
                                      </p:cBhvr>
                                      <p:to>
                                        <p:strVal val="visible"/>
                                      </p:to>
                                    </p:set>
                                    <p:anim calcmode="lin" valueType="num">
                                      <p:cBhvr>
                                        <p:cTn id="50" dur="500" fill="hold"/>
                                        <p:tgtEl>
                                          <p:spTgt spid="33"/>
                                        </p:tgtEl>
                                        <p:attrNameLst>
                                          <p:attrName>ppt_w</p:attrName>
                                        </p:attrNameLst>
                                      </p:cBhvr>
                                      <p:tavLst>
                                        <p:tav tm="0">
                                          <p:val>
                                            <p:fltVal val="0"/>
                                          </p:val>
                                        </p:tav>
                                        <p:tav tm="100000">
                                          <p:val>
                                            <p:strVal val="#ppt_w"/>
                                          </p:val>
                                        </p:tav>
                                      </p:tavLst>
                                    </p:anim>
                                    <p:anim calcmode="lin" valueType="num">
                                      <p:cBhvr>
                                        <p:cTn id="51" dur="500" fill="hold"/>
                                        <p:tgtEl>
                                          <p:spTgt spid="33"/>
                                        </p:tgtEl>
                                        <p:attrNameLst>
                                          <p:attrName>ppt_h</p:attrName>
                                        </p:attrNameLst>
                                      </p:cBhvr>
                                      <p:tavLst>
                                        <p:tav tm="0">
                                          <p:val>
                                            <p:fltVal val="0"/>
                                          </p:val>
                                        </p:tav>
                                        <p:tav tm="100000">
                                          <p:val>
                                            <p:strVal val="#ppt_h"/>
                                          </p:val>
                                        </p:tav>
                                      </p:tavLst>
                                    </p:anim>
                                    <p:anim calcmode="lin" valueType="num">
                                      <p:cBhvr>
                                        <p:cTn id="52" dur="500" fill="hold"/>
                                        <p:tgtEl>
                                          <p:spTgt spid="33"/>
                                        </p:tgtEl>
                                        <p:attrNameLst>
                                          <p:attrName>style.rotation</p:attrName>
                                        </p:attrNameLst>
                                      </p:cBhvr>
                                      <p:tavLst>
                                        <p:tav tm="0">
                                          <p:val>
                                            <p:fltVal val="360"/>
                                          </p:val>
                                        </p:tav>
                                        <p:tav tm="100000">
                                          <p:val>
                                            <p:fltVal val="0"/>
                                          </p:val>
                                        </p:tav>
                                      </p:tavLst>
                                    </p:anim>
                                    <p:animEffect transition="in" filter="fade">
                                      <p:cBhvr>
                                        <p:cTn id="53" dur="500"/>
                                        <p:tgtEl>
                                          <p:spTgt spid="33"/>
                                        </p:tgtEl>
                                      </p:cBhvr>
                                    </p:animEffect>
                                  </p:childTnLst>
                                </p:cTn>
                              </p:par>
                            </p:childTnLst>
                          </p:cTn>
                        </p:par>
                        <p:par>
                          <p:cTn id="54" fill="hold">
                            <p:stCondLst>
                              <p:cond delay="5800"/>
                            </p:stCondLst>
                            <p:childTnLst>
                              <p:par>
                                <p:cTn id="55" presetID="49" presetClass="entr" presetSubtype="0" decel="100000" fill="hold" grpId="0" nodeType="afterEffect">
                                  <p:stCondLst>
                                    <p:cond delay="0"/>
                                  </p:stCondLst>
                                  <p:iterate type="lt">
                                    <p:tmPct val="10000"/>
                                  </p:iterate>
                                  <p:childTnLst>
                                    <p:set>
                                      <p:cBhvr>
                                        <p:cTn id="56" dur="1" fill="hold">
                                          <p:stCondLst>
                                            <p:cond delay="0"/>
                                          </p:stCondLst>
                                        </p:cTn>
                                        <p:tgtEl>
                                          <p:spTgt spid="35"/>
                                        </p:tgtEl>
                                        <p:attrNameLst>
                                          <p:attrName>style.visibility</p:attrName>
                                        </p:attrNameLst>
                                      </p:cBhvr>
                                      <p:to>
                                        <p:strVal val="visible"/>
                                      </p:to>
                                    </p:set>
                                    <p:anim calcmode="lin" valueType="num">
                                      <p:cBhvr>
                                        <p:cTn id="57" dur="500" fill="hold"/>
                                        <p:tgtEl>
                                          <p:spTgt spid="35"/>
                                        </p:tgtEl>
                                        <p:attrNameLst>
                                          <p:attrName>ppt_w</p:attrName>
                                        </p:attrNameLst>
                                      </p:cBhvr>
                                      <p:tavLst>
                                        <p:tav tm="0">
                                          <p:val>
                                            <p:fltVal val="0"/>
                                          </p:val>
                                        </p:tav>
                                        <p:tav tm="100000">
                                          <p:val>
                                            <p:strVal val="#ppt_w"/>
                                          </p:val>
                                        </p:tav>
                                      </p:tavLst>
                                    </p:anim>
                                    <p:anim calcmode="lin" valueType="num">
                                      <p:cBhvr>
                                        <p:cTn id="58" dur="500" fill="hold"/>
                                        <p:tgtEl>
                                          <p:spTgt spid="35"/>
                                        </p:tgtEl>
                                        <p:attrNameLst>
                                          <p:attrName>ppt_h</p:attrName>
                                        </p:attrNameLst>
                                      </p:cBhvr>
                                      <p:tavLst>
                                        <p:tav tm="0">
                                          <p:val>
                                            <p:fltVal val="0"/>
                                          </p:val>
                                        </p:tav>
                                        <p:tav tm="100000">
                                          <p:val>
                                            <p:strVal val="#ppt_h"/>
                                          </p:val>
                                        </p:tav>
                                      </p:tavLst>
                                    </p:anim>
                                    <p:anim calcmode="lin" valueType="num">
                                      <p:cBhvr>
                                        <p:cTn id="59" dur="500" fill="hold"/>
                                        <p:tgtEl>
                                          <p:spTgt spid="35"/>
                                        </p:tgtEl>
                                        <p:attrNameLst>
                                          <p:attrName>style.rotation</p:attrName>
                                        </p:attrNameLst>
                                      </p:cBhvr>
                                      <p:tavLst>
                                        <p:tav tm="0">
                                          <p:val>
                                            <p:fltVal val="360"/>
                                          </p:val>
                                        </p:tav>
                                        <p:tav tm="100000">
                                          <p:val>
                                            <p:fltVal val="0"/>
                                          </p:val>
                                        </p:tav>
                                      </p:tavLst>
                                    </p:anim>
                                    <p:animEffect transition="in" filter="fade">
                                      <p:cBhvr>
                                        <p:cTn id="60" dur="500"/>
                                        <p:tgtEl>
                                          <p:spTgt spid="35"/>
                                        </p:tgtEl>
                                      </p:cBhvr>
                                    </p:animEffect>
                                  </p:childTnLst>
                                </p:cTn>
                              </p:par>
                            </p:childTnLst>
                          </p:cTn>
                        </p:par>
                        <p:par>
                          <p:cTn id="61" fill="hold">
                            <p:stCondLst>
                              <p:cond delay="6450"/>
                            </p:stCondLst>
                            <p:childTnLst>
                              <p:par>
                                <p:cTn id="62" presetID="49" presetClass="entr" presetSubtype="0" decel="100000" fill="hold" grpId="0" nodeType="afterEffect">
                                  <p:stCondLst>
                                    <p:cond delay="0"/>
                                  </p:stCondLst>
                                  <p:iterate type="lt">
                                    <p:tmPct val="10000"/>
                                  </p:iterate>
                                  <p:childTnLst>
                                    <p:set>
                                      <p:cBhvr>
                                        <p:cTn id="63" dur="1" fill="hold">
                                          <p:stCondLst>
                                            <p:cond delay="0"/>
                                          </p:stCondLst>
                                        </p:cTn>
                                        <p:tgtEl>
                                          <p:spTgt spid="36"/>
                                        </p:tgtEl>
                                        <p:attrNameLst>
                                          <p:attrName>style.visibility</p:attrName>
                                        </p:attrNameLst>
                                      </p:cBhvr>
                                      <p:to>
                                        <p:strVal val="visible"/>
                                      </p:to>
                                    </p:set>
                                    <p:anim calcmode="lin" valueType="num">
                                      <p:cBhvr>
                                        <p:cTn id="64" dur="500" fill="hold"/>
                                        <p:tgtEl>
                                          <p:spTgt spid="36"/>
                                        </p:tgtEl>
                                        <p:attrNameLst>
                                          <p:attrName>ppt_w</p:attrName>
                                        </p:attrNameLst>
                                      </p:cBhvr>
                                      <p:tavLst>
                                        <p:tav tm="0">
                                          <p:val>
                                            <p:fltVal val="0"/>
                                          </p:val>
                                        </p:tav>
                                        <p:tav tm="100000">
                                          <p:val>
                                            <p:strVal val="#ppt_w"/>
                                          </p:val>
                                        </p:tav>
                                      </p:tavLst>
                                    </p:anim>
                                    <p:anim calcmode="lin" valueType="num">
                                      <p:cBhvr>
                                        <p:cTn id="65" dur="500" fill="hold"/>
                                        <p:tgtEl>
                                          <p:spTgt spid="36"/>
                                        </p:tgtEl>
                                        <p:attrNameLst>
                                          <p:attrName>ppt_h</p:attrName>
                                        </p:attrNameLst>
                                      </p:cBhvr>
                                      <p:tavLst>
                                        <p:tav tm="0">
                                          <p:val>
                                            <p:fltVal val="0"/>
                                          </p:val>
                                        </p:tav>
                                        <p:tav tm="100000">
                                          <p:val>
                                            <p:strVal val="#ppt_h"/>
                                          </p:val>
                                        </p:tav>
                                      </p:tavLst>
                                    </p:anim>
                                    <p:anim calcmode="lin" valueType="num">
                                      <p:cBhvr>
                                        <p:cTn id="66" dur="500" fill="hold"/>
                                        <p:tgtEl>
                                          <p:spTgt spid="36"/>
                                        </p:tgtEl>
                                        <p:attrNameLst>
                                          <p:attrName>style.rotation</p:attrName>
                                        </p:attrNameLst>
                                      </p:cBhvr>
                                      <p:tavLst>
                                        <p:tav tm="0">
                                          <p:val>
                                            <p:fltVal val="360"/>
                                          </p:val>
                                        </p:tav>
                                        <p:tav tm="100000">
                                          <p:val>
                                            <p:fltVal val="0"/>
                                          </p:val>
                                        </p:tav>
                                      </p:tavLst>
                                    </p:anim>
                                    <p:animEffect transition="in" filter="fade">
                                      <p:cBhvr>
                                        <p:cTn id="67" dur="500"/>
                                        <p:tgtEl>
                                          <p:spTgt spid="36"/>
                                        </p:tgtEl>
                                      </p:cBhvr>
                                    </p:animEffect>
                                  </p:childTnLst>
                                </p:cTn>
                              </p:par>
                            </p:childTnLst>
                          </p:cTn>
                        </p:par>
                        <p:par>
                          <p:cTn id="68" fill="hold">
                            <p:stCondLst>
                              <p:cond delay="7100"/>
                            </p:stCondLst>
                            <p:childTnLst>
                              <p:par>
                                <p:cTn id="69" presetID="21" presetClass="entr" presetSubtype="1" fill="hold" grpId="0" nodeType="after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heel(1)">
                                      <p:cBhvr>
                                        <p:cTn id="71" dur="2000"/>
                                        <p:tgtEl>
                                          <p:spTgt spid="37"/>
                                        </p:tgtEl>
                                      </p:cBhvr>
                                    </p:animEffect>
                                  </p:childTnLst>
                                </p:cTn>
                              </p:par>
                            </p:childTnLst>
                          </p:cTn>
                        </p:par>
                        <p:par>
                          <p:cTn id="72" fill="hold">
                            <p:stCondLst>
                              <p:cond delay="9100"/>
                            </p:stCondLst>
                            <p:childTnLst>
                              <p:par>
                                <p:cTn id="73" presetID="21" presetClass="entr" presetSubtype="1" fill="hold" grpId="0" nodeType="after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heel(1)">
                                      <p:cBhvr>
                                        <p:cTn id="75" dur="2000"/>
                                        <p:tgtEl>
                                          <p:spTgt spid="38"/>
                                        </p:tgtEl>
                                      </p:cBhvr>
                                    </p:animEffect>
                                  </p:childTnLst>
                                </p:cTn>
                              </p:par>
                            </p:childTnLst>
                          </p:cTn>
                        </p:par>
                        <p:par>
                          <p:cTn id="76" fill="hold">
                            <p:stCondLst>
                              <p:cond delay="11100"/>
                            </p:stCondLst>
                            <p:childTnLst>
                              <p:par>
                                <p:cTn id="77" presetID="21" presetClass="entr" presetSubtype="1" fill="hold" grpId="0" nodeType="after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wheel(1)">
                                      <p:cBhvr>
                                        <p:cTn id="79" dur="2000"/>
                                        <p:tgtEl>
                                          <p:spTgt spid="39"/>
                                        </p:tgtEl>
                                      </p:cBhvr>
                                    </p:animEffect>
                                  </p:childTnLst>
                                </p:cTn>
                              </p:par>
                            </p:childTnLst>
                          </p:cTn>
                        </p:par>
                        <p:par>
                          <p:cTn id="80" fill="hold">
                            <p:stCondLst>
                              <p:cond delay="13100"/>
                            </p:stCondLst>
                            <p:childTnLst>
                              <p:par>
                                <p:cTn id="81" presetID="21" presetClass="entr" presetSubtype="1" fill="hold" grpId="0" nodeType="afterEffect">
                                  <p:stCondLst>
                                    <p:cond delay="0"/>
                                  </p:stCondLst>
                                  <p:childTnLst>
                                    <p:set>
                                      <p:cBhvr>
                                        <p:cTn id="82" dur="1" fill="hold">
                                          <p:stCondLst>
                                            <p:cond delay="0"/>
                                          </p:stCondLst>
                                        </p:cTn>
                                        <p:tgtEl>
                                          <p:spTgt spid="40"/>
                                        </p:tgtEl>
                                        <p:attrNameLst>
                                          <p:attrName>style.visibility</p:attrName>
                                        </p:attrNameLst>
                                      </p:cBhvr>
                                      <p:to>
                                        <p:strVal val="visible"/>
                                      </p:to>
                                    </p:set>
                                    <p:animEffect transition="in" filter="wheel(1)">
                                      <p:cBhvr>
                                        <p:cTn id="83" dur="20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animBg="1"/>
      <p:bldP spid="33" grpId="0"/>
      <p:bldP spid="34" grpId="0"/>
      <p:bldP spid="35" grpId="0"/>
      <p:bldP spid="36" grpId="0"/>
      <p:bldP spid="37" grpId="0"/>
      <p:bldP spid="38" grpId="0"/>
      <p:bldP spid="39" grpId="0"/>
      <p:bldP spid="40" grpId="0"/>
      <p:bldP spid="57" grpId="0" animBg="1"/>
      <p:bldP spid="58" grpId="0" animBg="1"/>
      <p:bldP spid="5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任意多边形 29"/>
          <p:cNvSpPr/>
          <p:nvPr/>
        </p:nvSpPr>
        <p:spPr>
          <a:xfrm rot="16200000">
            <a:off x="1592646" y="-314354"/>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1" name="矩形 30"/>
          <p:cNvSpPr/>
          <p:nvPr/>
        </p:nvSpPr>
        <p:spPr bwMode="auto">
          <a:xfrm>
            <a:off x="189992" y="908721"/>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2" name="文本框 28"/>
          <p:cNvSpPr>
            <a:spLocks noChangeArrowheads="1"/>
          </p:cNvSpPr>
          <p:nvPr/>
        </p:nvSpPr>
        <p:spPr bwMode="auto">
          <a:xfrm>
            <a:off x="497968" y="990032"/>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市场前景可观</a:t>
            </a:r>
            <a:endParaRPr lang="zh-CN" altLang="en-US" b="1" dirty="0">
              <a:solidFill>
                <a:srgbClr val="262626"/>
              </a:solidFill>
              <a:latin typeface="微软雅黑" pitchFamily="34" charset="-122"/>
              <a:ea typeface="微软雅黑" pitchFamily="34" charset="-122"/>
              <a:sym typeface="微软雅黑" pitchFamily="34" charset="-122"/>
            </a:endParaRPr>
          </a:p>
        </p:txBody>
      </p:sp>
      <p:cxnSp>
        <p:nvCxnSpPr>
          <p:cNvPr id="33" name="肘形连接符 32"/>
          <p:cNvCxnSpPr/>
          <p:nvPr/>
        </p:nvCxnSpPr>
        <p:spPr>
          <a:xfrm flipV="1">
            <a:off x="2790266" y="2361150"/>
            <a:ext cx="2181518" cy="567908"/>
          </a:xfrm>
          <a:prstGeom prst="bentConnector3">
            <a:avLst>
              <a:gd name="adj1" fmla="val 62381"/>
            </a:avLst>
          </a:prstGeom>
          <a:noFill/>
          <a:ln w="9525" cap="rnd" cmpd="sng" algn="ctr">
            <a:solidFill>
              <a:srgbClr val="000000">
                <a:lumMod val="50000"/>
                <a:lumOff val="50000"/>
              </a:srgbClr>
            </a:solidFill>
            <a:prstDash val="dashDot"/>
          </a:ln>
          <a:effectLst/>
        </p:spPr>
      </p:cxnSp>
      <p:cxnSp>
        <p:nvCxnSpPr>
          <p:cNvPr id="34" name="肘形连接符 33"/>
          <p:cNvCxnSpPr/>
          <p:nvPr/>
        </p:nvCxnSpPr>
        <p:spPr>
          <a:xfrm>
            <a:off x="2790266" y="3168682"/>
            <a:ext cx="2321653" cy="609269"/>
          </a:xfrm>
          <a:prstGeom prst="bentConnector3">
            <a:avLst>
              <a:gd name="adj1" fmla="val 50000"/>
            </a:avLst>
          </a:prstGeom>
          <a:noFill/>
          <a:ln w="9525" cap="flat" cmpd="sng" algn="ctr">
            <a:solidFill>
              <a:srgbClr val="000000">
                <a:lumMod val="50000"/>
                <a:lumOff val="50000"/>
              </a:srgbClr>
            </a:solidFill>
            <a:prstDash val="dashDot"/>
          </a:ln>
          <a:effectLst/>
        </p:spPr>
      </p:cxnSp>
      <p:sp>
        <p:nvSpPr>
          <p:cNvPr id="35" name="椭圆 34"/>
          <p:cNvSpPr/>
          <p:nvPr/>
        </p:nvSpPr>
        <p:spPr>
          <a:xfrm>
            <a:off x="4971784" y="2110409"/>
            <a:ext cx="410094" cy="410201"/>
          </a:xfrm>
          <a:prstGeom prst="ellipse">
            <a:avLst/>
          </a:prstGeom>
          <a:solidFill>
            <a:srgbClr val="7F7F7F"/>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6" name="标题 4"/>
          <p:cNvSpPr txBox="1">
            <a:spLocks/>
          </p:cNvSpPr>
          <p:nvPr/>
        </p:nvSpPr>
        <p:spPr>
          <a:xfrm>
            <a:off x="4993625" y="2181339"/>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3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01</a:t>
            </a:r>
          </a:p>
        </p:txBody>
      </p:sp>
      <p:cxnSp>
        <p:nvCxnSpPr>
          <p:cNvPr id="37" name="肘形连接符 36"/>
          <p:cNvCxnSpPr/>
          <p:nvPr/>
        </p:nvCxnSpPr>
        <p:spPr>
          <a:xfrm flipV="1">
            <a:off x="3254353" y="3102000"/>
            <a:ext cx="2257351" cy="583142"/>
          </a:xfrm>
          <a:prstGeom prst="bentConnector3">
            <a:avLst>
              <a:gd name="adj1" fmla="val 50000"/>
            </a:avLst>
          </a:prstGeom>
          <a:noFill/>
          <a:ln w="9525" cap="flat" cmpd="sng" algn="ctr">
            <a:solidFill>
              <a:srgbClr val="000000">
                <a:lumMod val="50000"/>
                <a:lumOff val="50000"/>
              </a:srgbClr>
            </a:solidFill>
            <a:prstDash val="dashDot"/>
          </a:ln>
          <a:effectLst/>
        </p:spPr>
      </p:cxnSp>
      <p:cxnSp>
        <p:nvCxnSpPr>
          <p:cNvPr id="38" name="肘形连接符 37"/>
          <p:cNvCxnSpPr/>
          <p:nvPr/>
        </p:nvCxnSpPr>
        <p:spPr>
          <a:xfrm>
            <a:off x="3222201" y="3909563"/>
            <a:ext cx="2321653" cy="609269"/>
          </a:xfrm>
          <a:prstGeom prst="bentConnector3">
            <a:avLst>
              <a:gd name="adj1" fmla="val 55369"/>
            </a:avLst>
          </a:prstGeom>
          <a:noFill/>
          <a:ln w="9525" cap="flat" cmpd="sng" algn="ctr">
            <a:solidFill>
              <a:srgbClr val="000000">
                <a:lumMod val="50000"/>
                <a:lumOff val="50000"/>
              </a:srgbClr>
            </a:solidFill>
            <a:prstDash val="dashDot"/>
          </a:ln>
          <a:effectLst/>
        </p:spPr>
      </p:cxnSp>
      <p:sp>
        <p:nvSpPr>
          <p:cNvPr id="39" name="椭圆 38"/>
          <p:cNvSpPr/>
          <p:nvPr/>
        </p:nvSpPr>
        <p:spPr>
          <a:xfrm>
            <a:off x="5511704" y="2866493"/>
            <a:ext cx="410094" cy="410201"/>
          </a:xfrm>
          <a:prstGeom prst="ellipse">
            <a:avLst/>
          </a:prstGeom>
          <a:solidFill>
            <a:srgbClr val="C00000"/>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0" name="标题 4"/>
          <p:cNvSpPr txBox="1">
            <a:spLocks/>
          </p:cNvSpPr>
          <p:nvPr/>
        </p:nvSpPr>
        <p:spPr>
          <a:xfrm>
            <a:off x="5533545" y="2937423"/>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3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02</a:t>
            </a:r>
          </a:p>
        </p:txBody>
      </p:sp>
      <p:sp>
        <p:nvSpPr>
          <p:cNvPr id="41" name="椭圆 40"/>
          <p:cNvSpPr/>
          <p:nvPr/>
        </p:nvSpPr>
        <p:spPr>
          <a:xfrm>
            <a:off x="4917793" y="3546725"/>
            <a:ext cx="410094" cy="410201"/>
          </a:xfrm>
          <a:prstGeom prst="ellipse">
            <a:avLst/>
          </a:prstGeom>
          <a:solidFill>
            <a:srgbClr val="7F7F7F"/>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2" name="标题 4"/>
          <p:cNvSpPr txBox="1">
            <a:spLocks/>
          </p:cNvSpPr>
          <p:nvPr/>
        </p:nvSpPr>
        <p:spPr>
          <a:xfrm>
            <a:off x="4939634" y="3617654"/>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3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03</a:t>
            </a:r>
          </a:p>
        </p:txBody>
      </p:sp>
      <p:sp>
        <p:nvSpPr>
          <p:cNvPr id="43" name="椭圆 42"/>
          <p:cNvSpPr/>
          <p:nvPr/>
        </p:nvSpPr>
        <p:spPr>
          <a:xfrm>
            <a:off x="5457712" y="4302809"/>
            <a:ext cx="410094" cy="410201"/>
          </a:xfrm>
          <a:prstGeom prst="ellipse">
            <a:avLst/>
          </a:prstGeom>
          <a:solidFill>
            <a:srgbClr val="7F7F7F"/>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4" name="标题 4"/>
          <p:cNvSpPr txBox="1">
            <a:spLocks/>
          </p:cNvSpPr>
          <p:nvPr/>
        </p:nvSpPr>
        <p:spPr>
          <a:xfrm>
            <a:off x="5479553" y="4373738"/>
            <a:ext cx="388253" cy="270031"/>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3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04</a:t>
            </a:r>
          </a:p>
        </p:txBody>
      </p:sp>
      <p:sp>
        <p:nvSpPr>
          <p:cNvPr id="45" name="Freeform 9"/>
          <p:cNvSpPr>
            <a:spLocks/>
          </p:cNvSpPr>
          <p:nvPr/>
        </p:nvSpPr>
        <p:spPr bwMode="auto">
          <a:xfrm flipH="1">
            <a:off x="1224499" y="2574616"/>
            <a:ext cx="2213670" cy="138269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C00000"/>
          </a:solidFill>
          <a:ln>
            <a:noFill/>
          </a:ln>
          <a:extLst/>
        </p:spPr>
        <p:txBody>
          <a:bodyPr vert="horz" wrap="square" lIns="56625" tIns="28312" rIns="56625" bIns="28312"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6251">
              <a:defRPr/>
            </a:pPr>
            <a:endParaRPr lang="zh-CN" altLang="en-US" sz="1100">
              <a:solidFill>
                <a:sysClr val="windowText" lastClr="000000"/>
              </a:solidFill>
              <a:latin typeface="Calibri"/>
              <a:ea typeface="宋体"/>
            </a:endParaRPr>
          </a:p>
        </p:txBody>
      </p:sp>
      <p:sp>
        <p:nvSpPr>
          <p:cNvPr id="46" name="KSO_Shape"/>
          <p:cNvSpPr>
            <a:spLocks/>
          </p:cNvSpPr>
          <p:nvPr/>
        </p:nvSpPr>
        <p:spPr bwMode="auto">
          <a:xfrm>
            <a:off x="2011920" y="3028083"/>
            <a:ext cx="475633" cy="47575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lIns="68562" tIns="34281" rIns="68562" bIns="34281"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47" name="矩形 46"/>
          <p:cNvSpPr/>
          <p:nvPr/>
        </p:nvSpPr>
        <p:spPr>
          <a:xfrm>
            <a:off x="1494459" y="3593767"/>
            <a:ext cx="1595458" cy="276993"/>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市场前景</a:t>
            </a:r>
            <a:endParaRPr kumimoji="0" lang="en-US" altLang="zh-CN"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8" name="矩形 47"/>
          <p:cNvSpPr/>
          <p:nvPr/>
        </p:nvSpPr>
        <p:spPr>
          <a:xfrm>
            <a:off x="1872918" y="4053277"/>
            <a:ext cx="1163522" cy="276993"/>
          </a:xfrm>
          <a:prstGeom prst="rect">
            <a:avLst/>
          </a:prstGeom>
        </p:spPr>
        <p:txBody>
          <a:bodyPr wrap="squar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49" name="矩形 47"/>
          <p:cNvSpPr>
            <a:spLocks noChangeArrowheads="1"/>
          </p:cNvSpPr>
          <p:nvPr/>
        </p:nvSpPr>
        <p:spPr bwMode="auto">
          <a:xfrm>
            <a:off x="1386476" y="4333214"/>
            <a:ext cx="1869343"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50" name="矩形 49"/>
          <p:cNvSpPr/>
          <p:nvPr/>
        </p:nvSpPr>
        <p:spPr>
          <a:xfrm>
            <a:off x="5544370" y="2001049"/>
            <a:ext cx="1163522" cy="276993"/>
          </a:xfrm>
          <a:prstGeom prst="rect">
            <a:avLst/>
          </a:prstGeom>
        </p:spPr>
        <p:txBody>
          <a:bodyPr wrap="squar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51" name="矩形 47"/>
          <p:cNvSpPr>
            <a:spLocks noChangeArrowheads="1"/>
          </p:cNvSpPr>
          <p:nvPr/>
        </p:nvSpPr>
        <p:spPr bwMode="auto">
          <a:xfrm>
            <a:off x="5543854" y="2249014"/>
            <a:ext cx="210568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52" name="矩形 51"/>
          <p:cNvSpPr/>
          <p:nvPr/>
        </p:nvSpPr>
        <p:spPr>
          <a:xfrm>
            <a:off x="6138281" y="2811139"/>
            <a:ext cx="1163522" cy="346224"/>
          </a:xfrm>
          <a:prstGeom prst="rect">
            <a:avLst/>
          </a:prstGeom>
        </p:spPr>
        <p:txBody>
          <a:bodyPr wrap="square" lIns="68555" tIns="34278" rIns="68555" bIns="34278">
            <a:spAutoFit/>
          </a:bodyPr>
          <a:lstStyle/>
          <a:p>
            <a:r>
              <a:rPr lang="zh-CN" altLang="en-US" b="1" dirty="0">
                <a:solidFill>
                  <a:srgbClr val="C00000"/>
                </a:solidFill>
                <a:latin typeface="微软雅黑" pitchFamily="34" charset="-122"/>
                <a:ea typeface="微软雅黑" pitchFamily="34" charset="-122"/>
              </a:rPr>
              <a:t>添加标题</a:t>
            </a:r>
            <a:endParaRPr lang="en-US" altLang="zh-CN" b="1" dirty="0">
              <a:solidFill>
                <a:srgbClr val="C00000"/>
              </a:solidFill>
              <a:latin typeface="微软雅黑" pitchFamily="34" charset="-122"/>
              <a:ea typeface="微软雅黑" pitchFamily="34" charset="-122"/>
            </a:endParaRPr>
          </a:p>
        </p:txBody>
      </p:sp>
      <p:sp>
        <p:nvSpPr>
          <p:cNvPr id="53" name="矩形 47"/>
          <p:cNvSpPr>
            <a:spLocks noChangeArrowheads="1"/>
          </p:cNvSpPr>
          <p:nvPr/>
        </p:nvSpPr>
        <p:spPr bwMode="auto">
          <a:xfrm>
            <a:off x="6137766" y="3059104"/>
            <a:ext cx="210568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54" name="矩形 53"/>
          <p:cNvSpPr/>
          <p:nvPr/>
        </p:nvSpPr>
        <p:spPr>
          <a:xfrm>
            <a:off x="5544370" y="3459211"/>
            <a:ext cx="1163522" cy="276993"/>
          </a:xfrm>
          <a:prstGeom prst="rect">
            <a:avLst/>
          </a:prstGeom>
        </p:spPr>
        <p:txBody>
          <a:bodyPr wrap="squar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55" name="矩形 47"/>
          <p:cNvSpPr>
            <a:spLocks noChangeArrowheads="1"/>
          </p:cNvSpPr>
          <p:nvPr/>
        </p:nvSpPr>
        <p:spPr bwMode="auto">
          <a:xfrm>
            <a:off x="5543854" y="3707176"/>
            <a:ext cx="210568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56" name="矩形 55"/>
          <p:cNvSpPr/>
          <p:nvPr/>
        </p:nvSpPr>
        <p:spPr>
          <a:xfrm>
            <a:off x="6084290" y="4215295"/>
            <a:ext cx="1163522" cy="276993"/>
          </a:xfrm>
          <a:prstGeom prst="rect">
            <a:avLst/>
          </a:prstGeom>
        </p:spPr>
        <p:txBody>
          <a:bodyPr wrap="squar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8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57" name="矩形 47"/>
          <p:cNvSpPr>
            <a:spLocks noChangeArrowheads="1"/>
          </p:cNvSpPr>
          <p:nvPr/>
        </p:nvSpPr>
        <p:spPr bwMode="auto">
          <a:xfrm>
            <a:off x="6083774" y="4474277"/>
            <a:ext cx="2105686" cy="4016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Tree>
    <p:extLst>
      <p:ext uri="{BB962C8B-B14F-4D97-AF65-F5344CB8AC3E}">
        <p14:creationId xmlns:p14="http://schemas.microsoft.com/office/powerpoint/2010/main" val="349134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0-#ppt_w/2"/>
                                          </p:val>
                                        </p:tav>
                                        <p:tav tm="100000">
                                          <p:val>
                                            <p:strVal val="#ppt_x"/>
                                          </p:val>
                                        </p:tav>
                                      </p:tavLst>
                                    </p:anim>
                                    <p:anim calcmode="lin" valueType="num">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ppt_w</p:attrName>
                                        </p:attrNameLst>
                                      </p:cBhvr>
                                      <p:tavLst>
                                        <p:tav tm="0">
                                          <p:val>
                                            <p:fltVal val="0"/>
                                          </p:val>
                                        </p:tav>
                                        <p:tav tm="100000">
                                          <p:val>
                                            <p:strVal val="#ppt_w"/>
                                          </p:val>
                                        </p:tav>
                                      </p:tavLst>
                                    </p:anim>
                                    <p:anim calcmode="lin" valueType="num">
                                      <p:cBhvr>
                                        <p:cTn id="18" dur="500" fill="hold"/>
                                        <p:tgtEl>
                                          <p:spTgt spid="32"/>
                                        </p:tgtEl>
                                        <p:attrNameLst>
                                          <p:attrName>ppt_h</p:attrName>
                                        </p:attrNameLst>
                                      </p:cBhvr>
                                      <p:tavLst>
                                        <p:tav tm="0">
                                          <p:val>
                                            <p:fltVal val="0"/>
                                          </p:val>
                                        </p:tav>
                                        <p:tav tm="100000">
                                          <p:val>
                                            <p:strVal val="#ppt_h"/>
                                          </p:val>
                                        </p:tav>
                                      </p:tavLst>
                                    </p:anim>
                                    <p:anim calcmode="lin" valueType="num">
                                      <p:cBhvr>
                                        <p:cTn id="19" dur="500" fill="hold"/>
                                        <p:tgtEl>
                                          <p:spTgt spid="32"/>
                                        </p:tgtEl>
                                        <p:attrNameLst>
                                          <p:attrName>style.rotation</p:attrName>
                                        </p:attrNameLst>
                                      </p:cBhvr>
                                      <p:tavLst>
                                        <p:tav tm="0">
                                          <p:val>
                                            <p:fltVal val="360"/>
                                          </p:val>
                                        </p:tav>
                                        <p:tav tm="100000">
                                          <p:val>
                                            <p:fltVal val="0"/>
                                          </p:val>
                                        </p:tav>
                                      </p:tavLst>
                                    </p:anim>
                                    <p:animEffect transition="in" filter="fade">
                                      <p:cBhvr>
                                        <p:cTn id="20" dur="500"/>
                                        <p:tgtEl>
                                          <p:spTgt spid="32"/>
                                        </p:tgtEl>
                                      </p:cBhvr>
                                    </p:animEffect>
                                  </p:childTnLst>
                                </p:cTn>
                              </p:par>
                            </p:childTnLst>
                          </p:cTn>
                        </p:par>
                        <p:par>
                          <p:cTn id="21" fill="hold">
                            <p:stCondLst>
                              <p:cond delay="1750"/>
                            </p:stCondLst>
                            <p:childTnLst>
                              <p:par>
                                <p:cTn id="22" presetID="42" presetClass="entr" presetSubtype="0" fill="hold" grpId="0" nodeType="afterEffect">
                                  <p:stCondLst>
                                    <p:cond delay="0"/>
                                  </p:stCondLst>
                                  <p:childTnLst>
                                    <p:set>
                                      <p:cBhvr>
                                        <p:cTn id="23" dur="1" fill="hold">
                                          <p:stCondLst>
                                            <p:cond delay="0"/>
                                          </p:stCondLst>
                                        </p:cTn>
                                        <p:tgtEl>
                                          <p:spTgt spid="45"/>
                                        </p:tgtEl>
                                        <p:attrNameLst>
                                          <p:attrName>style.visibility</p:attrName>
                                        </p:attrNameLst>
                                      </p:cBhvr>
                                      <p:to>
                                        <p:strVal val="visible"/>
                                      </p:to>
                                    </p:set>
                                    <p:animEffect transition="in" filter="fade">
                                      <p:cBhvr>
                                        <p:cTn id="24" dur="1000"/>
                                        <p:tgtEl>
                                          <p:spTgt spid="45"/>
                                        </p:tgtEl>
                                      </p:cBhvr>
                                    </p:animEffect>
                                    <p:anim calcmode="lin" valueType="num">
                                      <p:cBhvr>
                                        <p:cTn id="25" dur="1000" fill="hold"/>
                                        <p:tgtEl>
                                          <p:spTgt spid="45"/>
                                        </p:tgtEl>
                                        <p:attrNameLst>
                                          <p:attrName>ppt_x</p:attrName>
                                        </p:attrNameLst>
                                      </p:cBhvr>
                                      <p:tavLst>
                                        <p:tav tm="0">
                                          <p:val>
                                            <p:strVal val="#ppt_x"/>
                                          </p:val>
                                        </p:tav>
                                        <p:tav tm="100000">
                                          <p:val>
                                            <p:strVal val="#ppt_x"/>
                                          </p:val>
                                        </p:tav>
                                      </p:tavLst>
                                    </p:anim>
                                    <p:anim calcmode="lin" valueType="num">
                                      <p:cBhvr>
                                        <p:cTn id="26" dur="1000" fill="hold"/>
                                        <p:tgtEl>
                                          <p:spTgt spid="45"/>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32" presetClass="emph" presetSubtype="0" fill="hold" grpId="1" nodeType="afterEffect">
                                  <p:stCondLst>
                                    <p:cond delay="0"/>
                                  </p:stCondLst>
                                  <p:childTnLst>
                                    <p:animRot by="120000">
                                      <p:cBhvr>
                                        <p:cTn id="29" dur="100" fill="hold">
                                          <p:stCondLst>
                                            <p:cond delay="0"/>
                                          </p:stCondLst>
                                        </p:cTn>
                                        <p:tgtEl>
                                          <p:spTgt spid="45"/>
                                        </p:tgtEl>
                                        <p:attrNameLst>
                                          <p:attrName>r</p:attrName>
                                        </p:attrNameLst>
                                      </p:cBhvr>
                                    </p:animRot>
                                    <p:animRot by="-240000">
                                      <p:cBhvr>
                                        <p:cTn id="30" dur="200" fill="hold">
                                          <p:stCondLst>
                                            <p:cond delay="200"/>
                                          </p:stCondLst>
                                        </p:cTn>
                                        <p:tgtEl>
                                          <p:spTgt spid="45"/>
                                        </p:tgtEl>
                                        <p:attrNameLst>
                                          <p:attrName>r</p:attrName>
                                        </p:attrNameLst>
                                      </p:cBhvr>
                                    </p:animRot>
                                    <p:animRot by="240000">
                                      <p:cBhvr>
                                        <p:cTn id="31" dur="200" fill="hold">
                                          <p:stCondLst>
                                            <p:cond delay="400"/>
                                          </p:stCondLst>
                                        </p:cTn>
                                        <p:tgtEl>
                                          <p:spTgt spid="45"/>
                                        </p:tgtEl>
                                        <p:attrNameLst>
                                          <p:attrName>r</p:attrName>
                                        </p:attrNameLst>
                                      </p:cBhvr>
                                    </p:animRot>
                                    <p:animRot by="-240000">
                                      <p:cBhvr>
                                        <p:cTn id="32" dur="200" fill="hold">
                                          <p:stCondLst>
                                            <p:cond delay="600"/>
                                          </p:stCondLst>
                                        </p:cTn>
                                        <p:tgtEl>
                                          <p:spTgt spid="45"/>
                                        </p:tgtEl>
                                        <p:attrNameLst>
                                          <p:attrName>r</p:attrName>
                                        </p:attrNameLst>
                                      </p:cBhvr>
                                    </p:animRot>
                                    <p:animRot by="120000">
                                      <p:cBhvr>
                                        <p:cTn id="33" dur="200" fill="hold">
                                          <p:stCondLst>
                                            <p:cond delay="800"/>
                                          </p:stCondLst>
                                        </p:cTn>
                                        <p:tgtEl>
                                          <p:spTgt spid="45"/>
                                        </p:tgtEl>
                                        <p:attrNameLst>
                                          <p:attrName>r</p:attrName>
                                        </p:attrNameLst>
                                      </p:cBhvr>
                                    </p:animRot>
                                  </p:childTnLst>
                                </p:cTn>
                              </p:par>
                            </p:childTnLst>
                          </p:cTn>
                        </p:par>
                        <p:par>
                          <p:cTn id="34" fill="hold">
                            <p:stCondLst>
                              <p:cond delay="3750"/>
                            </p:stCondLst>
                            <p:childTnLst>
                              <p:par>
                                <p:cTn id="35" presetID="53" presetClass="entr" presetSubtype="16"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p:cTn id="37" dur="500" fill="hold"/>
                                        <p:tgtEl>
                                          <p:spTgt spid="46"/>
                                        </p:tgtEl>
                                        <p:attrNameLst>
                                          <p:attrName>ppt_w</p:attrName>
                                        </p:attrNameLst>
                                      </p:cBhvr>
                                      <p:tavLst>
                                        <p:tav tm="0">
                                          <p:val>
                                            <p:fltVal val="0"/>
                                          </p:val>
                                        </p:tav>
                                        <p:tav tm="100000">
                                          <p:val>
                                            <p:strVal val="#ppt_w"/>
                                          </p:val>
                                        </p:tav>
                                      </p:tavLst>
                                    </p:anim>
                                    <p:anim calcmode="lin" valueType="num">
                                      <p:cBhvr>
                                        <p:cTn id="38" dur="500" fill="hold"/>
                                        <p:tgtEl>
                                          <p:spTgt spid="46"/>
                                        </p:tgtEl>
                                        <p:attrNameLst>
                                          <p:attrName>ppt_h</p:attrName>
                                        </p:attrNameLst>
                                      </p:cBhvr>
                                      <p:tavLst>
                                        <p:tav tm="0">
                                          <p:val>
                                            <p:fltVal val="0"/>
                                          </p:val>
                                        </p:tav>
                                        <p:tav tm="100000">
                                          <p:val>
                                            <p:strVal val="#ppt_h"/>
                                          </p:val>
                                        </p:tav>
                                      </p:tavLst>
                                    </p:anim>
                                    <p:animEffect transition="in" filter="fade">
                                      <p:cBhvr>
                                        <p:cTn id="39" dur="500"/>
                                        <p:tgtEl>
                                          <p:spTgt spid="46"/>
                                        </p:tgtEl>
                                      </p:cBhvr>
                                    </p:animEffect>
                                  </p:childTnLst>
                                </p:cTn>
                              </p:par>
                            </p:childTnLst>
                          </p:cTn>
                        </p:par>
                        <p:par>
                          <p:cTn id="40" fill="hold">
                            <p:stCondLst>
                              <p:cond delay="4250"/>
                            </p:stCondLst>
                            <p:childTnLst>
                              <p:par>
                                <p:cTn id="41" presetID="53" presetClass="entr" presetSubtype="16" fill="hold" grpId="0"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p:cTn id="43" dur="500" fill="hold"/>
                                        <p:tgtEl>
                                          <p:spTgt spid="47"/>
                                        </p:tgtEl>
                                        <p:attrNameLst>
                                          <p:attrName>ppt_w</p:attrName>
                                        </p:attrNameLst>
                                      </p:cBhvr>
                                      <p:tavLst>
                                        <p:tav tm="0">
                                          <p:val>
                                            <p:fltVal val="0"/>
                                          </p:val>
                                        </p:tav>
                                        <p:tav tm="100000">
                                          <p:val>
                                            <p:strVal val="#ppt_w"/>
                                          </p:val>
                                        </p:tav>
                                      </p:tavLst>
                                    </p:anim>
                                    <p:anim calcmode="lin" valueType="num">
                                      <p:cBhvr>
                                        <p:cTn id="44" dur="500" fill="hold"/>
                                        <p:tgtEl>
                                          <p:spTgt spid="47"/>
                                        </p:tgtEl>
                                        <p:attrNameLst>
                                          <p:attrName>ppt_h</p:attrName>
                                        </p:attrNameLst>
                                      </p:cBhvr>
                                      <p:tavLst>
                                        <p:tav tm="0">
                                          <p:val>
                                            <p:fltVal val="0"/>
                                          </p:val>
                                        </p:tav>
                                        <p:tav tm="100000">
                                          <p:val>
                                            <p:strVal val="#ppt_h"/>
                                          </p:val>
                                        </p:tav>
                                      </p:tavLst>
                                    </p:anim>
                                    <p:animEffect transition="in" filter="fade">
                                      <p:cBhvr>
                                        <p:cTn id="45" dur="500"/>
                                        <p:tgtEl>
                                          <p:spTgt spid="47"/>
                                        </p:tgtEl>
                                      </p:cBhvr>
                                    </p:animEffect>
                                  </p:childTnLst>
                                </p:cTn>
                              </p:par>
                              <p:par>
                                <p:cTn id="46" presetID="2" presetClass="entr" presetSubtype="4" fill="hold" grpId="0" nodeType="withEffect">
                                  <p:stCondLst>
                                    <p:cond delay="500"/>
                                  </p:stCondLst>
                                  <p:childTnLst>
                                    <p:set>
                                      <p:cBhvr>
                                        <p:cTn id="47" dur="1" fill="hold">
                                          <p:stCondLst>
                                            <p:cond delay="0"/>
                                          </p:stCondLst>
                                        </p:cTn>
                                        <p:tgtEl>
                                          <p:spTgt spid="48"/>
                                        </p:tgtEl>
                                        <p:attrNameLst>
                                          <p:attrName>style.visibility</p:attrName>
                                        </p:attrNameLst>
                                      </p:cBhvr>
                                      <p:to>
                                        <p:strVal val="visible"/>
                                      </p:to>
                                    </p:set>
                                    <p:anim calcmode="lin" valueType="num">
                                      <p:cBhvr additive="base">
                                        <p:cTn id="48" dur="500" fill="hold"/>
                                        <p:tgtEl>
                                          <p:spTgt spid="48"/>
                                        </p:tgtEl>
                                        <p:attrNameLst>
                                          <p:attrName>ppt_x</p:attrName>
                                        </p:attrNameLst>
                                      </p:cBhvr>
                                      <p:tavLst>
                                        <p:tav tm="0">
                                          <p:val>
                                            <p:strVal val="#ppt_x"/>
                                          </p:val>
                                        </p:tav>
                                        <p:tav tm="100000">
                                          <p:val>
                                            <p:strVal val="#ppt_x"/>
                                          </p:val>
                                        </p:tav>
                                      </p:tavLst>
                                    </p:anim>
                                    <p:anim calcmode="lin" valueType="num">
                                      <p:cBhvr additive="base">
                                        <p:cTn id="49" dur="500" fill="hold"/>
                                        <p:tgtEl>
                                          <p:spTgt spid="48"/>
                                        </p:tgtEl>
                                        <p:attrNameLst>
                                          <p:attrName>ppt_y</p:attrName>
                                        </p:attrNameLst>
                                      </p:cBhvr>
                                      <p:tavLst>
                                        <p:tav tm="0">
                                          <p:val>
                                            <p:strVal val="1+#ppt_h/2"/>
                                          </p:val>
                                        </p:tav>
                                        <p:tav tm="100000">
                                          <p:val>
                                            <p:strVal val="#ppt_y"/>
                                          </p:val>
                                        </p:tav>
                                      </p:tavLst>
                                    </p:anim>
                                  </p:childTnLst>
                                </p:cTn>
                              </p:par>
                              <p:par>
                                <p:cTn id="50" presetID="2" presetClass="entr" presetSubtype="4" fill="hold" grpId="0" nodeType="withEffect">
                                  <p:stCondLst>
                                    <p:cond delay="500"/>
                                  </p:stCondLst>
                                  <p:childTnLst>
                                    <p:set>
                                      <p:cBhvr>
                                        <p:cTn id="51" dur="1" fill="hold">
                                          <p:stCondLst>
                                            <p:cond delay="0"/>
                                          </p:stCondLst>
                                        </p:cTn>
                                        <p:tgtEl>
                                          <p:spTgt spid="49"/>
                                        </p:tgtEl>
                                        <p:attrNameLst>
                                          <p:attrName>style.visibility</p:attrName>
                                        </p:attrNameLst>
                                      </p:cBhvr>
                                      <p:to>
                                        <p:strVal val="visible"/>
                                      </p:to>
                                    </p:set>
                                    <p:anim calcmode="lin" valueType="num">
                                      <p:cBhvr additive="base">
                                        <p:cTn id="52" dur="500" fill="hold"/>
                                        <p:tgtEl>
                                          <p:spTgt spid="49"/>
                                        </p:tgtEl>
                                        <p:attrNameLst>
                                          <p:attrName>ppt_x</p:attrName>
                                        </p:attrNameLst>
                                      </p:cBhvr>
                                      <p:tavLst>
                                        <p:tav tm="0">
                                          <p:val>
                                            <p:strVal val="#ppt_x"/>
                                          </p:val>
                                        </p:tav>
                                        <p:tav tm="100000">
                                          <p:val>
                                            <p:strVal val="#ppt_x"/>
                                          </p:val>
                                        </p:tav>
                                      </p:tavLst>
                                    </p:anim>
                                    <p:anim calcmode="lin" valueType="num">
                                      <p:cBhvr additive="base">
                                        <p:cTn id="53" dur="500" fill="hold"/>
                                        <p:tgtEl>
                                          <p:spTgt spid="49"/>
                                        </p:tgtEl>
                                        <p:attrNameLst>
                                          <p:attrName>ppt_y</p:attrName>
                                        </p:attrNameLst>
                                      </p:cBhvr>
                                      <p:tavLst>
                                        <p:tav tm="0">
                                          <p:val>
                                            <p:strVal val="1+#ppt_h/2"/>
                                          </p:val>
                                        </p:tav>
                                        <p:tav tm="100000">
                                          <p:val>
                                            <p:strVal val="#ppt_y"/>
                                          </p:val>
                                        </p:tav>
                                      </p:tavLst>
                                    </p:anim>
                                  </p:childTnLst>
                                </p:cTn>
                              </p:par>
                            </p:childTnLst>
                          </p:cTn>
                        </p:par>
                        <p:par>
                          <p:cTn id="54" fill="hold">
                            <p:stCondLst>
                              <p:cond delay="5250"/>
                            </p:stCondLst>
                            <p:childTnLst>
                              <p:par>
                                <p:cTn id="55" presetID="22" presetClass="entr" presetSubtype="4" fill="hold" nodeType="afterEffect">
                                  <p:stCondLst>
                                    <p:cond delay="0"/>
                                  </p:stCondLst>
                                  <p:childTnLst>
                                    <p:set>
                                      <p:cBhvr>
                                        <p:cTn id="56" dur="1" fill="hold">
                                          <p:stCondLst>
                                            <p:cond delay="0"/>
                                          </p:stCondLst>
                                        </p:cTn>
                                        <p:tgtEl>
                                          <p:spTgt spid="33"/>
                                        </p:tgtEl>
                                        <p:attrNameLst>
                                          <p:attrName>style.visibility</p:attrName>
                                        </p:attrNameLst>
                                      </p:cBhvr>
                                      <p:to>
                                        <p:strVal val="visible"/>
                                      </p:to>
                                    </p:set>
                                    <p:animEffect transition="in" filter="wipe(down)">
                                      <p:cBhvr>
                                        <p:cTn id="57" dur="500"/>
                                        <p:tgtEl>
                                          <p:spTgt spid="33"/>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35"/>
                                        </p:tgtEl>
                                        <p:attrNameLst>
                                          <p:attrName>style.visibility</p:attrName>
                                        </p:attrNameLst>
                                      </p:cBhvr>
                                      <p:to>
                                        <p:strVal val="visible"/>
                                      </p:to>
                                    </p:set>
                                    <p:anim calcmode="lin" valueType="num">
                                      <p:cBhvr>
                                        <p:cTn id="60" dur="500" fill="hold"/>
                                        <p:tgtEl>
                                          <p:spTgt spid="35"/>
                                        </p:tgtEl>
                                        <p:attrNameLst>
                                          <p:attrName>ppt_w</p:attrName>
                                        </p:attrNameLst>
                                      </p:cBhvr>
                                      <p:tavLst>
                                        <p:tav tm="0">
                                          <p:val>
                                            <p:fltVal val="0"/>
                                          </p:val>
                                        </p:tav>
                                        <p:tav tm="100000">
                                          <p:val>
                                            <p:strVal val="#ppt_w"/>
                                          </p:val>
                                        </p:tav>
                                      </p:tavLst>
                                    </p:anim>
                                    <p:anim calcmode="lin" valueType="num">
                                      <p:cBhvr>
                                        <p:cTn id="61" dur="500" fill="hold"/>
                                        <p:tgtEl>
                                          <p:spTgt spid="35"/>
                                        </p:tgtEl>
                                        <p:attrNameLst>
                                          <p:attrName>ppt_h</p:attrName>
                                        </p:attrNameLst>
                                      </p:cBhvr>
                                      <p:tavLst>
                                        <p:tav tm="0">
                                          <p:val>
                                            <p:fltVal val="0"/>
                                          </p:val>
                                        </p:tav>
                                        <p:tav tm="100000">
                                          <p:val>
                                            <p:strVal val="#ppt_h"/>
                                          </p:val>
                                        </p:tav>
                                      </p:tavLst>
                                    </p:anim>
                                    <p:animEffect transition="in" filter="fade">
                                      <p:cBhvr>
                                        <p:cTn id="62" dur="500"/>
                                        <p:tgtEl>
                                          <p:spTgt spid="35"/>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36"/>
                                        </p:tgtEl>
                                        <p:attrNameLst>
                                          <p:attrName>style.visibility</p:attrName>
                                        </p:attrNameLst>
                                      </p:cBhvr>
                                      <p:to>
                                        <p:strVal val="visible"/>
                                      </p:to>
                                    </p:set>
                                    <p:anim calcmode="lin" valueType="num">
                                      <p:cBhvr>
                                        <p:cTn id="65" dur="500" fill="hold"/>
                                        <p:tgtEl>
                                          <p:spTgt spid="36"/>
                                        </p:tgtEl>
                                        <p:attrNameLst>
                                          <p:attrName>ppt_w</p:attrName>
                                        </p:attrNameLst>
                                      </p:cBhvr>
                                      <p:tavLst>
                                        <p:tav tm="0">
                                          <p:val>
                                            <p:fltVal val="0"/>
                                          </p:val>
                                        </p:tav>
                                        <p:tav tm="100000">
                                          <p:val>
                                            <p:strVal val="#ppt_w"/>
                                          </p:val>
                                        </p:tav>
                                      </p:tavLst>
                                    </p:anim>
                                    <p:anim calcmode="lin" valueType="num">
                                      <p:cBhvr>
                                        <p:cTn id="66" dur="500" fill="hold"/>
                                        <p:tgtEl>
                                          <p:spTgt spid="36"/>
                                        </p:tgtEl>
                                        <p:attrNameLst>
                                          <p:attrName>ppt_h</p:attrName>
                                        </p:attrNameLst>
                                      </p:cBhvr>
                                      <p:tavLst>
                                        <p:tav tm="0">
                                          <p:val>
                                            <p:fltVal val="0"/>
                                          </p:val>
                                        </p:tav>
                                        <p:tav tm="100000">
                                          <p:val>
                                            <p:strVal val="#ppt_h"/>
                                          </p:val>
                                        </p:tav>
                                      </p:tavLst>
                                    </p:anim>
                                    <p:animEffect transition="in" filter="fade">
                                      <p:cBhvr>
                                        <p:cTn id="67" dur="500"/>
                                        <p:tgtEl>
                                          <p:spTgt spid="36"/>
                                        </p:tgtEl>
                                      </p:cBhvr>
                                    </p:animEffect>
                                  </p:childTnLst>
                                </p:cTn>
                              </p:par>
                              <p:par>
                                <p:cTn id="68" presetID="53" presetClass="entr" presetSubtype="16" fill="hold" grpId="0" nodeType="withEffect">
                                  <p:stCondLst>
                                    <p:cond delay="500"/>
                                  </p:stCondLst>
                                  <p:childTnLst>
                                    <p:set>
                                      <p:cBhvr>
                                        <p:cTn id="69" dur="1" fill="hold">
                                          <p:stCondLst>
                                            <p:cond delay="0"/>
                                          </p:stCondLst>
                                        </p:cTn>
                                        <p:tgtEl>
                                          <p:spTgt spid="50"/>
                                        </p:tgtEl>
                                        <p:attrNameLst>
                                          <p:attrName>style.visibility</p:attrName>
                                        </p:attrNameLst>
                                      </p:cBhvr>
                                      <p:to>
                                        <p:strVal val="visible"/>
                                      </p:to>
                                    </p:set>
                                    <p:anim calcmode="lin" valueType="num">
                                      <p:cBhvr>
                                        <p:cTn id="70" dur="500" fill="hold"/>
                                        <p:tgtEl>
                                          <p:spTgt spid="50"/>
                                        </p:tgtEl>
                                        <p:attrNameLst>
                                          <p:attrName>ppt_w</p:attrName>
                                        </p:attrNameLst>
                                      </p:cBhvr>
                                      <p:tavLst>
                                        <p:tav tm="0">
                                          <p:val>
                                            <p:fltVal val="0"/>
                                          </p:val>
                                        </p:tav>
                                        <p:tav tm="100000">
                                          <p:val>
                                            <p:strVal val="#ppt_w"/>
                                          </p:val>
                                        </p:tav>
                                      </p:tavLst>
                                    </p:anim>
                                    <p:anim calcmode="lin" valueType="num">
                                      <p:cBhvr>
                                        <p:cTn id="71" dur="500" fill="hold"/>
                                        <p:tgtEl>
                                          <p:spTgt spid="50"/>
                                        </p:tgtEl>
                                        <p:attrNameLst>
                                          <p:attrName>ppt_h</p:attrName>
                                        </p:attrNameLst>
                                      </p:cBhvr>
                                      <p:tavLst>
                                        <p:tav tm="0">
                                          <p:val>
                                            <p:fltVal val="0"/>
                                          </p:val>
                                        </p:tav>
                                        <p:tav tm="100000">
                                          <p:val>
                                            <p:strVal val="#ppt_h"/>
                                          </p:val>
                                        </p:tav>
                                      </p:tavLst>
                                    </p:anim>
                                    <p:animEffect transition="in" filter="fade">
                                      <p:cBhvr>
                                        <p:cTn id="72" dur="500"/>
                                        <p:tgtEl>
                                          <p:spTgt spid="50"/>
                                        </p:tgtEl>
                                      </p:cBhvr>
                                    </p:animEffect>
                                  </p:childTnLst>
                                </p:cTn>
                              </p:par>
                              <p:par>
                                <p:cTn id="73" presetID="53" presetClass="entr" presetSubtype="16" fill="hold" grpId="0" nodeType="withEffect">
                                  <p:stCondLst>
                                    <p:cond delay="500"/>
                                  </p:stCondLst>
                                  <p:childTnLst>
                                    <p:set>
                                      <p:cBhvr>
                                        <p:cTn id="74" dur="1" fill="hold">
                                          <p:stCondLst>
                                            <p:cond delay="0"/>
                                          </p:stCondLst>
                                        </p:cTn>
                                        <p:tgtEl>
                                          <p:spTgt spid="51"/>
                                        </p:tgtEl>
                                        <p:attrNameLst>
                                          <p:attrName>style.visibility</p:attrName>
                                        </p:attrNameLst>
                                      </p:cBhvr>
                                      <p:to>
                                        <p:strVal val="visible"/>
                                      </p:to>
                                    </p:set>
                                    <p:anim calcmode="lin" valueType="num">
                                      <p:cBhvr>
                                        <p:cTn id="75" dur="500" fill="hold"/>
                                        <p:tgtEl>
                                          <p:spTgt spid="51"/>
                                        </p:tgtEl>
                                        <p:attrNameLst>
                                          <p:attrName>ppt_w</p:attrName>
                                        </p:attrNameLst>
                                      </p:cBhvr>
                                      <p:tavLst>
                                        <p:tav tm="0">
                                          <p:val>
                                            <p:fltVal val="0"/>
                                          </p:val>
                                        </p:tav>
                                        <p:tav tm="100000">
                                          <p:val>
                                            <p:strVal val="#ppt_w"/>
                                          </p:val>
                                        </p:tav>
                                      </p:tavLst>
                                    </p:anim>
                                    <p:anim calcmode="lin" valueType="num">
                                      <p:cBhvr>
                                        <p:cTn id="76" dur="500" fill="hold"/>
                                        <p:tgtEl>
                                          <p:spTgt spid="51"/>
                                        </p:tgtEl>
                                        <p:attrNameLst>
                                          <p:attrName>ppt_h</p:attrName>
                                        </p:attrNameLst>
                                      </p:cBhvr>
                                      <p:tavLst>
                                        <p:tav tm="0">
                                          <p:val>
                                            <p:fltVal val="0"/>
                                          </p:val>
                                        </p:tav>
                                        <p:tav tm="100000">
                                          <p:val>
                                            <p:strVal val="#ppt_h"/>
                                          </p:val>
                                        </p:tav>
                                      </p:tavLst>
                                    </p:anim>
                                    <p:animEffect transition="in" filter="fade">
                                      <p:cBhvr>
                                        <p:cTn id="77" dur="500"/>
                                        <p:tgtEl>
                                          <p:spTgt spid="51"/>
                                        </p:tgtEl>
                                      </p:cBhvr>
                                    </p:animEffect>
                                  </p:childTnLst>
                                </p:cTn>
                              </p:par>
                            </p:childTnLst>
                          </p:cTn>
                        </p:par>
                        <p:par>
                          <p:cTn id="78" fill="hold">
                            <p:stCondLst>
                              <p:cond delay="6250"/>
                            </p:stCondLst>
                            <p:childTnLst>
                              <p:par>
                                <p:cTn id="79" presetID="22" presetClass="entr" presetSubtype="4" fill="hold" nodeType="afterEffect">
                                  <p:stCondLst>
                                    <p:cond delay="0"/>
                                  </p:stCondLst>
                                  <p:childTnLst>
                                    <p:set>
                                      <p:cBhvr>
                                        <p:cTn id="80" dur="1" fill="hold">
                                          <p:stCondLst>
                                            <p:cond delay="0"/>
                                          </p:stCondLst>
                                        </p:cTn>
                                        <p:tgtEl>
                                          <p:spTgt spid="37"/>
                                        </p:tgtEl>
                                        <p:attrNameLst>
                                          <p:attrName>style.visibility</p:attrName>
                                        </p:attrNameLst>
                                      </p:cBhvr>
                                      <p:to>
                                        <p:strVal val="visible"/>
                                      </p:to>
                                    </p:set>
                                    <p:animEffect transition="in" filter="wipe(down)">
                                      <p:cBhvr>
                                        <p:cTn id="81" dur="500"/>
                                        <p:tgtEl>
                                          <p:spTgt spid="37"/>
                                        </p:tgtEl>
                                      </p:cBhvr>
                                    </p:animEffect>
                                  </p:childTnLst>
                                </p:cTn>
                              </p:par>
                              <p:par>
                                <p:cTn id="82" presetID="53" presetClass="entr" presetSubtype="16" fill="hold" grpId="0" nodeType="withEffect">
                                  <p:stCondLst>
                                    <p:cond delay="500"/>
                                  </p:stCondLst>
                                  <p:childTnLst>
                                    <p:set>
                                      <p:cBhvr>
                                        <p:cTn id="83" dur="1" fill="hold">
                                          <p:stCondLst>
                                            <p:cond delay="0"/>
                                          </p:stCondLst>
                                        </p:cTn>
                                        <p:tgtEl>
                                          <p:spTgt spid="39"/>
                                        </p:tgtEl>
                                        <p:attrNameLst>
                                          <p:attrName>style.visibility</p:attrName>
                                        </p:attrNameLst>
                                      </p:cBhvr>
                                      <p:to>
                                        <p:strVal val="visible"/>
                                      </p:to>
                                    </p:set>
                                    <p:anim calcmode="lin" valueType="num">
                                      <p:cBhvr>
                                        <p:cTn id="84" dur="500" fill="hold"/>
                                        <p:tgtEl>
                                          <p:spTgt spid="39"/>
                                        </p:tgtEl>
                                        <p:attrNameLst>
                                          <p:attrName>ppt_w</p:attrName>
                                        </p:attrNameLst>
                                      </p:cBhvr>
                                      <p:tavLst>
                                        <p:tav tm="0">
                                          <p:val>
                                            <p:fltVal val="0"/>
                                          </p:val>
                                        </p:tav>
                                        <p:tav tm="100000">
                                          <p:val>
                                            <p:strVal val="#ppt_w"/>
                                          </p:val>
                                        </p:tav>
                                      </p:tavLst>
                                    </p:anim>
                                    <p:anim calcmode="lin" valueType="num">
                                      <p:cBhvr>
                                        <p:cTn id="85" dur="500" fill="hold"/>
                                        <p:tgtEl>
                                          <p:spTgt spid="39"/>
                                        </p:tgtEl>
                                        <p:attrNameLst>
                                          <p:attrName>ppt_h</p:attrName>
                                        </p:attrNameLst>
                                      </p:cBhvr>
                                      <p:tavLst>
                                        <p:tav tm="0">
                                          <p:val>
                                            <p:fltVal val="0"/>
                                          </p:val>
                                        </p:tav>
                                        <p:tav tm="100000">
                                          <p:val>
                                            <p:strVal val="#ppt_h"/>
                                          </p:val>
                                        </p:tav>
                                      </p:tavLst>
                                    </p:anim>
                                    <p:animEffect transition="in" filter="fade">
                                      <p:cBhvr>
                                        <p:cTn id="86" dur="500"/>
                                        <p:tgtEl>
                                          <p:spTgt spid="39"/>
                                        </p:tgtEl>
                                      </p:cBhvr>
                                    </p:animEffect>
                                  </p:childTnLst>
                                </p:cTn>
                              </p:par>
                              <p:par>
                                <p:cTn id="87" presetID="53" presetClass="entr" presetSubtype="16" fill="hold" grpId="0" nodeType="withEffect">
                                  <p:stCondLst>
                                    <p:cond delay="500"/>
                                  </p:stCondLst>
                                  <p:childTnLst>
                                    <p:set>
                                      <p:cBhvr>
                                        <p:cTn id="88" dur="1" fill="hold">
                                          <p:stCondLst>
                                            <p:cond delay="0"/>
                                          </p:stCondLst>
                                        </p:cTn>
                                        <p:tgtEl>
                                          <p:spTgt spid="40"/>
                                        </p:tgtEl>
                                        <p:attrNameLst>
                                          <p:attrName>style.visibility</p:attrName>
                                        </p:attrNameLst>
                                      </p:cBhvr>
                                      <p:to>
                                        <p:strVal val="visible"/>
                                      </p:to>
                                    </p:set>
                                    <p:anim calcmode="lin" valueType="num">
                                      <p:cBhvr>
                                        <p:cTn id="89" dur="500" fill="hold"/>
                                        <p:tgtEl>
                                          <p:spTgt spid="40"/>
                                        </p:tgtEl>
                                        <p:attrNameLst>
                                          <p:attrName>ppt_w</p:attrName>
                                        </p:attrNameLst>
                                      </p:cBhvr>
                                      <p:tavLst>
                                        <p:tav tm="0">
                                          <p:val>
                                            <p:fltVal val="0"/>
                                          </p:val>
                                        </p:tav>
                                        <p:tav tm="100000">
                                          <p:val>
                                            <p:strVal val="#ppt_w"/>
                                          </p:val>
                                        </p:tav>
                                      </p:tavLst>
                                    </p:anim>
                                    <p:anim calcmode="lin" valueType="num">
                                      <p:cBhvr>
                                        <p:cTn id="90" dur="500" fill="hold"/>
                                        <p:tgtEl>
                                          <p:spTgt spid="40"/>
                                        </p:tgtEl>
                                        <p:attrNameLst>
                                          <p:attrName>ppt_h</p:attrName>
                                        </p:attrNameLst>
                                      </p:cBhvr>
                                      <p:tavLst>
                                        <p:tav tm="0">
                                          <p:val>
                                            <p:fltVal val="0"/>
                                          </p:val>
                                        </p:tav>
                                        <p:tav tm="100000">
                                          <p:val>
                                            <p:strVal val="#ppt_h"/>
                                          </p:val>
                                        </p:tav>
                                      </p:tavLst>
                                    </p:anim>
                                    <p:animEffect transition="in" filter="fade">
                                      <p:cBhvr>
                                        <p:cTn id="91" dur="500"/>
                                        <p:tgtEl>
                                          <p:spTgt spid="40"/>
                                        </p:tgtEl>
                                      </p:cBhvr>
                                    </p:animEffect>
                                  </p:childTnLst>
                                </p:cTn>
                              </p:par>
                              <p:par>
                                <p:cTn id="92" presetID="53" presetClass="entr" presetSubtype="16" fill="hold" grpId="0" nodeType="withEffect">
                                  <p:stCondLst>
                                    <p:cond delay="500"/>
                                  </p:stCondLst>
                                  <p:childTnLst>
                                    <p:set>
                                      <p:cBhvr>
                                        <p:cTn id="93" dur="1" fill="hold">
                                          <p:stCondLst>
                                            <p:cond delay="0"/>
                                          </p:stCondLst>
                                        </p:cTn>
                                        <p:tgtEl>
                                          <p:spTgt spid="52"/>
                                        </p:tgtEl>
                                        <p:attrNameLst>
                                          <p:attrName>style.visibility</p:attrName>
                                        </p:attrNameLst>
                                      </p:cBhvr>
                                      <p:to>
                                        <p:strVal val="visible"/>
                                      </p:to>
                                    </p:set>
                                    <p:anim calcmode="lin" valueType="num">
                                      <p:cBhvr>
                                        <p:cTn id="94" dur="500" fill="hold"/>
                                        <p:tgtEl>
                                          <p:spTgt spid="52"/>
                                        </p:tgtEl>
                                        <p:attrNameLst>
                                          <p:attrName>ppt_w</p:attrName>
                                        </p:attrNameLst>
                                      </p:cBhvr>
                                      <p:tavLst>
                                        <p:tav tm="0">
                                          <p:val>
                                            <p:fltVal val="0"/>
                                          </p:val>
                                        </p:tav>
                                        <p:tav tm="100000">
                                          <p:val>
                                            <p:strVal val="#ppt_w"/>
                                          </p:val>
                                        </p:tav>
                                      </p:tavLst>
                                    </p:anim>
                                    <p:anim calcmode="lin" valueType="num">
                                      <p:cBhvr>
                                        <p:cTn id="95" dur="500" fill="hold"/>
                                        <p:tgtEl>
                                          <p:spTgt spid="52"/>
                                        </p:tgtEl>
                                        <p:attrNameLst>
                                          <p:attrName>ppt_h</p:attrName>
                                        </p:attrNameLst>
                                      </p:cBhvr>
                                      <p:tavLst>
                                        <p:tav tm="0">
                                          <p:val>
                                            <p:fltVal val="0"/>
                                          </p:val>
                                        </p:tav>
                                        <p:tav tm="100000">
                                          <p:val>
                                            <p:strVal val="#ppt_h"/>
                                          </p:val>
                                        </p:tav>
                                      </p:tavLst>
                                    </p:anim>
                                    <p:animEffect transition="in" filter="fade">
                                      <p:cBhvr>
                                        <p:cTn id="96" dur="500"/>
                                        <p:tgtEl>
                                          <p:spTgt spid="52"/>
                                        </p:tgtEl>
                                      </p:cBhvr>
                                    </p:animEffect>
                                  </p:childTnLst>
                                </p:cTn>
                              </p:par>
                              <p:par>
                                <p:cTn id="97" presetID="53" presetClass="entr" presetSubtype="16" fill="hold" grpId="0" nodeType="withEffect">
                                  <p:stCondLst>
                                    <p:cond delay="500"/>
                                  </p:stCondLst>
                                  <p:childTnLst>
                                    <p:set>
                                      <p:cBhvr>
                                        <p:cTn id="98" dur="1" fill="hold">
                                          <p:stCondLst>
                                            <p:cond delay="0"/>
                                          </p:stCondLst>
                                        </p:cTn>
                                        <p:tgtEl>
                                          <p:spTgt spid="53"/>
                                        </p:tgtEl>
                                        <p:attrNameLst>
                                          <p:attrName>style.visibility</p:attrName>
                                        </p:attrNameLst>
                                      </p:cBhvr>
                                      <p:to>
                                        <p:strVal val="visible"/>
                                      </p:to>
                                    </p:set>
                                    <p:anim calcmode="lin" valueType="num">
                                      <p:cBhvr>
                                        <p:cTn id="99" dur="500" fill="hold"/>
                                        <p:tgtEl>
                                          <p:spTgt spid="53"/>
                                        </p:tgtEl>
                                        <p:attrNameLst>
                                          <p:attrName>ppt_w</p:attrName>
                                        </p:attrNameLst>
                                      </p:cBhvr>
                                      <p:tavLst>
                                        <p:tav tm="0">
                                          <p:val>
                                            <p:fltVal val="0"/>
                                          </p:val>
                                        </p:tav>
                                        <p:tav tm="100000">
                                          <p:val>
                                            <p:strVal val="#ppt_w"/>
                                          </p:val>
                                        </p:tav>
                                      </p:tavLst>
                                    </p:anim>
                                    <p:anim calcmode="lin" valueType="num">
                                      <p:cBhvr>
                                        <p:cTn id="100" dur="500" fill="hold"/>
                                        <p:tgtEl>
                                          <p:spTgt spid="53"/>
                                        </p:tgtEl>
                                        <p:attrNameLst>
                                          <p:attrName>ppt_h</p:attrName>
                                        </p:attrNameLst>
                                      </p:cBhvr>
                                      <p:tavLst>
                                        <p:tav tm="0">
                                          <p:val>
                                            <p:fltVal val="0"/>
                                          </p:val>
                                        </p:tav>
                                        <p:tav tm="100000">
                                          <p:val>
                                            <p:strVal val="#ppt_h"/>
                                          </p:val>
                                        </p:tav>
                                      </p:tavLst>
                                    </p:anim>
                                    <p:animEffect transition="in" filter="fade">
                                      <p:cBhvr>
                                        <p:cTn id="101" dur="500"/>
                                        <p:tgtEl>
                                          <p:spTgt spid="53"/>
                                        </p:tgtEl>
                                      </p:cBhvr>
                                    </p:animEffect>
                                  </p:childTnLst>
                                </p:cTn>
                              </p:par>
                            </p:childTnLst>
                          </p:cTn>
                        </p:par>
                        <p:par>
                          <p:cTn id="102" fill="hold">
                            <p:stCondLst>
                              <p:cond delay="7250"/>
                            </p:stCondLst>
                            <p:childTnLst>
                              <p:par>
                                <p:cTn id="103" presetID="22" presetClass="entr" presetSubtype="8" fill="hold" nodeType="afterEffect">
                                  <p:stCondLst>
                                    <p:cond delay="0"/>
                                  </p:stCondLst>
                                  <p:childTnLst>
                                    <p:set>
                                      <p:cBhvr>
                                        <p:cTn id="104" dur="1" fill="hold">
                                          <p:stCondLst>
                                            <p:cond delay="0"/>
                                          </p:stCondLst>
                                        </p:cTn>
                                        <p:tgtEl>
                                          <p:spTgt spid="34"/>
                                        </p:tgtEl>
                                        <p:attrNameLst>
                                          <p:attrName>style.visibility</p:attrName>
                                        </p:attrNameLst>
                                      </p:cBhvr>
                                      <p:to>
                                        <p:strVal val="visible"/>
                                      </p:to>
                                    </p:set>
                                    <p:animEffect transition="in" filter="wipe(left)">
                                      <p:cBhvr>
                                        <p:cTn id="105" dur="500"/>
                                        <p:tgtEl>
                                          <p:spTgt spid="34"/>
                                        </p:tgtEl>
                                      </p:cBhvr>
                                    </p:animEffect>
                                  </p:childTnLst>
                                </p:cTn>
                              </p:par>
                              <p:par>
                                <p:cTn id="106" presetID="53" presetClass="entr" presetSubtype="16" fill="hold" grpId="0" nodeType="withEffect">
                                  <p:stCondLst>
                                    <p:cond delay="500"/>
                                  </p:stCondLst>
                                  <p:childTnLst>
                                    <p:set>
                                      <p:cBhvr>
                                        <p:cTn id="107" dur="1" fill="hold">
                                          <p:stCondLst>
                                            <p:cond delay="0"/>
                                          </p:stCondLst>
                                        </p:cTn>
                                        <p:tgtEl>
                                          <p:spTgt spid="41"/>
                                        </p:tgtEl>
                                        <p:attrNameLst>
                                          <p:attrName>style.visibility</p:attrName>
                                        </p:attrNameLst>
                                      </p:cBhvr>
                                      <p:to>
                                        <p:strVal val="visible"/>
                                      </p:to>
                                    </p:set>
                                    <p:anim calcmode="lin" valueType="num">
                                      <p:cBhvr>
                                        <p:cTn id="108" dur="500" fill="hold"/>
                                        <p:tgtEl>
                                          <p:spTgt spid="41"/>
                                        </p:tgtEl>
                                        <p:attrNameLst>
                                          <p:attrName>ppt_w</p:attrName>
                                        </p:attrNameLst>
                                      </p:cBhvr>
                                      <p:tavLst>
                                        <p:tav tm="0">
                                          <p:val>
                                            <p:fltVal val="0"/>
                                          </p:val>
                                        </p:tav>
                                        <p:tav tm="100000">
                                          <p:val>
                                            <p:strVal val="#ppt_w"/>
                                          </p:val>
                                        </p:tav>
                                      </p:tavLst>
                                    </p:anim>
                                    <p:anim calcmode="lin" valueType="num">
                                      <p:cBhvr>
                                        <p:cTn id="109" dur="500" fill="hold"/>
                                        <p:tgtEl>
                                          <p:spTgt spid="41"/>
                                        </p:tgtEl>
                                        <p:attrNameLst>
                                          <p:attrName>ppt_h</p:attrName>
                                        </p:attrNameLst>
                                      </p:cBhvr>
                                      <p:tavLst>
                                        <p:tav tm="0">
                                          <p:val>
                                            <p:fltVal val="0"/>
                                          </p:val>
                                        </p:tav>
                                        <p:tav tm="100000">
                                          <p:val>
                                            <p:strVal val="#ppt_h"/>
                                          </p:val>
                                        </p:tav>
                                      </p:tavLst>
                                    </p:anim>
                                    <p:animEffect transition="in" filter="fade">
                                      <p:cBhvr>
                                        <p:cTn id="110" dur="500"/>
                                        <p:tgtEl>
                                          <p:spTgt spid="41"/>
                                        </p:tgtEl>
                                      </p:cBhvr>
                                    </p:animEffect>
                                  </p:childTnLst>
                                </p:cTn>
                              </p:par>
                              <p:par>
                                <p:cTn id="111" presetID="53" presetClass="entr" presetSubtype="16" fill="hold" grpId="0" nodeType="withEffect">
                                  <p:stCondLst>
                                    <p:cond delay="500"/>
                                  </p:stCondLst>
                                  <p:childTnLst>
                                    <p:set>
                                      <p:cBhvr>
                                        <p:cTn id="112" dur="1" fill="hold">
                                          <p:stCondLst>
                                            <p:cond delay="0"/>
                                          </p:stCondLst>
                                        </p:cTn>
                                        <p:tgtEl>
                                          <p:spTgt spid="42"/>
                                        </p:tgtEl>
                                        <p:attrNameLst>
                                          <p:attrName>style.visibility</p:attrName>
                                        </p:attrNameLst>
                                      </p:cBhvr>
                                      <p:to>
                                        <p:strVal val="visible"/>
                                      </p:to>
                                    </p:set>
                                    <p:anim calcmode="lin" valueType="num">
                                      <p:cBhvr>
                                        <p:cTn id="113" dur="500" fill="hold"/>
                                        <p:tgtEl>
                                          <p:spTgt spid="42"/>
                                        </p:tgtEl>
                                        <p:attrNameLst>
                                          <p:attrName>ppt_w</p:attrName>
                                        </p:attrNameLst>
                                      </p:cBhvr>
                                      <p:tavLst>
                                        <p:tav tm="0">
                                          <p:val>
                                            <p:fltVal val="0"/>
                                          </p:val>
                                        </p:tav>
                                        <p:tav tm="100000">
                                          <p:val>
                                            <p:strVal val="#ppt_w"/>
                                          </p:val>
                                        </p:tav>
                                      </p:tavLst>
                                    </p:anim>
                                    <p:anim calcmode="lin" valueType="num">
                                      <p:cBhvr>
                                        <p:cTn id="114" dur="500" fill="hold"/>
                                        <p:tgtEl>
                                          <p:spTgt spid="42"/>
                                        </p:tgtEl>
                                        <p:attrNameLst>
                                          <p:attrName>ppt_h</p:attrName>
                                        </p:attrNameLst>
                                      </p:cBhvr>
                                      <p:tavLst>
                                        <p:tav tm="0">
                                          <p:val>
                                            <p:fltVal val="0"/>
                                          </p:val>
                                        </p:tav>
                                        <p:tav tm="100000">
                                          <p:val>
                                            <p:strVal val="#ppt_h"/>
                                          </p:val>
                                        </p:tav>
                                      </p:tavLst>
                                    </p:anim>
                                    <p:animEffect transition="in" filter="fade">
                                      <p:cBhvr>
                                        <p:cTn id="115" dur="500"/>
                                        <p:tgtEl>
                                          <p:spTgt spid="42"/>
                                        </p:tgtEl>
                                      </p:cBhvr>
                                    </p:animEffect>
                                  </p:childTnLst>
                                </p:cTn>
                              </p:par>
                              <p:par>
                                <p:cTn id="116" presetID="53" presetClass="entr" presetSubtype="16" fill="hold" grpId="0" nodeType="withEffect">
                                  <p:stCondLst>
                                    <p:cond delay="500"/>
                                  </p:stCondLst>
                                  <p:childTnLst>
                                    <p:set>
                                      <p:cBhvr>
                                        <p:cTn id="117" dur="1" fill="hold">
                                          <p:stCondLst>
                                            <p:cond delay="0"/>
                                          </p:stCondLst>
                                        </p:cTn>
                                        <p:tgtEl>
                                          <p:spTgt spid="54"/>
                                        </p:tgtEl>
                                        <p:attrNameLst>
                                          <p:attrName>style.visibility</p:attrName>
                                        </p:attrNameLst>
                                      </p:cBhvr>
                                      <p:to>
                                        <p:strVal val="visible"/>
                                      </p:to>
                                    </p:set>
                                    <p:anim calcmode="lin" valueType="num">
                                      <p:cBhvr>
                                        <p:cTn id="118" dur="500" fill="hold"/>
                                        <p:tgtEl>
                                          <p:spTgt spid="54"/>
                                        </p:tgtEl>
                                        <p:attrNameLst>
                                          <p:attrName>ppt_w</p:attrName>
                                        </p:attrNameLst>
                                      </p:cBhvr>
                                      <p:tavLst>
                                        <p:tav tm="0">
                                          <p:val>
                                            <p:fltVal val="0"/>
                                          </p:val>
                                        </p:tav>
                                        <p:tav tm="100000">
                                          <p:val>
                                            <p:strVal val="#ppt_w"/>
                                          </p:val>
                                        </p:tav>
                                      </p:tavLst>
                                    </p:anim>
                                    <p:anim calcmode="lin" valueType="num">
                                      <p:cBhvr>
                                        <p:cTn id="119" dur="500" fill="hold"/>
                                        <p:tgtEl>
                                          <p:spTgt spid="54"/>
                                        </p:tgtEl>
                                        <p:attrNameLst>
                                          <p:attrName>ppt_h</p:attrName>
                                        </p:attrNameLst>
                                      </p:cBhvr>
                                      <p:tavLst>
                                        <p:tav tm="0">
                                          <p:val>
                                            <p:fltVal val="0"/>
                                          </p:val>
                                        </p:tav>
                                        <p:tav tm="100000">
                                          <p:val>
                                            <p:strVal val="#ppt_h"/>
                                          </p:val>
                                        </p:tav>
                                      </p:tavLst>
                                    </p:anim>
                                    <p:animEffect transition="in" filter="fade">
                                      <p:cBhvr>
                                        <p:cTn id="120" dur="500"/>
                                        <p:tgtEl>
                                          <p:spTgt spid="54"/>
                                        </p:tgtEl>
                                      </p:cBhvr>
                                    </p:animEffect>
                                  </p:childTnLst>
                                </p:cTn>
                              </p:par>
                              <p:par>
                                <p:cTn id="121" presetID="53" presetClass="entr" presetSubtype="16" fill="hold" grpId="0" nodeType="withEffect">
                                  <p:stCondLst>
                                    <p:cond delay="500"/>
                                  </p:stCondLst>
                                  <p:childTnLst>
                                    <p:set>
                                      <p:cBhvr>
                                        <p:cTn id="122" dur="1" fill="hold">
                                          <p:stCondLst>
                                            <p:cond delay="0"/>
                                          </p:stCondLst>
                                        </p:cTn>
                                        <p:tgtEl>
                                          <p:spTgt spid="55"/>
                                        </p:tgtEl>
                                        <p:attrNameLst>
                                          <p:attrName>style.visibility</p:attrName>
                                        </p:attrNameLst>
                                      </p:cBhvr>
                                      <p:to>
                                        <p:strVal val="visible"/>
                                      </p:to>
                                    </p:set>
                                    <p:anim calcmode="lin" valueType="num">
                                      <p:cBhvr>
                                        <p:cTn id="123" dur="500" fill="hold"/>
                                        <p:tgtEl>
                                          <p:spTgt spid="55"/>
                                        </p:tgtEl>
                                        <p:attrNameLst>
                                          <p:attrName>ppt_w</p:attrName>
                                        </p:attrNameLst>
                                      </p:cBhvr>
                                      <p:tavLst>
                                        <p:tav tm="0">
                                          <p:val>
                                            <p:fltVal val="0"/>
                                          </p:val>
                                        </p:tav>
                                        <p:tav tm="100000">
                                          <p:val>
                                            <p:strVal val="#ppt_w"/>
                                          </p:val>
                                        </p:tav>
                                      </p:tavLst>
                                    </p:anim>
                                    <p:anim calcmode="lin" valueType="num">
                                      <p:cBhvr>
                                        <p:cTn id="124" dur="500" fill="hold"/>
                                        <p:tgtEl>
                                          <p:spTgt spid="55"/>
                                        </p:tgtEl>
                                        <p:attrNameLst>
                                          <p:attrName>ppt_h</p:attrName>
                                        </p:attrNameLst>
                                      </p:cBhvr>
                                      <p:tavLst>
                                        <p:tav tm="0">
                                          <p:val>
                                            <p:fltVal val="0"/>
                                          </p:val>
                                        </p:tav>
                                        <p:tav tm="100000">
                                          <p:val>
                                            <p:strVal val="#ppt_h"/>
                                          </p:val>
                                        </p:tav>
                                      </p:tavLst>
                                    </p:anim>
                                    <p:animEffect transition="in" filter="fade">
                                      <p:cBhvr>
                                        <p:cTn id="125" dur="500"/>
                                        <p:tgtEl>
                                          <p:spTgt spid="55"/>
                                        </p:tgtEl>
                                      </p:cBhvr>
                                    </p:animEffect>
                                  </p:childTnLst>
                                </p:cTn>
                              </p:par>
                            </p:childTnLst>
                          </p:cTn>
                        </p:par>
                        <p:par>
                          <p:cTn id="126" fill="hold">
                            <p:stCondLst>
                              <p:cond delay="8250"/>
                            </p:stCondLst>
                            <p:childTnLst>
                              <p:par>
                                <p:cTn id="127" presetID="22" presetClass="entr" presetSubtype="8" fill="hold" nodeType="afterEffect">
                                  <p:stCondLst>
                                    <p:cond delay="0"/>
                                  </p:stCondLst>
                                  <p:childTnLst>
                                    <p:set>
                                      <p:cBhvr>
                                        <p:cTn id="128" dur="1" fill="hold">
                                          <p:stCondLst>
                                            <p:cond delay="0"/>
                                          </p:stCondLst>
                                        </p:cTn>
                                        <p:tgtEl>
                                          <p:spTgt spid="38"/>
                                        </p:tgtEl>
                                        <p:attrNameLst>
                                          <p:attrName>style.visibility</p:attrName>
                                        </p:attrNameLst>
                                      </p:cBhvr>
                                      <p:to>
                                        <p:strVal val="visible"/>
                                      </p:to>
                                    </p:set>
                                    <p:animEffect transition="in" filter="wipe(left)">
                                      <p:cBhvr>
                                        <p:cTn id="129" dur="500"/>
                                        <p:tgtEl>
                                          <p:spTgt spid="38"/>
                                        </p:tgtEl>
                                      </p:cBhvr>
                                    </p:animEffect>
                                  </p:childTnLst>
                                </p:cTn>
                              </p:par>
                              <p:par>
                                <p:cTn id="130" presetID="53" presetClass="entr" presetSubtype="16" fill="hold" grpId="0" nodeType="withEffect">
                                  <p:stCondLst>
                                    <p:cond delay="500"/>
                                  </p:stCondLst>
                                  <p:childTnLst>
                                    <p:set>
                                      <p:cBhvr>
                                        <p:cTn id="131" dur="1" fill="hold">
                                          <p:stCondLst>
                                            <p:cond delay="0"/>
                                          </p:stCondLst>
                                        </p:cTn>
                                        <p:tgtEl>
                                          <p:spTgt spid="43"/>
                                        </p:tgtEl>
                                        <p:attrNameLst>
                                          <p:attrName>style.visibility</p:attrName>
                                        </p:attrNameLst>
                                      </p:cBhvr>
                                      <p:to>
                                        <p:strVal val="visible"/>
                                      </p:to>
                                    </p:set>
                                    <p:anim calcmode="lin" valueType="num">
                                      <p:cBhvr>
                                        <p:cTn id="132" dur="500" fill="hold"/>
                                        <p:tgtEl>
                                          <p:spTgt spid="43"/>
                                        </p:tgtEl>
                                        <p:attrNameLst>
                                          <p:attrName>ppt_w</p:attrName>
                                        </p:attrNameLst>
                                      </p:cBhvr>
                                      <p:tavLst>
                                        <p:tav tm="0">
                                          <p:val>
                                            <p:fltVal val="0"/>
                                          </p:val>
                                        </p:tav>
                                        <p:tav tm="100000">
                                          <p:val>
                                            <p:strVal val="#ppt_w"/>
                                          </p:val>
                                        </p:tav>
                                      </p:tavLst>
                                    </p:anim>
                                    <p:anim calcmode="lin" valueType="num">
                                      <p:cBhvr>
                                        <p:cTn id="133" dur="500" fill="hold"/>
                                        <p:tgtEl>
                                          <p:spTgt spid="43"/>
                                        </p:tgtEl>
                                        <p:attrNameLst>
                                          <p:attrName>ppt_h</p:attrName>
                                        </p:attrNameLst>
                                      </p:cBhvr>
                                      <p:tavLst>
                                        <p:tav tm="0">
                                          <p:val>
                                            <p:fltVal val="0"/>
                                          </p:val>
                                        </p:tav>
                                        <p:tav tm="100000">
                                          <p:val>
                                            <p:strVal val="#ppt_h"/>
                                          </p:val>
                                        </p:tav>
                                      </p:tavLst>
                                    </p:anim>
                                    <p:animEffect transition="in" filter="fade">
                                      <p:cBhvr>
                                        <p:cTn id="134" dur="500"/>
                                        <p:tgtEl>
                                          <p:spTgt spid="43"/>
                                        </p:tgtEl>
                                      </p:cBhvr>
                                    </p:animEffect>
                                  </p:childTnLst>
                                </p:cTn>
                              </p:par>
                              <p:par>
                                <p:cTn id="135" presetID="53" presetClass="entr" presetSubtype="16" fill="hold" grpId="0" nodeType="withEffect">
                                  <p:stCondLst>
                                    <p:cond delay="500"/>
                                  </p:stCondLst>
                                  <p:childTnLst>
                                    <p:set>
                                      <p:cBhvr>
                                        <p:cTn id="136" dur="1" fill="hold">
                                          <p:stCondLst>
                                            <p:cond delay="0"/>
                                          </p:stCondLst>
                                        </p:cTn>
                                        <p:tgtEl>
                                          <p:spTgt spid="44"/>
                                        </p:tgtEl>
                                        <p:attrNameLst>
                                          <p:attrName>style.visibility</p:attrName>
                                        </p:attrNameLst>
                                      </p:cBhvr>
                                      <p:to>
                                        <p:strVal val="visible"/>
                                      </p:to>
                                    </p:set>
                                    <p:anim calcmode="lin" valueType="num">
                                      <p:cBhvr>
                                        <p:cTn id="137" dur="500" fill="hold"/>
                                        <p:tgtEl>
                                          <p:spTgt spid="44"/>
                                        </p:tgtEl>
                                        <p:attrNameLst>
                                          <p:attrName>ppt_w</p:attrName>
                                        </p:attrNameLst>
                                      </p:cBhvr>
                                      <p:tavLst>
                                        <p:tav tm="0">
                                          <p:val>
                                            <p:fltVal val="0"/>
                                          </p:val>
                                        </p:tav>
                                        <p:tav tm="100000">
                                          <p:val>
                                            <p:strVal val="#ppt_w"/>
                                          </p:val>
                                        </p:tav>
                                      </p:tavLst>
                                    </p:anim>
                                    <p:anim calcmode="lin" valueType="num">
                                      <p:cBhvr>
                                        <p:cTn id="138" dur="500" fill="hold"/>
                                        <p:tgtEl>
                                          <p:spTgt spid="44"/>
                                        </p:tgtEl>
                                        <p:attrNameLst>
                                          <p:attrName>ppt_h</p:attrName>
                                        </p:attrNameLst>
                                      </p:cBhvr>
                                      <p:tavLst>
                                        <p:tav tm="0">
                                          <p:val>
                                            <p:fltVal val="0"/>
                                          </p:val>
                                        </p:tav>
                                        <p:tav tm="100000">
                                          <p:val>
                                            <p:strVal val="#ppt_h"/>
                                          </p:val>
                                        </p:tav>
                                      </p:tavLst>
                                    </p:anim>
                                    <p:animEffect transition="in" filter="fade">
                                      <p:cBhvr>
                                        <p:cTn id="139" dur="500"/>
                                        <p:tgtEl>
                                          <p:spTgt spid="44"/>
                                        </p:tgtEl>
                                      </p:cBhvr>
                                    </p:animEffect>
                                  </p:childTnLst>
                                </p:cTn>
                              </p:par>
                              <p:par>
                                <p:cTn id="140" presetID="53" presetClass="entr" presetSubtype="16" fill="hold" grpId="0" nodeType="withEffect">
                                  <p:stCondLst>
                                    <p:cond delay="500"/>
                                  </p:stCondLst>
                                  <p:childTnLst>
                                    <p:set>
                                      <p:cBhvr>
                                        <p:cTn id="141" dur="1" fill="hold">
                                          <p:stCondLst>
                                            <p:cond delay="0"/>
                                          </p:stCondLst>
                                        </p:cTn>
                                        <p:tgtEl>
                                          <p:spTgt spid="56"/>
                                        </p:tgtEl>
                                        <p:attrNameLst>
                                          <p:attrName>style.visibility</p:attrName>
                                        </p:attrNameLst>
                                      </p:cBhvr>
                                      <p:to>
                                        <p:strVal val="visible"/>
                                      </p:to>
                                    </p:set>
                                    <p:anim calcmode="lin" valueType="num">
                                      <p:cBhvr>
                                        <p:cTn id="142" dur="500" fill="hold"/>
                                        <p:tgtEl>
                                          <p:spTgt spid="56"/>
                                        </p:tgtEl>
                                        <p:attrNameLst>
                                          <p:attrName>ppt_w</p:attrName>
                                        </p:attrNameLst>
                                      </p:cBhvr>
                                      <p:tavLst>
                                        <p:tav tm="0">
                                          <p:val>
                                            <p:fltVal val="0"/>
                                          </p:val>
                                        </p:tav>
                                        <p:tav tm="100000">
                                          <p:val>
                                            <p:strVal val="#ppt_w"/>
                                          </p:val>
                                        </p:tav>
                                      </p:tavLst>
                                    </p:anim>
                                    <p:anim calcmode="lin" valueType="num">
                                      <p:cBhvr>
                                        <p:cTn id="143" dur="500" fill="hold"/>
                                        <p:tgtEl>
                                          <p:spTgt spid="56"/>
                                        </p:tgtEl>
                                        <p:attrNameLst>
                                          <p:attrName>ppt_h</p:attrName>
                                        </p:attrNameLst>
                                      </p:cBhvr>
                                      <p:tavLst>
                                        <p:tav tm="0">
                                          <p:val>
                                            <p:fltVal val="0"/>
                                          </p:val>
                                        </p:tav>
                                        <p:tav tm="100000">
                                          <p:val>
                                            <p:strVal val="#ppt_h"/>
                                          </p:val>
                                        </p:tav>
                                      </p:tavLst>
                                    </p:anim>
                                    <p:animEffect transition="in" filter="fade">
                                      <p:cBhvr>
                                        <p:cTn id="144" dur="500"/>
                                        <p:tgtEl>
                                          <p:spTgt spid="56"/>
                                        </p:tgtEl>
                                      </p:cBhvr>
                                    </p:animEffect>
                                  </p:childTnLst>
                                </p:cTn>
                              </p:par>
                              <p:par>
                                <p:cTn id="145" presetID="53" presetClass="entr" presetSubtype="16" fill="hold" grpId="0" nodeType="withEffect">
                                  <p:stCondLst>
                                    <p:cond delay="500"/>
                                  </p:stCondLst>
                                  <p:childTnLst>
                                    <p:set>
                                      <p:cBhvr>
                                        <p:cTn id="146" dur="1" fill="hold">
                                          <p:stCondLst>
                                            <p:cond delay="0"/>
                                          </p:stCondLst>
                                        </p:cTn>
                                        <p:tgtEl>
                                          <p:spTgt spid="57"/>
                                        </p:tgtEl>
                                        <p:attrNameLst>
                                          <p:attrName>style.visibility</p:attrName>
                                        </p:attrNameLst>
                                      </p:cBhvr>
                                      <p:to>
                                        <p:strVal val="visible"/>
                                      </p:to>
                                    </p:set>
                                    <p:anim calcmode="lin" valueType="num">
                                      <p:cBhvr>
                                        <p:cTn id="147" dur="500" fill="hold"/>
                                        <p:tgtEl>
                                          <p:spTgt spid="57"/>
                                        </p:tgtEl>
                                        <p:attrNameLst>
                                          <p:attrName>ppt_w</p:attrName>
                                        </p:attrNameLst>
                                      </p:cBhvr>
                                      <p:tavLst>
                                        <p:tav tm="0">
                                          <p:val>
                                            <p:fltVal val="0"/>
                                          </p:val>
                                        </p:tav>
                                        <p:tav tm="100000">
                                          <p:val>
                                            <p:strVal val="#ppt_w"/>
                                          </p:val>
                                        </p:tav>
                                      </p:tavLst>
                                    </p:anim>
                                    <p:anim calcmode="lin" valueType="num">
                                      <p:cBhvr>
                                        <p:cTn id="148" dur="500" fill="hold"/>
                                        <p:tgtEl>
                                          <p:spTgt spid="57"/>
                                        </p:tgtEl>
                                        <p:attrNameLst>
                                          <p:attrName>ppt_h</p:attrName>
                                        </p:attrNameLst>
                                      </p:cBhvr>
                                      <p:tavLst>
                                        <p:tav tm="0">
                                          <p:val>
                                            <p:fltVal val="0"/>
                                          </p:val>
                                        </p:tav>
                                        <p:tav tm="100000">
                                          <p:val>
                                            <p:strVal val="#ppt_h"/>
                                          </p:val>
                                        </p:tav>
                                      </p:tavLst>
                                    </p:anim>
                                    <p:animEffect transition="in" filter="fade">
                                      <p:cBhvr>
                                        <p:cTn id="14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p:bldP spid="35" grpId="0" animBg="1"/>
      <p:bldP spid="36" grpId="0"/>
      <p:bldP spid="39" grpId="0" animBg="1"/>
      <p:bldP spid="40" grpId="0"/>
      <p:bldP spid="41" grpId="0" animBg="1"/>
      <p:bldP spid="42" grpId="0"/>
      <p:bldP spid="43" grpId="0" animBg="1"/>
      <p:bldP spid="44" grpId="0"/>
      <p:bldP spid="45" grpId="0" animBg="1"/>
      <p:bldP spid="45" grpId="1" animBg="1"/>
      <p:bldP spid="46" grpId="0" animBg="1"/>
      <p:bldP spid="47" grpId="0"/>
      <p:bldP spid="48" grpId="0"/>
      <p:bldP spid="49" grpId="0"/>
      <p:bldP spid="50" grpId="0"/>
      <p:bldP spid="51" grpId="0"/>
      <p:bldP spid="52" grpId="0"/>
      <p:bldP spid="53" grpId="0"/>
      <p:bldP spid="54" grpId="0"/>
      <p:bldP spid="55" grpId="0"/>
      <p:bldP spid="56" grpId="0"/>
      <p:bldP spid="5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任意多边形 29"/>
          <p:cNvSpPr/>
          <p:nvPr/>
        </p:nvSpPr>
        <p:spPr>
          <a:xfrm rot="16200000">
            <a:off x="1592646" y="-326564"/>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1" name="矩形 30"/>
          <p:cNvSpPr/>
          <p:nvPr/>
        </p:nvSpPr>
        <p:spPr bwMode="auto">
          <a:xfrm>
            <a:off x="189992" y="896511"/>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2" name="文本框 28"/>
          <p:cNvSpPr>
            <a:spLocks noChangeArrowheads="1"/>
          </p:cNvSpPr>
          <p:nvPr/>
        </p:nvSpPr>
        <p:spPr bwMode="auto">
          <a:xfrm>
            <a:off x="497968" y="977822"/>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竞争对手分析</a:t>
            </a:r>
            <a:endParaRPr lang="zh-CN" altLang="en-US" b="1" dirty="0">
              <a:solidFill>
                <a:srgbClr val="262626"/>
              </a:solidFill>
              <a:latin typeface="微软雅黑" pitchFamily="34" charset="-122"/>
              <a:ea typeface="微软雅黑" pitchFamily="34" charset="-122"/>
              <a:sym typeface="微软雅黑" pitchFamily="34" charset="-122"/>
            </a:endParaRPr>
          </a:p>
        </p:txBody>
      </p:sp>
      <p:sp>
        <p:nvSpPr>
          <p:cNvPr id="33" name="Oval 90"/>
          <p:cNvSpPr/>
          <p:nvPr/>
        </p:nvSpPr>
        <p:spPr>
          <a:xfrm>
            <a:off x="3454294" y="1664804"/>
            <a:ext cx="2233031" cy="2232422"/>
          </a:xfrm>
          <a:prstGeom prst="ellipse">
            <a:avLst/>
          </a:prstGeom>
          <a:noFill/>
          <a:ln w="127000" cap="flat" cmpd="sng" algn="ctr">
            <a:solidFill>
              <a:srgbClr val="FFFFFF">
                <a:lumMod val="85000"/>
                <a:alpha val="50000"/>
              </a:srgbClr>
            </a:solidFill>
            <a:prstDash val="solid"/>
          </a:ln>
          <a:effectLst/>
        </p:spPr>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34" name="Oval 91"/>
          <p:cNvSpPr/>
          <p:nvPr/>
        </p:nvSpPr>
        <p:spPr>
          <a:xfrm>
            <a:off x="3591181" y="1801726"/>
            <a:ext cx="1959259" cy="1958578"/>
          </a:xfrm>
          <a:prstGeom prst="ellipse">
            <a:avLst/>
          </a:prstGeom>
          <a:noFill/>
          <a:ln w="127000" cap="flat" cmpd="sng" algn="ctr">
            <a:solidFill>
              <a:srgbClr val="FFFFFF">
                <a:lumMod val="85000"/>
                <a:alpha val="50000"/>
              </a:srgbClr>
            </a:solidFill>
            <a:prstDash val="solid"/>
          </a:ln>
          <a:effectLst/>
        </p:spPr>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5" name="Oval 92"/>
          <p:cNvSpPr/>
          <p:nvPr/>
        </p:nvSpPr>
        <p:spPr>
          <a:xfrm>
            <a:off x="3728067" y="1937457"/>
            <a:ext cx="1685486" cy="1687115"/>
          </a:xfrm>
          <a:prstGeom prst="ellipse">
            <a:avLst/>
          </a:prstGeom>
          <a:noFill/>
          <a:ln w="127000" cap="flat" cmpd="sng" algn="ctr">
            <a:solidFill>
              <a:srgbClr val="FFFFFF">
                <a:lumMod val="85000"/>
                <a:alpha val="50000"/>
              </a:srgbClr>
            </a:solidFill>
            <a:prstDash val="solid"/>
          </a:ln>
          <a:effectLst/>
        </p:spPr>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6" name="Oval 93"/>
          <p:cNvSpPr/>
          <p:nvPr/>
        </p:nvSpPr>
        <p:spPr>
          <a:xfrm>
            <a:off x="3864953" y="2074379"/>
            <a:ext cx="1411714" cy="1413272"/>
          </a:xfrm>
          <a:prstGeom prst="ellipse">
            <a:avLst/>
          </a:prstGeom>
          <a:solidFill>
            <a:srgbClr val="C00000"/>
          </a:solidFill>
          <a:ln w="127000" cap="rnd" cmpd="sng" algn="ctr">
            <a:solidFill>
              <a:srgbClr val="FFFFFF">
                <a:lumMod val="85000"/>
                <a:alpha val="50000"/>
              </a:srgbClr>
            </a:solidFill>
            <a:prstDash val="solid"/>
          </a:ln>
          <a:effectLst/>
        </p:spPr>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7" name="Arc 94"/>
          <p:cNvSpPr/>
          <p:nvPr/>
        </p:nvSpPr>
        <p:spPr>
          <a:xfrm>
            <a:off x="3454294" y="1675821"/>
            <a:ext cx="2233031" cy="2232422"/>
          </a:xfrm>
          <a:prstGeom prst="arc">
            <a:avLst>
              <a:gd name="adj1" fmla="val 16200000"/>
              <a:gd name="adj2" fmla="val 20886546"/>
            </a:avLst>
          </a:prstGeom>
          <a:noFill/>
          <a:ln w="127000" cap="rnd" cmpd="sng" algn="ctr">
            <a:solidFill>
              <a:srgbClr val="FFFFFF">
                <a:lumMod val="65000"/>
              </a:srgbClr>
            </a:solidFill>
            <a:prstDash val="solid"/>
          </a:ln>
          <a:effectLst/>
        </p:spPr>
        <p:txBody>
          <a:bodyPr lIns="68562" tIns="34281" rIns="68562" bIns="3428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8" name="Arc 95"/>
          <p:cNvSpPr/>
          <p:nvPr/>
        </p:nvSpPr>
        <p:spPr>
          <a:xfrm>
            <a:off x="3591181" y="1801726"/>
            <a:ext cx="1959259" cy="1958578"/>
          </a:xfrm>
          <a:prstGeom prst="arc">
            <a:avLst>
              <a:gd name="adj1" fmla="val 12350273"/>
              <a:gd name="adj2" fmla="val 15240146"/>
            </a:avLst>
          </a:prstGeom>
          <a:noFill/>
          <a:ln w="127000" cap="rnd" cmpd="sng" algn="ctr">
            <a:solidFill>
              <a:srgbClr val="FFFFFF">
                <a:lumMod val="65000"/>
              </a:srgbClr>
            </a:solidFill>
            <a:prstDash val="solid"/>
          </a:ln>
          <a:effectLst/>
        </p:spPr>
        <p:txBody>
          <a:bodyPr lIns="68562" tIns="34281" rIns="68562" bIns="3428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39" name="Arc 96"/>
          <p:cNvSpPr/>
          <p:nvPr/>
        </p:nvSpPr>
        <p:spPr>
          <a:xfrm>
            <a:off x="3728067" y="1937457"/>
            <a:ext cx="1685486" cy="1687115"/>
          </a:xfrm>
          <a:prstGeom prst="arc">
            <a:avLst>
              <a:gd name="adj1" fmla="val 3842578"/>
              <a:gd name="adj2" fmla="val 9752989"/>
            </a:avLst>
          </a:prstGeom>
          <a:noFill/>
          <a:ln w="127000" cap="rnd" cmpd="sng" algn="ctr">
            <a:solidFill>
              <a:srgbClr val="FFFFFF">
                <a:lumMod val="75000"/>
              </a:srgbClr>
            </a:solidFill>
            <a:prstDash val="solid"/>
          </a:ln>
          <a:effectLst/>
        </p:spPr>
        <p:txBody>
          <a:bodyPr lIns="68562" tIns="34281" rIns="68562" bIns="3428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40" name="Arc 97"/>
          <p:cNvSpPr/>
          <p:nvPr/>
        </p:nvSpPr>
        <p:spPr>
          <a:xfrm>
            <a:off x="3975123" y="2118447"/>
            <a:ext cx="1411714" cy="1413272"/>
          </a:xfrm>
          <a:prstGeom prst="arc">
            <a:avLst>
              <a:gd name="adj1" fmla="val 21482739"/>
              <a:gd name="adj2" fmla="val 2573572"/>
            </a:avLst>
          </a:prstGeom>
          <a:noFill/>
          <a:ln w="127000" cap="rnd" cmpd="sng" algn="ctr">
            <a:solidFill>
              <a:srgbClr val="000000">
                <a:lumMod val="65000"/>
                <a:lumOff val="35000"/>
              </a:srgbClr>
            </a:solidFill>
            <a:prstDash val="solid"/>
          </a:ln>
          <a:effectLst/>
        </p:spPr>
        <p:txBody>
          <a:bodyPr lIns="68562" tIns="34281" rIns="68562" bIns="3428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41" name="TextBox 40"/>
          <p:cNvSpPr txBox="1"/>
          <p:nvPr/>
        </p:nvSpPr>
        <p:spPr>
          <a:xfrm>
            <a:off x="3875970" y="2269060"/>
            <a:ext cx="1411714" cy="1084894"/>
          </a:xfrm>
          <a:prstGeom prst="rect">
            <a:avLst/>
          </a:prstGeom>
          <a:noFill/>
        </p:spPr>
        <p:txBody>
          <a:bodyPr wrap="square" lIns="68562" tIns="34281" rIns="68562" bIns="3428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竞争</a:t>
            </a:r>
            <a:endParaRPr kumimoji="0" lang="en-US" altLang="zh-CN" sz="22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对手</a:t>
            </a:r>
            <a:endParaRPr kumimoji="0" lang="en-US" altLang="zh-CN" sz="22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Open Sans" panose="020B0606030504020204" pitchFamily="34" charset="0"/>
              </a:rPr>
              <a:t>占比</a:t>
            </a:r>
            <a:r>
              <a:rPr kumimoji="0" lang="en-US" sz="2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Open Sans" panose="020B0606030504020204" pitchFamily="34" charset="0"/>
              </a:rPr>
              <a:t> </a:t>
            </a:r>
          </a:p>
        </p:txBody>
      </p:sp>
      <p:cxnSp>
        <p:nvCxnSpPr>
          <p:cNvPr id="42" name="Straight Connector 100"/>
          <p:cNvCxnSpPr/>
          <p:nvPr/>
        </p:nvCxnSpPr>
        <p:spPr>
          <a:xfrm>
            <a:off x="5763506" y="2566106"/>
            <a:ext cx="685621" cy="0"/>
          </a:xfrm>
          <a:prstGeom prst="line">
            <a:avLst/>
          </a:prstGeom>
          <a:noFill/>
          <a:ln w="3175" cap="flat" cmpd="sng" algn="ctr">
            <a:solidFill>
              <a:srgbClr val="7F8C8D"/>
            </a:solidFill>
            <a:prstDash val="dashDot"/>
            <a:tailEnd type="oval"/>
          </a:ln>
          <a:effectLst/>
        </p:spPr>
      </p:cxnSp>
      <p:cxnSp>
        <p:nvCxnSpPr>
          <p:cNvPr id="43" name="Straight Connector 101"/>
          <p:cNvCxnSpPr/>
          <p:nvPr/>
        </p:nvCxnSpPr>
        <p:spPr>
          <a:xfrm>
            <a:off x="5164525" y="3337043"/>
            <a:ext cx="1028432" cy="0"/>
          </a:xfrm>
          <a:prstGeom prst="line">
            <a:avLst/>
          </a:prstGeom>
          <a:noFill/>
          <a:ln w="3175" cap="flat" cmpd="sng" algn="ctr">
            <a:solidFill>
              <a:srgbClr val="7F8C8D"/>
            </a:solidFill>
            <a:prstDash val="dashDot"/>
            <a:tailEnd type="oval"/>
          </a:ln>
          <a:effectLst/>
        </p:spPr>
      </p:cxnSp>
      <p:sp>
        <p:nvSpPr>
          <p:cNvPr id="44" name="TextBox 43"/>
          <p:cNvSpPr txBox="1"/>
          <p:nvPr/>
        </p:nvSpPr>
        <p:spPr>
          <a:xfrm>
            <a:off x="6526498" y="2416088"/>
            <a:ext cx="555244" cy="300064"/>
          </a:xfrm>
          <a:prstGeom prst="rect">
            <a:avLst/>
          </a:prstGeom>
          <a:noFill/>
        </p:spPr>
        <p:txBody>
          <a:bodyPr wrap="none" lIns="68562" tIns="34281" rIns="68562"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Open Sans" panose="020B0606030504020204" pitchFamily="34" charset="0"/>
              </a:rPr>
              <a:t>3</a:t>
            </a:r>
            <a:r>
              <a:rPr kumimoji="0" lang="en-US" sz="1500" b="1" i="0" u="none" strike="noStrike" kern="0" cap="none" spc="0" normalizeH="0" baseline="0" noProof="0" dirty="0" smtClean="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Open Sans" panose="020B0606030504020204" pitchFamily="34" charset="0"/>
              </a:rPr>
              <a:t>5</a:t>
            </a:r>
            <a:r>
              <a:rPr kumimoji="0" lang="en-US" sz="1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Open Sans" panose="020B0606030504020204" pitchFamily="34" charset="0"/>
              </a:rPr>
              <a:t>%</a:t>
            </a:r>
          </a:p>
        </p:txBody>
      </p:sp>
      <p:sp>
        <p:nvSpPr>
          <p:cNvPr id="45" name="TextBox 44"/>
          <p:cNvSpPr txBox="1"/>
          <p:nvPr/>
        </p:nvSpPr>
        <p:spPr>
          <a:xfrm>
            <a:off x="7054998" y="2366882"/>
            <a:ext cx="1828910" cy="730951"/>
          </a:xfrm>
          <a:prstGeom prst="rect">
            <a:avLst/>
          </a:prstGeom>
          <a:noFill/>
        </p:spPr>
        <p:txBody>
          <a:bodyPr wrap="square" lIns="68562" tIns="34281" rIns="68562"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输入对手公司</a:t>
            </a:r>
            <a:endParaRPr kumimoji="0" lang="id-ID" altLang="zh-CN" sz="18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请在此处输入详细的文字介绍信息和介表达图表的含义表达图表的含义</a:t>
            </a:r>
            <a:r>
              <a:rPr kumimoji="0" lang="en-US" altLang="zh-CN"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a:t>
            </a:r>
            <a:endPar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46" name="TextBox 45"/>
          <p:cNvSpPr txBox="1"/>
          <p:nvPr/>
        </p:nvSpPr>
        <p:spPr>
          <a:xfrm>
            <a:off x="6200960" y="3187613"/>
            <a:ext cx="555536" cy="300083"/>
          </a:xfrm>
          <a:prstGeom prst="rect">
            <a:avLst/>
          </a:prstGeom>
          <a:noFill/>
        </p:spPr>
        <p:txBody>
          <a:bodyPr wrap="none" lIns="68562" tIns="34281" rIns="68562"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Open Sans" panose="020B0606030504020204" pitchFamily="34" charset="0"/>
              </a:rPr>
              <a:t>15%</a:t>
            </a:r>
          </a:p>
        </p:txBody>
      </p:sp>
      <p:sp>
        <p:nvSpPr>
          <p:cNvPr id="47" name="TextBox 46"/>
          <p:cNvSpPr txBox="1"/>
          <p:nvPr/>
        </p:nvSpPr>
        <p:spPr>
          <a:xfrm>
            <a:off x="6709807" y="3131654"/>
            <a:ext cx="1742166" cy="730951"/>
          </a:xfrm>
          <a:prstGeom prst="rect">
            <a:avLst/>
          </a:prstGeom>
          <a:noFill/>
        </p:spPr>
        <p:txBody>
          <a:bodyPr wrap="square" lIns="68562" tIns="34281" rIns="68562"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输入对手公司</a:t>
            </a:r>
            <a:endParaRPr kumimoji="0" lang="id-ID" altLang="zh-CN" sz="18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请在此处输入详细的文字介绍信息和介表达图表的含义表达图表的含义</a:t>
            </a:r>
            <a:r>
              <a:rPr kumimoji="0" lang="en-US" altLang="zh-CN"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a:t>
            </a:r>
            <a:endPar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cxnSp>
        <p:nvCxnSpPr>
          <p:cNvPr id="48" name="Straight Connector 107"/>
          <p:cNvCxnSpPr/>
          <p:nvPr/>
        </p:nvCxnSpPr>
        <p:spPr>
          <a:xfrm>
            <a:off x="2969837" y="2416088"/>
            <a:ext cx="685621" cy="0"/>
          </a:xfrm>
          <a:prstGeom prst="line">
            <a:avLst/>
          </a:prstGeom>
          <a:noFill/>
          <a:ln w="3175" cap="flat" cmpd="sng" algn="ctr">
            <a:solidFill>
              <a:srgbClr val="7F8C8D"/>
            </a:solidFill>
            <a:prstDash val="dashDot"/>
            <a:headEnd type="oval"/>
            <a:tailEnd type="none"/>
          </a:ln>
          <a:effectLst/>
        </p:spPr>
      </p:cxnSp>
      <p:sp>
        <p:nvSpPr>
          <p:cNvPr id="49" name="TextBox 48"/>
          <p:cNvSpPr txBox="1"/>
          <p:nvPr/>
        </p:nvSpPr>
        <p:spPr>
          <a:xfrm>
            <a:off x="2370258" y="2266069"/>
            <a:ext cx="555536" cy="300083"/>
          </a:xfrm>
          <a:prstGeom prst="rect">
            <a:avLst/>
          </a:prstGeom>
          <a:noFill/>
        </p:spPr>
        <p:txBody>
          <a:bodyPr wrap="none" lIns="68562" tIns="34281" rIns="68562" bIns="34281">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en-US" sz="1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Open Sans" panose="020B0606030504020204" pitchFamily="34" charset="0"/>
              </a:rPr>
              <a:t>35%</a:t>
            </a:r>
          </a:p>
        </p:txBody>
      </p:sp>
      <p:sp>
        <p:nvSpPr>
          <p:cNvPr id="50" name="TextBox 49"/>
          <p:cNvSpPr txBox="1"/>
          <p:nvPr/>
        </p:nvSpPr>
        <p:spPr>
          <a:xfrm>
            <a:off x="765568" y="2207729"/>
            <a:ext cx="1630537" cy="730951"/>
          </a:xfrm>
          <a:prstGeom prst="rect">
            <a:avLst/>
          </a:prstGeom>
          <a:noFill/>
        </p:spPr>
        <p:txBody>
          <a:bodyPr wrap="square" lIns="68562" tIns="34281" rIns="68562" bIns="34281">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输入对手公司</a:t>
            </a:r>
            <a:endParaRPr kumimoji="0" lang="id-ID" altLang="zh-CN" sz="18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请在此处输入详细的文字介绍信息和介表达图表的含义表达图表的含义</a:t>
            </a:r>
            <a:r>
              <a:rPr kumimoji="0" lang="en-US" altLang="zh-CN"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a:t>
            </a:r>
            <a:endPar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cxnSp>
        <p:nvCxnSpPr>
          <p:cNvPr id="51" name="Straight Connector 110"/>
          <p:cNvCxnSpPr/>
          <p:nvPr/>
        </p:nvCxnSpPr>
        <p:spPr>
          <a:xfrm>
            <a:off x="3042445" y="3011400"/>
            <a:ext cx="685621" cy="0"/>
          </a:xfrm>
          <a:prstGeom prst="line">
            <a:avLst/>
          </a:prstGeom>
          <a:noFill/>
          <a:ln w="3175" cap="flat" cmpd="sng" algn="ctr">
            <a:solidFill>
              <a:srgbClr val="7F8C8D"/>
            </a:solidFill>
            <a:prstDash val="dashDot"/>
            <a:headEnd type="none"/>
            <a:tailEnd type="none"/>
          </a:ln>
          <a:effectLst/>
        </p:spPr>
      </p:cxnSp>
      <p:cxnSp>
        <p:nvCxnSpPr>
          <p:cNvPr id="52" name="Straight Connector 112"/>
          <p:cNvCxnSpPr/>
          <p:nvPr/>
        </p:nvCxnSpPr>
        <p:spPr>
          <a:xfrm>
            <a:off x="3042445" y="3011401"/>
            <a:ext cx="0" cy="245269"/>
          </a:xfrm>
          <a:prstGeom prst="line">
            <a:avLst/>
          </a:prstGeom>
          <a:noFill/>
          <a:ln w="3175" cap="flat" cmpd="sng" algn="ctr">
            <a:solidFill>
              <a:srgbClr val="7F8C8D"/>
            </a:solidFill>
            <a:prstDash val="dash"/>
            <a:tailEnd type="oval"/>
          </a:ln>
          <a:effectLst/>
        </p:spPr>
      </p:cxnSp>
      <p:sp>
        <p:nvSpPr>
          <p:cNvPr id="53" name="TextBox 52"/>
          <p:cNvSpPr txBox="1"/>
          <p:nvPr/>
        </p:nvSpPr>
        <p:spPr>
          <a:xfrm>
            <a:off x="2416192" y="3235535"/>
            <a:ext cx="555536" cy="300083"/>
          </a:xfrm>
          <a:prstGeom prst="rect">
            <a:avLst/>
          </a:prstGeom>
          <a:noFill/>
        </p:spPr>
        <p:txBody>
          <a:bodyPr wrap="none" lIns="68562" tIns="34281" rIns="68562" bIns="34281">
            <a:spAutoFit/>
          </a:bodyPr>
          <a:lstStyle/>
          <a:p>
            <a:pPr algn="r">
              <a:defRPr/>
            </a:pPr>
            <a:r>
              <a:rPr lang="en-US" sz="15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45%</a:t>
            </a:r>
          </a:p>
        </p:txBody>
      </p:sp>
      <p:sp>
        <p:nvSpPr>
          <p:cNvPr id="54" name="TextBox 53"/>
          <p:cNvSpPr txBox="1"/>
          <p:nvPr/>
        </p:nvSpPr>
        <p:spPr>
          <a:xfrm>
            <a:off x="797023" y="3174814"/>
            <a:ext cx="1673583" cy="807895"/>
          </a:xfrm>
          <a:prstGeom prst="rect">
            <a:avLst/>
          </a:prstGeom>
          <a:noFill/>
        </p:spPr>
        <p:txBody>
          <a:bodyPr wrap="square" lIns="68562" tIns="34281" rIns="68562" bIns="34281">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输入对手公司</a:t>
            </a:r>
            <a:endParaRPr kumimoji="0" lang="id-ID" altLang="zh-CN" sz="18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请在此处输入详细的文字介绍信息和介表达图表的含义表达图表的含义</a:t>
            </a:r>
            <a:r>
              <a:rPr kumimoji="0" lang="en-US" altLang="zh-CN"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a:t>
            </a:r>
            <a:endPar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55" name="Freeform 12"/>
          <p:cNvSpPr>
            <a:spLocks/>
          </p:cNvSpPr>
          <p:nvPr/>
        </p:nvSpPr>
        <p:spPr bwMode="auto">
          <a:xfrm>
            <a:off x="1206068" y="4271844"/>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endParaRPr>
          </a:p>
        </p:txBody>
      </p:sp>
      <p:sp>
        <p:nvSpPr>
          <p:cNvPr id="56" name="Freeform 12"/>
          <p:cNvSpPr>
            <a:spLocks/>
          </p:cNvSpPr>
          <p:nvPr/>
        </p:nvSpPr>
        <p:spPr bwMode="auto">
          <a:xfrm flipH="1" flipV="1">
            <a:off x="7685101" y="5047555"/>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endParaRPr>
          </a:p>
        </p:txBody>
      </p:sp>
      <p:sp>
        <p:nvSpPr>
          <p:cNvPr id="57" name="TextBox 56"/>
          <p:cNvSpPr txBox="1"/>
          <p:nvPr/>
        </p:nvSpPr>
        <p:spPr>
          <a:xfrm>
            <a:off x="1476028" y="4507494"/>
            <a:ext cx="6407261" cy="789447"/>
          </a:xfrm>
          <a:prstGeom prst="rect">
            <a:avLst/>
          </a:prstGeom>
          <a:noFill/>
        </p:spPr>
        <p:txBody>
          <a:bodyPr wrap="square" lIns="68562" tIns="34281" rIns="68562" bIns="34281" rtlCol="0">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1"/>
                                        </p:tgtEl>
                                        <p:attrNameLst>
                                          <p:attrName>style.visibility</p:attrName>
                                        </p:attrNameLst>
                                      </p:cBhvr>
                                      <p:to>
                                        <p:strVal val="visible"/>
                                      </p:to>
                                    </p:set>
                                    <p:anim calcmode="lin" valueType="num">
                                      <p:cBhvr additive="base">
                                        <p:cTn id="12" dur="500" fill="hold"/>
                                        <p:tgtEl>
                                          <p:spTgt spid="31"/>
                                        </p:tgtEl>
                                        <p:attrNameLst>
                                          <p:attrName>ppt_x</p:attrName>
                                        </p:attrNameLst>
                                      </p:cBhvr>
                                      <p:tavLst>
                                        <p:tav tm="0">
                                          <p:val>
                                            <p:strVal val="0-#ppt_w/2"/>
                                          </p:val>
                                        </p:tav>
                                        <p:tav tm="100000">
                                          <p:val>
                                            <p:strVal val="#ppt_x"/>
                                          </p:val>
                                        </p:tav>
                                      </p:tavLst>
                                    </p:anim>
                                    <p:anim calcmode="lin" valueType="num">
                                      <p:cBhvr additive="base">
                                        <p:cTn id="13" dur="500" fill="hold"/>
                                        <p:tgtEl>
                                          <p:spTgt spid="3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2"/>
                                        </p:tgtEl>
                                        <p:attrNameLst>
                                          <p:attrName>style.visibility</p:attrName>
                                        </p:attrNameLst>
                                      </p:cBhvr>
                                      <p:to>
                                        <p:strVal val="visible"/>
                                      </p:to>
                                    </p:set>
                                    <p:anim calcmode="lin" valueType="num">
                                      <p:cBhvr>
                                        <p:cTn id="17" dur="500" fill="hold"/>
                                        <p:tgtEl>
                                          <p:spTgt spid="32"/>
                                        </p:tgtEl>
                                        <p:attrNameLst>
                                          <p:attrName>ppt_w</p:attrName>
                                        </p:attrNameLst>
                                      </p:cBhvr>
                                      <p:tavLst>
                                        <p:tav tm="0">
                                          <p:val>
                                            <p:fltVal val="0"/>
                                          </p:val>
                                        </p:tav>
                                        <p:tav tm="100000">
                                          <p:val>
                                            <p:strVal val="#ppt_w"/>
                                          </p:val>
                                        </p:tav>
                                      </p:tavLst>
                                    </p:anim>
                                    <p:anim calcmode="lin" valueType="num">
                                      <p:cBhvr>
                                        <p:cTn id="18" dur="500" fill="hold"/>
                                        <p:tgtEl>
                                          <p:spTgt spid="32"/>
                                        </p:tgtEl>
                                        <p:attrNameLst>
                                          <p:attrName>ppt_h</p:attrName>
                                        </p:attrNameLst>
                                      </p:cBhvr>
                                      <p:tavLst>
                                        <p:tav tm="0">
                                          <p:val>
                                            <p:fltVal val="0"/>
                                          </p:val>
                                        </p:tav>
                                        <p:tav tm="100000">
                                          <p:val>
                                            <p:strVal val="#ppt_h"/>
                                          </p:val>
                                        </p:tav>
                                      </p:tavLst>
                                    </p:anim>
                                    <p:anim calcmode="lin" valueType="num">
                                      <p:cBhvr>
                                        <p:cTn id="19" dur="500" fill="hold"/>
                                        <p:tgtEl>
                                          <p:spTgt spid="32"/>
                                        </p:tgtEl>
                                        <p:attrNameLst>
                                          <p:attrName>style.rotation</p:attrName>
                                        </p:attrNameLst>
                                      </p:cBhvr>
                                      <p:tavLst>
                                        <p:tav tm="0">
                                          <p:val>
                                            <p:fltVal val="360"/>
                                          </p:val>
                                        </p:tav>
                                        <p:tav tm="100000">
                                          <p:val>
                                            <p:fltVal val="0"/>
                                          </p:val>
                                        </p:tav>
                                      </p:tavLst>
                                    </p:anim>
                                    <p:animEffect transition="in" filter="fade">
                                      <p:cBhvr>
                                        <p:cTn id="20" dur="500"/>
                                        <p:tgtEl>
                                          <p:spTgt spid="32"/>
                                        </p:tgtEl>
                                      </p:cBhvr>
                                    </p:animEffect>
                                  </p:childTnLst>
                                </p:cTn>
                              </p:par>
                              <p:par>
                                <p:cTn id="21" presetID="21" presetClass="entr" presetSubtype="1" fill="hold" grpId="0" nodeType="withEffect">
                                  <p:stCondLst>
                                    <p:cond delay="500"/>
                                  </p:stCondLst>
                                  <p:childTnLst>
                                    <p:set>
                                      <p:cBhvr>
                                        <p:cTn id="22" dur="1" fill="hold">
                                          <p:stCondLst>
                                            <p:cond delay="0"/>
                                          </p:stCondLst>
                                        </p:cTn>
                                        <p:tgtEl>
                                          <p:spTgt spid="36"/>
                                        </p:tgtEl>
                                        <p:attrNameLst>
                                          <p:attrName>style.visibility</p:attrName>
                                        </p:attrNameLst>
                                      </p:cBhvr>
                                      <p:to>
                                        <p:strVal val="visible"/>
                                      </p:to>
                                    </p:set>
                                    <p:animEffect transition="in" filter="wheel(1)">
                                      <p:cBhvr>
                                        <p:cTn id="23" dur="500"/>
                                        <p:tgtEl>
                                          <p:spTgt spid="36"/>
                                        </p:tgtEl>
                                      </p:cBhvr>
                                    </p:animEffect>
                                  </p:childTnLst>
                                </p:cTn>
                              </p:par>
                              <p:par>
                                <p:cTn id="24" presetID="21" presetClass="entr" presetSubtype="1" fill="hold" grpId="0" nodeType="withEffect">
                                  <p:stCondLst>
                                    <p:cond delay="500"/>
                                  </p:stCondLst>
                                  <p:childTnLst>
                                    <p:set>
                                      <p:cBhvr>
                                        <p:cTn id="25" dur="1" fill="hold">
                                          <p:stCondLst>
                                            <p:cond delay="0"/>
                                          </p:stCondLst>
                                        </p:cTn>
                                        <p:tgtEl>
                                          <p:spTgt spid="35"/>
                                        </p:tgtEl>
                                        <p:attrNameLst>
                                          <p:attrName>style.visibility</p:attrName>
                                        </p:attrNameLst>
                                      </p:cBhvr>
                                      <p:to>
                                        <p:strVal val="visible"/>
                                      </p:to>
                                    </p:set>
                                    <p:animEffect transition="in" filter="wheel(1)">
                                      <p:cBhvr>
                                        <p:cTn id="26" dur="500"/>
                                        <p:tgtEl>
                                          <p:spTgt spid="35"/>
                                        </p:tgtEl>
                                      </p:cBhvr>
                                    </p:animEffect>
                                  </p:childTnLst>
                                </p:cTn>
                              </p:par>
                              <p:par>
                                <p:cTn id="27" presetID="21" presetClass="entr" presetSubtype="1" fill="hold" grpId="0" nodeType="withEffect">
                                  <p:stCondLst>
                                    <p:cond delay="500"/>
                                  </p:stCondLst>
                                  <p:childTnLst>
                                    <p:set>
                                      <p:cBhvr>
                                        <p:cTn id="28" dur="1" fill="hold">
                                          <p:stCondLst>
                                            <p:cond delay="0"/>
                                          </p:stCondLst>
                                        </p:cTn>
                                        <p:tgtEl>
                                          <p:spTgt spid="34"/>
                                        </p:tgtEl>
                                        <p:attrNameLst>
                                          <p:attrName>style.visibility</p:attrName>
                                        </p:attrNameLst>
                                      </p:cBhvr>
                                      <p:to>
                                        <p:strVal val="visible"/>
                                      </p:to>
                                    </p:set>
                                    <p:animEffect transition="in" filter="wheel(1)">
                                      <p:cBhvr>
                                        <p:cTn id="29" dur="500"/>
                                        <p:tgtEl>
                                          <p:spTgt spid="34"/>
                                        </p:tgtEl>
                                      </p:cBhvr>
                                    </p:animEffect>
                                  </p:childTnLst>
                                </p:cTn>
                              </p:par>
                              <p:par>
                                <p:cTn id="30" presetID="21" presetClass="entr" presetSubtype="1" fill="hold" grpId="0" nodeType="withEffect">
                                  <p:stCondLst>
                                    <p:cond delay="500"/>
                                  </p:stCondLst>
                                  <p:childTnLst>
                                    <p:set>
                                      <p:cBhvr>
                                        <p:cTn id="31" dur="1" fill="hold">
                                          <p:stCondLst>
                                            <p:cond delay="0"/>
                                          </p:stCondLst>
                                        </p:cTn>
                                        <p:tgtEl>
                                          <p:spTgt spid="33"/>
                                        </p:tgtEl>
                                        <p:attrNameLst>
                                          <p:attrName>style.visibility</p:attrName>
                                        </p:attrNameLst>
                                      </p:cBhvr>
                                      <p:to>
                                        <p:strVal val="visible"/>
                                      </p:to>
                                    </p:set>
                                    <p:animEffect transition="in" filter="wheel(1)">
                                      <p:cBhvr>
                                        <p:cTn id="32" dur="500"/>
                                        <p:tgtEl>
                                          <p:spTgt spid="33"/>
                                        </p:tgtEl>
                                      </p:cBhvr>
                                    </p:animEffect>
                                  </p:childTnLst>
                                </p:cTn>
                              </p:par>
                              <p:par>
                                <p:cTn id="33" presetID="53" presetClass="entr" presetSubtype="16" fill="hold" grpId="0" nodeType="withEffect">
                                  <p:stCondLst>
                                    <p:cond delay="1000"/>
                                  </p:stCondLst>
                                  <p:childTnLst>
                                    <p:set>
                                      <p:cBhvr>
                                        <p:cTn id="34" dur="1" fill="hold">
                                          <p:stCondLst>
                                            <p:cond delay="0"/>
                                          </p:stCondLst>
                                        </p:cTn>
                                        <p:tgtEl>
                                          <p:spTgt spid="37"/>
                                        </p:tgtEl>
                                        <p:attrNameLst>
                                          <p:attrName>style.visibility</p:attrName>
                                        </p:attrNameLst>
                                      </p:cBhvr>
                                      <p:to>
                                        <p:strVal val="visible"/>
                                      </p:to>
                                    </p:set>
                                    <p:anim calcmode="lin" valueType="num">
                                      <p:cBhvr>
                                        <p:cTn id="35" dur="500" fill="hold"/>
                                        <p:tgtEl>
                                          <p:spTgt spid="37"/>
                                        </p:tgtEl>
                                        <p:attrNameLst>
                                          <p:attrName>ppt_w</p:attrName>
                                        </p:attrNameLst>
                                      </p:cBhvr>
                                      <p:tavLst>
                                        <p:tav tm="0">
                                          <p:val>
                                            <p:fltVal val="0"/>
                                          </p:val>
                                        </p:tav>
                                        <p:tav tm="100000">
                                          <p:val>
                                            <p:strVal val="#ppt_w"/>
                                          </p:val>
                                        </p:tav>
                                      </p:tavLst>
                                    </p:anim>
                                    <p:anim calcmode="lin" valueType="num">
                                      <p:cBhvr>
                                        <p:cTn id="36" dur="500" fill="hold"/>
                                        <p:tgtEl>
                                          <p:spTgt spid="37"/>
                                        </p:tgtEl>
                                        <p:attrNameLst>
                                          <p:attrName>ppt_h</p:attrName>
                                        </p:attrNameLst>
                                      </p:cBhvr>
                                      <p:tavLst>
                                        <p:tav tm="0">
                                          <p:val>
                                            <p:fltVal val="0"/>
                                          </p:val>
                                        </p:tav>
                                        <p:tav tm="100000">
                                          <p:val>
                                            <p:strVal val="#ppt_h"/>
                                          </p:val>
                                        </p:tav>
                                      </p:tavLst>
                                    </p:anim>
                                    <p:animEffect transition="in" filter="fade">
                                      <p:cBhvr>
                                        <p:cTn id="37" dur="500"/>
                                        <p:tgtEl>
                                          <p:spTgt spid="37"/>
                                        </p:tgtEl>
                                      </p:cBhvr>
                                    </p:animEffect>
                                  </p:childTnLst>
                                </p:cTn>
                              </p:par>
                              <p:par>
                                <p:cTn id="38" presetID="53" presetClass="entr" presetSubtype="16" fill="hold" grpId="0" nodeType="withEffect">
                                  <p:stCondLst>
                                    <p:cond delay="1000"/>
                                  </p:stCondLst>
                                  <p:childTnLst>
                                    <p:set>
                                      <p:cBhvr>
                                        <p:cTn id="39" dur="1" fill="hold">
                                          <p:stCondLst>
                                            <p:cond delay="0"/>
                                          </p:stCondLst>
                                        </p:cTn>
                                        <p:tgtEl>
                                          <p:spTgt spid="38"/>
                                        </p:tgtEl>
                                        <p:attrNameLst>
                                          <p:attrName>style.visibility</p:attrName>
                                        </p:attrNameLst>
                                      </p:cBhvr>
                                      <p:to>
                                        <p:strVal val="visible"/>
                                      </p:to>
                                    </p:set>
                                    <p:anim calcmode="lin" valueType="num">
                                      <p:cBhvr>
                                        <p:cTn id="40" dur="500" fill="hold"/>
                                        <p:tgtEl>
                                          <p:spTgt spid="38"/>
                                        </p:tgtEl>
                                        <p:attrNameLst>
                                          <p:attrName>ppt_w</p:attrName>
                                        </p:attrNameLst>
                                      </p:cBhvr>
                                      <p:tavLst>
                                        <p:tav tm="0">
                                          <p:val>
                                            <p:fltVal val="0"/>
                                          </p:val>
                                        </p:tav>
                                        <p:tav tm="100000">
                                          <p:val>
                                            <p:strVal val="#ppt_w"/>
                                          </p:val>
                                        </p:tav>
                                      </p:tavLst>
                                    </p:anim>
                                    <p:anim calcmode="lin" valueType="num">
                                      <p:cBhvr>
                                        <p:cTn id="41" dur="500" fill="hold"/>
                                        <p:tgtEl>
                                          <p:spTgt spid="38"/>
                                        </p:tgtEl>
                                        <p:attrNameLst>
                                          <p:attrName>ppt_h</p:attrName>
                                        </p:attrNameLst>
                                      </p:cBhvr>
                                      <p:tavLst>
                                        <p:tav tm="0">
                                          <p:val>
                                            <p:fltVal val="0"/>
                                          </p:val>
                                        </p:tav>
                                        <p:tav tm="100000">
                                          <p:val>
                                            <p:strVal val="#ppt_h"/>
                                          </p:val>
                                        </p:tav>
                                      </p:tavLst>
                                    </p:anim>
                                    <p:animEffect transition="in" filter="fade">
                                      <p:cBhvr>
                                        <p:cTn id="42" dur="500"/>
                                        <p:tgtEl>
                                          <p:spTgt spid="38"/>
                                        </p:tgtEl>
                                      </p:cBhvr>
                                    </p:animEffect>
                                  </p:childTnLst>
                                </p:cTn>
                              </p:par>
                              <p:par>
                                <p:cTn id="43" presetID="53" presetClass="entr" presetSubtype="16" fill="hold" grpId="0" nodeType="withEffect">
                                  <p:stCondLst>
                                    <p:cond delay="1000"/>
                                  </p:stCondLst>
                                  <p:childTnLst>
                                    <p:set>
                                      <p:cBhvr>
                                        <p:cTn id="44" dur="1" fill="hold">
                                          <p:stCondLst>
                                            <p:cond delay="0"/>
                                          </p:stCondLst>
                                        </p:cTn>
                                        <p:tgtEl>
                                          <p:spTgt spid="40"/>
                                        </p:tgtEl>
                                        <p:attrNameLst>
                                          <p:attrName>style.visibility</p:attrName>
                                        </p:attrNameLst>
                                      </p:cBhvr>
                                      <p:to>
                                        <p:strVal val="visible"/>
                                      </p:to>
                                    </p:set>
                                    <p:anim calcmode="lin" valueType="num">
                                      <p:cBhvr>
                                        <p:cTn id="45" dur="500" fill="hold"/>
                                        <p:tgtEl>
                                          <p:spTgt spid="40"/>
                                        </p:tgtEl>
                                        <p:attrNameLst>
                                          <p:attrName>ppt_w</p:attrName>
                                        </p:attrNameLst>
                                      </p:cBhvr>
                                      <p:tavLst>
                                        <p:tav tm="0">
                                          <p:val>
                                            <p:fltVal val="0"/>
                                          </p:val>
                                        </p:tav>
                                        <p:tav tm="100000">
                                          <p:val>
                                            <p:strVal val="#ppt_w"/>
                                          </p:val>
                                        </p:tav>
                                      </p:tavLst>
                                    </p:anim>
                                    <p:anim calcmode="lin" valueType="num">
                                      <p:cBhvr>
                                        <p:cTn id="46" dur="500" fill="hold"/>
                                        <p:tgtEl>
                                          <p:spTgt spid="40"/>
                                        </p:tgtEl>
                                        <p:attrNameLst>
                                          <p:attrName>ppt_h</p:attrName>
                                        </p:attrNameLst>
                                      </p:cBhvr>
                                      <p:tavLst>
                                        <p:tav tm="0">
                                          <p:val>
                                            <p:fltVal val="0"/>
                                          </p:val>
                                        </p:tav>
                                        <p:tav tm="100000">
                                          <p:val>
                                            <p:strVal val="#ppt_h"/>
                                          </p:val>
                                        </p:tav>
                                      </p:tavLst>
                                    </p:anim>
                                    <p:animEffect transition="in" filter="fade">
                                      <p:cBhvr>
                                        <p:cTn id="47" dur="500"/>
                                        <p:tgtEl>
                                          <p:spTgt spid="40"/>
                                        </p:tgtEl>
                                      </p:cBhvr>
                                    </p:animEffect>
                                  </p:childTnLst>
                                </p:cTn>
                              </p:par>
                              <p:par>
                                <p:cTn id="48" presetID="53" presetClass="entr" presetSubtype="16" fill="hold" grpId="0" nodeType="withEffect">
                                  <p:stCondLst>
                                    <p:cond delay="1000"/>
                                  </p:stCondLst>
                                  <p:childTnLst>
                                    <p:set>
                                      <p:cBhvr>
                                        <p:cTn id="49" dur="1" fill="hold">
                                          <p:stCondLst>
                                            <p:cond delay="0"/>
                                          </p:stCondLst>
                                        </p:cTn>
                                        <p:tgtEl>
                                          <p:spTgt spid="39"/>
                                        </p:tgtEl>
                                        <p:attrNameLst>
                                          <p:attrName>style.visibility</p:attrName>
                                        </p:attrNameLst>
                                      </p:cBhvr>
                                      <p:to>
                                        <p:strVal val="visible"/>
                                      </p:to>
                                    </p:set>
                                    <p:anim calcmode="lin" valueType="num">
                                      <p:cBhvr>
                                        <p:cTn id="50" dur="500" fill="hold"/>
                                        <p:tgtEl>
                                          <p:spTgt spid="39"/>
                                        </p:tgtEl>
                                        <p:attrNameLst>
                                          <p:attrName>ppt_w</p:attrName>
                                        </p:attrNameLst>
                                      </p:cBhvr>
                                      <p:tavLst>
                                        <p:tav tm="0">
                                          <p:val>
                                            <p:fltVal val="0"/>
                                          </p:val>
                                        </p:tav>
                                        <p:tav tm="100000">
                                          <p:val>
                                            <p:strVal val="#ppt_w"/>
                                          </p:val>
                                        </p:tav>
                                      </p:tavLst>
                                    </p:anim>
                                    <p:anim calcmode="lin" valueType="num">
                                      <p:cBhvr>
                                        <p:cTn id="51" dur="500" fill="hold"/>
                                        <p:tgtEl>
                                          <p:spTgt spid="39"/>
                                        </p:tgtEl>
                                        <p:attrNameLst>
                                          <p:attrName>ppt_h</p:attrName>
                                        </p:attrNameLst>
                                      </p:cBhvr>
                                      <p:tavLst>
                                        <p:tav tm="0">
                                          <p:val>
                                            <p:fltVal val="0"/>
                                          </p:val>
                                        </p:tav>
                                        <p:tav tm="100000">
                                          <p:val>
                                            <p:strVal val="#ppt_h"/>
                                          </p:val>
                                        </p:tav>
                                      </p:tavLst>
                                    </p:anim>
                                    <p:animEffect transition="in" filter="fade">
                                      <p:cBhvr>
                                        <p:cTn id="52" dur="500"/>
                                        <p:tgtEl>
                                          <p:spTgt spid="39"/>
                                        </p:tgtEl>
                                      </p:cBhvr>
                                    </p:animEffect>
                                  </p:childTnLst>
                                </p:cTn>
                              </p:par>
                            </p:childTnLst>
                          </p:cTn>
                        </p:par>
                        <p:par>
                          <p:cTn id="53" fill="hold">
                            <p:stCondLst>
                              <p:cond delay="2500"/>
                            </p:stCondLst>
                            <p:childTnLst>
                              <p:par>
                                <p:cTn id="54" presetID="53" presetClass="entr" presetSubtype="16" fill="hold" grpId="0" nodeType="afterEffect">
                                  <p:stCondLst>
                                    <p:cond delay="0"/>
                                  </p:stCondLst>
                                  <p:childTnLst>
                                    <p:set>
                                      <p:cBhvr>
                                        <p:cTn id="55" dur="1" fill="hold">
                                          <p:stCondLst>
                                            <p:cond delay="0"/>
                                          </p:stCondLst>
                                        </p:cTn>
                                        <p:tgtEl>
                                          <p:spTgt spid="41"/>
                                        </p:tgtEl>
                                        <p:attrNameLst>
                                          <p:attrName>style.visibility</p:attrName>
                                        </p:attrNameLst>
                                      </p:cBhvr>
                                      <p:to>
                                        <p:strVal val="visible"/>
                                      </p:to>
                                    </p:set>
                                    <p:anim calcmode="lin" valueType="num">
                                      <p:cBhvr>
                                        <p:cTn id="56" dur="500" fill="hold"/>
                                        <p:tgtEl>
                                          <p:spTgt spid="41"/>
                                        </p:tgtEl>
                                        <p:attrNameLst>
                                          <p:attrName>ppt_w</p:attrName>
                                        </p:attrNameLst>
                                      </p:cBhvr>
                                      <p:tavLst>
                                        <p:tav tm="0">
                                          <p:val>
                                            <p:fltVal val="0"/>
                                          </p:val>
                                        </p:tav>
                                        <p:tav tm="100000">
                                          <p:val>
                                            <p:strVal val="#ppt_w"/>
                                          </p:val>
                                        </p:tav>
                                      </p:tavLst>
                                    </p:anim>
                                    <p:anim calcmode="lin" valueType="num">
                                      <p:cBhvr>
                                        <p:cTn id="57" dur="500" fill="hold"/>
                                        <p:tgtEl>
                                          <p:spTgt spid="41"/>
                                        </p:tgtEl>
                                        <p:attrNameLst>
                                          <p:attrName>ppt_h</p:attrName>
                                        </p:attrNameLst>
                                      </p:cBhvr>
                                      <p:tavLst>
                                        <p:tav tm="0">
                                          <p:val>
                                            <p:fltVal val="0"/>
                                          </p:val>
                                        </p:tav>
                                        <p:tav tm="100000">
                                          <p:val>
                                            <p:strVal val="#ppt_h"/>
                                          </p:val>
                                        </p:tav>
                                      </p:tavLst>
                                    </p:anim>
                                    <p:animEffect transition="in" filter="fade">
                                      <p:cBhvr>
                                        <p:cTn id="58" dur="500"/>
                                        <p:tgtEl>
                                          <p:spTgt spid="41"/>
                                        </p:tgtEl>
                                      </p:cBhvr>
                                    </p:animEffect>
                                  </p:childTnLst>
                                </p:cTn>
                              </p:par>
                              <p:par>
                                <p:cTn id="59" presetID="2" presetClass="entr" presetSubtype="2" fill="hold" nodeType="withEffect">
                                  <p:stCondLst>
                                    <p:cond delay="0"/>
                                  </p:stCondLst>
                                  <p:childTnLst>
                                    <p:set>
                                      <p:cBhvr>
                                        <p:cTn id="60" dur="1" fill="hold">
                                          <p:stCondLst>
                                            <p:cond delay="0"/>
                                          </p:stCondLst>
                                        </p:cTn>
                                        <p:tgtEl>
                                          <p:spTgt spid="42"/>
                                        </p:tgtEl>
                                        <p:attrNameLst>
                                          <p:attrName>style.visibility</p:attrName>
                                        </p:attrNameLst>
                                      </p:cBhvr>
                                      <p:to>
                                        <p:strVal val="visible"/>
                                      </p:to>
                                    </p:set>
                                    <p:anim calcmode="lin" valueType="num">
                                      <p:cBhvr additive="base">
                                        <p:cTn id="61" dur="500" fill="hold"/>
                                        <p:tgtEl>
                                          <p:spTgt spid="42"/>
                                        </p:tgtEl>
                                        <p:attrNameLst>
                                          <p:attrName>ppt_x</p:attrName>
                                        </p:attrNameLst>
                                      </p:cBhvr>
                                      <p:tavLst>
                                        <p:tav tm="0">
                                          <p:val>
                                            <p:strVal val="1+#ppt_w/2"/>
                                          </p:val>
                                        </p:tav>
                                        <p:tav tm="100000">
                                          <p:val>
                                            <p:strVal val="#ppt_x"/>
                                          </p:val>
                                        </p:tav>
                                      </p:tavLst>
                                    </p:anim>
                                    <p:anim calcmode="lin" valueType="num">
                                      <p:cBhvr additive="base">
                                        <p:cTn id="62" dur="500" fill="hold"/>
                                        <p:tgtEl>
                                          <p:spTgt spid="42"/>
                                        </p:tgtEl>
                                        <p:attrNameLst>
                                          <p:attrName>ppt_y</p:attrName>
                                        </p:attrNameLst>
                                      </p:cBhvr>
                                      <p:tavLst>
                                        <p:tav tm="0">
                                          <p:val>
                                            <p:strVal val="#ppt_y"/>
                                          </p:val>
                                        </p:tav>
                                        <p:tav tm="100000">
                                          <p:val>
                                            <p:strVal val="#ppt_y"/>
                                          </p:val>
                                        </p:tav>
                                      </p:tavLst>
                                    </p:anim>
                                  </p:childTnLst>
                                </p:cTn>
                              </p:par>
                              <p:par>
                                <p:cTn id="63" presetID="2" presetClass="entr" presetSubtype="2"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 calcmode="lin" valueType="num">
                                      <p:cBhvr additive="base">
                                        <p:cTn id="65" dur="500" fill="hold"/>
                                        <p:tgtEl>
                                          <p:spTgt spid="44"/>
                                        </p:tgtEl>
                                        <p:attrNameLst>
                                          <p:attrName>ppt_x</p:attrName>
                                        </p:attrNameLst>
                                      </p:cBhvr>
                                      <p:tavLst>
                                        <p:tav tm="0">
                                          <p:val>
                                            <p:strVal val="1+#ppt_w/2"/>
                                          </p:val>
                                        </p:tav>
                                        <p:tav tm="100000">
                                          <p:val>
                                            <p:strVal val="#ppt_x"/>
                                          </p:val>
                                        </p:tav>
                                      </p:tavLst>
                                    </p:anim>
                                    <p:anim calcmode="lin" valueType="num">
                                      <p:cBhvr additive="base">
                                        <p:cTn id="66" dur="500" fill="hold"/>
                                        <p:tgtEl>
                                          <p:spTgt spid="44"/>
                                        </p:tgtEl>
                                        <p:attrNameLst>
                                          <p:attrName>ppt_y</p:attrName>
                                        </p:attrNameLst>
                                      </p:cBhvr>
                                      <p:tavLst>
                                        <p:tav tm="0">
                                          <p:val>
                                            <p:strVal val="#ppt_y"/>
                                          </p:val>
                                        </p:tav>
                                        <p:tav tm="100000">
                                          <p:val>
                                            <p:strVal val="#ppt_y"/>
                                          </p:val>
                                        </p:tav>
                                      </p:tavLst>
                                    </p:anim>
                                  </p:childTnLst>
                                </p:cTn>
                              </p:par>
                              <p:par>
                                <p:cTn id="67" presetID="2" presetClass="entr" presetSubtype="2" fill="hold" grpId="0" nodeType="withEffect">
                                  <p:stCondLst>
                                    <p:cond delay="0"/>
                                  </p:stCondLst>
                                  <p:childTnLst>
                                    <p:set>
                                      <p:cBhvr>
                                        <p:cTn id="68" dur="1" fill="hold">
                                          <p:stCondLst>
                                            <p:cond delay="0"/>
                                          </p:stCondLst>
                                        </p:cTn>
                                        <p:tgtEl>
                                          <p:spTgt spid="45"/>
                                        </p:tgtEl>
                                        <p:attrNameLst>
                                          <p:attrName>style.visibility</p:attrName>
                                        </p:attrNameLst>
                                      </p:cBhvr>
                                      <p:to>
                                        <p:strVal val="visible"/>
                                      </p:to>
                                    </p:set>
                                    <p:anim calcmode="lin" valueType="num">
                                      <p:cBhvr additive="base">
                                        <p:cTn id="69" dur="500" fill="hold"/>
                                        <p:tgtEl>
                                          <p:spTgt spid="45"/>
                                        </p:tgtEl>
                                        <p:attrNameLst>
                                          <p:attrName>ppt_x</p:attrName>
                                        </p:attrNameLst>
                                      </p:cBhvr>
                                      <p:tavLst>
                                        <p:tav tm="0">
                                          <p:val>
                                            <p:strVal val="1+#ppt_w/2"/>
                                          </p:val>
                                        </p:tav>
                                        <p:tav tm="100000">
                                          <p:val>
                                            <p:strVal val="#ppt_x"/>
                                          </p:val>
                                        </p:tav>
                                      </p:tavLst>
                                    </p:anim>
                                    <p:anim calcmode="lin" valueType="num">
                                      <p:cBhvr additive="base">
                                        <p:cTn id="70" dur="500" fill="hold"/>
                                        <p:tgtEl>
                                          <p:spTgt spid="45"/>
                                        </p:tgtEl>
                                        <p:attrNameLst>
                                          <p:attrName>ppt_y</p:attrName>
                                        </p:attrNameLst>
                                      </p:cBhvr>
                                      <p:tavLst>
                                        <p:tav tm="0">
                                          <p:val>
                                            <p:strVal val="#ppt_y"/>
                                          </p:val>
                                        </p:tav>
                                        <p:tav tm="100000">
                                          <p:val>
                                            <p:strVal val="#ppt_y"/>
                                          </p:val>
                                        </p:tav>
                                      </p:tavLst>
                                    </p:anim>
                                  </p:childTnLst>
                                </p:cTn>
                              </p:par>
                              <p:par>
                                <p:cTn id="71" presetID="2" presetClass="entr" presetSubtype="2" fill="hold" nodeType="withEffect">
                                  <p:stCondLst>
                                    <p:cond delay="250"/>
                                  </p:stCondLst>
                                  <p:childTnLst>
                                    <p:set>
                                      <p:cBhvr>
                                        <p:cTn id="72" dur="1" fill="hold">
                                          <p:stCondLst>
                                            <p:cond delay="0"/>
                                          </p:stCondLst>
                                        </p:cTn>
                                        <p:tgtEl>
                                          <p:spTgt spid="43"/>
                                        </p:tgtEl>
                                        <p:attrNameLst>
                                          <p:attrName>style.visibility</p:attrName>
                                        </p:attrNameLst>
                                      </p:cBhvr>
                                      <p:to>
                                        <p:strVal val="visible"/>
                                      </p:to>
                                    </p:set>
                                    <p:anim calcmode="lin" valueType="num">
                                      <p:cBhvr additive="base">
                                        <p:cTn id="73" dur="500" fill="hold"/>
                                        <p:tgtEl>
                                          <p:spTgt spid="43"/>
                                        </p:tgtEl>
                                        <p:attrNameLst>
                                          <p:attrName>ppt_x</p:attrName>
                                        </p:attrNameLst>
                                      </p:cBhvr>
                                      <p:tavLst>
                                        <p:tav tm="0">
                                          <p:val>
                                            <p:strVal val="1+#ppt_w/2"/>
                                          </p:val>
                                        </p:tav>
                                        <p:tav tm="100000">
                                          <p:val>
                                            <p:strVal val="#ppt_x"/>
                                          </p:val>
                                        </p:tav>
                                      </p:tavLst>
                                    </p:anim>
                                    <p:anim calcmode="lin" valueType="num">
                                      <p:cBhvr additive="base">
                                        <p:cTn id="74" dur="500" fill="hold"/>
                                        <p:tgtEl>
                                          <p:spTgt spid="43"/>
                                        </p:tgtEl>
                                        <p:attrNameLst>
                                          <p:attrName>ppt_y</p:attrName>
                                        </p:attrNameLst>
                                      </p:cBhvr>
                                      <p:tavLst>
                                        <p:tav tm="0">
                                          <p:val>
                                            <p:strVal val="#ppt_y"/>
                                          </p:val>
                                        </p:tav>
                                        <p:tav tm="100000">
                                          <p:val>
                                            <p:strVal val="#ppt_y"/>
                                          </p:val>
                                        </p:tav>
                                      </p:tavLst>
                                    </p:anim>
                                  </p:childTnLst>
                                </p:cTn>
                              </p:par>
                              <p:par>
                                <p:cTn id="75" presetID="2" presetClass="entr" presetSubtype="2" fill="hold" grpId="0" nodeType="withEffect">
                                  <p:stCondLst>
                                    <p:cond delay="250"/>
                                  </p:stCondLst>
                                  <p:childTnLst>
                                    <p:set>
                                      <p:cBhvr>
                                        <p:cTn id="76" dur="1" fill="hold">
                                          <p:stCondLst>
                                            <p:cond delay="0"/>
                                          </p:stCondLst>
                                        </p:cTn>
                                        <p:tgtEl>
                                          <p:spTgt spid="46"/>
                                        </p:tgtEl>
                                        <p:attrNameLst>
                                          <p:attrName>style.visibility</p:attrName>
                                        </p:attrNameLst>
                                      </p:cBhvr>
                                      <p:to>
                                        <p:strVal val="visible"/>
                                      </p:to>
                                    </p:set>
                                    <p:anim calcmode="lin" valueType="num">
                                      <p:cBhvr additive="base">
                                        <p:cTn id="77" dur="500" fill="hold"/>
                                        <p:tgtEl>
                                          <p:spTgt spid="46"/>
                                        </p:tgtEl>
                                        <p:attrNameLst>
                                          <p:attrName>ppt_x</p:attrName>
                                        </p:attrNameLst>
                                      </p:cBhvr>
                                      <p:tavLst>
                                        <p:tav tm="0">
                                          <p:val>
                                            <p:strVal val="1+#ppt_w/2"/>
                                          </p:val>
                                        </p:tav>
                                        <p:tav tm="100000">
                                          <p:val>
                                            <p:strVal val="#ppt_x"/>
                                          </p:val>
                                        </p:tav>
                                      </p:tavLst>
                                    </p:anim>
                                    <p:anim calcmode="lin" valueType="num">
                                      <p:cBhvr additive="base">
                                        <p:cTn id="78" dur="500" fill="hold"/>
                                        <p:tgtEl>
                                          <p:spTgt spid="46"/>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250"/>
                                  </p:stCondLst>
                                  <p:childTnLst>
                                    <p:set>
                                      <p:cBhvr>
                                        <p:cTn id="80" dur="1" fill="hold">
                                          <p:stCondLst>
                                            <p:cond delay="0"/>
                                          </p:stCondLst>
                                        </p:cTn>
                                        <p:tgtEl>
                                          <p:spTgt spid="47"/>
                                        </p:tgtEl>
                                        <p:attrNameLst>
                                          <p:attrName>style.visibility</p:attrName>
                                        </p:attrNameLst>
                                      </p:cBhvr>
                                      <p:to>
                                        <p:strVal val="visible"/>
                                      </p:to>
                                    </p:set>
                                    <p:anim calcmode="lin" valueType="num">
                                      <p:cBhvr additive="base">
                                        <p:cTn id="81" dur="500" fill="hold"/>
                                        <p:tgtEl>
                                          <p:spTgt spid="47"/>
                                        </p:tgtEl>
                                        <p:attrNameLst>
                                          <p:attrName>ppt_x</p:attrName>
                                        </p:attrNameLst>
                                      </p:cBhvr>
                                      <p:tavLst>
                                        <p:tav tm="0">
                                          <p:val>
                                            <p:strVal val="1+#ppt_w/2"/>
                                          </p:val>
                                        </p:tav>
                                        <p:tav tm="100000">
                                          <p:val>
                                            <p:strVal val="#ppt_x"/>
                                          </p:val>
                                        </p:tav>
                                      </p:tavLst>
                                    </p:anim>
                                    <p:anim calcmode="lin" valueType="num">
                                      <p:cBhvr additive="base">
                                        <p:cTn id="82" dur="500" fill="hold"/>
                                        <p:tgtEl>
                                          <p:spTgt spid="47"/>
                                        </p:tgtEl>
                                        <p:attrNameLst>
                                          <p:attrName>ppt_y</p:attrName>
                                        </p:attrNameLst>
                                      </p:cBhvr>
                                      <p:tavLst>
                                        <p:tav tm="0">
                                          <p:val>
                                            <p:strVal val="#ppt_y"/>
                                          </p:val>
                                        </p:tav>
                                        <p:tav tm="100000">
                                          <p:val>
                                            <p:strVal val="#ppt_y"/>
                                          </p:val>
                                        </p:tav>
                                      </p:tavLst>
                                    </p:anim>
                                  </p:childTnLst>
                                </p:cTn>
                              </p:par>
                              <p:par>
                                <p:cTn id="83" presetID="2" presetClass="entr" presetSubtype="8" fill="hold" nodeType="withEffect">
                                  <p:stCondLst>
                                    <p:cond delay="750"/>
                                  </p:stCondLst>
                                  <p:childTnLst>
                                    <p:set>
                                      <p:cBhvr>
                                        <p:cTn id="84" dur="1" fill="hold">
                                          <p:stCondLst>
                                            <p:cond delay="0"/>
                                          </p:stCondLst>
                                        </p:cTn>
                                        <p:tgtEl>
                                          <p:spTgt spid="48"/>
                                        </p:tgtEl>
                                        <p:attrNameLst>
                                          <p:attrName>style.visibility</p:attrName>
                                        </p:attrNameLst>
                                      </p:cBhvr>
                                      <p:to>
                                        <p:strVal val="visible"/>
                                      </p:to>
                                    </p:set>
                                    <p:anim calcmode="lin" valueType="num">
                                      <p:cBhvr additive="base">
                                        <p:cTn id="85" dur="500" fill="hold"/>
                                        <p:tgtEl>
                                          <p:spTgt spid="48"/>
                                        </p:tgtEl>
                                        <p:attrNameLst>
                                          <p:attrName>ppt_x</p:attrName>
                                        </p:attrNameLst>
                                      </p:cBhvr>
                                      <p:tavLst>
                                        <p:tav tm="0">
                                          <p:val>
                                            <p:strVal val="0-#ppt_w/2"/>
                                          </p:val>
                                        </p:tav>
                                        <p:tav tm="100000">
                                          <p:val>
                                            <p:strVal val="#ppt_x"/>
                                          </p:val>
                                        </p:tav>
                                      </p:tavLst>
                                    </p:anim>
                                    <p:anim calcmode="lin" valueType="num">
                                      <p:cBhvr additive="base">
                                        <p:cTn id="86" dur="500" fill="hold"/>
                                        <p:tgtEl>
                                          <p:spTgt spid="48"/>
                                        </p:tgtEl>
                                        <p:attrNameLst>
                                          <p:attrName>ppt_y</p:attrName>
                                        </p:attrNameLst>
                                      </p:cBhvr>
                                      <p:tavLst>
                                        <p:tav tm="0">
                                          <p:val>
                                            <p:strVal val="#ppt_y"/>
                                          </p:val>
                                        </p:tav>
                                        <p:tav tm="100000">
                                          <p:val>
                                            <p:strVal val="#ppt_y"/>
                                          </p:val>
                                        </p:tav>
                                      </p:tavLst>
                                    </p:anim>
                                  </p:childTnLst>
                                </p:cTn>
                              </p:par>
                              <p:par>
                                <p:cTn id="87" presetID="2" presetClass="entr" presetSubtype="8" fill="hold" grpId="0" nodeType="withEffect">
                                  <p:stCondLst>
                                    <p:cond delay="750"/>
                                  </p:stCondLst>
                                  <p:childTnLst>
                                    <p:set>
                                      <p:cBhvr>
                                        <p:cTn id="88" dur="1" fill="hold">
                                          <p:stCondLst>
                                            <p:cond delay="0"/>
                                          </p:stCondLst>
                                        </p:cTn>
                                        <p:tgtEl>
                                          <p:spTgt spid="49"/>
                                        </p:tgtEl>
                                        <p:attrNameLst>
                                          <p:attrName>style.visibility</p:attrName>
                                        </p:attrNameLst>
                                      </p:cBhvr>
                                      <p:to>
                                        <p:strVal val="visible"/>
                                      </p:to>
                                    </p:set>
                                    <p:anim calcmode="lin" valueType="num">
                                      <p:cBhvr additive="base">
                                        <p:cTn id="89" dur="500" fill="hold"/>
                                        <p:tgtEl>
                                          <p:spTgt spid="49"/>
                                        </p:tgtEl>
                                        <p:attrNameLst>
                                          <p:attrName>ppt_x</p:attrName>
                                        </p:attrNameLst>
                                      </p:cBhvr>
                                      <p:tavLst>
                                        <p:tav tm="0">
                                          <p:val>
                                            <p:strVal val="0-#ppt_w/2"/>
                                          </p:val>
                                        </p:tav>
                                        <p:tav tm="100000">
                                          <p:val>
                                            <p:strVal val="#ppt_x"/>
                                          </p:val>
                                        </p:tav>
                                      </p:tavLst>
                                    </p:anim>
                                    <p:anim calcmode="lin" valueType="num">
                                      <p:cBhvr additive="base">
                                        <p:cTn id="90" dur="500" fill="hold"/>
                                        <p:tgtEl>
                                          <p:spTgt spid="49"/>
                                        </p:tgtEl>
                                        <p:attrNameLst>
                                          <p:attrName>ppt_y</p:attrName>
                                        </p:attrNameLst>
                                      </p:cBhvr>
                                      <p:tavLst>
                                        <p:tav tm="0">
                                          <p:val>
                                            <p:strVal val="#ppt_y"/>
                                          </p:val>
                                        </p:tav>
                                        <p:tav tm="100000">
                                          <p:val>
                                            <p:strVal val="#ppt_y"/>
                                          </p:val>
                                        </p:tav>
                                      </p:tavLst>
                                    </p:anim>
                                  </p:childTnLst>
                                </p:cTn>
                              </p:par>
                              <p:par>
                                <p:cTn id="91" presetID="2" presetClass="entr" presetSubtype="8" fill="hold" grpId="0" nodeType="withEffect">
                                  <p:stCondLst>
                                    <p:cond delay="750"/>
                                  </p:stCondLst>
                                  <p:childTnLst>
                                    <p:set>
                                      <p:cBhvr>
                                        <p:cTn id="92" dur="1" fill="hold">
                                          <p:stCondLst>
                                            <p:cond delay="0"/>
                                          </p:stCondLst>
                                        </p:cTn>
                                        <p:tgtEl>
                                          <p:spTgt spid="50"/>
                                        </p:tgtEl>
                                        <p:attrNameLst>
                                          <p:attrName>style.visibility</p:attrName>
                                        </p:attrNameLst>
                                      </p:cBhvr>
                                      <p:to>
                                        <p:strVal val="visible"/>
                                      </p:to>
                                    </p:set>
                                    <p:anim calcmode="lin" valueType="num">
                                      <p:cBhvr additive="base">
                                        <p:cTn id="93" dur="500" fill="hold"/>
                                        <p:tgtEl>
                                          <p:spTgt spid="50"/>
                                        </p:tgtEl>
                                        <p:attrNameLst>
                                          <p:attrName>ppt_x</p:attrName>
                                        </p:attrNameLst>
                                      </p:cBhvr>
                                      <p:tavLst>
                                        <p:tav tm="0">
                                          <p:val>
                                            <p:strVal val="0-#ppt_w/2"/>
                                          </p:val>
                                        </p:tav>
                                        <p:tav tm="100000">
                                          <p:val>
                                            <p:strVal val="#ppt_x"/>
                                          </p:val>
                                        </p:tav>
                                      </p:tavLst>
                                    </p:anim>
                                    <p:anim calcmode="lin" valueType="num">
                                      <p:cBhvr additive="base">
                                        <p:cTn id="94" dur="500" fill="hold"/>
                                        <p:tgtEl>
                                          <p:spTgt spid="50"/>
                                        </p:tgtEl>
                                        <p:attrNameLst>
                                          <p:attrName>ppt_y</p:attrName>
                                        </p:attrNameLst>
                                      </p:cBhvr>
                                      <p:tavLst>
                                        <p:tav tm="0">
                                          <p:val>
                                            <p:strVal val="#ppt_y"/>
                                          </p:val>
                                        </p:tav>
                                        <p:tav tm="100000">
                                          <p:val>
                                            <p:strVal val="#ppt_y"/>
                                          </p:val>
                                        </p:tav>
                                      </p:tavLst>
                                    </p:anim>
                                  </p:childTnLst>
                                </p:cTn>
                              </p:par>
                              <p:par>
                                <p:cTn id="95" presetID="2" presetClass="entr" presetSubtype="8" fill="hold" nodeType="withEffect">
                                  <p:stCondLst>
                                    <p:cond delay="1250"/>
                                  </p:stCondLst>
                                  <p:childTnLst>
                                    <p:set>
                                      <p:cBhvr>
                                        <p:cTn id="96" dur="1" fill="hold">
                                          <p:stCondLst>
                                            <p:cond delay="0"/>
                                          </p:stCondLst>
                                        </p:cTn>
                                        <p:tgtEl>
                                          <p:spTgt spid="51"/>
                                        </p:tgtEl>
                                        <p:attrNameLst>
                                          <p:attrName>style.visibility</p:attrName>
                                        </p:attrNameLst>
                                      </p:cBhvr>
                                      <p:to>
                                        <p:strVal val="visible"/>
                                      </p:to>
                                    </p:set>
                                    <p:anim calcmode="lin" valueType="num">
                                      <p:cBhvr additive="base">
                                        <p:cTn id="97" dur="500" fill="hold"/>
                                        <p:tgtEl>
                                          <p:spTgt spid="51"/>
                                        </p:tgtEl>
                                        <p:attrNameLst>
                                          <p:attrName>ppt_x</p:attrName>
                                        </p:attrNameLst>
                                      </p:cBhvr>
                                      <p:tavLst>
                                        <p:tav tm="0">
                                          <p:val>
                                            <p:strVal val="0-#ppt_w/2"/>
                                          </p:val>
                                        </p:tav>
                                        <p:tav tm="100000">
                                          <p:val>
                                            <p:strVal val="#ppt_x"/>
                                          </p:val>
                                        </p:tav>
                                      </p:tavLst>
                                    </p:anim>
                                    <p:anim calcmode="lin" valueType="num">
                                      <p:cBhvr additive="base">
                                        <p:cTn id="98" dur="500" fill="hold"/>
                                        <p:tgtEl>
                                          <p:spTgt spid="51"/>
                                        </p:tgtEl>
                                        <p:attrNameLst>
                                          <p:attrName>ppt_y</p:attrName>
                                        </p:attrNameLst>
                                      </p:cBhvr>
                                      <p:tavLst>
                                        <p:tav tm="0">
                                          <p:val>
                                            <p:strVal val="#ppt_y"/>
                                          </p:val>
                                        </p:tav>
                                        <p:tav tm="100000">
                                          <p:val>
                                            <p:strVal val="#ppt_y"/>
                                          </p:val>
                                        </p:tav>
                                      </p:tavLst>
                                    </p:anim>
                                  </p:childTnLst>
                                </p:cTn>
                              </p:par>
                              <p:par>
                                <p:cTn id="99" presetID="2" presetClass="entr" presetSubtype="8" fill="hold" nodeType="withEffect">
                                  <p:stCondLst>
                                    <p:cond delay="1250"/>
                                  </p:stCondLst>
                                  <p:childTnLst>
                                    <p:set>
                                      <p:cBhvr>
                                        <p:cTn id="100" dur="1" fill="hold">
                                          <p:stCondLst>
                                            <p:cond delay="0"/>
                                          </p:stCondLst>
                                        </p:cTn>
                                        <p:tgtEl>
                                          <p:spTgt spid="52"/>
                                        </p:tgtEl>
                                        <p:attrNameLst>
                                          <p:attrName>style.visibility</p:attrName>
                                        </p:attrNameLst>
                                      </p:cBhvr>
                                      <p:to>
                                        <p:strVal val="visible"/>
                                      </p:to>
                                    </p:set>
                                    <p:anim calcmode="lin" valueType="num">
                                      <p:cBhvr additive="base">
                                        <p:cTn id="101" dur="500" fill="hold"/>
                                        <p:tgtEl>
                                          <p:spTgt spid="52"/>
                                        </p:tgtEl>
                                        <p:attrNameLst>
                                          <p:attrName>ppt_x</p:attrName>
                                        </p:attrNameLst>
                                      </p:cBhvr>
                                      <p:tavLst>
                                        <p:tav tm="0">
                                          <p:val>
                                            <p:strVal val="0-#ppt_w/2"/>
                                          </p:val>
                                        </p:tav>
                                        <p:tav tm="100000">
                                          <p:val>
                                            <p:strVal val="#ppt_x"/>
                                          </p:val>
                                        </p:tav>
                                      </p:tavLst>
                                    </p:anim>
                                    <p:anim calcmode="lin" valueType="num">
                                      <p:cBhvr additive="base">
                                        <p:cTn id="102" dur="500" fill="hold"/>
                                        <p:tgtEl>
                                          <p:spTgt spid="52"/>
                                        </p:tgtEl>
                                        <p:attrNameLst>
                                          <p:attrName>ppt_y</p:attrName>
                                        </p:attrNameLst>
                                      </p:cBhvr>
                                      <p:tavLst>
                                        <p:tav tm="0">
                                          <p:val>
                                            <p:strVal val="#ppt_y"/>
                                          </p:val>
                                        </p:tav>
                                        <p:tav tm="100000">
                                          <p:val>
                                            <p:strVal val="#ppt_y"/>
                                          </p:val>
                                        </p:tav>
                                      </p:tavLst>
                                    </p:anim>
                                  </p:childTnLst>
                                </p:cTn>
                              </p:par>
                              <p:par>
                                <p:cTn id="103" presetID="2" presetClass="entr" presetSubtype="8" fill="hold" grpId="0" nodeType="withEffect">
                                  <p:stCondLst>
                                    <p:cond delay="1250"/>
                                  </p:stCondLst>
                                  <p:childTnLst>
                                    <p:set>
                                      <p:cBhvr>
                                        <p:cTn id="104" dur="1" fill="hold">
                                          <p:stCondLst>
                                            <p:cond delay="0"/>
                                          </p:stCondLst>
                                        </p:cTn>
                                        <p:tgtEl>
                                          <p:spTgt spid="53"/>
                                        </p:tgtEl>
                                        <p:attrNameLst>
                                          <p:attrName>style.visibility</p:attrName>
                                        </p:attrNameLst>
                                      </p:cBhvr>
                                      <p:to>
                                        <p:strVal val="visible"/>
                                      </p:to>
                                    </p:set>
                                    <p:anim calcmode="lin" valueType="num">
                                      <p:cBhvr additive="base">
                                        <p:cTn id="105" dur="500" fill="hold"/>
                                        <p:tgtEl>
                                          <p:spTgt spid="53"/>
                                        </p:tgtEl>
                                        <p:attrNameLst>
                                          <p:attrName>ppt_x</p:attrName>
                                        </p:attrNameLst>
                                      </p:cBhvr>
                                      <p:tavLst>
                                        <p:tav tm="0">
                                          <p:val>
                                            <p:strVal val="0-#ppt_w/2"/>
                                          </p:val>
                                        </p:tav>
                                        <p:tav tm="100000">
                                          <p:val>
                                            <p:strVal val="#ppt_x"/>
                                          </p:val>
                                        </p:tav>
                                      </p:tavLst>
                                    </p:anim>
                                    <p:anim calcmode="lin" valueType="num">
                                      <p:cBhvr additive="base">
                                        <p:cTn id="106" dur="500" fill="hold"/>
                                        <p:tgtEl>
                                          <p:spTgt spid="53"/>
                                        </p:tgtEl>
                                        <p:attrNameLst>
                                          <p:attrName>ppt_y</p:attrName>
                                        </p:attrNameLst>
                                      </p:cBhvr>
                                      <p:tavLst>
                                        <p:tav tm="0">
                                          <p:val>
                                            <p:strVal val="#ppt_y"/>
                                          </p:val>
                                        </p:tav>
                                        <p:tav tm="100000">
                                          <p:val>
                                            <p:strVal val="#ppt_y"/>
                                          </p:val>
                                        </p:tav>
                                      </p:tavLst>
                                    </p:anim>
                                  </p:childTnLst>
                                </p:cTn>
                              </p:par>
                              <p:par>
                                <p:cTn id="107" presetID="2" presetClass="entr" presetSubtype="8" fill="hold" grpId="0" nodeType="withEffect">
                                  <p:stCondLst>
                                    <p:cond delay="1250"/>
                                  </p:stCondLst>
                                  <p:childTnLst>
                                    <p:set>
                                      <p:cBhvr>
                                        <p:cTn id="108" dur="1" fill="hold">
                                          <p:stCondLst>
                                            <p:cond delay="0"/>
                                          </p:stCondLst>
                                        </p:cTn>
                                        <p:tgtEl>
                                          <p:spTgt spid="54"/>
                                        </p:tgtEl>
                                        <p:attrNameLst>
                                          <p:attrName>style.visibility</p:attrName>
                                        </p:attrNameLst>
                                      </p:cBhvr>
                                      <p:to>
                                        <p:strVal val="visible"/>
                                      </p:to>
                                    </p:set>
                                    <p:anim calcmode="lin" valueType="num">
                                      <p:cBhvr additive="base">
                                        <p:cTn id="109" dur="500" fill="hold"/>
                                        <p:tgtEl>
                                          <p:spTgt spid="54"/>
                                        </p:tgtEl>
                                        <p:attrNameLst>
                                          <p:attrName>ppt_x</p:attrName>
                                        </p:attrNameLst>
                                      </p:cBhvr>
                                      <p:tavLst>
                                        <p:tav tm="0">
                                          <p:val>
                                            <p:strVal val="0-#ppt_w/2"/>
                                          </p:val>
                                        </p:tav>
                                        <p:tav tm="100000">
                                          <p:val>
                                            <p:strVal val="#ppt_x"/>
                                          </p:val>
                                        </p:tav>
                                      </p:tavLst>
                                    </p:anim>
                                    <p:anim calcmode="lin" valueType="num">
                                      <p:cBhvr additive="base">
                                        <p:cTn id="110" dur="500" fill="hold"/>
                                        <p:tgtEl>
                                          <p:spTgt spid="54"/>
                                        </p:tgtEl>
                                        <p:attrNameLst>
                                          <p:attrName>ppt_y</p:attrName>
                                        </p:attrNameLst>
                                      </p:cBhvr>
                                      <p:tavLst>
                                        <p:tav tm="0">
                                          <p:val>
                                            <p:strVal val="#ppt_y"/>
                                          </p:val>
                                        </p:tav>
                                        <p:tav tm="100000">
                                          <p:val>
                                            <p:strVal val="#ppt_y"/>
                                          </p:val>
                                        </p:tav>
                                      </p:tavLst>
                                    </p:anim>
                                  </p:childTnLst>
                                </p:cTn>
                              </p:par>
                            </p:childTnLst>
                          </p:cTn>
                        </p:par>
                        <p:par>
                          <p:cTn id="111" fill="hold">
                            <p:stCondLst>
                              <p:cond delay="4250"/>
                            </p:stCondLst>
                            <p:childTnLst>
                              <p:par>
                                <p:cTn id="112" presetID="1" presetClass="entr" presetSubtype="0" fill="hold" grpId="0" nodeType="afterEffect">
                                  <p:stCondLst>
                                    <p:cond delay="0"/>
                                  </p:stCondLst>
                                  <p:childTnLst>
                                    <p:set>
                                      <p:cBhvr>
                                        <p:cTn id="113" dur="1" fill="hold">
                                          <p:stCondLst>
                                            <p:cond delay="0"/>
                                          </p:stCondLst>
                                        </p:cTn>
                                        <p:tgtEl>
                                          <p:spTgt spid="55"/>
                                        </p:tgtEl>
                                        <p:attrNameLst>
                                          <p:attrName>style.visibility</p:attrName>
                                        </p:attrNameLst>
                                      </p:cBhvr>
                                      <p:to>
                                        <p:strVal val="visible"/>
                                      </p:to>
                                    </p:set>
                                  </p:childTnLst>
                                </p:cTn>
                              </p:par>
                              <p:par>
                                <p:cTn id="114" presetID="35" presetClass="path" presetSubtype="0" accel="50000" decel="50000" fill="hold" grpId="1" nodeType="withEffect">
                                  <p:stCondLst>
                                    <p:cond delay="0"/>
                                  </p:stCondLst>
                                  <p:childTnLst>
                                    <p:animMotion origin="layout" path="M -3.56836E-6 -3.7037E-7 L 0.36686 0.15278 " pathEditMode="relative" rAng="0" ptsTypes="AA">
                                      <p:cBhvr>
                                        <p:cTn id="115" dur="500" spd="-99900" fill="hold"/>
                                        <p:tgtEl>
                                          <p:spTgt spid="55"/>
                                        </p:tgtEl>
                                        <p:attrNameLst>
                                          <p:attrName>ppt_x,ppt_y</p:attrName>
                                        </p:attrNameLst>
                                      </p:cBhvr>
                                      <p:rCtr x="18343" y="7639"/>
                                    </p:animMotion>
                                  </p:childTnLst>
                                </p:cTn>
                              </p:par>
                              <p:par>
                                <p:cTn id="116" presetID="1" presetClass="entr" presetSubtype="0" fill="hold" grpId="0" nodeType="withEffect">
                                  <p:stCondLst>
                                    <p:cond delay="0"/>
                                  </p:stCondLst>
                                  <p:childTnLst>
                                    <p:set>
                                      <p:cBhvr>
                                        <p:cTn id="117" dur="1" fill="hold">
                                          <p:stCondLst>
                                            <p:cond delay="0"/>
                                          </p:stCondLst>
                                        </p:cTn>
                                        <p:tgtEl>
                                          <p:spTgt spid="56"/>
                                        </p:tgtEl>
                                        <p:attrNameLst>
                                          <p:attrName>style.visibility</p:attrName>
                                        </p:attrNameLst>
                                      </p:cBhvr>
                                      <p:to>
                                        <p:strVal val="visible"/>
                                      </p:to>
                                    </p:set>
                                  </p:childTnLst>
                                </p:cTn>
                              </p:par>
                              <p:par>
                                <p:cTn id="118" presetID="35" presetClass="path" presetSubtype="0" accel="50000" decel="50000" fill="hold" grpId="1" nodeType="withEffect">
                                  <p:stCondLst>
                                    <p:cond delay="0"/>
                                  </p:stCondLst>
                                  <p:childTnLst>
                                    <p:animMotion origin="layout" path="M 7.85742E-7 -3.33333E-6 L -0.39495 -0.11018 " pathEditMode="relative" rAng="0" ptsTypes="AA">
                                      <p:cBhvr>
                                        <p:cTn id="119" dur="500" spd="-99900" fill="hold"/>
                                        <p:tgtEl>
                                          <p:spTgt spid="56"/>
                                        </p:tgtEl>
                                        <p:attrNameLst>
                                          <p:attrName>ppt_x,ppt_y</p:attrName>
                                        </p:attrNameLst>
                                      </p:cBhvr>
                                      <p:rCtr x="-19748" y="-5509"/>
                                    </p:animMotion>
                                  </p:childTnLst>
                                </p:cTn>
                              </p:par>
                            </p:childTnLst>
                          </p:cTn>
                        </p:par>
                        <p:par>
                          <p:cTn id="120" fill="hold">
                            <p:stCondLst>
                              <p:cond delay="4750"/>
                            </p:stCondLst>
                            <p:childTnLst>
                              <p:par>
                                <p:cTn id="121" presetID="18" presetClass="entr" presetSubtype="3" fill="hold" grpId="0" nodeType="afterEffect">
                                  <p:stCondLst>
                                    <p:cond delay="0"/>
                                  </p:stCondLst>
                                  <p:childTnLst>
                                    <p:set>
                                      <p:cBhvr>
                                        <p:cTn id="122" dur="1" fill="hold">
                                          <p:stCondLst>
                                            <p:cond delay="0"/>
                                          </p:stCondLst>
                                        </p:cTn>
                                        <p:tgtEl>
                                          <p:spTgt spid="57"/>
                                        </p:tgtEl>
                                        <p:attrNameLst>
                                          <p:attrName>style.visibility</p:attrName>
                                        </p:attrNameLst>
                                      </p:cBhvr>
                                      <p:to>
                                        <p:strVal val="visible"/>
                                      </p:to>
                                    </p:set>
                                    <p:animEffect transition="in" filter="strips(upRight)">
                                      <p:cBhvr>
                                        <p:cTn id="123"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p:bldP spid="33" grpId="0" animBg="1"/>
      <p:bldP spid="34" grpId="0" animBg="1"/>
      <p:bldP spid="35" grpId="0" animBg="1"/>
      <p:bldP spid="36" grpId="0" animBg="1"/>
      <p:bldP spid="37" grpId="0" animBg="1"/>
      <p:bldP spid="38" grpId="0" animBg="1"/>
      <p:bldP spid="39" grpId="0" animBg="1"/>
      <p:bldP spid="40" grpId="0" animBg="1"/>
      <p:bldP spid="41" grpId="0"/>
      <p:bldP spid="44" grpId="0"/>
      <p:bldP spid="45" grpId="0"/>
      <p:bldP spid="46" grpId="0"/>
      <p:bldP spid="47" grpId="0"/>
      <p:bldP spid="49" grpId="0"/>
      <p:bldP spid="50" grpId="0"/>
      <p:bldP spid="53" grpId="0"/>
      <p:bldP spid="54" grpId="0"/>
      <p:bldP spid="55" grpId="0" animBg="1"/>
      <p:bldP spid="55" grpId="1" animBg="1"/>
      <p:bldP spid="56" grpId="0" animBg="1"/>
      <p:bldP spid="56" grpId="1" animBg="1"/>
      <p:bldP spid="5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任意多边形 43"/>
          <p:cNvSpPr/>
          <p:nvPr/>
        </p:nvSpPr>
        <p:spPr>
          <a:xfrm rot="16200000">
            <a:off x="1592646" y="-301536"/>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5" name="矩形 44"/>
          <p:cNvSpPr/>
          <p:nvPr/>
        </p:nvSpPr>
        <p:spPr bwMode="auto">
          <a:xfrm>
            <a:off x="189992" y="921539"/>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6" name="文本框 28"/>
          <p:cNvSpPr>
            <a:spLocks noChangeArrowheads="1"/>
          </p:cNvSpPr>
          <p:nvPr/>
        </p:nvSpPr>
        <p:spPr bwMode="auto">
          <a:xfrm>
            <a:off x="497968" y="1002850"/>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可行性阶段分析</a:t>
            </a:r>
            <a:endParaRPr lang="zh-CN" altLang="en-US" b="1" dirty="0">
              <a:solidFill>
                <a:srgbClr val="262626"/>
              </a:solidFill>
              <a:latin typeface="微软雅黑" pitchFamily="34" charset="-122"/>
              <a:ea typeface="微软雅黑" pitchFamily="34" charset="-122"/>
              <a:sym typeface="微软雅黑" pitchFamily="34" charset="-122"/>
            </a:endParaRPr>
          </a:p>
        </p:txBody>
      </p:sp>
      <p:cxnSp>
        <p:nvCxnSpPr>
          <p:cNvPr id="47" name="肘形连接符 46"/>
          <p:cNvCxnSpPr>
            <a:stCxn id="49" idx="6"/>
            <a:endCxn id="74" idx="2"/>
          </p:cNvCxnSpPr>
          <p:nvPr/>
        </p:nvCxnSpPr>
        <p:spPr>
          <a:xfrm>
            <a:off x="3673758" y="2358612"/>
            <a:ext cx="4018925" cy="822728"/>
          </a:xfrm>
          <a:prstGeom prst="bentConnector3">
            <a:avLst>
              <a:gd name="adj1" fmla="val 50000"/>
            </a:avLst>
          </a:prstGeom>
          <a:noFill/>
          <a:ln w="12700" cap="flat" cmpd="sng" algn="ctr">
            <a:solidFill>
              <a:srgbClr val="000000">
                <a:lumMod val="50000"/>
                <a:lumOff val="50000"/>
              </a:srgbClr>
            </a:solidFill>
            <a:prstDash val="dashDot"/>
          </a:ln>
          <a:effectLst/>
        </p:spPr>
      </p:cxnSp>
      <p:grpSp>
        <p:nvGrpSpPr>
          <p:cNvPr id="48" name="组合 47"/>
          <p:cNvGrpSpPr/>
          <p:nvPr/>
        </p:nvGrpSpPr>
        <p:grpSpPr>
          <a:xfrm>
            <a:off x="3106906" y="2075112"/>
            <a:ext cx="566852" cy="567000"/>
            <a:chOff x="4534974" y="2492893"/>
            <a:chExt cx="756000" cy="756000"/>
          </a:xfrm>
        </p:grpSpPr>
        <p:sp>
          <p:nvSpPr>
            <p:cNvPr id="49" name="椭圆 48"/>
            <p:cNvSpPr/>
            <p:nvPr/>
          </p:nvSpPr>
          <p:spPr>
            <a:xfrm>
              <a:off x="4534974" y="2492893"/>
              <a:ext cx="756000" cy="756000"/>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grpSp>
          <p:nvGrpSpPr>
            <p:cNvPr id="50" name="组合 49"/>
            <p:cNvGrpSpPr/>
            <p:nvPr/>
          </p:nvGrpSpPr>
          <p:grpSpPr>
            <a:xfrm>
              <a:off x="4687974" y="2629656"/>
              <a:ext cx="450000" cy="434596"/>
              <a:chOff x="5512720" y="2152017"/>
              <a:chExt cx="583915" cy="496874"/>
            </a:xfrm>
          </p:grpSpPr>
          <p:sp>
            <p:nvSpPr>
              <p:cNvPr id="51" name="Freeform 159"/>
              <p:cNvSpPr>
                <a:spLocks/>
              </p:cNvSpPr>
              <p:nvPr/>
            </p:nvSpPr>
            <p:spPr bwMode="auto">
              <a:xfrm>
                <a:off x="5574376" y="2246314"/>
                <a:ext cx="460603" cy="402577"/>
              </a:xfrm>
              <a:custGeom>
                <a:avLst/>
                <a:gdLst>
                  <a:gd name="T0" fmla="*/ 29 w 54"/>
                  <a:gd name="T1" fmla="*/ 1 h 47"/>
                  <a:gd name="T2" fmla="*/ 24 w 54"/>
                  <a:gd name="T3" fmla="*/ 1 h 47"/>
                  <a:gd name="T4" fmla="*/ 2 w 54"/>
                  <a:gd name="T5" fmla="*/ 15 h 47"/>
                  <a:gd name="T6" fmla="*/ 0 w 54"/>
                  <a:gd name="T7" fmla="*/ 20 h 47"/>
                  <a:gd name="T8" fmla="*/ 0 w 54"/>
                  <a:gd name="T9" fmla="*/ 44 h 47"/>
                  <a:gd name="T10" fmla="*/ 3 w 54"/>
                  <a:gd name="T11" fmla="*/ 47 h 47"/>
                  <a:gd name="T12" fmla="*/ 13 w 54"/>
                  <a:gd name="T13" fmla="*/ 47 h 47"/>
                  <a:gd name="T14" fmla="*/ 16 w 54"/>
                  <a:gd name="T15" fmla="*/ 44 h 47"/>
                  <a:gd name="T16" fmla="*/ 16 w 54"/>
                  <a:gd name="T17" fmla="*/ 27 h 47"/>
                  <a:gd name="T18" fmla="*/ 19 w 54"/>
                  <a:gd name="T19" fmla="*/ 24 h 47"/>
                  <a:gd name="T20" fmla="*/ 35 w 54"/>
                  <a:gd name="T21" fmla="*/ 24 h 47"/>
                  <a:gd name="T22" fmla="*/ 38 w 54"/>
                  <a:gd name="T23" fmla="*/ 27 h 47"/>
                  <a:gd name="T24" fmla="*/ 38 w 54"/>
                  <a:gd name="T25" fmla="*/ 44 h 47"/>
                  <a:gd name="T26" fmla="*/ 41 w 54"/>
                  <a:gd name="T27" fmla="*/ 47 h 47"/>
                  <a:gd name="T28" fmla="*/ 51 w 54"/>
                  <a:gd name="T29" fmla="*/ 47 h 47"/>
                  <a:gd name="T30" fmla="*/ 54 w 54"/>
                  <a:gd name="T31" fmla="*/ 44 h 47"/>
                  <a:gd name="T32" fmla="*/ 54 w 54"/>
                  <a:gd name="T33" fmla="*/ 20 h 47"/>
                  <a:gd name="T34" fmla="*/ 52 w 54"/>
                  <a:gd name="T35" fmla="*/ 16 h 47"/>
                  <a:gd name="T36" fmla="*/ 29 w 54"/>
                  <a:gd name="T37"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4" h="47">
                    <a:moveTo>
                      <a:pt x="29" y="1"/>
                    </a:moveTo>
                    <a:cubicBezTo>
                      <a:pt x="28" y="0"/>
                      <a:pt x="25" y="0"/>
                      <a:pt x="24" y="1"/>
                    </a:cubicBezTo>
                    <a:cubicBezTo>
                      <a:pt x="2" y="15"/>
                      <a:pt x="2" y="15"/>
                      <a:pt x="2" y="15"/>
                    </a:cubicBezTo>
                    <a:cubicBezTo>
                      <a:pt x="1" y="16"/>
                      <a:pt x="0" y="18"/>
                      <a:pt x="0" y="20"/>
                    </a:cubicBezTo>
                    <a:cubicBezTo>
                      <a:pt x="0" y="44"/>
                      <a:pt x="0" y="44"/>
                      <a:pt x="0" y="44"/>
                    </a:cubicBezTo>
                    <a:cubicBezTo>
                      <a:pt x="0" y="46"/>
                      <a:pt x="1" y="47"/>
                      <a:pt x="3" y="47"/>
                    </a:cubicBezTo>
                    <a:cubicBezTo>
                      <a:pt x="13" y="47"/>
                      <a:pt x="13" y="47"/>
                      <a:pt x="13" y="47"/>
                    </a:cubicBezTo>
                    <a:cubicBezTo>
                      <a:pt x="14" y="47"/>
                      <a:pt x="16" y="46"/>
                      <a:pt x="16" y="44"/>
                    </a:cubicBezTo>
                    <a:cubicBezTo>
                      <a:pt x="16" y="27"/>
                      <a:pt x="16" y="27"/>
                      <a:pt x="16" y="27"/>
                    </a:cubicBezTo>
                    <a:cubicBezTo>
                      <a:pt x="16" y="26"/>
                      <a:pt x="17" y="24"/>
                      <a:pt x="19" y="24"/>
                    </a:cubicBezTo>
                    <a:cubicBezTo>
                      <a:pt x="35" y="24"/>
                      <a:pt x="35" y="24"/>
                      <a:pt x="35" y="24"/>
                    </a:cubicBezTo>
                    <a:cubicBezTo>
                      <a:pt x="37" y="24"/>
                      <a:pt x="38" y="26"/>
                      <a:pt x="38" y="27"/>
                    </a:cubicBezTo>
                    <a:cubicBezTo>
                      <a:pt x="38" y="44"/>
                      <a:pt x="38" y="44"/>
                      <a:pt x="38" y="44"/>
                    </a:cubicBezTo>
                    <a:cubicBezTo>
                      <a:pt x="38" y="46"/>
                      <a:pt x="39" y="47"/>
                      <a:pt x="41" y="47"/>
                    </a:cubicBezTo>
                    <a:cubicBezTo>
                      <a:pt x="51" y="47"/>
                      <a:pt x="51" y="47"/>
                      <a:pt x="51" y="47"/>
                    </a:cubicBezTo>
                    <a:cubicBezTo>
                      <a:pt x="53" y="47"/>
                      <a:pt x="54" y="46"/>
                      <a:pt x="54" y="44"/>
                    </a:cubicBezTo>
                    <a:cubicBezTo>
                      <a:pt x="54" y="20"/>
                      <a:pt x="54" y="20"/>
                      <a:pt x="54" y="20"/>
                    </a:cubicBezTo>
                    <a:cubicBezTo>
                      <a:pt x="54" y="19"/>
                      <a:pt x="53" y="17"/>
                      <a:pt x="52" y="16"/>
                    </a:cubicBezTo>
                    <a:lnTo>
                      <a:pt x="2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sp>
            <p:nvSpPr>
              <p:cNvPr id="52" name="Freeform 160"/>
              <p:cNvSpPr>
                <a:spLocks/>
              </p:cNvSpPr>
              <p:nvPr/>
            </p:nvSpPr>
            <p:spPr bwMode="auto">
              <a:xfrm>
                <a:off x="5512720" y="2152017"/>
                <a:ext cx="583915" cy="224863"/>
              </a:xfrm>
              <a:custGeom>
                <a:avLst/>
                <a:gdLst>
                  <a:gd name="T0" fmla="*/ 64 w 68"/>
                  <a:gd name="T1" fmla="*/ 20 h 26"/>
                  <a:gd name="T2" fmla="*/ 61 w 68"/>
                  <a:gd name="T3" fmla="*/ 15 h 26"/>
                  <a:gd name="T4" fmla="*/ 61 w 68"/>
                  <a:gd name="T5" fmla="*/ 10 h 26"/>
                  <a:gd name="T6" fmla="*/ 58 w 68"/>
                  <a:gd name="T7" fmla="*/ 7 h 26"/>
                  <a:gd name="T8" fmla="*/ 57 w 68"/>
                  <a:gd name="T9" fmla="*/ 7 h 26"/>
                  <a:gd name="T10" fmla="*/ 54 w 68"/>
                  <a:gd name="T11" fmla="*/ 10 h 26"/>
                  <a:gd name="T12" fmla="*/ 54 w 68"/>
                  <a:gd name="T13" fmla="*/ 10 h 26"/>
                  <a:gd name="T14" fmla="*/ 52 w 68"/>
                  <a:gd name="T15" fmla="*/ 12 h 26"/>
                  <a:gd name="T16" fmla="*/ 36 w 68"/>
                  <a:gd name="T17" fmla="*/ 1 h 26"/>
                  <a:gd name="T18" fmla="*/ 33 w 68"/>
                  <a:gd name="T19" fmla="*/ 0 h 26"/>
                  <a:gd name="T20" fmla="*/ 30 w 68"/>
                  <a:gd name="T21" fmla="*/ 1 h 26"/>
                  <a:gd name="T22" fmla="*/ 2 w 68"/>
                  <a:gd name="T23" fmla="*/ 20 h 26"/>
                  <a:gd name="T24" fmla="*/ 1 w 68"/>
                  <a:gd name="T25" fmla="*/ 24 h 26"/>
                  <a:gd name="T26" fmla="*/ 5 w 68"/>
                  <a:gd name="T27" fmla="*/ 24 h 26"/>
                  <a:gd name="T28" fmla="*/ 31 w 68"/>
                  <a:gd name="T29" fmla="*/ 7 h 26"/>
                  <a:gd name="T30" fmla="*/ 36 w 68"/>
                  <a:gd name="T31" fmla="*/ 7 h 26"/>
                  <a:gd name="T32" fmla="*/ 63 w 68"/>
                  <a:gd name="T33" fmla="*/ 25 h 26"/>
                  <a:gd name="T34" fmla="*/ 67 w 68"/>
                  <a:gd name="T35" fmla="*/ 25 h 26"/>
                  <a:gd name="T36" fmla="*/ 66 w 68"/>
                  <a:gd name="T37" fmla="*/ 21 h 26"/>
                  <a:gd name="T38" fmla="*/ 64 w 68"/>
                  <a:gd name="T39" fmla="*/ 2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 h="26">
                    <a:moveTo>
                      <a:pt x="64" y="20"/>
                    </a:moveTo>
                    <a:cubicBezTo>
                      <a:pt x="62" y="19"/>
                      <a:pt x="61" y="17"/>
                      <a:pt x="61" y="15"/>
                    </a:cubicBezTo>
                    <a:cubicBezTo>
                      <a:pt x="61" y="10"/>
                      <a:pt x="61" y="10"/>
                      <a:pt x="61" y="10"/>
                    </a:cubicBezTo>
                    <a:cubicBezTo>
                      <a:pt x="61" y="8"/>
                      <a:pt x="60" y="7"/>
                      <a:pt x="58" y="7"/>
                    </a:cubicBezTo>
                    <a:cubicBezTo>
                      <a:pt x="57" y="7"/>
                      <a:pt x="57" y="7"/>
                      <a:pt x="57" y="7"/>
                    </a:cubicBezTo>
                    <a:cubicBezTo>
                      <a:pt x="56" y="7"/>
                      <a:pt x="54" y="8"/>
                      <a:pt x="54" y="10"/>
                    </a:cubicBezTo>
                    <a:cubicBezTo>
                      <a:pt x="54" y="10"/>
                      <a:pt x="54" y="10"/>
                      <a:pt x="54" y="10"/>
                    </a:cubicBezTo>
                    <a:cubicBezTo>
                      <a:pt x="54" y="12"/>
                      <a:pt x="53" y="13"/>
                      <a:pt x="52" y="12"/>
                    </a:cubicBezTo>
                    <a:cubicBezTo>
                      <a:pt x="36" y="1"/>
                      <a:pt x="36" y="1"/>
                      <a:pt x="36" y="1"/>
                    </a:cubicBezTo>
                    <a:cubicBezTo>
                      <a:pt x="35" y="1"/>
                      <a:pt x="33" y="0"/>
                      <a:pt x="33" y="0"/>
                    </a:cubicBezTo>
                    <a:cubicBezTo>
                      <a:pt x="33" y="0"/>
                      <a:pt x="32" y="1"/>
                      <a:pt x="30" y="1"/>
                    </a:cubicBezTo>
                    <a:cubicBezTo>
                      <a:pt x="2" y="20"/>
                      <a:pt x="2" y="20"/>
                      <a:pt x="2" y="20"/>
                    </a:cubicBezTo>
                    <a:cubicBezTo>
                      <a:pt x="1" y="21"/>
                      <a:pt x="0" y="23"/>
                      <a:pt x="1" y="24"/>
                    </a:cubicBezTo>
                    <a:cubicBezTo>
                      <a:pt x="2" y="25"/>
                      <a:pt x="3" y="25"/>
                      <a:pt x="5" y="24"/>
                    </a:cubicBezTo>
                    <a:cubicBezTo>
                      <a:pt x="31" y="7"/>
                      <a:pt x="31" y="7"/>
                      <a:pt x="31" y="7"/>
                    </a:cubicBezTo>
                    <a:cubicBezTo>
                      <a:pt x="32" y="6"/>
                      <a:pt x="34" y="6"/>
                      <a:pt x="36" y="7"/>
                    </a:cubicBezTo>
                    <a:cubicBezTo>
                      <a:pt x="63" y="25"/>
                      <a:pt x="63" y="25"/>
                      <a:pt x="63" y="25"/>
                    </a:cubicBezTo>
                    <a:cubicBezTo>
                      <a:pt x="64" y="26"/>
                      <a:pt x="66" y="26"/>
                      <a:pt x="67" y="25"/>
                    </a:cubicBezTo>
                    <a:cubicBezTo>
                      <a:pt x="68" y="24"/>
                      <a:pt x="67" y="22"/>
                      <a:pt x="66" y="21"/>
                    </a:cubicBezTo>
                    <a:lnTo>
                      <a:pt x="64" y="2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endParaRPr>
              </a:p>
            </p:txBody>
          </p:sp>
        </p:grpSp>
      </p:grpSp>
      <p:cxnSp>
        <p:nvCxnSpPr>
          <p:cNvPr id="53" name="肘形连接符 52"/>
          <p:cNvCxnSpPr>
            <a:stCxn id="55" idx="6"/>
            <a:endCxn id="76" idx="2"/>
          </p:cNvCxnSpPr>
          <p:nvPr/>
        </p:nvCxnSpPr>
        <p:spPr>
          <a:xfrm>
            <a:off x="3673758" y="3998586"/>
            <a:ext cx="2168381" cy="398798"/>
          </a:xfrm>
          <a:prstGeom prst="bentConnector3">
            <a:avLst>
              <a:gd name="adj1" fmla="val 50000"/>
            </a:avLst>
          </a:prstGeom>
          <a:noFill/>
          <a:ln w="12700" cap="flat" cmpd="sng" algn="ctr">
            <a:solidFill>
              <a:srgbClr val="000000">
                <a:lumMod val="50000"/>
                <a:lumOff val="50000"/>
              </a:srgbClr>
            </a:solidFill>
            <a:prstDash val="dashDot"/>
          </a:ln>
          <a:effectLst/>
        </p:spPr>
      </p:cxnSp>
      <p:grpSp>
        <p:nvGrpSpPr>
          <p:cNvPr id="54" name="组合 53"/>
          <p:cNvGrpSpPr/>
          <p:nvPr/>
        </p:nvGrpSpPr>
        <p:grpSpPr>
          <a:xfrm>
            <a:off x="3106906" y="3715086"/>
            <a:ext cx="566852" cy="567000"/>
            <a:chOff x="4534974" y="4368345"/>
            <a:chExt cx="756000" cy="756000"/>
          </a:xfrm>
        </p:grpSpPr>
        <p:sp>
          <p:nvSpPr>
            <p:cNvPr id="55" name="椭圆 54"/>
            <p:cNvSpPr/>
            <p:nvPr/>
          </p:nvSpPr>
          <p:spPr>
            <a:xfrm>
              <a:off x="4534974" y="4368345"/>
              <a:ext cx="756000" cy="756000"/>
            </a:xfrm>
            <a:prstGeom prst="ellipse">
              <a:avLst/>
            </a:prstGeom>
            <a:solidFill>
              <a:srgbClr val="000000">
                <a:lumMod val="50000"/>
                <a:lumOff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56" name="Freeform 277"/>
            <p:cNvSpPr>
              <a:spLocks noEditPoints="1"/>
            </p:cNvSpPr>
            <p:nvPr/>
          </p:nvSpPr>
          <p:spPr bwMode="auto">
            <a:xfrm>
              <a:off x="4725418" y="4490152"/>
              <a:ext cx="383972" cy="455826"/>
            </a:xfrm>
            <a:custGeom>
              <a:avLst/>
              <a:gdLst>
                <a:gd name="T0" fmla="*/ 62 w 72"/>
                <a:gd name="T1" fmla="*/ 33 h 86"/>
                <a:gd name="T2" fmla="*/ 57 w 72"/>
                <a:gd name="T3" fmla="*/ 33 h 86"/>
                <a:gd name="T4" fmla="*/ 57 w 72"/>
                <a:gd name="T5" fmla="*/ 19 h 86"/>
                <a:gd name="T6" fmla="*/ 38 w 72"/>
                <a:gd name="T7" fmla="*/ 0 h 86"/>
                <a:gd name="T8" fmla="*/ 34 w 72"/>
                <a:gd name="T9" fmla="*/ 0 h 86"/>
                <a:gd name="T10" fmla="*/ 15 w 72"/>
                <a:gd name="T11" fmla="*/ 19 h 86"/>
                <a:gd name="T12" fmla="*/ 15 w 72"/>
                <a:gd name="T13" fmla="*/ 33 h 86"/>
                <a:gd name="T14" fmla="*/ 10 w 72"/>
                <a:gd name="T15" fmla="*/ 33 h 86"/>
                <a:gd name="T16" fmla="*/ 0 w 72"/>
                <a:gd name="T17" fmla="*/ 43 h 86"/>
                <a:gd name="T18" fmla="*/ 0 w 72"/>
                <a:gd name="T19" fmla="*/ 76 h 86"/>
                <a:gd name="T20" fmla="*/ 10 w 72"/>
                <a:gd name="T21" fmla="*/ 86 h 86"/>
                <a:gd name="T22" fmla="*/ 62 w 72"/>
                <a:gd name="T23" fmla="*/ 86 h 86"/>
                <a:gd name="T24" fmla="*/ 72 w 72"/>
                <a:gd name="T25" fmla="*/ 76 h 86"/>
                <a:gd name="T26" fmla="*/ 72 w 72"/>
                <a:gd name="T27" fmla="*/ 43 h 86"/>
                <a:gd name="T28" fmla="*/ 62 w 72"/>
                <a:gd name="T29" fmla="*/ 33 h 86"/>
                <a:gd name="T30" fmla="*/ 42 w 72"/>
                <a:gd name="T31" fmla="*/ 78 h 86"/>
                <a:gd name="T32" fmla="*/ 31 w 72"/>
                <a:gd name="T33" fmla="*/ 78 h 86"/>
                <a:gd name="T34" fmla="*/ 32 w 72"/>
                <a:gd name="T35" fmla="*/ 64 h 86"/>
                <a:gd name="T36" fmla="*/ 29 w 72"/>
                <a:gd name="T37" fmla="*/ 58 h 86"/>
                <a:gd name="T38" fmla="*/ 36 w 72"/>
                <a:gd name="T39" fmla="*/ 51 h 86"/>
                <a:gd name="T40" fmla="*/ 43 w 72"/>
                <a:gd name="T41" fmla="*/ 58 h 86"/>
                <a:gd name="T42" fmla="*/ 40 w 72"/>
                <a:gd name="T43" fmla="*/ 64 h 86"/>
                <a:gd name="T44" fmla="*/ 42 w 72"/>
                <a:gd name="T45" fmla="*/ 78 h 86"/>
                <a:gd name="T46" fmla="*/ 50 w 72"/>
                <a:gd name="T47" fmla="*/ 33 h 86"/>
                <a:gd name="T48" fmla="*/ 22 w 72"/>
                <a:gd name="T49" fmla="*/ 33 h 86"/>
                <a:gd name="T50" fmla="*/ 22 w 72"/>
                <a:gd name="T51" fmla="*/ 19 h 86"/>
                <a:gd name="T52" fmla="*/ 34 w 72"/>
                <a:gd name="T53" fmla="*/ 7 h 86"/>
                <a:gd name="T54" fmla="*/ 38 w 72"/>
                <a:gd name="T55" fmla="*/ 7 h 86"/>
                <a:gd name="T56" fmla="*/ 50 w 72"/>
                <a:gd name="T57" fmla="*/ 19 h 86"/>
                <a:gd name="T58" fmla="*/ 50 w 72"/>
                <a:gd name="T59" fmla="*/ 3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72" h="86">
                  <a:moveTo>
                    <a:pt x="62" y="33"/>
                  </a:moveTo>
                  <a:cubicBezTo>
                    <a:pt x="57" y="33"/>
                    <a:pt x="57" y="33"/>
                    <a:pt x="57" y="33"/>
                  </a:cubicBezTo>
                  <a:cubicBezTo>
                    <a:pt x="57" y="19"/>
                    <a:pt x="57" y="19"/>
                    <a:pt x="57" y="19"/>
                  </a:cubicBezTo>
                  <a:cubicBezTo>
                    <a:pt x="57" y="9"/>
                    <a:pt x="49" y="0"/>
                    <a:pt x="38" y="0"/>
                  </a:cubicBezTo>
                  <a:cubicBezTo>
                    <a:pt x="34" y="0"/>
                    <a:pt x="34" y="0"/>
                    <a:pt x="34" y="0"/>
                  </a:cubicBezTo>
                  <a:cubicBezTo>
                    <a:pt x="24" y="0"/>
                    <a:pt x="15" y="9"/>
                    <a:pt x="15" y="19"/>
                  </a:cubicBezTo>
                  <a:cubicBezTo>
                    <a:pt x="15" y="33"/>
                    <a:pt x="15" y="33"/>
                    <a:pt x="15" y="33"/>
                  </a:cubicBezTo>
                  <a:cubicBezTo>
                    <a:pt x="10" y="33"/>
                    <a:pt x="10" y="33"/>
                    <a:pt x="10" y="33"/>
                  </a:cubicBezTo>
                  <a:cubicBezTo>
                    <a:pt x="5" y="33"/>
                    <a:pt x="0" y="37"/>
                    <a:pt x="0" y="43"/>
                  </a:cubicBezTo>
                  <a:cubicBezTo>
                    <a:pt x="0" y="76"/>
                    <a:pt x="0" y="76"/>
                    <a:pt x="0" y="76"/>
                  </a:cubicBezTo>
                  <a:cubicBezTo>
                    <a:pt x="0" y="81"/>
                    <a:pt x="5" y="86"/>
                    <a:pt x="10" y="86"/>
                  </a:cubicBezTo>
                  <a:cubicBezTo>
                    <a:pt x="62" y="86"/>
                    <a:pt x="62" y="86"/>
                    <a:pt x="62" y="86"/>
                  </a:cubicBezTo>
                  <a:cubicBezTo>
                    <a:pt x="68" y="86"/>
                    <a:pt x="72" y="81"/>
                    <a:pt x="72" y="76"/>
                  </a:cubicBezTo>
                  <a:cubicBezTo>
                    <a:pt x="72" y="43"/>
                    <a:pt x="72" y="43"/>
                    <a:pt x="72" y="43"/>
                  </a:cubicBezTo>
                  <a:cubicBezTo>
                    <a:pt x="72" y="37"/>
                    <a:pt x="68" y="33"/>
                    <a:pt x="62" y="33"/>
                  </a:cubicBezTo>
                  <a:close/>
                  <a:moveTo>
                    <a:pt x="42" y="78"/>
                  </a:moveTo>
                  <a:cubicBezTo>
                    <a:pt x="31" y="78"/>
                    <a:pt x="31" y="78"/>
                    <a:pt x="31" y="78"/>
                  </a:cubicBezTo>
                  <a:cubicBezTo>
                    <a:pt x="32" y="64"/>
                    <a:pt x="32" y="64"/>
                    <a:pt x="32" y="64"/>
                  </a:cubicBezTo>
                  <a:cubicBezTo>
                    <a:pt x="30" y="63"/>
                    <a:pt x="29" y="60"/>
                    <a:pt x="29" y="58"/>
                  </a:cubicBezTo>
                  <a:cubicBezTo>
                    <a:pt x="29" y="54"/>
                    <a:pt x="32" y="51"/>
                    <a:pt x="36" y="51"/>
                  </a:cubicBezTo>
                  <a:cubicBezTo>
                    <a:pt x="40" y="51"/>
                    <a:pt x="43" y="54"/>
                    <a:pt x="43" y="58"/>
                  </a:cubicBezTo>
                  <a:cubicBezTo>
                    <a:pt x="43" y="60"/>
                    <a:pt x="42" y="63"/>
                    <a:pt x="40" y="64"/>
                  </a:cubicBezTo>
                  <a:lnTo>
                    <a:pt x="42" y="78"/>
                  </a:lnTo>
                  <a:close/>
                  <a:moveTo>
                    <a:pt x="50" y="33"/>
                  </a:moveTo>
                  <a:cubicBezTo>
                    <a:pt x="22" y="33"/>
                    <a:pt x="22" y="33"/>
                    <a:pt x="22" y="33"/>
                  </a:cubicBezTo>
                  <a:cubicBezTo>
                    <a:pt x="22" y="19"/>
                    <a:pt x="22" y="19"/>
                    <a:pt x="22" y="19"/>
                  </a:cubicBezTo>
                  <a:cubicBezTo>
                    <a:pt x="22" y="13"/>
                    <a:pt x="28" y="7"/>
                    <a:pt x="34" y="7"/>
                  </a:cubicBezTo>
                  <a:cubicBezTo>
                    <a:pt x="38" y="7"/>
                    <a:pt x="38" y="7"/>
                    <a:pt x="38" y="7"/>
                  </a:cubicBezTo>
                  <a:cubicBezTo>
                    <a:pt x="45" y="7"/>
                    <a:pt x="50" y="13"/>
                    <a:pt x="50" y="19"/>
                  </a:cubicBezTo>
                  <a:lnTo>
                    <a:pt x="50" y="33"/>
                  </a:lnTo>
                  <a:close/>
                </a:path>
              </a:pathLst>
            </a:custGeom>
            <a:solidFill>
              <a:srgbClr val="FFFFFF"/>
            </a:solidFill>
            <a:ln>
              <a:noFill/>
            </a:ln>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9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grpSp>
      <p:cxnSp>
        <p:nvCxnSpPr>
          <p:cNvPr id="57" name="肘形连接符 56"/>
          <p:cNvCxnSpPr>
            <a:stCxn id="59" idx="6"/>
            <a:endCxn id="75" idx="2"/>
          </p:cNvCxnSpPr>
          <p:nvPr/>
        </p:nvCxnSpPr>
        <p:spPr>
          <a:xfrm>
            <a:off x="3673758" y="3178599"/>
            <a:ext cx="3093654" cy="738805"/>
          </a:xfrm>
          <a:prstGeom prst="bentConnector3">
            <a:avLst>
              <a:gd name="adj1" fmla="val 50000"/>
            </a:avLst>
          </a:prstGeom>
          <a:noFill/>
          <a:ln w="12700" cap="flat" cmpd="sng" algn="ctr">
            <a:solidFill>
              <a:srgbClr val="000000">
                <a:lumMod val="50000"/>
                <a:lumOff val="50000"/>
              </a:srgbClr>
            </a:solidFill>
            <a:prstDash val="dashDot"/>
          </a:ln>
          <a:effectLst/>
        </p:spPr>
      </p:cxnSp>
      <p:grpSp>
        <p:nvGrpSpPr>
          <p:cNvPr id="58" name="组合 57"/>
          <p:cNvGrpSpPr/>
          <p:nvPr/>
        </p:nvGrpSpPr>
        <p:grpSpPr>
          <a:xfrm>
            <a:off x="3106906" y="2895099"/>
            <a:ext cx="566852" cy="567000"/>
            <a:chOff x="4534974" y="3430619"/>
            <a:chExt cx="756000" cy="756000"/>
          </a:xfrm>
        </p:grpSpPr>
        <p:sp>
          <p:nvSpPr>
            <p:cNvPr id="59" name="椭圆 58"/>
            <p:cNvSpPr/>
            <p:nvPr/>
          </p:nvSpPr>
          <p:spPr>
            <a:xfrm>
              <a:off x="4534974" y="3430619"/>
              <a:ext cx="756000" cy="756000"/>
            </a:xfrm>
            <a:prstGeom prst="ellipse">
              <a:avLst/>
            </a:prstGeom>
            <a:solidFill>
              <a:srgbClr val="000000">
                <a:lumMod val="50000"/>
                <a:lumOff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latin typeface="Calibri"/>
                <a:ea typeface="宋体"/>
                <a:cs typeface="+mn-cs"/>
              </a:endParaRPr>
            </a:p>
          </p:txBody>
        </p:sp>
        <p:grpSp>
          <p:nvGrpSpPr>
            <p:cNvPr id="60" name="Group 92"/>
            <p:cNvGrpSpPr/>
            <p:nvPr/>
          </p:nvGrpSpPr>
          <p:grpSpPr>
            <a:xfrm>
              <a:off x="4688410" y="3660828"/>
              <a:ext cx="474528" cy="295582"/>
              <a:chOff x="5172076" y="1938338"/>
              <a:chExt cx="471488" cy="293688"/>
            </a:xfrm>
            <a:solidFill>
              <a:srgbClr val="FFFFFF"/>
            </a:solidFill>
          </p:grpSpPr>
          <p:sp>
            <p:nvSpPr>
              <p:cNvPr id="61" name="Freeform 8"/>
              <p:cNvSpPr>
                <a:spLocks noEditPoints="1"/>
              </p:cNvSpPr>
              <p:nvPr/>
            </p:nvSpPr>
            <p:spPr bwMode="auto">
              <a:xfrm>
                <a:off x="5172076" y="1938338"/>
                <a:ext cx="471488" cy="293688"/>
              </a:xfrm>
              <a:custGeom>
                <a:avLst/>
                <a:gdLst>
                  <a:gd name="T0" fmla="*/ 113 w 125"/>
                  <a:gd name="T1" fmla="*/ 18 h 78"/>
                  <a:gd name="T2" fmla="*/ 113 w 125"/>
                  <a:gd name="T3" fmla="*/ 0 h 78"/>
                  <a:gd name="T4" fmla="*/ 0 w 125"/>
                  <a:gd name="T5" fmla="*/ 0 h 78"/>
                  <a:gd name="T6" fmla="*/ 0 w 125"/>
                  <a:gd name="T7" fmla="*/ 78 h 78"/>
                  <a:gd name="T8" fmla="*/ 113 w 125"/>
                  <a:gd name="T9" fmla="*/ 78 h 78"/>
                  <a:gd name="T10" fmla="*/ 113 w 125"/>
                  <a:gd name="T11" fmla="*/ 60 h 78"/>
                  <a:gd name="T12" fmla="*/ 125 w 125"/>
                  <a:gd name="T13" fmla="*/ 54 h 78"/>
                  <a:gd name="T14" fmla="*/ 125 w 125"/>
                  <a:gd name="T15" fmla="*/ 26 h 78"/>
                  <a:gd name="T16" fmla="*/ 113 w 125"/>
                  <a:gd name="T17" fmla="*/ 18 h 78"/>
                  <a:gd name="T18" fmla="*/ 104 w 125"/>
                  <a:gd name="T19" fmla="*/ 69 h 78"/>
                  <a:gd name="T20" fmla="*/ 10 w 125"/>
                  <a:gd name="T21" fmla="*/ 69 h 78"/>
                  <a:gd name="T22" fmla="*/ 10 w 125"/>
                  <a:gd name="T23" fmla="*/ 10 h 78"/>
                  <a:gd name="T24" fmla="*/ 104 w 125"/>
                  <a:gd name="T25" fmla="*/ 10 h 78"/>
                  <a:gd name="T26" fmla="*/ 104 w 125"/>
                  <a:gd name="T27"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6"/>
                      <a:pt x="125" y="26"/>
                      <a:pt x="125" y="26"/>
                    </a:cubicBezTo>
                    <a:cubicBezTo>
                      <a:pt x="125" y="17"/>
                      <a:pt x="116" y="18"/>
                      <a:pt x="113" y="18"/>
                    </a:cubicBezTo>
                    <a:close/>
                    <a:moveTo>
                      <a:pt x="104" y="69"/>
                    </a:moveTo>
                    <a:cubicBezTo>
                      <a:pt x="10" y="69"/>
                      <a:pt x="10" y="69"/>
                      <a:pt x="10" y="69"/>
                    </a:cubicBezTo>
                    <a:cubicBezTo>
                      <a:pt x="10" y="10"/>
                      <a:pt x="10" y="10"/>
                      <a:pt x="10" y="10"/>
                    </a:cubicBezTo>
                    <a:cubicBezTo>
                      <a:pt x="104" y="10"/>
                      <a:pt x="104" y="10"/>
                      <a:pt x="104" y="10"/>
                    </a:cubicBezTo>
                    <a:lnTo>
                      <a:pt x="104"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sysClr val="windowText" lastClr="000000"/>
                  </a:solidFill>
                  <a:effectLst/>
                  <a:uLnTx/>
                  <a:uFillTx/>
                </a:endParaRPr>
              </a:p>
            </p:txBody>
          </p:sp>
          <p:sp>
            <p:nvSpPr>
              <p:cNvPr id="62" name="Rectangle 9"/>
              <p:cNvSpPr>
                <a:spLocks noChangeArrowheads="1"/>
              </p:cNvSpPr>
              <p:nvPr/>
            </p:nvSpPr>
            <p:spPr bwMode="auto">
              <a:xfrm>
                <a:off x="5235576" y="2001838"/>
                <a:ext cx="90488"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sysClr val="windowText" lastClr="000000"/>
                  </a:solidFill>
                  <a:effectLst/>
                  <a:uLnTx/>
                  <a:uFillTx/>
                </a:endParaRPr>
              </a:p>
            </p:txBody>
          </p:sp>
          <p:sp>
            <p:nvSpPr>
              <p:cNvPr id="63" name="Rectangle 10"/>
              <p:cNvSpPr>
                <a:spLocks noChangeArrowheads="1"/>
              </p:cNvSpPr>
              <p:nvPr/>
            </p:nvSpPr>
            <p:spPr bwMode="auto">
              <a:xfrm>
                <a:off x="5341938" y="2001838"/>
                <a:ext cx="85725"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900" b="0" i="0" u="none" strike="noStrike" kern="0" cap="none" spc="0" normalizeH="0" baseline="0" noProof="0">
                  <a:ln>
                    <a:noFill/>
                  </a:ln>
                  <a:solidFill>
                    <a:sysClr val="windowText" lastClr="000000"/>
                  </a:solidFill>
                  <a:effectLst/>
                  <a:uLnTx/>
                  <a:uFillTx/>
                </a:endParaRPr>
              </a:p>
            </p:txBody>
          </p:sp>
        </p:grpSp>
      </p:grpSp>
      <p:cxnSp>
        <p:nvCxnSpPr>
          <p:cNvPr id="64" name="直接连接符 63"/>
          <p:cNvCxnSpPr>
            <a:endCxn id="66" idx="6"/>
          </p:cNvCxnSpPr>
          <p:nvPr/>
        </p:nvCxnSpPr>
        <p:spPr>
          <a:xfrm flipH="1" flipV="1">
            <a:off x="3673758" y="4818573"/>
            <a:ext cx="959815" cy="1"/>
          </a:xfrm>
          <a:prstGeom prst="line">
            <a:avLst/>
          </a:prstGeom>
          <a:noFill/>
          <a:ln w="12700" cap="flat" cmpd="sng" algn="ctr">
            <a:solidFill>
              <a:srgbClr val="000000">
                <a:lumMod val="50000"/>
                <a:lumOff val="50000"/>
              </a:srgbClr>
            </a:solidFill>
            <a:prstDash val="dashDot"/>
          </a:ln>
          <a:effectLst/>
        </p:spPr>
      </p:cxnSp>
      <p:grpSp>
        <p:nvGrpSpPr>
          <p:cNvPr id="65" name="组合 64"/>
          <p:cNvGrpSpPr/>
          <p:nvPr/>
        </p:nvGrpSpPr>
        <p:grpSpPr>
          <a:xfrm>
            <a:off x="3106906" y="4535072"/>
            <a:ext cx="566852" cy="567000"/>
            <a:chOff x="4534974" y="5306072"/>
            <a:chExt cx="756000" cy="756000"/>
          </a:xfrm>
        </p:grpSpPr>
        <p:sp>
          <p:nvSpPr>
            <p:cNvPr id="66" name="椭圆 65"/>
            <p:cNvSpPr/>
            <p:nvPr/>
          </p:nvSpPr>
          <p:spPr>
            <a:xfrm>
              <a:off x="4534974" y="5306072"/>
              <a:ext cx="756000" cy="756000"/>
            </a:xfrm>
            <a:prstGeom prst="ellips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grpSp>
          <p:nvGrpSpPr>
            <p:cNvPr id="67" name="Group 9"/>
            <p:cNvGrpSpPr/>
            <p:nvPr/>
          </p:nvGrpSpPr>
          <p:grpSpPr>
            <a:xfrm>
              <a:off x="4659950" y="5504420"/>
              <a:ext cx="516045" cy="382660"/>
              <a:chOff x="4572000" y="3414713"/>
              <a:chExt cx="374651" cy="277813"/>
            </a:xfrm>
            <a:solidFill>
              <a:srgbClr val="FFFFFF"/>
            </a:solidFill>
          </p:grpSpPr>
          <p:sp>
            <p:nvSpPr>
              <p:cNvPr id="68" name="Freeform 17"/>
              <p:cNvSpPr>
                <a:spLocks/>
              </p:cNvSpPr>
              <p:nvPr/>
            </p:nvSpPr>
            <p:spPr bwMode="auto">
              <a:xfrm>
                <a:off x="4713288" y="3481388"/>
                <a:ext cx="233363" cy="211138"/>
              </a:xfrm>
              <a:custGeom>
                <a:avLst/>
                <a:gdLst>
                  <a:gd name="T0" fmla="*/ 89 w 89"/>
                  <a:gd name="T1" fmla="*/ 33 h 81"/>
                  <a:gd name="T2" fmla="*/ 43 w 89"/>
                  <a:gd name="T3" fmla="*/ 0 h 81"/>
                  <a:gd name="T4" fmla="*/ 40 w 89"/>
                  <a:gd name="T5" fmla="*/ 1 h 81"/>
                  <a:gd name="T6" fmla="*/ 43 w 89"/>
                  <a:gd name="T7" fmla="*/ 11 h 81"/>
                  <a:gd name="T8" fmla="*/ 0 w 89"/>
                  <a:gd name="T9" fmla="*/ 44 h 81"/>
                  <a:gd name="T10" fmla="*/ 0 w 89"/>
                  <a:gd name="T11" fmla="*/ 44 h 81"/>
                  <a:gd name="T12" fmla="*/ 40 w 89"/>
                  <a:gd name="T13" fmla="*/ 65 h 81"/>
                  <a:gd name="T14" fmla="*/ 74 w 89"/>
                  <a:gd name="T15" fmla="*/ 81 h 81"/>
                  <a:gd name="T16" fmla="*/ 64 w 89"/>
                  <a:gd name="T17" fmla="*/ 62 h 81"/>
                  <a:gd name="T18" fmla="*/ 89 w 89"/>
                  <a:gd name="T19" fmla="*/ 3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9" h="81">
                    <a:moveTo>
                      <a:pt x="89" y="33"/>
                    </a:moveTo>
                    <a:cubicBezTo>
                      <a:pt x="89" y="15"/>
                      <a:pt x="68" y="0"/>
                      <a:pt x="43" y="0"/>
                    </a:cubicBezTo>
                    <a:cubicBezTo>
                      <a:pt x="42" y="0"/>
                      <a:pt x="41" y="1"/>
                      <a:pt x="40" y="1"/>
                    </a:cubicBezTo>
                    <a:cubicBezTo>
                      <a:pt x="42" y="4"/>
                      <a:pt x="43" y="8"/>
                      <a:pt x="43" y="11"/>
                    </a:cubicBezTo>
                    <a:cubicBezTo>
                      <a:pt x="43" y="29"/>
                      <a:pt x="24" y="43"/>
                      <a:pt x="0" y="44"/>
                    </a:cubicBezTo>
                    <a:cubicBezTo>
                      <a:pt x="0" y="44"/>
                      <a:pt x="0" y="44"/>
                      <a:pt x="0" y="44"/>
                    </a:cubicBezTo>
                    <a:cubicBezTo>
                      <a:pt x="6" y="56"/>
                      <a:pt x="21" y="64"/>
                      <a:pt x="40" y="65"/>
                    </a:cubicBezTo>
                    <a:cubicBezTo>
                      <a:pt x="53" y="75"/>
                      <a:pt x="74" y="81"/>
                      <a:pt x="74" y="81"/>
                    </a:cubicBezTo>
                    <a:cubicBezTo>
                      <a:pt x="64" y="72"/>
                      <a:pt x="63" y="65"/>
                      <a:pt x="64" y="62"/>
                    </a:cubicBezTo>
                    <a:cubicBezTo>
                      <a:pt x="79" y="56"/>
                      <a:pt x="89" y="46"/>
                      <a:pt x="89"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cs typeface="+mn-cs"/>
                </a:endParaRPr>
              </a:p>
            </p:txBody>
          </p:sp>
          <p:sp>
            <p:nvSpPr>
              <p:cNvPr id="69" name="Freeform 18"/>
              <p:cNvSpPr>
                <a:spLocks/>
              </p:cNvSpPr>
              <p:nvPr/>
            </p:nvSpPr>
            <p:spPr bwMode="auto">
              <a:xfrm>
                <a:off x="4572000" y="3414713"/>
                <a:ext cx="241300" cy="209550"/>
              </a:xfrm>
              <a:custGeom>
                <a:avLst/>
                <a:gdLst>
                  <a:gd name="T0" fmla="*/ 89 w 92"/>
                  <a:gd name="T1" fmla="*/ 21 h 80"/>
                  <a:gd name="T2" fmla="*/ 46 w 92"/>
                  <a:gd name="T3" fmla="*/ 0 h 80"/>
                  <a:gd name="T4" fmla="*/ 0 w 92"/>
                  <a:gd name="T5" fmla="*/ 32 h 80"/>
                  <a:gd name="T6" fmla="*/ 25 w 92"/>
                  <a:gd name="T7" fmla="*/ 61 h 80"/>
                  <a:gd name="T8" fmla="*/ 14 w 92"/>
                  <a:gd name="T9" fmla="*/ 80 h 80"/>
                  <a:gd name="T10" fmla="*/ 48 w 92"/>
                  <a:gd name="T11" fmla="*/ 65 h 80"/>
                  <a:gd name="T12" fmla="*/ 49 w 92"/>
                  <a:gd name="T13" fmla="*/ 64 h 80"/>
                  <a:gd name="T14" fmla="*/ 92 w 92"/>
                  <a:gd name="T15" fmla="*/ 32 h 80"/>
                  <a:gd name="T16" fmla="*/ 89 w 92"/>
                  <a:gd name="T17" fmla="*/ 21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2" h="80">
                    <a:moveTo>
                      <a:pt x="89" y="21"/>
                    </a:moveTo>
                    <a:cubicBezTo>
                      <a:pt x="83" y="9"/>
                      <a:pt x="66" y="0"/>
                      <a:pt x="46" y="0"/>
                    </a:cubicBezTo>
                    <a:cubicBezTo>
                      <a:pt x="20" y="0"/>
                      <a:pt x="0" y="14"/>
                      <a:pt x="0" y="32"/>
                    </a:cubicBezTo>
                    <a:cubicBezTo>
                      <a:pt x="0" y="45"/>
                      <a:pt x="10" y="56"/>
                      <a:pt x="25" y="61"/>
                    </a:cubicBezTo>
                    <a:cubicBezTo>
                      <a:pt x="26" y="65"/>
                      <a:pt x="25" y="71"/>
                      <a:pt x="14" y="80"/>
                    </a:cubicBezTo>
                    <a:cubicBezTo>
                      <a:pt x="14" y="80"/>
                      <a:pt x="36" y="75"/>
                      <a:pt x="48" y="65"/>
                    </a:cubicBezTo>
                    <a:cubicBezTo>
                      <a:pt x="49" y="64"/>
                      <a:pt x="49" y="64"/>
                      <a:pt x="49" y="64"/>
                    </a:cubicBezTo>
                    <a:cubicBezTo>
                      <a:pt x="73" y="63"/>
                      <a:pt x="92" y="49"/>
                      <a:pt x="92" y="32"/>
                    </a:cubicBezTo>
                    <a:cubicBezTo>
                      <a:pt x="92" y="28"/>
                      <a:pt x="91" y="25"/>
                      <a:pt x="89"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solidFill>
                  <a:effectLst/>
                  <a:uLnTx/>
                  <a:uFillTx/>
                  <a:latin typeface="Calibri"/>
                  <a:cs typeface="+mn-cs"/>
                </a:endParaRPr>
              </a:p>
            </p:txBody>
          </p:sp>
        </p:grpSp>
      </p:grpSp>
      <p:sp>
        <p:nvSpPr>
          <p:cNvPr id="70" name="任意多边形 69"/>
          <p:cNvSpPr/>
          <p:nvPr/>
        </p:nvSpPr>
        <p:spPr>
          <a:xfrm>
            <a:off x="7357857" y="2295709"/>
            <a:ext cx="885594" cy="2774156"/>
          </a:xfrm>
          <a:custGeom>
            <a:avLst/>
            <a:gdLst>
              <a:gd name="connsiteX0" fmla="*/ 1176576 w 1181100"/>
              <a:gd name="connsiteY0" fmla="*/ 0 h 3698875"/>
              <a:gd name="connsiteX1" fmla="*/ 1181100 w 1181100"/>
              <a:gd name="connsiteY1" fmla="*/ 0 h 3698875"/>
              <a:gd name="connsiteX2" fmla="*/ 1181100 w 1181100"/>
              <a:gd name="connsiteY2" fmla="*/ 3698875 h 3698875"/>
              <a:gd name="connsiteX3" fmla="*/ 0 w 1181100"/>
              <a:gd name="connsiteY3" fmla="*/ 3698875 h 3698875"/>
              <a:gd name="connsiteX4" fmla="*/ 0 w 1181100"/>
              <a:gd name="connsiteY4" fmla="*/ 1735795 h 3698875"/>
              <a:gd name="connsiteX5" fmla="*/ 48924 w 1181100"/>
              <a:gd name="connsiteY5" fmla="*/ 1697678 h 3698875"/>
              <a:gd name="connsiteX6" fmla="*/ 278759 w 1181100"/>
              <a:gd name="connsiteY6" fmla="*/ 1500788 h 3698875"/>
              <a:gd name="connsiteX7" fmla="*/ 453153 w 1181100"/>
              <a:gd name="connsiteY7" fmla="*/ 1330349 h 3698875"/>
              <a:gd name="connsiteX8" fmla="*/ 510936 w 1181100"/>
              <a:gd name="connsiteY8" fmla="*/ 1369307 h 3698875"/>
              <a:gd name="connsiteX9" fmla="*/ 590551 w 1181100"/>
              <a:gd name="connsiteY9" fmla="*/ 1385380 h 3698875"/>
              <a:gd name="connsiteX10" fmla="*/ 795088 w 1181100"/>
              <a:gd name="connsiteY10" fmla="*/ 1180843 h 3698875"/>
              <a:gd name="connsiteX11" fmla="*/ 735181 w 1181100"/>
              <a:gd name="connsiteY11" fmla="*/ 1036213 h 3698875"/>
              <a:gd name="connsiteX12" fmla="*/ 717723 w 1181100"/>
              <a:gd name="connsiteY12" fmla="*/ 1024442 h 3698875"/>
              <a:gd name="connsiteX13" fmla="*/ 820291 w 1181100"/>
              <a:gd name="connsiteY13" fmla="*/ 886780 h 3698875"/>
              <a:gd name="connsiteX14" fmla="*/ 1174186 w 1181100"/>
              <a:gd name="connsiteY14" fmla="*/ 21448 h 3698875"/>
              <a:gd name="connsiteX15" fmla="*/ 1176576 w 1181100"/>
              <a:gd name="connsiteY15" fmla="*/ 0 h 3698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181100" h="3698875">
                <a:moveTo>
                  <a:pt x="1176576" y="0"/>
                </a:moveTo>
                <a:lnTo>
                  <a:pt x="1181100" y="0"/>
                </a:lnTo>
                <a:lnTo>
                  <a:pt x="1181100" y="3698875"/>
                </a:lnTo>
                <a:lnTo>
                  <a:pt x="0" y="3698875"/>
                </a:lnTo>
                <a:lnTo>
                  <a:pt x="0" y="1735795"/>
                </a:lnTo>
                <a:lnTo>
                  <a:pt x="48924" y="1697678"/>
                </a:lnTo>
                <a:cubicBezTo>
                  <a:pt x="129510" y="1632743"/>
                  <a:pt x="206155" y="1567101"/>
                  <a:pt x="278759" y="1500788"/>
                </a:cubicBezTo>
                <a:lnTo>
                  <a:pt x="453153" y="1330349"/>
                </a:lnTo>
                <a:lnTo>
                  <a:pt x="510936" y="1369307"/>
                </a:lnTo>
                <a:cubicBezTo>
                  <a:pt x="535406" y="1379657"/>
                  <a:pt x="562310" y="1385380"/>
                  <a:pt x="590551" y="1385380"/>
                </a:cubicBezTo>
                <a:cubicBezTo>
                  <a:pt x="703514" y="1385380"/>
                  <a:pt x="795088" y="1293806"/>
                  <a:pt x="795088" y="1180843"/>
                </a:cubicBezTo>
                <a:cubicBezTo>
                  <a:pt x="795088" y="1124362"/>
                  <a:pt x="772195" y="1073227"/>
                  <a:pt x="735181" y="1036213"/>
                </a:cubicBezTo>
                <a:lnTo>
                  <a:pt x="717723" y="1024442"/>
                </a:lnTo>
                <a:lnTo>
                  <a:pt x="820291" y="886780"/>
                </a:lnTo>
                <a:cubicBezTo>
                  <a:pt x="1010014" y="606666"/>
                  <a:pt x="1130158" y="317479"/>
                  <a:pt x="1174186" y="21448"/>
                </a:cubicBezTo>
                <a:lnTo>
                  <a:pt x="1176576" y="0"/>
                </a:lnTo>
                <a:close/>
              </a:path>
            </a:pathLst>
          </a:custGeom>
          <a:solidFill>
            <a:srgbClr val="C00000"/>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71" name="任意多边形 70"/>
          <p:cNvSpPr/>
          <p:nvPr/>
        </p:nvSpPr>
        <p:spPr>
          <a:xfrm>
            <a:off x="6432586" y="3628472"/>
            <a:ext cx="885594" cy="1441391"/>
          </a:xfrm>
          <a:custGeom>
            <a:avLst/>
            <a:gdLst>
              <a:gd name="connsiteX0" fmla="*/ 1181100 w 1181100"/>
              <a:gd name="connsiteY0" fmla="*/ 0 h 1921854"/>
              <a:gd name="connsiteX1" fmla="*/ 1181100 w 1181100"/>
              <a:gd name="connsiteY1" fmla="*/ 1921854 h 1921854"/>
              <a:gd name="connsiteX2" fmla="*/ 0 w 1181100"/>
              <a:gd name="connsiteY2" fmla="*/ 1921854 h 1921854"/>
              <a:gd name="connsiteX3" fmla="*/ 0 w 1181100"/>
              <a:gd name="connsiteY3" fmla="*/ 731966 h 1921854"/>
              <a:gd name="connsiteX4" fmla="*/ 319230 w 1181100"/>
              <a:gd name="connsiteY4" fmla="*/ 562253 h 1921854"/>
              <a:gd name="connsiteX5" fmla="*/ 425975 w 1181100"/>
              <a:gd name="connsiteY5" fmla="*/ 500289 h 1921854"/>
              <a:gd name="connsiteX6" fmla="*/ 445921 w 1181100"/>
              <a:gd name="connsiteY6" fmla="*/ 529872 h 1921854"/>
              <a:gd name="connsiteX7" fmla="*/ 590551 w 1181100"/>
              <a:gd name="connsiteY7" fmla="*/ 589779 h 1921854"/>
              <a:gd name="connsiteX8" fmla="*/ 795088 w 1181100"/>
              <a:gd name="connsiteY8" fmla="*/ 385242 h 1921854"/>
              <a:gd name="connsiteX9" fmla="*/ 779015 w 1181100"/>
              <a:gd name="connsiteY9" fmla="*/ 305627 h 1921854"/>
              <a:gd name="connsiteX10" fmla="*/ 768996 w 1181100"/>
              <a:gd name="connsiteY10" fmla="*/ 290767 h 1921854"/>
              <a:gd name="connsiteX11" fmla="*/ 952789 w 1181100"/>
              <a:gd name="connsiteY11" fmla="*/ 167545 h 1921854"/>
              <a:gd name="connsiteX12" fmla="*/ 1140954 w 1181100"/>
              <a:gd name="connsiteY12" fmla="*/ 31276 h 1921854"/>
              <a:gd name="connsiteX13" fmla="*/ 1181100 w 1181100"/>
              <a:gd name="connsiteY13" fmla="*/ 0 h 1921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1100" h="1921854">
                <a:moveTo>
                  <a:pt x="1181100" y="0"/>
                </a:moveTo>
                <a:lnTo>
                  <a:pt x="1181100" y="1921854"/>
                </a:lnTo>
                <a:lnTo>
                  <a:pt x="0" y="1921854"/>
                </a:lnTo>
                <a:lnTo>
                  <a:pt x="0" y="731966"/>
                </a:lnTo>
                <a:lnTo>
                  <a:pt x="319230" y="562253"/>
                </a:lnTo>
                <a:lnTo>
                  <a:pt x="425975" y="500289"/>
                </a:lnTo>
                <a:lnTo>
                  <a:pt x="445921" y="529872"/>
                </a:lnTo>
                <a:cubicBezTo>
                  <a:pt x="482935" y="566886"/>
                  <a:pt x="534069" y="589779"/>
                  <a:pt x="590551" y="589779"/>
                </a:cubicBezTo>
                <a:cubicBezTo>
                  <a:pt x="703514" y="589779"/>
                  <a:pt x="795088" y="498205"/>
                  <a:pt x="795088" y="385242"/>
                </a:cubicBezTo>
                <a:cubicBezTo>
                  <a:pt x="795088" y="357001"/>
                  <a:pt x="789365" y="330097"/>
                  <a:pt x="779015" y="305627"/>
                </a:cubicBezTo>
                <a:lnTo>
                  <a:pt x="768996" y="290767"/>
                </a:lnTo>
                <a:lnTo>
                  <a:pt x="952789" y="167545"/>
                </a:lnTo>
                <a:cubicBezTo>
                  <a:pt x="1017466" y="122501"/>
                  <a:pt x="1080201" y="77074"/>
                  <a:pt x="1140954" y="31276"/>
                </a:cubicBezTo>
                <a:lnTo>
                  <a:pt x="1181100" y="0"/>
                </a:lnTo>
                <a:close/>
              </a:path>
            </a:pathLst>
          </a:custGeom>
          <a:solidFill>
            <a:srgbClr val="FFFFFF">
              <a:lumMod val="5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72" name="任意多边形 71"/>
          <p:cNvSpPr/>
          <p:nvPr/>
        </p:nvSpPr>
        <p:spPr>
          <a:xfrm>
            <a:off x="5507314" y="4198548"/>
            <a:ext cx="885594" cy="871316"/>
          </a:xfrm>
          <a:custGeom>
            <a:avLst/>
            <a:gdLst>
              <a:gd name="connsiteX0" fmla="*/ 1181100 w 1181100"/>
              <a:gd name="connsiteY0" fmla="*/ 0 h 1161755"/>
              <a:gd name="connsiteX1" fmla="*/ 1181100 w 1181100"/>
              <a:gd name="connsiteY1" fmla="*/ 1161755 h 1161755"/>
              <a:gd name="connsiteX2" fmla="*/ 0 w 1181100"/>
              <a:gd name="connsiteY2" fmla="*/ 1161755 h 1161755"/>
              <a:gd name="connsiteX3" fmla="*/ 0 w 1181100"/>
              <a:gd name="connsiteY3" fmla="*/ 517854 h 1161755"/>
              <a:gd name="connsiteX4" fmla="*/ 336342 w 1181100"/>
              <a:gd name="connsiteY4" fmla="*/ 385518 h 1161755"/>
              <a:gd name="connsiteX5" fmla="*/ 408490 w 1181100"/>
              <a:gd name="connsiteY5" fmla="*/ 354228 h 1161755"/>
              <a:gd name="connsiteX6" fmla="*/ 445921 w 1181100"/>
              <a:gd name="connsiteY6" fmla="*/ 409746 h 1161755"/>
              <a:gd name="connsiteX7" fmla="*/ 590551 w 1181100"/>
              <a:gd name="connsiteY7" fmla="*/ 469653 h 1161755"/>
              <a:gd name="connsiteX8" fmla="*/ 795088 w 1181100"/>
              <a:gd name="connsiteY8" fmla="*/ 265116 h 1161755"/>
              <a:gd name="connsiteX9" fmla="*/ 790933 w 1181100"/>
              <a:gd name="connsiteY9" fmla="*/ 223895 h 1161755"/>
              <a:gd name="connsiteX10" fmla="*/ 781056 w 1181100"/>
              <a:gd name="connsiteY10" fmla="*/ 192076 h 1161755"/>
              <a:gd name="connsiteX11" fmla="*/ 1174526 w 1181100"/>
              <a:gd name="connsiteY11" fmla="*/ 3495 h 1161755"/>
              <a:gd name="connsiteX12" fmla="*/ 1181100 w 1181100"/>
              <a:gd name="connsiteY12" fmla="*/ 0 h 116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81100" h="1161755">
                <a:moveTo>
                  <a:pt x="1181100" y="0"/>
                </a:moveTo>
                <a:lnTo>
                  <a:pt x="1181100" y="1161755"/>
                </a:lnTo>
                <a:lnTo>
                  <a:pt x="0" y="1161755"/>
                </a:lnTo>
                <a:lnTo>
                  <a:pt x="0" y="517854"/>
                </a:lnTo>
                <a:lnTo>
                  <a:pt x="336342" y="385518"/>
                </a:lnTo>
                <a:lnTo>
                  <a:pt x="408490" y="354228"/>
                </a:lnTo>
                <a:lnTo>
                  <a:pt x="445921" y="409746"/>
                </a:lnTo>
                <a:cubicBezTo>
                  <a:pt x="482935" y="446760"/>
                  <a:pt x="534070" y="469653"/>
                  <a:pt x="590551" y="469653"/>
                </a:cubicBezTo>
                <a:cubicBezTo>
                  <a:pt x="703514" y="469653"/>
                  <a:pt x="795088" y="378079"/>
                  <a:pt x="795088" y="265116"/>
                </a:cubicBezTo>
                <a:cubicBezTo>
                  <a:pt x="795088" y="250996"/>
                  <a:pt x="793657" y="237210"/>
                  <a:pt x="790933" y="223895"/>
                </a:cubicBezTo>
                <a:lnTo>
                  <a:pt x="781056" y="192076"/>
                </a:lnTo>
                <a:lnTo>
                  <a:pt x="1174526" y="3495"/>
                </a:lnTo>
                <a:lnTo>
                  <a:pt x="1181100" y="0"/>
                </a:lnTo>
                <a:close/>
              </a:path>
            </a:pathLst>
          </a:custGeom>
          <a:solidFill>
            <a:srgbClr val="FFFFFF">
              <a:lumMod val="5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73" name="任意多边形 72"/>
          <p:cNvSpPr/>
          <p:nvPr/>
        </p:nvSpPr>
        <p:spPr>
          <a:xfrm>
            <a:off x="4015452" y="4602553"/>
            <a:ext cx="1452183" cy="467310"/>
          </a:xfrm>
          <a:custGeom>
            <a:avLst/>
            <a:gdLst>
              <a:gd name="connsiteX0" fmla="*/ 1936748 w 1936748"/>
              <a:gd name="connsiteY0" fmla="*/ 0 h 623080"/>
              <a:gd name="connsiteX1" fmla="*/ 1936748 w 1936748"/>
              <a:gd name="connsiteY1" fmla="*/ 623080 h 623080"/>
              <a:gd name="connsiteX2" fmla="*/ 0 w 1936748"/>
              <a:gd name="connsiteY2" fmla="*/ 623080 h 623080"/>
              <a:gd name="connsiteX3" fmla="*/ 0 w 1936748"/>
              <a:gd name="connsiteY3" fmla="*/ 613884 h 623080"/>
              <a:gd name="connsiteX4" fmla="*/ 352298 w 1936748"/>
              <a:gd name="connsiteY4" fmla="*/ 519526 h 623080"/>
              <a:gd name="connsiteX5" fmla="*/ 750617 w 1936748"/>
              <a:gd name="connsiteY5" fmla="*/ 403342 h 623080"/>
              <a:gd name="connsiteX6" fmla="*/ 791646 w 1936748"/>
              <a:gd name="connsiteY6" fmla="*/ 390480 h 623080"/>
              <a:gd name="connsiteX7" fmla="*/ 823745 w 1936748"/>
              <a:gd name="connsiteY7" fmla="*/ 438090 h 623080"/>
              <a:gd name="connsiteX8" fmla="*/ 968375 w 1936748"/>
              <a:gd name="connsiteY8" fmla="*/ 497997 h 623080"/>
              <a:gd name="connsiteX9" fmla="*/ 1172912 w 1936748"/>
              <a:gd name="connsiteY9" fmla="*/ 293460 h 623080"/>
              <a:gd name="connsiteX10" fmla="*/ 1170635 w 1936748"/>
              <a:gd name="connsiteY10" fmla="*/ 270869 h 623080"/>
              <a:gd name="connsiteX11" fmla="*/ 1509041 w 1936748"/>
              <a:gd name="connsiteY11" fmla="*/ 156899 h 623080"/>
              <a:gd name="connsiteX12" fmla="*/ 1868376 w 1936748"/>
              <a:gd name="connsiteY12" fmla="*/ 26902 h 623080"/>
              <a:gd name="connsiteX13" fmla="*/ 1936748 w 1936748"/>
              <a:gd name="connsiteY13" fmla="*/ 0 h 623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36748" h="623080">
                <a:moveTo>
                  <a:pt x="1936748" y="0"/>
                </a:moveTo>
                <a:lnTo>
                  <a:pt x="1936748" y="623080"/>
                </a:lnTo>
                <a:lnTo>
                  <a:pt x="0" y="623080"/>
                </a:lnTo>
                <a:lnTo>
                  <a:pt x="0" y="613884"/>
                </a:lnTo>
                <a:lnTo>
                  <a:pt x="352298" y="519526"/>
                </a:lnTo>
                <a:cubicBezTo>
                  <a:pt x="487129" y="481602"/>
                  <a:pt x="619924" y="442867"/>
                  <a:pt x="750617" y="403342"/>
                </a:cubicBezTo>
                <a:lnTo>
                  <a:pt x="791646" y="390480"/>
                </a:lnTo>
                <a:lnTo>
                  <a:pt x="823745" y="438090"/>
                </a:lnTo>
                <a:cubicBezTo>
                  <a:pt x="860759" y="475104"/>
                  <a:pt x="911894" y="497997"/>
                  <a:pt x="968375" y="497997"/>
                </a:cubicBezTo>
                <a:cubicBezTo>
                  <a:pt x="1081338" y="497997"/>
                  <a:pt x="1172912" y="406423"/>
                  <a:pt x="1172912" y="293460"/>
                </a:cubicBezTo>
                <a:lnTo>
                  <a:pt x="1170635" y="270869"/>
                </a:lnTo>
                <a:lnTo>
                  <a:pt x="1509041" y="156899"/>
                </a:lnTo>
                <a:cubicBezTo>
                  <a:pt x="1631071" y="114305"/>
                  <a:pt x="1750871" y="70965"/>
                  <a:pt x="1868376" y="26902"/>
                </a:cubicBezTo>
                <a:lnTo>
                  <a:pt x="1936748" y="0"/>
                </a:lnTo>
                <a:close/>
              </a:path>
            </a:pathLst>
          </a:custGeom>
          <a:solidFill>
            <a:srgbClr val="000000">
              <a:lumMod val="75000"/>
              <a:lumOff val="25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74" name="椭圆 73"/>
          <p:cNvSpPr/>
          <p:nvPr/>
        </p:nvSpPr>
        <p:spPr>
          <a:xfrm>
            <a:off x="7692683" y="3073340"/>
            <a:ext cx="215944" cy="216000"/>
          </a:xfrm>
          <a:prstGeom prst="ellipse">
            <a:avLst/>
          </a:prstGeom>
          <a:solidFill>
            <a:srgbClr val="C00000"/>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75" name="椭圆 74"/>
          <p:cNvSpPr/>
          <p:nvPr/>
        </p:nvSpPr>
        <p:spPr>
          <a:xfrm>
            <a:off x="6767412" y="3809404"/>
            <a:ext cx="215944" cy="216000"/>
          </a:xfrm>
          <a:prstGeom prst="ellipse">
            <a:avLst/>
          </a:prstGeom>
          <a:solidFill>
            <a:srgbClr val="FFFFFF">
              <a:lumMod val="5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76" name="椭圆 75"/>
          <p:cNvSpPr/>
          <p:nvPr/>
        </p:nvSpPr>
        <p:spPr>
          <a:xfrm>
            <a:off x="5842139" y="4289384"/>
            <a:ext cx="215944" cy="216000"/>
          </a:xfrm>
          <a:prstGeom prst="ellipse">
            <a:avLst/>
          </a:prstGeom>
          <a:solidFill>
            <a:srgbClr val="FFFFFF">
              <a:lumMod val="5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77" name="椭圆 76"/>
          <p:cNvSpPr/>
          <p:nvPr/>
        </p:nvSpPr>
        <p:spPr>
          <a:xfrm>
            <a:off x="4633573" y="4714648"/>
            <a:ext cx="215944" cy="216000"/>
          </a:xfrm>
          <a:prstGeom prst="ellipse">
            <a:avLst/>
          </a:prstGeom>
          <a:solidFill>
            <a:srgbClr val="000000">
              <a:lumMod val="75000"/>
              <a:lumOff val="25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78" name="矩形 77"/>
          <p:cNvSpPr/>
          <p:nvPr/>
        </p:nvSpPr>
        <p:spPr>
          <a:xfrm>
            <a:off x="2166295" y="2016105"/>
            <a:ext cx="907691" cy="300076"/>
          </a:xfrm>
          <a:prstGeom prst="rect">
            <a:avLst/>
          </a:prstGeom>
        </p:spPr>
        <p:txBody>
          <a:bodyPr wrap="none" lIns="68555" tIns="34278" rIns="68555" bIns="3427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79" name="矩形 78"/>
          <p:cNvSpPr/>
          <p:nvPr/>
        </p:nvSpPr>
        <p:spPr>
          <a:xfrm>
            <a:off x="1152217" y="2301087"/>
            <a:ext cx="1921769" cy="377008"/>
          </a:xfrm>
          <a:prstGeom prst="rect">
            <a:avLst/>
          </a:prstGeom>
        </p:spPr>
        <p:txBody>
          <a:bodyPr wrap="square" lIns="68562" tIns="34281" rIns="68562" bIns="34281">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80" name="矩形 79"/>
          <p:cNvSpPr/>
          <p:nvPr/>
        </p:nvSpPr>
        <p:spPr>
          <a:xfrm>
            <a:off x="2166295" y="2842470"/>
            <a:ext cx="907691" cy="300076"/>
          </a:xfrm>
          <a:prstGeom prst="rect">
            <a:avLst/>
          </a:prstGeom>
        </p:spPr>
        <p:txBody>
          <a:bodyPr wrap="none" lIns="68555" tIns="34278" rIns="68555" bIns="3427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81" name="矩形 80"/>
          <p:cNvSpPr/>
          <p:nvPr/>
        </p:nvSpPr>
        <p:spPr>
          <a:xfrm>
            <a:off x="1152217" y="3127453"/>
            <a:ext cx="1921769" cy="377008"/>
          </a:xfrm>
          <a:prstGeom prst="rect">
            <a:avLst/>
          </a:prstGeom>
        </p:spPr>
        <p:txBody>
          <a:bodyPr wrap="square" lIns="68562" tIns="34281" rIns="68562" bIns="34281">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82" name="矩形 81"/>
          <p:cNvSpPr/>
          <p:nvPr/>
        </p:nvSpPr>
        <p:spPr>
          <a:xfrm>
            <a:off x="2166295" y="3668836"/>
            <a:ext cx="907691" cy="300076"/>
          </a:xfrm>
          <a:prstGeom prst="rect">
            <a:avLst/>
          </a:prstGeom>
        </p:spPr>
        <p:txBody>
          <a:bodyPr wrap="none" lIns="68555" tIns="34278" rIns="68555" bIns="3427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83" name="矩形 82"/>
          <p:cNvSpPr/>
          <p:nvPr/>
        </p:nvSpPr>
        <p:spPr>
          <a:xfrm>
            <a:off x="1152217" y="3953819"/>
            <a:ext cx="1921769" cy="377008"/>
          </a:xfrm>
          <a:prstGeom prst="rect">
            <a:avLst/>
          </a:prstGeom>
        </p:spPr>
        <p:txBody>
          <a:bodyPr wrap="square" lIns="68562" tIns="34281" rIns="68562" bIns="34281">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84" name="矩形 83"/>
          <p:cNvSpPr/>
          <p:nvPr/>
        </p:nvSpPr>
        <p:spPr>
          <a:xfrm>
            <a:off x="2166295" y="4495202"/>
            <a:ext cx="907691" cy="300076"/>
          </a:xfrm>
          <a:prstGeom prst="rect">
            <a:avLst/>
          </a:prstGeom>
        </p:spPr>
        <p:txBody>
          <a:bodyPr wrap="none" lIns="68555" tIns="34278" rIns="68555" bIns="3427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85" name="矩形 84"/>
          <p:cNvSpPr/>
          <p:nvPr/>
        </p:nvSpPr>
        <p:spPr>
          <a:xfrm>
            <a:off x="1152217" y="4780184"/>
            <a:ext cx="1921769" cy="377008"/>
          </a:xfrm>
          <a:prstGeom prst="rect">
            <a:avLst/>
          </a:prstGeom>
        </p:spPr>
        <p:txBody>
          <a:bodyPr wrap="square" lIns="68562" tIns="34281" rIns="68562" bIns="34281">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sym typeface="微软雅黑" pitchFamily="34" charset="-122"/>
              </a:rPr>
              <a:t>点击输入图表的描述说明，点击输入图表的描述说明</a:t>
            </a:r>
            <a:endPar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 calcmode="lin" valueType="num">
                                      <p:cBhvr additive="base">
                                        <p:cTn id="7" dur="500" fill="hold"/>
                                        <p:tgtEl>
                                          <p:spTgt spid="44"/>
                                        </p:tgtEl>
                                        <p:attrNameLst>
                                          <p:attrName>ppt_x</p:attrName>
                                        </p:attrNameLst>
                                      </p:cBhvr>
                                      <p:tavLst>
                                        <p:tav tm="0">
                                          <p:val>
                                            <p:strVal val="0-#ppt_w/2"/>
                                          </p:val>
                                        </p:tav>
                                        <p:tav tm="100000">
                                          <p:val>
                                            <p:strVal val="#ppt_x"/>
                                          </p:val>
                                        </p:tav>
                                      </p:tavLst>
                                    </p:anim>
                                    <p:anim calcmode="lin" valueType="num">
                                      <p:cBhvr additive="base">
                                        <p:cTn id="8" dur="500" fill="hold"/>
                                        <p:tgtEl>
                                          <p:spTgt spid="4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5"/>
                                        </p:tgtEl>
                                        <p:attrNameLst>
                                          <p:attrName>style.visibility</p:attrName>
                                        </p:attrNameLst>
                                      </p:cBhvr>
                                      <p:to>
                                        <p:strVal val="visible"/>
                                      </p:to>
                                    </p:set>
                                    <p:anim calcmode="lin" valueType="num">
                                      <p:cBhvr additive="base">
                                        <p:cTn id="12" dur="500" fill="hold"/>
                                        <p:tgtEl>
                                          <p:spTgt spid="45"/>
                                        </p:tgtEl>
                                        <p:attrNameLst>
                                          <p:attrName>ppt_x</p:attrName>
                                        </p:attrNameLst>
                                      </p:cBhvr>
                                      <p:tavLst>
                                        <p:tav tm="0">
                                          <p:val>
                                            <p:strVal val="0-#ppt_w/2"/>
                                          </p:val>
                                        </p:tav>
                                        <p:tav tm="100000">
                                          <p:val>
                                            <p:strVal val="#ppt_x"/>
                                          </p:val>
                                        </p:tav>
                                      </p:tavLst>
                                    </p:anim>
                                    <p:anim calcmode="lin" valueType="num">
                                      <p:cBhvr additive="base">
                                        <p:cTn id="13" dur="500" fill="hold"/>
                                        <p:tgtEl>
                                          <p:spTgt spid="4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46"/>
                                        </p:tgtEl>
                                        <p:attrNameLst>
                                          <p:attrName>style.visibility</p:attrName>
                                        </p:attrNameLst>
                                      </p:cBhvr>
                                      <p:to>
                                        <p:strVal val="visible"/>
                                      </p:to>
                                    </p:set>
                                    <p:anim calcmode="lin" valueType="num">
                                      <p:cBhvr>
                                        <p:cTn id="17" dur="500" fill="hold"/>
                                        <p:tgtEl>
                                          <p:spTgt spid="46"/>
                                        </p:tgtEl>
                                        <p:attrNameLst>
                                          <p:attrName>ppt_w</p:attrName>
                                        </p:attrNameLst>
                                      </p:cBhvr>
                                      <p:tavLst>
                                        <p:tav tm="0">
                                          <p:val>
                                            <p:fltVal val="0"/>
                                          </p:val>
                                        </p:tav>
                                        <p:tav tm="100000">
                                          <p:val>
                                            <p:strVal val="#ppt_w"/>
                                          </p:val>
                                        </p:tav>
                                      </p:tavLst>
                                    </p:anim>
                                    <p:anim calcmode="lin" valueType="num">
                                      <p:cBhvr>
                                        <p:cTn id="18" dur="500" fill="hold"/>
                                        <p:tgtEl>
                                          <p:spTgt spid="46"/>
                                        </p:tgtEl>
                                        <p:attrNameLst>
                                          <p:attrName>ppt_h</p:attrName>
                                        </p:attrNameLst>
                                      </p:cBhvr>
                                      <p:tavLst>
                                        <p:tav tm="0">
                                          <p:val>
                                            <p:fltVal val="0"/>
                                          </p:val>
                                        </p:tav>
                                        <p:tav tm="100000">
                                          <p:val>
                                            <p:strVal val="#ppt_h"/>
                                          </p:val>
                                        </p:tav>
                                      </p:tavLst>
                                    </p:anim>
                                    <p:anim calcmode="lin" valueType="num">
                                      <p:cBhvr>
                                        <p:cTn id="19" dur="500" fill="hold"/>
                                        <p:tgtEl>
                                          <p:spTgt spid="46"/>
                                        </p:tgtEl>
                                        <p:attrNameLst>
                                          <p:attrName>style.rotation</p:attrName>
                                        </p:attrNameLst>
                                      </p:cBhvr>
                                      <p:tavLst>
                                        <p:tav tm="0">
                                          <p:val>
                                            <p:fltVal val="360"/>
                                          </p:val>
                                        </p:tav>
                                        <p:tav tm="100000">
                                          <p:val>
                                            <p:fltVal val="0"/>
                                          </p:val>
                                        </p:tav>
                                      </p:tavLst>
                                    </p:anim>
                                    <p:animEffect transition="in" filter="fade">
                                      <p:cBhvr>
                                        <p:cTn id="20" dur="500"/>
                                        <p:tgtEl>
                                          <p:spTgt spid="46"/>
                                        </p:tgtEl>
                                      </p:cBhvr>
                                    </p:animEffect>
                                  </p:childTnLst>
                                </p:cTn>
                              </p:par>
                            </p:childTnLst>
                          </p:cTn>
                        </p:par>
                        <p:par>
                          <p:cTn id="21" fill="hold">
                            <p:stCondLst>
                              <p:cond delay="1800"/>
                            </p:stCondLst>
                            <p:childTnLst>
                              <p:par>
                                <p:cTn id="22" presetID="22" presetClass="entr" presetSubtype="4" fill="hold" grpId="0" nodeType="afterEffect">
                                  <p:stCondLst>
                                    <p:cond delay="0"/>
                                  </p:stCondLst>
                                  <p:childTnLst>
                                    <p:set>
                                      <p:cBhvr>
                                        <p:cTn id="23" dur="1" fill="hold">
                                          <p:stCondLst>
                                            <p:cond delay="0"/>
                                          </p:stCondLst>
                                        </p:cTn>
                                        <p:tgtEl>
                                          <p:spTgt spid="73"/>
                                        </p:tgtEl>
                                        <p:attrNameLst>
                                          <p:attrName>style.visibility</p:attrName>
                                        </p:attrNameLst>
                                      </p:cBhvr>
                                      <p:to>
                                        <p:strVal val="visible"/>
                                      </p:to>
                                    </p:set>
                                    <p:animEffect transition="in" filter="wipe(down)">
                                      <p:cBhvr>
                                        <p:cTn id="24" dur="200"/>
                                        <p:tgtEl>
                                          <p:spTgt spid="73"/>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72"/>
                                        </p:tgtEl>
                                        <p:attrNameLst>
                                          <p:attrName>style.visibility</p:attrName>
                                        </p:attrNameLst>
                                      </p:cBhvr>
                                      <p:to>
                                        <p:strVal val="visible"/>
                                      </p:to>
                                    </p:set>
                                    <p:animEffect transition="in" filter="wipe(down)">
                                      <p:cBhvr>
                                        <p:cTn id="27" dur="400"/>
                                        <p:tgtEl>
                                          <p:spTgt spid="72"/>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71"/>
                                        </p:tgtEl>
                                        <p:attrNameLst>
                                          <p:attrName>style.visibility</p:attrName>
                                        </p:attrNameLst>
                                      </p:cBhvr>
                                      <p:to>
                                        <p:strVal val="visible"/>
                                      </p:to>
                                    </p:set>
                                    <p:animEffect transition="in" filter="wipe(down)">
                                      <p:cBhvr>
                                        <p:cTn id="30" dur="600"/>
                                        <p:tgtEl>
                                          <p:spTgt spid="71"/>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70"/>
                                        </p:tgtEl>
                                        <p:attrNameLst>
                                          <p:attrName>style.visibility</p:attrName>
                                        </p:attrNameLst>
                                      </p:cBhvr>
                                      <p:to>
                                        <p:strVal val="visible"/>
                                      </p:to>
                                    </p:set>
                                    <p:animEffect transition="in" filter="wipe(down)">
                                      <p:cBhvr>
                                        <p:cTn id="33" dur="900"/>
                                        <p:tgtEl>
                                          <p:spTgt spid="70"/>
                                        </p:tgtEl>
                                      </p:cBhvr>
                                    </p:animEffect>
                                  </p:childTnLst>
                                </p:cTn>
                              </p:par>
                              <p:par>
                                <p:cTn id="34" presetID="10" presetClass="entr" presetSubtype="0" fill="hold" grpId="0" nodeType="withEffect">
                                  <p:stCondLst>
                                    <p:cond delay="500"/>
                                  </p:stCondLst>
                                  <p:childTnLst>
                                    <p:set>
                                      <p:cBhvr>
                                        <p:cTn id="35" dur="1" fill="hold">
                                          <p:stCondLst>
                                            <p:cond delay="0"/>
                                          </p:stCondLst>
                                        </p:cTn>
                                        <p:tgtEl>
                                          <p:spTgt spid="77"/>
                                        </p:tgtEl>
                                        <p:attrNameLst>
                                          <p:attrName>style.visibility</p:attrName>
                                        </p:attrNameLst>
                                      </p:cBhvr>
                                      <p:to>
                                        <p:strVal val="visible"/>
                                      </p:to>
                                    </p:set>
                                    <p:animEffect transition="in" filter="fade">
                                      <p:cBhvr>
                                        <p:cTn id="36" dur="250"/>
                                        <p:tgtEl>
                                          <p:spTgt spid="77"/>
                                        </p:tgtEl>
                                      </p:cBhvr>
                                    </p:animEffect>
                                  </p:childTnLst>
                                </p:cTn>
                              </p:par>
                              <p:par>
                                <p:cTn id="37" presetID="10" presetClass="entr" presetSubtype="0" fill="hold" grpId="0" nodeType="withEffect">
                                  <p:stCondLst>
                                    <p:cond delay="750"/>
                                  </p:stCondLst>
                                  <p:childTnLst>
                                    <p:set>
                                      <p:cBhvr>
                                        <p:cTn id="38" dur="1" fill="hold">
                                          <p:stCondLst>
                                            <p:cond delay="0"/>
                                          </p:stCondLst>
                                        </p:cTn>
                                        <p:tgtEl>
                                          <p:spTgt spid="76"/>
                                        </p:tgtEl>
                                        <p:attrNameLst>
                                          <p:attrName>style.visibility</p:attrName>
                                        </p:attrNameLst>
                                      </p:cBhvr>
                                      <p:to>
                                        <p:strVal val="visible"/>
                                      </p:to>
                                    </p:set>
                                    <p:animEffect transition="in" filter="fade">
                                      <p:cBhvr>
                                        <p:cTn id="39" dur="250"/>
                                        <p:tgtEl>
                                          <p:spTgt spid="76"/>
                                        </p:tgtEl>
                                      </p:cBhvr>
                                    </p:animEffect>
                                  </p:childTnLst>
                                </p:cTn>
                              </p:par>
                              <p:par>
                                <p:cTn id="40" presetID="10" presetClass="entr" presetSubtype="0" fill="hold" grpId="0" nodeType="withEffect">
                                  <p:stCondLst>
                                    <p:cond delay="100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250"/>
                                        <p:tgtEl>
                                          <p:spTgt spid="75"/>
                                        </p:tgtEl>
                                      </p:cBhvr>
                                    </p:animEffect>
                                  </p:childTnLst>
                                </p:cTn>
                              </p:par>
                              <p:par>
                                <p:cTn id="43" presetID="10" presetClass="entr" presetSubtype="0" fill="hold" grpId="0" nodeType="withEffect">
                                  <p:stCondLst>
                                    <p:cond delay="1250"/>
                                  </p:stCondLst>
                                  <p:childTnLst>
                                    <p:set>
                                      <p:cBhvr>
                                        <p:cTn id="44" dur="1" fill="hold">
                                          <p:stCondLst>
                                            <p:cond delay="0"/>
                                          </p:stCondLst>
                                        </p:cTn>
                                        <p:tgtEl>
                                          <p:spTgt spid="74"/>
                                        </p:tgtEl>
                                        <p:attrNameLst>
                                          <p:attrName>style.visibility</p:attrName>
                                        </p:attrNameLst>
                                      </p:cBhvr>
                                      <p:to>
                                        <p:strVal val="visible"/>
                                      </p:to>
                                    </p:set>
                                    <p:animEffect transition="in" filter="fade">
                                      <p:cBhvr>
                                        <p:cTn id="45" dur="250"/>
                                        <p:tgtEl>
                                          <p:spTgt spid="74"/>
                                        </p:tgtEl>
                                      </p:cBhvr>
                                    </p:animEffect>
                                  </p:childTnLst>
                                </p:cTn>
                              </p:par>
                            </p:childTnLst>
                          </p:cTn>
                        </p:par>
                        <p:par>
                          <p:cTn id="46" fill="hold">
                            <p:stCondLst>
                              <p:cond delay="3300"/>
                            </p:stCondLst>
                            <p:childTnLst>
                              <p:par>
                                <p:cTn id="47" presetID="26" presetClass="emph" presetSubtype="0" fill="hold" grpId="1" nodeType="afterEffect">
                                  <p:stCondLst>
                                    <p:cond delay="0"/>
                                  </p:stCondLst>
                                  <p:childTnLst>
                                    <p:animEffect transition="out" filter="fade">
                                      <p:cBhvr>
                                        <p:cTn id="48" dur="500" tmFilter="0, 0; .2, .5; .8, .5; 1, 0"/>
                                        <p:tgtEl>
                                          <p:spTgt spid="77"/>
                                        </p:tgtEl>
                                      </p:cBhvr>
                                    </p:animEffect>
                                    <p:animScale>
                                      <p:cBhvr>
                                        <p:cTn id="49" dur="250" autoRev="1" fill="hold"/>
                                        <p:tgtEl>
                                          <p:spTgt spid="77"/>
                                        </p:tgtEl>
                                      </p:cBhvr>
                                      <p:by x="105000" y="105000"/>
                                    </p:animScale>
                                  </p:childTnLst>
                                </p:cTn>
                              </p:par>
                            </p:childTnLst>
                          </p:cTn>
                        </p:par>
                        <p:par>
                          <p:cTn id="50" fill="hold">
                            <p:stCondLst>
                              <p:cond delay="3800"/>
                            </p:stCondLst>
                            <p:childTnLst>
                              <p:par>
                                <p:cTn id="51" presetID="22" presetClass="entr" presetSubtype="2" fill="hold" nodeType="afterEffect">
                                  <p:stCondLst>
                                    <p:cond delay="0"/>
                                  </p:stCondLst>
                                  <p:childTnLst>
                                    <p:set>
                                      <p:cBhvr>
                                        <p:cTn id="52" dur="1" fill="hold">
                                          <p:stCondLst>
                                            <p:cond delay="0"/>
                                          </p:stCondLst>
                                        </p:cTn>
                                        <p:tgtEl>
                                          <p:spTgt spid="64"/>
                                        </p:tgtEl>
                                        <p:attrNameLst>
                                          <p:attrName>style.visibility</p:attrName>
                                        </p:attrNameLst>
                                      </p:cBhvr>
                                      <p:to>
                                        <p:strVal val="visible"/>
                                      </p:to>
                                    </p:set>
                                    <p:animEffect transition="in" filter="wipe(right)">
                                      <p:cBhvr>
                                        <p:cTn id="53" dur="250"/>
                                        <p:tgtEl>
                                          <p:spTgt spid="64"/>
                                        </p:tgtEl>
                                      </p:cBhvr>
                                    </p:animEffect>
                                  </p:childTnLst>
                                </p:cTn>
                              </p:par>
                            </p:childTnLst>
                          </p:cTn>
                        </p:par>
                        <p:par>
                          <p:cTn id="54" fill="hold">
                            <p:stCondLst>
                              <p:cond delay="4050"/>
                            </p:stCondLst>
                            <p:childTnLst>
                              <p:par>
                                <p:cTn id="55" presetID="10" presetClass="entr" presetSubtype="0" fill="hold" nodeType="afterEffect">
                                  <p:stCondLst>
                                    <p:cond delay="0"/>
                                  </p:stCondLst>
                                  <p:childTnLst>
                                    <p:set>
                                      <p:cBhvr>
                                        <p:cTn id="56" dur="1" fill="hold">
                                          <p:stCondLst>
                                            <p:cond delay="0"/>
                                          </p:stCondLst>
                                        </p:cTn>
                                        <p:tgtEl>
                                          <p:spTgt spid="65"/>
                                        </p:tgtEl>
                                        <p:attrNameLst>
                                          <p:attrName>style.visibility</p:attrName>
                                        </p:attrNameLst>
                                      </p:cBhvr>
                                      <p:to>
                                        <p:strVal val="visible"/>
                                      </p:to>
                                    </p:set>
                                    <p:animEffect transition="in" filter="fade">
                                      <p:cBhvr>
                                        <p:cTn id="57" dur="500"/>
                                        <p:tgtEl>
                                          <p:spTgt spid="65"/>
                                        </p:tgtEl>
                                      </p:cBhvr>
                                    </p:animEffect>
                                  </p:childTnLst>
                                </p:cTn>
                              </p:par>
                            </p:childTnLst>
                          </p:cTn>
                        </p:par>
                        <p:par>
                          <p:cTn id="58" fill="hold">
                            <p:stCondLst>
                              <p:cond delay="4550"/>
                            </p:stCondLst>
                            <p:childTnLst>
                              <p:par>
                                <p:cTn id="59" presetID="14" presetClass="entr" presetSubtype="10" fill="hold" grpId="0" nodeType="afterEffect">
                                  <p:stCondLst>
                                    <p:cond delay="0"/>
                                  </p:stCondLst>
                                  <p:childTnLst>
                                    <p:set>
                                      <p:cBhvr>
                                        <p:cTn id="60" dur="1" fill="hold">
                                          <p:stCondLst>
                                            <p:cond delay="0"/>
                                          </p:stCondLst>
                                        </p:cTn>
                                        <p:tgtEl>
                                          <p:spTgt spid="84"/>
                                        </p:tgtEl>
                                        <p:attrNameLst>
                                          <p:attrName>style.visibility</p:attrName>
                                        </p:attrNameLst>
                                      </p:cBhvr>
                                      <p:to>
                                        <p:strVal val="visible"/>
                                      </p:to>
                                    </p:set>
                                    <p:animEffect transition="in" filter="randombar(horizontal)">
                                      <p:cBhvr>
                                        <p:cTn id="61" dur="500"/>
                                        <p:tgtEl>
                                          <p:spTgt spid="84"/>
                                        </p:tgtEl>
                                      </p:cBhvr>
                                    </p:animEffect>
                                  </p:childTnLst>
                                </p:cTn>
                              </p:par>
                              <p:par>
                                <p:cTn id="62" presetID="14" presetClass="entr" presetSubtype="10" fill="hold" grpId="0" nodeType="withEffect">
                                  <p:stCondLst>
                                    <p:cond delay="0"/>
                                  </p:stCondLst>
                                  <p:childTnLst>
                                    <p:set>
                                      <p:cBhvr>
                                        <p:cTn id="63" dur="1" fill="hold">
                                          <p:stCondLst>
                                            <p:cond delay="0"/>
                                          </p:stCondLst>
                                        </p:cTn>
                                        <p:tgtEl>
                                          <p:spTgt spid="85"/>
                                        </p:tgtEl>
                                        <p:attrNameLst>
                                          <p:attrName>style.visibility</p:attrName>
                                        </p:attrNameLst>
                                      </p:cBhvr>
                                      <p:to>
                                        <p:strVal val="visible"/>
                                      </p:to>
                                    </p:set>
                                    <p:animEffect transition="in" filter="randombar(horizontal)">
                                      <p:cBhvr>
                                        <p:cTn id="64" dur="500"/>
                                        <p:tgtEl>
                                          <p:spTgt spid="85"/>
                                        </p:tgtEl>
                                      </p:cBhvr>
                                    </p:animEffect>
                                  </p:childTnLst>
                                </p:cTn>
                              </p:par>
                            </p:childTnLst>
                          </p:cTn>
                        </p:par>
                        <p:par>
                          <p:cTn id="65" fill="hold">
                            <p:stCondLst>
                              <p:cond delay="5050"/>
                            </p:stCondLst>
                            <p:childTnLst>
                              <p:par>
                                <p:cTn id="66" presetID="26" presetClass="emph" presetSubtype="0" fill="hold" grpId="1" nodeType="afterEffect">
                                  <p:stCondLst>
                                    <p:cond delay="0"/>
                                  </p:stCondLst>
                                  <p:childTnLst>
                                    <p:animEffect transition="out" filter="fade">
                                      <p:cBhvr>
                                        <p:cTn id="67" dur="500" tmFilter="0, 0; .2, .5; .8, .5; 1, 0"/>
                                        <p:tgtEl>
                                          <p:spTgt spid="76"/>
                                        </p:tgtEl>
                                      </p:cBhvr>
                                    </p:animEffect>
                                    <p:animScale>
                                      <p:cBhvr>
                                        <p:cTn id="68" dur="250" autoRev="1" fill="hold"/>
                                        <p:tgtEl>
                                          <p:spTgt spid="76"/>
                                        </p:tgtEl>
                                      </p:cBhvr>
                                      <p:by x="105000" y="105000"/>
                                    </p:animScale>
                                  </p:childTnLst>
                                </p:cTn>
                              </p:par>
                            </p:childTnLst>
                          </p:cTn>
                        </p:par>
                        <p:par>
                          <p:cTn id="69" fill="hold">
                            <p:stCondLst>
                              <p:cond delay="5550"/>
                            </p:stCondLst>
                            <p:childTnLst>
                              <p:par>
                                <p:cTn id="70" presetID="22" presetClass="entr" presetSubtype="2" fill="hold" nodeType="afterEffect">
                                  <p:stCondLst>
                                    <p:cond delay="0"/>
                                  </p:stCondLst>
                                  <p:childTnLst>
                                    <p:set>
                                      <p:cBhvr>
                                        <p:cTn id="71" dur="1" fill="hold">
                                          <p:stCondLst>
                                            <p:cond delay="0"/>
                                          </p:stCondLst>
                                        </p:cTn>
                                        <p:tgtEl>
                                          <p:spTgt spid="53"/>
                                        </p:tgtEl>
                                        <p:attrNameLst>
                                          <p:attrName>style.visibility</p:attrName>
                                        </p:attrNameLst>
                                      </p:cBhvr>
                                      <p:to>
                                        <p:strVal val="visible"/>
                                      </p:to>
                                    </p:set>
                                    <p:animEffect transition="in" filter="wipe(right)">
                                      <p:cBhvr>
                                        <p:cTn id="72" dur="500"/>
                                        <p:tgtEl>
                                          <p:spTgt spid="53"/>
                                        </p:tgtEl>
                                      </p:cBhvr>
                                    </p:animEffect>
                                  </p:childTnLst>
                                </p:cTn>
                              </p:par>
                            </p:childTnLst>
                          </p:cTn>
                        </p:par>
                        <p:par>
                          <p:cTn id="73" fill="hold">
                            <p:stCondLst>
                              <p:cond delay="6050"/>
                            </p:stCondLst>
                            <p:childTnLst>
                              <p:par>
                                <p:cTn id="74" presetID="10" presetClass="entr" presetSubtype="0" fill="hold" nodeType="afterEffect">
                                  <p:stCondLst>
                                    <p:cond delay="0"/>
                                  </p:stCondLst>
                                  <p:childTnLst>
                                    <p:set>
                                      <p:cBhvr>
                                        <p:cTn id="75" dur="1" fill="hold">
                                          <p:stCondLst>
                                            <p:cond delay="0"/>
                                          </p:stCondLst>
                                        </p:cTn>
                                        <p:tgtEl>
                                          <p:spTgt spid="54"/>
                                        </p:tgtEl>
                                        <p:attrNameLst>
                                          <p:attrName>style.visibility</p:attrName>
                                        </p:attrNameLst>
                                      </p:cBhvr>
                                      <p:to>
                                        <p:strVal val="visible"/>
                                      </p:to>
                                    </p:set>
                                    <p:animEffect transition="in" filter="fade">
                                      <p:cBhvr>
                                        <p:cTn id="76" dur="500"/>
                                        <p:tgtEl>
                                          <p:spTgt spid="54"/>
                                        </p:tgtEl>
                                      </p:cBhvr>
                                    </p:animEffect>
                                  </p:childTnLst>
                                </p:cTn>
                              </p:par>
                            </p:childTnLst>
                          </p:cTn>
                        </p:par>
                        <p:par>
                          <p:cTn id="77" fill="hold">
                            <p:stCondLst>
                              <p:cond delay="6550"/>
                            </p:stCondLst>
                            <p:childTnLst>
                              <p:par>
                                <p:cTn id="78" presetID="14" presetClass="entr" presetSubtype="10" fill="hold" grpId="0" nodeType="afterEffect">
                                  <p:stCondLst>
                                    <p:cond delay="0"/>
                                  </p:stCondLst>
                                  <p:childTnLst>
                                    <p:set>
                                      <p:cBhvr>
                                        <p:cTn id="79" dur="1" fill="hold">
                                          <p:stCondLst>
                                            <p:cond delay="0"/>
                                          </p:stCondLst>
                                        </p:cTn>
                                        <p:tgtEl>
                                          <p:spTgt spid="83"/>
                                        </p:tgtEl>
                                        <p:attrNameLst>
                                          <p:attrName>style.visibility</p:attrName>
                                        </p:attrNameLst>
                                      </p:cBhvr>
                                      <p:to>
                                        <p:strVal val="visible"/>
                                      </p:to>
                                    </p:set>
                                    <p:animEffect transition="in" filter="randombar(horizontal)">
                                      <p:cBhvr>
                                        <p:cTn id="80" dur="500"/>
                                        <p:tgtEl>
                                          <p:spTgt spid="83"/>
                                        </p:tgtEl>
                                      </p:cBhvr>
                                    </p:animEffect>
                                  </p:childTnLst>
                                </p:cTn>
                              </p:par>
                              <p:par>
                                <p:cTn id="81" presetID="14" presetClass="entr" presetSubtype="10" fill="hold" grpId="0" nodeType="withEffect">
                                  <p:stCondLst>
                                    <p:cond delay="0"/>
                                  </p:stCondLst>
                                  <p:childTnLst>
                                    <p:set>
                                      <p:cBhvr>
                                        <p:cTn id="82" dur="1" fill="hold">
                                          <p:stCondLst>
                                            <p:cond delay="0"/>
                                          </p:stCondLst>
                                        </p:cTn>
                                        <p:tgtEl>
                                          <p:spTgt spid="82"/>
                                        </p:tgtEl>
                                        <p:attrNameLst>
                                          <p:attrName>style.visibility</p:attrName>
                                        </p:attrNameLst>
                                      </p:cBhvr>
                                      <p:to>
                                        <p:strVal val="visible"/>
                                      </p:to>
                                    </p:set>
                                    <p:animEffect transition="in" filter="randombar(horizontal)">
                                      <p:cBhvr>
                                        <p:cTn id="83" dur="500"/>
                                        <p:tgtEl>
                                          <p:spTgt spid="82"/>
                                        </p:tgtEl>
                                      </p:cBhvr>
                                    </p:animEffect>
                                  </p:childTnLst>
                                </p:cTn>
                              </p:par>
                            </p:childTnLst>
                          </p:cTn>
                        </p:par>
                        <p:par>
                          <p:cTn id="84" fill="hold">
                            <p:stCondLst>
                              <p:cond delay="7050"/>
                            </p:stCondLst>
                            <p:childTnLst>
                              <p:par>
                                <p:cTn id="85" presetID="26" presetClass="emph" presetSubtype="0" fill="hold" grpId="1" nodeType="afterEffect">
                                  <p:stCondLst>
                                    <p:cond delay="0"/>
                                  </p:stCondLst>
                                  <p:childTnLst>
                                    <p:animEffect transition="out" filter="fade">
                                      <p:cBhvr>
                                        <p:cTn id="86" dur="500" tmFilter="0, 0; .2, .5; .8, .5; 1, 0"/>
                                        <p:tgtEl>
                                          <p:spTgt spid="75"/>
                                        </p:tgtEl>
                                      </p:cBhvr>
                                    </p:animEffect>
                                    <p:animScale>
                                      <p:cBhvr>
                                        <p:cTn id="87" dur="250" autoRev="1" fill="hold"/>
                                        <p:tgtEl>
                                          <p:spTgt spid="75"/>
                                        </p:tgtEl>
                                      </p:cBhvr>
                                      <p:by x="105000" y="105000"/>
                                    </p:animScale>
                                  </p:childTnLst>
                                </p:cTn>
                              </p:par>
                            </p:childTnLst>
                          </p:cTn>
                        </p:par>
                        <p:par>
                          <p:cTn id="88" fill="hold">
                            <p:stCondLst>
                              <p:cond delay="7550"/>
                            </p:stCondLst>
                            <p:childTnLst>
                              <p:par>
                                <p:cTn id="89" presetID="22" presetClass="entr" presetSubtype="2" fill="hold" nodeType="afterEffect">
                                  <p:stCondLst>
                                    <p:cond delay="0"/>
                                  </p:stCondLst>
                                  <p:childTnLst>
                                    <p:set>
                                      <p:cBhvr>
                                        <p:cTn id="90" dur="1" fill="hold">
                                          <p:stCondLst>
                                            <p:cond delay="0"/>
                                          </p:stCondLst>
                                        </p:cTn>
                                        <p:tgtEl>
                                          <p:spTgt spid="57"/>
                                        </p:tgtEl>
                                        <p:attrNameLst>
                                          <p:attrName>style.visibility</p:attrName>
                                        </p:attrNameLst>
                                      </p:cBhvr>
                                      <p:to>
                                        <p:strVal val="visible"/>
                                      </p:to>
                                    </p:set>
                                    <p:animEffect transition="in" filter="wipe(right)">
                                      <p:cBhvr>
                                        <p:cTn id="91" dur="600"/>
                                        <p:tgtEl>
                                          <p:spTgt spid="57"/>
                                        </p:tgtEl>
                                      </p:cBhvr>
                                    </p:animEffect>
                                  </p:childTnLst>
                                </p:cTn>
                              </p:par>
                            </p:childTnLst>
                          </p:cTn>
                        </p:par>
                        <p:par>
                          <p:cTn id="92" fill="hold">
                            <p:stCondLst>
                              <p:cond delay="8150"/>
                            </p:stCondLst>
                            <p:childTnLst>
                              <p:par>
                                <p:cTn id="93" presetID="10" presetClass="entr" presetSubtype="0" fill="hold" nodeType="afterEffect">
                                  <p:stCondLst>
                                    <p:cond delay="0"/>
                                  </p:stCondLst>
                                  <p:childTnLst>
                                    <p:set>
                                      <p:cBhvr>
                                        <p:cTn id="94" dur="1" fill="hold">
                                          <p:stCondLst>
                                            <p:cond delay="0"/>
                                          </p:stCondLst>
                                        </p:cTn>
                                        <p:tgtEl>
                                          <p:spTgt spid="58"/>
                                        </p:tgtEl>
                                        <p:attrNameLst>
                                          <p:attrName>style.visibility</p:attrName>
                                        </p:attrNameLst>
                                      </p:cBhvr>
                                      <p:to>
                                        <p:strVal val="visible"/>
                                      </p:to>
                                    </p:set>
                                    <p:animEffect transition="in" filter="fade">
                                      <p:cBhvr>
                                        <p:cTn id="95" dur="500"/>
                                        <p:tgtEl>
                                          <p:spTgt spid="58"/>
                                        </p:tgtEl>
                                      </p:cBhvr>
                                    </p:animEffect>
                                  </p:childTnLst>
                                </p:cTn>
                              </p:par>
                            </p:childTnLst>
                          </p:cTn>
                        </p:par>
                        <p:par>
                          <p:cTn id="96" fill="hold">
                            <p:stCondLst>
                              <p:cond delay="8650"/>
                            </p:stCondLst>
                            <p:childTnLst>
                              <p:par>
                                <p:cTn id="97" presetID="14" presetClass="entr" presetSubtype="10" fill="hold" grpId="0" nodeType="afterEffect">
                                  <p:stCondLst>
                                    <p:cond delay="0"/>
                                  </p:stCondLst>
                                  <p:childTnLst>
                                    <p:set>
                                      <p:cBhvr>
                                        <p:cTn id="98" dur="1" fill="hold">
                                          <p:stCondLst>
                                            <p:cond delay="0"/>
                                          </p:stCondLst>
                                        </p:cTn>
                                        <p:tgtEl>
                                          <p:spTgt spid="80"/>
                                        </p:tgtEl>
                                        <p:attrNameLst>
                                          <p:attrName>style.visibility</p:attrName>
                                        </p:attrNameLst>
                                      </p:cBhvr>
                                      <p:to>
                                        <p:strVal val="visible"/>
                                      </p:to>
                                    </p:set>
                                    <p:animEffect transition="in" filter="randombar(horizontal)">
                                      <p:cBhvr>
                                        <p:cTn id="99" dur="500"/>
                                        <p:tgtEl>
                                          <p:spTgt spid="80"/>
                                        </p:tgtEl>
                                      </p:cBhvr>
                                    </p:animEffect>
                                  </p:childTnLst>
                                </p:cTn>
                              </p:par>
                              <p:par>
                                <p:cTn id="100" presetID="14" presetClass="entr" presetSubtype="10" fill="hold" grpId="0" nodeType="withEffect">
                                  <p:stCondLst>
                                    <p:cond delay="0"/>
                                  </p:stCondLst>
                                  <p:childTnLst>
                                    <p:set>
                                      <p:cBhvr>
                                        <p:cTn id="101" dur="1" fill="hold">
                                          <p:stCondLst>
                                            <p:cond delay="0"/>
                                          </p:stCondLst>
                                        </p:cTn>
                                        <p:tgtEl>
                                          <p:spTgt spid="81"/>
                                        </p:tgtEl>
                                        <p:attrNameLst>
                                          <p:attrName>style.visibility</p:attrName>
                                        </p:attrNameLst>
                                      </p:cBhvr>
                                      <p:to>
                                        <p:strVal val="visible"/>
                                      </p:to>
                                    </p:set>
                                    <p:animEffect transition="in" filter="randombar(horizontal)">
                                      <p:cBhvr>
                                        <p:cTn id="102" dur="500"/>
                                        <p:tgtEl>
                                          <p:spTgt spid="81"/>
                                        </p:tgtEl>
                                      </p:cBhvr>
                                    </p:animEffect>
                                  </p:childTnLst>
                                </p:cTn>
                              </p:par>
                            </p:childTnLst>
                          </p:cTn>
                        </p:par>
                        <p:par>
                          <p:cTn id="103" fill="hold">
                            <p:stCondLst>
                              <p:cond delay="9150"/>
                            </p:stCondLst>
                            <p:childTnLst>
                              <p:par>
                                <p:cTn id="104" presetID="26" presetClass="emph" presetSubtype="0" fill="hold" grpId="1" nodeType="afterEffect">
                                  <p:stCondLst>
                                    <p:cond delay="0"/>
                                  </p:stCondLst>
                                  <p:childTnLst>
                                    <p:animEffect transition="out" filter="fade">
                                      <p:cBhvr>
                                        <p:cTn id="105" dur="500" tmFilter="0, 0; .2, .5; .8, .5; 1, 0"/>
                                        <p:tgtEl>
                                          <p:spTgt spid="74"/>
                                        </p:tgtEl>
                                      </p:cBhvr>
                                    </p:animEffect>
                                    <p:animScale>
                                      <p:cBhvr>
                                        <p:cTn id="106" dur="250" autoRev="1" fill="hold"/>
                                        <p:tgtEl>
                                          <p:spTgt spid="74"/>
                                        </p:tgtEl>
                                      </p:cBhvr>
                                      <p:by x="105000" y="105000"/>
                                    </p:animScale>
                                  </p:childTnLst>
                                </p:cTn>
                              </p:par>
                            </p:childTnLst>
                          </p:cTn>
                        </p:par>
                        <p:par>
                          <p:cTn id="107" fill="hold">
                            <p:stCondLst>
                              <p:cond delay="9650"/>
                            </p:stCondLst>
                            <p:childTnLst>
                              <p:par>
                                <p:cTn id="108" presetID="22" presetClass="entr" presetSubtype="2" fill="hold" nodeType="afterEffect">
                                  <p:stCondLst>
                                    <p:cond delay="0"/>
                                  </p:stCondLst>
                                  <p:childTnLst>
                                    <p:set>
                                      <p:cBhvr>
                                        <p:cTn id="109" dur="1" fill="hold">
                                          <p:stCondLst>
                                            <p:cond delay="0"/>
                                          </p:stCondLst>
                                        </p:cTn>
                                        <p:tgtEl>
                                          <p:spTgt spid="47"/>
                                        </p:tgtEl>
                                        <p:attrNameLst>
                                          <p:attrName>style.visibility</p:attrName>
                                        </p:attrNameLst>
                                      </p:cBhvr>
                                      <p:to>
                                        <p:strVal val="visible"/>
                                      </p:to>
                                    </p:set>
                                    <p:animEffect transition="in" filter="wipe(right)">
                                      <p:cBhvr>
                                        <p:cTn id="110" dur="750"/>
                                        <p:tgtEl>
                                          <p:spTgt spid="47"/>
                                        </p:tgtEl>
                                      </p:cBhvr>
                                    </p:animEffect>
                                  </p:childTnLst>
                                </p:cTn>
                              </p:par>
                            </p:childTnLst>
                          </p:cTn>
                        </p:par>
                        <p:par>
                          <p:cTn id="111" fill="hold">
                            <p:stCondLst>
                              <p:cond delay="10400"/>
                            </p:stCondLst>
                            <p:childTnLst>
                              <p:par>
                                <p:cTn id="112" presetID="10" presetClass="entr" presetSubtype="0" fill="hold" nodeType="afterEffect">
                                  <p:stCondLst>
                                    <p:cond delay="0"/>
                                  </p:stCondLst>
                                  <p:childTnLst>
                                    <p:set>
                                      <p:cBhvr>
                                        <p:cTn id="113" dur="1" fill="hold">
                                          <p:stCondLst>
                                            <p:cond delay="0"/>
                                          </p:stCondLst>
                                        </p:cTn>
                                        <p:tgtEl>
                                          <p:spTgt spid="48"/>
                                        </p:tgtEl>
                                        <p:attrNameLst>
                                          <p:attrName>style.visibility</p:attrName>
                                        </p:attrNameLst>
                                      </p:cBhvr>
                                      <p:to>
                                        <p:strVal val="visible"/>
                                      </p:to>
                                    </p:set>
                                    <p:animEffect transition="in" filter="fade">
                                      <p:cBhvr>
                                        <p:cTn id="114" dur="500"/>
                                        <p:tgtEl>
                                          <p:spTgt spid="48"/>
                                        </p:tgtEl>
                                      </p:cBhvr>
                                    </p:animEffect>
                                  </p:childTnLst>
                                </p:cTn>
                              </p:par>
                            </p:childTnLst>
                          </p:cTn>
                        </p:par>
                        <p:par>
                          <p:cTn id="115" fill="hold">
                            <p:stCondLst>
                              <p:cond delay="10900"/>
                            </p:stCondLst>
                            <p:childTnLst>
                              <p:par>
                                <p:cTn id="116" presetID="14" presetClass="entr" presetSubtype="10" fill="hold" grpId="0" nodeType="afterEffect">
                                  <p:stCondLst>
                                    <p:cond delay="0"/>
                                  </p:stCondLst>
                                  <p:childTnLst>
                                    <p:set>
                                      <p:cBhvr>
                                        <p:cTn id="117" dur="1" fill="hold">
                                          <p:stCondLst>
                                            <p:cond delay="0"/>
                                          </p:stCondLst>
                                        </p:cTn>
                                        <p:tgtEl>
                                          <p:spTgt spid="78"/>
                                        </p:tgtEl>
                                        <p:attrNameLst>
                                          <p:attrName>style.visibility</p:attrName>
                                        </p:attrNameLst>
                                      </p:cBhvr>
                                      <p:to>
                                        <p:strVal val="visible"/>
                                      </p:to>
                                    </p:set>
                                    <p:animEffect transition="in" filter="randombar(horizontal)">
                                      <p:cBhvr>
                                        <p:cTn id="118" dur="500"/>
                                        <p:tgtEl>
                                          <p:spTgt spid="78"/>
                                        </p:tgtEl>
                                      </p:cBhvr>
                                    </p:animEffect>
                                  </p:childTnLst>
                                </p:cTn>
                              </p:par>
                              <p:par>
                                <p:cTn id="119" presetID="14" presetClass="entr" presetSubtype="10" fill="hold" grpId="0" nodeType="withEffect">
                                  <p:stCondLst>
                                    <p:cond delay="0"/>
                                  </p:stCondLst>
                                  <p:childTnLst>
                                    <p:set>
                                      <p:cBhvr>
                                        <p:cTn id="120" dur="1" fill="hold">
                                          <p:stCondLst>
                                            <p:cond delay="0"/>
                                          </p:stCondLst>
                                        </p:cTn>
                                        <p:tgtEl>
                                          <p:spTgt spid="79"/>
                                        </p:tgtEl>
                                        <p:attrNameLst>
                                          <p:attrName>style.visibility</p:attrName>
                                        </p:attrNameLst>
                                      </p:cBhvr>
                                      <p:to>
                                        <p:strVal val="visible"/>
                                      </p:to>
                                    </p:set>
                                    <p:animEffect transition="in" filter="randombar(horizontal)">
                                      <p:cBhvr>
                                        <p:cTn id="121"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5" grpId="0" animBg="1"/>
      <p:bldP spid="46" grpId="0"/>
      <p:bldP spid="70" grpId="0" animBg="1"/>
      <p:bldP spid="71" grpId="0" animBg="1"/>
      <p:bldP spid="72" grpId="0" animBg="1"/>
      <p:bldP spid="73" grpId="0" animBg="1"/>
      <p:bldP spid="74" grpId="0" animBg="1"/>
      <p:bldP spid="74" grpId="1" animBg="1"/>
      <p:bldP spid="75" grpId="0" animBg="1"/>
      <p:bldP spid="75" grpId="1" animBg="1"/>
      <p:bldP spid="76" grpId="0" animBg="1"/>
      <p:bldP spid="76" grpId="1" animBg="1"/>
      <p:bldP spid="77" grpId="0" animBg="1"/>
      <p:bldP spid="77" grpId="1" animBg="1"/>
      <p:bldP spid="78" grpId="0"/>
      <p:bldP spid="79" grpId="0"/>
      <p:bldP spid="80" grpId="0"/>
      <p:bldP spid="81" grpId="0"/>
      <p:bldP spid="82" grpId="0"/>
      <p:bldP spid="83" grpId="0"/>
      <p:bldP spid="84" grpId="0"/>
      <p:bldP spid="8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任意多边形 41"/>
          <p:cNvSpPr/>
          <p:nvPr/>
        </p:nvSpPr>
        <p:spPr>
          <a:xfrm>
            <a:off x="1327736" y="748412"/>
            <a:ext cx="2438778" cy="4336772"/>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6202391">
                <a:moveTo>
                  <a:pt x="0" y="0"/>
                </a:moveTo>
                <a:lnTo>
                  <a:pt x="3231524" y="22548"/>
                </a:lnTo>
                <a:lnTo>
                  <a:pt x="3252551" y="4667851"/>
                </a:lnTo>
                <a:lnTo>
                  <a:pt x="3244497" y="4667851"/>
                </a:lnTo>
                <a:lnTo>
                  <a:pt x="3240653" y="4743969"/>
                </a:lnTo>
                <a:cubicBezTo>
                  <a:pt x="3157461" y="5563143"/>
                  <a:pt x="2465643" y="6202391"/>
                  <a:pt x="1624520" y="6202391"/>
                </a:cubicBezTo>
                <a:cubicBezTo>
                  <a:pt x="783397" y="6202391"/>
                  <a:pt x="91579" y="5563143"/>
                  <a:pt x="8387" y="4743969"/>
                </a:cubicBezTo>
                <a:lnTo>
                  <a:pt x="4544" y="4667851"/>
                </a:lnTo>
                <a:lnTo>
                  <a:pt x="0" y="4667851"/>
                </a:lnTo>
                <a:lnTo>
                  <a:pt x="0" y="4577871"/>
                </a:lnTo>
                <a:lnTo>
                  <a:pt x="0" y="0"/>
                </a:lnTo>
                <a:close/>
              </a:path>
            </a:pathLst>
          </a:custGeom>
          <a:solidFill>
            <a:srgbClr val="FFFFFF">
              <a:lumMod val="85000"/>
              <a:alpha val="80000"/>
            </a:srgbClr>
          </a:solidFill>
          <a:ln w="3175" cap="flat" cmpd="sng" algn="ctr">
            <a:solidFill>
              <a:srgbClr val="FFFFFF">
                <a:lumMod val="65000"/>
              </a:srgbClr>
            </a:solid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3" name="标题 4"/>
          <p:cNvSpPr txBox="1">
            <a:spLocks/>
          </p:cNvSpPr>
          <p:nvPr/>
        </p:nvSpPr>
        <p:spPr>
          <a:xfrm>
            <a:off x="1589436" y="3617215"/>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000" b="1" dirty="0" smtClean="0">
                <a:solidFill>
                  <a:srgbClr val="C00000"/>
                </a:solidFill>
                <a:latin typeface="微软雅黑" panose="020B0503020204020204" pitchFamily="34" charset="-122"/>
                <a:ea typeface="微软雅黑" panose="020B0503020204020204" pitchFamily="34" charset="-122"/>
              </a:rPr>
              <a:t>产品与运营</a:t>
            </a:r>
            <a:endParaRPr lang="zh-CN" altLang="en-US" sz="3000" b="1" dirty="0">
              <a:solidFill>
                <a:srgbClr val="C00000"/>
              </a:solidFill>
              <a:latin typeface="微软雅黑" panose="020B0503020204020204" pitchFamily="34" charset="-122"/>
              <a:ea typeface="微软雅黑" panose="020B0503020204020204" pitchFamily="34" charset="-122"/>
            </a:endParaRPr>
          </a:p>
        </p:txBody>
      </p:sp>
      <p:sp>
        <p:nvSpPr>
          <p:cNvPr id="44" name="标题 4"/>
          <p:cNvSpPr txBox="1">
            <a:spLocks/>
          </p:cNvSpPr>
          <p:nvPr/>
        </p:nvSpPr>
        <p:spPr>
          <a:xfrm>
            <a:off x="1816634" y="4037192"/>
            <a:ext cx="167375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j-cs"/>
              </a:rPr>
              <a:t>我们怎么做</a:t>
            </a:r>
            <a:endParaRPr kumimoji="0" lang="zh-CN" altLang="en-US" sz="1800" b="0" i="0" u="none" strike="noStrike" kern="120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j-cs"/>
            </a:endParaRPr>
          </a:p>
        </p:txBody>
      </p:sp>
      <p:grpSp>
        <p:nvGrpSpPr>
          <p:cNvPr id="45" name="组合 44"/>
          <p:cNvGrpSpPr/>
          <p:nvPr/>
        </p:nvGrpSpPr>
        <p:grpSpPr>
          <a:xfrm>
            <a:off x="4895508" y="2729207"/>
            <a:ext cx="1077226" cy="215444"/>
            <a:chOff x="4369395" y="3284984"/>
            <a:chExt cx="1436675" cy="287259"/>
          </a:xfrm>
        </p:grpSpPr>
        <p:sp>
          <p:nvSpPr>
            <p:cNvPr id="46"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产品概述</a:t>
              </a: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49" name="等腰三角形 48"/>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50" name="组合 49"/>
          <p:cNvGrpSpPr/>
          <p:nvPr/>
        </p:nvGrpSpPr>
        <p:grpSpPr>
          <a:xfrm>
            <a:off x="6318247" y="2729207"/>
            <a:ext cx="1077226" cy="215444"/>
            <a:chOff x="4369395" y="3284984"/>
            <a:chExt cx="1436675" cy="287259"/>
          </a:xfrm>
        </p:grpSpPr>
        <p:sp>
          <p:nvSpPr>
            <p:cNvPr id="51"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产品形式</a:t>
              </a:r>
            </a:p>
          </p:txBody>
        </p:sp>
        <p:grpSp>
          <p:nvGrpSpPr>
            <p:cNvPr id="52" name="组合 51"/>
            <p:cNvGrpSpPr/>
            <p:nvPr/>
          </p:nvGrpSpPr>
          <p:grpSpPr>
            <a:xfrm>
              <a:off x="4369395" y="3316401"/>
              <a:ext cx="168551" cy="168551"/>
              <a:chOff x="5005199" y="3717032"/>
              <a:chExt cx="168551" cy="168551"/>
            </a:xfrm>
          </p:grpSpPr>
          <p:sp>
            <p:nvSpPr>
              <p:cNvPr id="53" name="椭圆 52"/>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54" name="等腰三角形 53"/>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55" name="组合 54"/>
          <p:cNvGrpSpPr/>
          <p:nvPr/>
        </p:nvGrpSpPr>
        <p:grpSpPr>
          <a:xfrm>
            <a:off x="4895508" y="3131881"/>
            <a:ext cx="1077226" cy="215444"/>
            <a:chOff x="4369395" y="3284984"/>
            <a:chExt cx="1436675" cy="287259"/>
          </a:xfrm>
        </p:grpSpPr>
        <p:sp>
          <p:nvSpPr>
            <p:cNvPr id="56"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产品功能</a:t>
              </a:r>
            </a:p>
          </p:txBody>
        </p:sp>
        <p:grpSp>
          <p:nvGrpSpPr>
            <p:cNvPr id="57" name="组合 56"/>
            <p:cNvGrpSpPr/>
            <p:nvPr/>
          </p:nvGrpSpPr>
          <p:grpSpPr>
            <a:xfrm>
              <a:off x="4369395" y="3316401"/>
              <a:ext cx="168551" cy="168551"/>
              <a:chOff x="5005199" y="3717032"/>
              <a:chExt cx="168551" cy="168551"/>
            </a:xfrm>
          </p:grpSpPr>
          <p:sp>
            <p:nvSpPr>
              <p:cNvPr id="58" name="椭圆 57"/>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59" name="等腰三角形 58"/>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60" name="组合 59"/>
          <p:cNvGrpSpPr/>
          <p:nvPr/>
        </p:nvGrpSpPr>
        <p:grpSpPr>
          <a:xfrm>
            <a:off x="6318248" y="3131881"/>
            <a:ext cx="1377952" cy="215444"/>
            <a:chOff x="4369395" y="3284984"/>
            <a:chExt cx="1837747" cy="287259"/>
          </a:xfrm>
        </p:grpSpPr>
        <p:sp>
          <p:nvSpPr>
            <p:cNvPr id="61" name="文本框 9"/>
            <p:cNvSpPr txBox="1"/>
            <p:nvPr/>
          </p:nvSpPr>
          <p:spPr>
            <a:xfrm>
              <a:off x="4581934" y="3284984"/>
              <a:ext cx="1625208"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网络营销方案</a:t>
              </a:r>
            </a:p>
          </p:txBody>
        </p:sp>
        <p:grpSp>
          <p:nvGrpSpPr>
            <p:cNvPr id="62" name="组合 61"/>
            <p:cNvGrpSpPr/>
            <p:nvPr/>
          </p:nvGrpSpPr>
          <p:grpSpPr>
            <a:xfrm>
              <a:off x="4369395" y="3316401"/>
              <a:ext cx="168551" cy="168551"/>
              <a:chOff x="5005199" y="3717032"/>
              <a:chExt cx="168551" cy="168551"/>
            </a:xfrm>
          </p:grpSpPr>
          <p:sp>
            <p:nvSpPr>
              <p:cNvPr id="63" name="椭圆 62"/>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64" name="等腰三角形 63"/>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65" name="组合 64"/>
          <p:cNvGrpSpPr/>
          <p:nvPr/>
        </p:nvGrpSpPr>
        <p:grpSpPr>
          <a:xfrm>
            <a:off x="4895507" y="3533685"/>
            <a:ext cx="1302092" cy="215444"/>
            <a:chOff x="4369395" y="3284984"/>
            <a:chExt cx="1736575" cy="287259"/>
          </a:xfrm>
        </p:grpSpPr>
        <p:sp>
          <p:nvSpPr>
            <p:cNvPr id="66" name="文本框 9"/>
            <p:cNvSpPr txBox="1"/>
            <p:nvPr/>
          </p:nvSpPr>
          <p:spPr>
            <a:xfrm>
              <a:off x="4581936" y="3284984"/>
              <a:ext cx="15240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线下推广方案</a:t>
              </a:r>
            </a:p>
          </p:txBody>
        </p:sp>
        <p:grpSp>
          <p:nvGrpSpPr>
            <p:cNvPr id="67" name="组合 66"/>
            <p:cNvGrpSpPr/>
            <p:nvPr/>
          </p:nvGrpSpPr>
          <p:grpSpPr>
            <a:xfrm>
              <a:off x="4369395" y="3316401"/>
              <a:ext cx="168551" cy="168551"/>
              <a:chOff x="5005199" y="3717032"/>
              <a:chExt cx="168551" cy="168551"/>
            </a:xfrm>
          </p:grpSpPr>
          <p:sp>
            <p:nvSpPr>
              <p:cNvPr id="68" name="椭圆 67"/>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69" name="等腰三角形 68"/>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70" name="组合 69"/>
          <p:cNvGrpSpPr/>
          <p:nvPr/>
        </p:nvGrpSpPr>
        <p:grpSpPr>
          <a:xfrm>
            <a:off x="6318247" y="3533685"/>
            <a:ext cx="1077226" cy="215444"/>
            <a:chOff x="4369395" y="3284984"/>
            <a:chExt cx="1436675" cy="287259"/>
          </a:xfrm>
        </p:grpSpPr>
        <p:sp>
          <p:nvSpPr>
            <p:cNvPr id="71"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执行方式</a:t>
              </a:r>
            </a:p>
          </p:txBody>
        </p:sp>
        <p:grpSp>
          <p:nvGrpSpPr>
            <p:cNvPr id="72" name="组合 71"/>
            <p:cNvGrpSpPr/>
            <p:nvPr/>
          </p:nvGrpSpPr>
          <p:grpSpPr>
            <a:xfrm>
              <a:off x="4369395" y="3316401"/>
              <a:ext cx="168551" cy="168551"/>
              <a:chOff x="5005199" y="3717032"/>
              <a:chExt cx="168551" cy="168551"/>
            </a:xfrm>
          </p:grpSpPr>
          <p:sp>
            <p:nvSpPr>
              <p:cNvPr id="73" name="椭圆 72"/>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74" name="等腰三角形 73"/>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75" name="组合 74"/>
          <p:cNvGrpSpPr/>
          <p:nvPr/>
        </p:nvGrpSpPr>
        <p:grpSpPr>
          <a:xfrm>
            <a:off x="4895509" y="3965609"/>
            <a:ext cx="1422738" cy="215444"/>
            <a:chOff x="4369395" y="3284984"/>
            <a:chExt cx="1897477" cy="287259"/>
          </a:xfrm>
        </p:grpSpPr>
        <p:sp>
          <p:nvSpPr>
            <p:cNvPr id="76" name="文本框 9"/>
            <p:cNvSpPr txBox="1"/>
            <p:nvPr/>
          </p:nvSpPr>
          <p:spPr>
            <a:xfrm>
              <a:off x="4581934" y="3284984"/>
              <a:ext cx="1684938"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利润来源分析</a:t>
              </a:r>
            </a:p>
          </p:txBody>
        </p:sp>
        <p:grpSp>
          <p:nvGrpSpPr>
            <p:cNvPr id="77" name="组合 76"/>
            <p:cNvGrpSpPr/>
            <p:nvPr/>
          </p:nvGrpSpPr>
          <p:grpSpPr>
            <a:xfrm>
              <a:off x="4369395" y="3316401"/>
              <a:ext cx="168551" cy="168551"/>
              <a:chOff x="5005199" y="3717032"/>
              <a:chExt cx="168551" cy="168551"/>
            </a:xfrm>
          </p:grpSpPr>
          <p:sp>
            <p:nvSpPr>
              <p:cNvPr id="78" name="椭圆 77"/>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79" name="等腰三角形 78"/>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sp>
        <p:nvSpPr>
          <p:cNvPr id="80" name="KSO_Shape"/>
          <p:cNvSpPr>
            <a:spLocks/>
          </p:cNvSpPr>
          <p:nvPr/>
        </p:nvSpPr>
        <p:spPr bwMode="auto">
          <a:xfrm>
            <a:off x="2109546" y="1962065"/>
            <a:ext cx="1068658" cy="1058250"/>
          </a:xfrm>
          <a:custGeom>
            <a:avLst/>
            <a:gdLst>
              <a:gd name="T0" fmla="*/ 615878 w 2390775"/>
              <a:gd name="T1" fmla="*/ 1467970 h 2365376"/>
              <a:gd name="T2" fmla="*/ 587250 w 2390775"/>
              <a:gd name="T3" fmla="*/ 1401697 h 2365376"/>
              <a:gd name="T4" fmla="*/ 1282649 w 2390775"/>
              <a:gd name="T5" fmla="*/ 1393474 h 2365376"/>
              <a:gd name="T6" fmla="*/ 1180915 w 2390775"/>
              <a:gd name="T7" fmla="*/ 1446870 h 2365376"/>
              <a:gd name="T8" fmla="*/ 1210073 w 2390775"/>
              <a:gd name="T9" fmla="*/ 1382167 h 2365376"/>
              <a:gd name="T10" fmla="*/ 653657 w 2390775"/>
              <a:gd name="T11" fmla="*/ 1314699 h 2365376"/>
              <a:gd name="T12" fmla="*/ 646041 w 2390775"/>
              <a:gd name="T13" fmla="*/ 1180275 h 2365376"/>
              <a:gd name="T14" fmla="*/ 589870 w 2390775"/>
              <a:gd name="T15" fmla="*/ 1105327 h 2365376"/>
              <a:gd name="T16" fmla="*/ 599516 w 2390775"/>
              <a:gd name="T17" fmla="*/ 1141280 h 2365376"/>
              <a:gd name="T18" fmla="*/ 579914 w 2390775"/>
              <a:gd name="T19" fmla="*/ 1158779 h 2365376"/>
              <a:gd name="T20" fmla="*/ 541333 w 2390775"/>
              <a:gd name="T21" fmla="*/ 1105965 h 2365376"/>
              <a:gd name="T22" fmla="*/ 1137260 w 2390775"/>
              <a:gd name="T23" fmla="*/ 1009231 h 2365376"/>
              <a:gd name="T24" fmla="*/ 1143562 w 2390775"/>
              <a:gd name="T25" fmla="*/ 1026145 h 2365376"/>
              <a:gd name="T26" fmla="*/ 1096615 w 2390775"/>
              <a:gd name="T27" fmla="*/ 1069549 h 2365376"/>
              <a:gd name="T28" fmla="*/ 1102602 w 2390775"/>
              <a:gd name="T29" fmla="*/ 1001572 h 2365376"/>
              <a:gd name="T30" fmla="*/ 972739 w 2390775"/>
              <a:gd name="T31" fmla="*/ 835988 h 2365376"/>
              <a:gd name="T32" fmla="*/ 989500 w 2390775"/>
              <a:gd name="T33" fmla="*/ 1138672 h 2365376"/>
              <a:gd name="T34" fmla="*/ 639427 w 2390775"/>
              <a:gd name="T35" fmla="*/ 1423644 h 2365376"/>
              <a:gd name="T36" fmla="*/ 599898 w 2390775"/>
              <a:gd name="T37" fmla="*/ 1003302 h 2365376"/>
              <a:gd name="T38" fmla="*/ 529694 w 2390775"/>
              <a:gd name="T39" fmla="*/ 1090596 h 2365376"/>
              <a:gd name="T40" fmla="*/ 602428 w 2390775"/>
              <a:gd name="T41" fmla="*/ 868249 h 2365376"/>
              <a:gd name="T42" fmla="*/ 861740 w 2390775"/>
              <a:gd name="T43" fmla="*/ 924231 h 2365376"/>
              <a:gd name="T44" fmla="*/ 755609 w 2390775"/>
              <a:gd name="T45" fmla="*/ 542052 h 2365376"/>
              <a:gd name="T46" fmla="*/ 929665 w 2390775"/>
              <a:gd name="T47" fmla="*/ 525915 h 2365376"/>
              <a:gd name="T48" fmla="*/ 909019 w 2390775"/>
              <a:gd name="T49" fmla="*/ 571798 h 2365376"/>
              <a:gd name="T50" fmla="*/ 936652 w 2390775"/>
              <a:gd name="T51" fmla="*/ 586353 h 2365376"/>
              <a:gd name="T52" fmla="*/ 928394 w 2390775"/>
              <a:gd name="T53" fmla="*/ 688879 h 2365376"/>
              <a:gd name="T54" fmla="*/ 840414 w 2390775"/>
              <a:gd name="T55" fmla="*/ 772101 h 2365376"/>
              <a:gd name="T56" fmla="*/ 742269 w 2390775"/>
              <a:gd name="T57" fmla="*/ 675588 h 2365376"/>
              <a:gd name="T58" fmla="*/ 738139 w 2390775"/>
              <a:gd name="T59" fmla="*/ 608504 h 2365376"/>
              <a:gd name="T60" fmla="*/ 761643 w 2390775"/>
              <a:gd name="T61" fmla="*/ 510093 h 2365376"/>
              <a:gd name="T62" fmla="*/ 617010 w 2390775"/>
              <a:gd name="T63" fmla="*/ 449064 h 2365376"/>
              <a:gd name="T64" fmla="*/ 350272 w 2390775"/>
              <a:gd name="T65" fmla="*/ 638327 h 2365376"/>
              <a:gd name="T66" fmla="*/ 215163 w 2390775"/>
              <a:gd name="T67" fmla="*/ 939947 h 2365376"/>
              <a:gd name="T68" fmla="*/ 256613 w 2390775"/>
              <a:gd name="T69" fmla="*/ 1277331 h 2365376"/>
              <a:gd name="T70" fmla="*/ 458486 w 2390775"/>
              <a:gd name="T71" fmla="*/ 1534008 h 2365376"/>
              <a:gd name="T72" fmla="*/ 767308 w 2390775"/>
              <a:gd name="T73" fmla="*/ 1655225 h 2365376"/>
              <a:gd name="T74" fmla="*/ 1101127 w 2390775"/>
              <a:gd name="T75" fmla="*/ 1596674 h 2365376"/>
              <a:gd name="T76" fmla="*/ 1347614 w 2390775"/>
              <a:gd name="T77" fmla="*/ 1383040 h 2365376"/>
              <a:gd name="T78" fmla="*/ 1453614 w 2390775"/>
              <a:gd name="T79" fmla="*/ 1066861 h 2365376"/>
              <a:gd name="T80" fmla="*/ 1378939 w 2390775"/>
              <a:gd name="T81" fmla="*/ 738024 h 2365376"/>
              <a:gd name="T82" fmla="*/ 1153652 w 2390775"/>
              <a:gd name="T83" fmla="*/ 501602 h 2365376"/>
              <a:gd name="T84" fmla="*/ 831224 w 2390775"/>
              <a:gd name="T85" fmla="*/ 411085 h 2365376"/>
              <a:gd name="T86" fmla="*/ 989432 w 2390775"/>
              <a:gd name="T87" fmla="*/ 315187 h 2365376"/>
              <a:gd name="T88" fmla="*/ 1471649 w 2390775"/>
              <a:gd name="T89" fmla="*/ 671876 h 2365376"/>
              <a:gd name="T90" fmla="*/ 1554866 w 2390775"/>
              <a:gd name="T91" fmla="*/ 1171938 h 2365376"/>
              <a:gd name="T92" fmla="*/ 1239716 w 2390775"/>
              <a:gd name="T93" fmla="*/ 1647313 h 2365376"/>
              <a:gd name="T94" fmla="*/ 646121 w 2390775"/>
              <a:gd name="T95" fmla="*/ 1748275 h 2365376"/>
              <a:gd name="T96" fmla="*/ 110112 w 2390775"/>
              <a:gd name="T97" fmla="*/ 1186813 h 2365376"/>
              <a:gd name="T98" fmla="*/ 251551 w 2390775"/>
              <a:gd name="T99" fmla="*/ 580725 h 2365376"/>
              <a:gd name="T100" fmla="*/ 1549044 w 2390775"/>
              <a:gd name="T101" fmla="*/ 160116 h 2365376"/>
              <a:gd name="T102" fmla="*/ 1461002 w 2390775"/>
              <a:gd name="T103" fmla="*/ 284475 h 2365376"/>
              <a:gd name="T104" fmla="*/ 1550307 w 2390775"/>
              <a:gd name="T105" fmla="*/ 426554 h 2365376"/>
              <a:gd name="T106" fmla="*/ 1719764 w 2390775"/>
              <a:gd name="T107" fmla="*/ 380038 h 2365376"/>
              <a:gd name="T108" fmla="*/ 1735543 w 2390775"/>
              <a:gd name="T109" fmla="*/ 232579 h 2365376"/>
              <a:gd name="T110" fmla="*/ 1705909 w 2390775"/>
              <a:gd name="T111" fmla="*/ 94508 h 2365376"/>
              <a:gd name="T112" fmla="*/ 1774050 w 2390775"/>
              <a:gd name="T113" fmla="*/ 148403 h 2365376"/>
              <a:gd name="T114" fmla="*/ 1781614 w 2390775"/>
              <a:gd name="T115" fmla="*/ 428769 h 2365376"/>
              <a:gd name="T116" fmla="*/ 1600166 w 2390775"/>
              <a:gd name="T117" fmla="*/ 516104 h 2365376"/>
              <a:gd name="T118" fmla="*/ 1452167 w 2390775"/>
              <a:gd name="T119" fmla="*/ 455349 h 2365376"/>
              <a:gd name="T120" fmla="*/ 1310478 w 2390775"/>
              <a:gd name="T121" fmla="*/ 259477 h 2365376"/>
              <a:gd name="T122" fmla="*/ 1562614 w 2390775"/>
              <a:gd name="T123" fmla="*/ 74046 h 236537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90775" h="2365376">
                <a:moveTo>
                  <a:pt x="761351" y="1739900"/>
                </a:moveTo>
                <a:lnTo>
                  <a:pt x="791690" y="1805294"/>
                </a:lnTo>
                <a:lnTo>
                  <a:pt x="794883" y="1808051"/>
                </a:lnTo>
                <a:lnTo>
                  <a:pt x="797278" y="1811991"/>
                </a:lnTo>
                <a:lnTo>
                  <a:pt x="800871" y="1817112"/>
                </a:lnTo>
                <a:lnTo>
                  <a:pt x="803266" y="1822233"/>
                </a:lnTo>
                <a:lnTo>
                  <a:pt x="804065" y="1825384"/>
                </a:lnTo>
                <a:lnTo>
                  <a:pt x="804863" y="1828536"/>
                </a:lnTo>
                <a:lnTo>
                  <a:pt x="804863" y="1831687"/>
                </a:lnTo>
                <a:lnTo>
                  <a:pt x="804863" y="1834839"/>
                </a:lnTo>
                <a:lnTo>
                  <a:pt x="804065" y="1837990"/>
                </a:lnTo>
                <a:lnTo>
                  <a:pt x="802867" y="1841142"/>
                </a:lnTo>
                <a:lnTo>
                  <a:pt x="801670" y="1842718"/>
                </a:lnTo>
                <a:lnTo>
                  <a:pt x="799674" y="1844687"/>
                </a:lnTo>
                <a:lnTo>
                  <a:pt x="797278" y="1845475"/>
                </a:lnTo>
                <a:lnTo>
                  <a:pt x="794484" y="1845869"/>
                </a:lnTo>
                <a:lnTo>
                  <a:pt x="790891" y="1846263"/>
                </a:lnTo>
                <a:lnTo>
                  <a:pt x="787698" y="1845869"/>
                </a:lnTo>
                <a:lnTo>
                  <a:pt x="784105" y="1845475"/>
                </a:lnTo>
                <a:lnTo>
                  <a:pt x="780512" y="1844293"/>
                </a:lnTo>
                <a:lnTo>
                  <a:pt x="776520" y="1842718"/>
                </a:lnTo>
                <a:lnTo>
                  <a:pt x="772927" y="1841142"/>
                </a:lnTo>
                <a:lnTo>
                  <a:pt x="768935" y="1839172"/>
                </a:lnTo>
                <a:lnTo>
                  <a:pt x="765343" y="1836809"/>
                </a:lnTo>
                <a:lnTo>
                  <a:pt x="761750" y="1834051"/>
                </a:lnTo>
                <a:lnTo>
                  <a:pt x="758955" y="1831294"/>
                </a:lnTo>
                <a:lnTo>
                  <a:pt x="756161" y="1827748"/>
                </a:lnTo>
                <a:lnTo>
                  <a:pt x="754165" y="1824597"/>
                </a:lnTo>
                <a:lnTo>
                  <a:pt x="748975" y="1815536"/>
                </a:lnTo>
                <a:lnTo>
                  <a:pt x="745782" y="1808839"/>
                </a:lnTo>
                <a:lnTo>
                  <a:pt x="743387" y="1803718"/>
                </a:lnTo>
                <a:lnTo>
                  <a:pt x="742588" y="1799385"/>
                </a:lnTo>
                <a:lnTo>
                  <a:pt x="742588" y="1795051"/>
                </a:lnTo>
                <a:lnTo>
                  <a:pt x="743387" y="1790718"/>
                </a:lnTo>
                <a:lnTo>
                  <a:pt x="746181" y="1778112"/>
                </a:lnTo>
                <a:lnTo>
                  <a:pt x="746979" y="1774173"/>
                </a:lnTo>
                <a:lnTo>
                  <a:pt x="746979" y="1772203"/>
                </a:lnTo>
                <a:lnTo>
                  <a:pt x="746181" y="1771021"/>
                </a:lnTo>
                <a:lnTo>
                  <a:pt x="745383" y="1770627"/>
                </a:lnTo>
                <a:lnTo>
                  <a:pt x="742987" y="1770627"/>
                </a:lnTo>
                <a:lnTo>
                  <a:pt x="742189" y="1770233"/>
                </a:lnTo>
                <a:lnTo>
                  <a:pt x="741790" y="1769839"/>
                </a:lnTo>
                <a:lnTo>
                  <a:pt x="738596" y="1761961"/>
                </a:lnTo>
                <a:lnTo>
                  <a:pt x="736999" y="1758021"/>
                </a:lnTo>
                <a:lnTo>
                  <a:pt x="736600" y="1756052"/>
                </a:lnTo>
                <a:lnTo>
                  <a:pt x="736600" y="1754476"/>
                </a:lnTo>
                <a:lnTo>
                  <a:pt x="742189" y="1750536"/>
                </a:lnTo>
                <a:lnTo>
                  <a:pt x="747379" y="1747385"/>
                </a:lnTo>
                <a:lnTo>
                  <a:pt x="750971" y="1745021"/>
                </a:lnTo>
                <a:lnTo>
                  <a:pt x="754165" y="1743839"/>
                </a:lnTo>
                <a:lnTo>
                  <a:pt x="758556" y="1741870"/>
                </a:lnTo>
                <a:lnTo>
                  <a:pt x="759754" y="1741870"/>
                </a:lnTo>
                <a:lnTo>
                  <a:pt x="761351" y="1739900"/>
                </a:lnTo>
                <a:close/>
                <a:moveTo>
                  <a:pt x="1554438" y="1730375"/>
                </a:moveTo>
                <a:lnTo>
                  <a:pt x="1565575" y="1730375"/>
                </a:lnTo>
                <a:lnTo>
                  <a:pt x="1575916" y="1730375"/>
                </a:lnTo>
                <a:lnTo>
                  <a:pt x="1586258" y="1731163"/>
                </a:lnTo>
                <a:lnTo>
                  <a:pt x="1591031" y="1731951"/>
                </a:lnTo>
                <a:lnTo>
                  <a:pt x="1595008" y="1733133"/>
                </a:lnTo>
                <a:lnTo>
                  <a:pt x="1598986" y="1734314"/>
                </a:lnTo>
                <a:lnTo>
                  <a:pt x="1602168" y="1735890"/>
                </a:lnTo>
                <a:lnTo>
                  <a:pt x="1605350" y="1737860"/>
                </a:lnTo>
                <a:lnTo>
                  <a:pt x="1607339" y="1739830"/>
                </a:lnTo>
                <a:lnTo>
                  <a:pt x="1608929" y="1741799"/>
                </a:lnTo>
                <a:lnTo>
                  <a:pt x="1609725" y="1744951"/>
                </a:lnTo>
                <a:lnTo>
                  <a:pt x="1609725" y="1747708"/>
                </a:lnTo>
                <a:lnTo>
                  <a:pt x="1608929" y="1751648"/>
                </a:lnTo>
                <a:lnTo>
                  <a:pt x="1607339" y="1755193"/>
                </a:lnTo>
                <a:lnTo>
                  <a:pt x="1604554" y="1759920"/>
                </a:lnTo>
                <a:lnTo>
                  <a:pt x="1600577" y="1764648"/>
                </a:lnTo>
                <a:lnTo>
                  <a:pt x="1595804" y="1769769"/>
                </a:lnTo>
                <a:lnTo>
                  <a:pt x="1589042" y="1776072"/>
                </a:lnTo>
                <a:lnTo>
                  <a:pt x="1582678" y="1781193"/>
                </a:lnTo>
                <a:lnTo>
                  <a:pt x="1576314" y="1786314"/>
                </a:lnTo>
                <a:lnTo>
                  <a:pt x="1570348" y="1790647"/>
                </a:lnTo>
                <a:lnTo>
                  <a:pt x="1563586" y="1794193"/>
                </a:lnTo>
                <a:lnTo>
                  <a:pt x="1557222" y="1797738"/>
                </a:lnTo>
                <a:lnTo>
                  <a:pt x="1550461" y="1800496"/>
                </a:lnTo>
                <a:lnTo>
                  <a:pt x="1544097" y="1802466"/>
                </a:lnTo>
                <a:lnTo>
                  <a:pt x="1537733" y="1804829"/>
                </a:lnTo>
                <a:lnTo>
                  <a:pt x="1530971" y="1806799"/>
                </a:lnTo>
                <a:lnTo>
                  <a:pt x="1524607" y="1807981"/>
                </a:lnTo>
                <a:lnTo>
                  <a:pt x="1518243" y="1809163"/>
                </a:lnTo>
                <a:lnTo>
                  <a:pt x="1505117" y="1811132"/>
                </a:lnTo>
                <a:lnTo>
                  <a:pt x="1491992" y="1812314"/>
                </a:lnTo>
                <a:lnTo>
                  <a:pt x="1486026" y="1813102"/>
                </a:lnTo>
                <a:lnTo>
                  <a:pt x="1483241" y="1813890"/>
                </a:lnTo>
                <a:lnTo>
                  <a:pt x="1482048" y="1814678"/>
                </a:lnTo>
                <a:lnTo>
                  <a:pt x="1481253" y="1815072"/>
                </a:lnTo>
                <a:lnTo>
                  <a:pt x="1480855" y="1815859"/>
                </a:lnTo>
                <a:lnTo>
                  <a:pt x="1480855" y="1817041"/>
                </a:lnTo>
                <a:lnTo>
                  <a:pt x="1481253" y="1818617"/>
                </a:lnTo>
                <a:lnTo>
                  <a:pt x="1482048" y="1819799"/>
                </a:lnTo>
                <a:lnTo>
                  <a:pt x="1482048" y="1821375"/>
                </a:lnTo>
                <a:lnTo>
                  <a:pt x="1482048" y="1821769"/>
                </a:lnTo>
                <a:lnTo>
                  <a:pt x="1480855" y="1822556"/>
                </a:lnTo>
                <a:lnTo>
                  <a:pt x="1471309" y="1830829"/>
                </a:lnTo>
                <a:lnTo>
                  <a:pt x="1465343" y="1834375"/>
                </a:lnTo>
                <a:lnTo>
                  <a:pt x="1463354" y="1835556"/>
                </a:lnTo>
                <a:lnTo>
                  <a:pt x="1461365" y="1836738"/>
                </a:lnTo>
                <a:lnTo>
                  <a:pt x="1452615" y="1830041"/>
                </a:lnTo>
                <a:lnTo>
                  <a:pt x="1445853" y="1824132"/>
                </a:lnTo>
                <a:lnTo>
                  <a:pt x="1440285" y="1819405"/>
                </a:lnTo>
                <a:lnTo>
                  <a:pt x="1437103" y="1815072"/>
                </a:lnTo>
                <a:lnTo>
                  <a:pt x="1434716" y="1812314"/>
                </a:lnTo>
                <a:lnTo>
                  <a:pt x="1433125" y="1810344"/>
                </a:lnTo>
                <a:lnTo>
                  <a:pt x="1432330" y="1808375"/>
                </a:lnTo>
                <a:lnTo>
                  <a:pt x="1428750" y="1806799"/>
                </a:lnTo>
                <a:lnTo>
                  <a:pt x="1512675" y="1734314"/>
                </a:lnTo>
                <a:lnTo>
                  <a:pt x="1518641" y="1733527"/>
                </a:lnTo>
                <a:lnTo>
                  <a:pt x="1533755" y="1731951"/>
                </a:lnTo>
                <a:lnTo>
                  <a:pt x="1543699" y="1731163"/>
                </a:lnTo>
                <a:lnTo>
                  <a:pt x="1554438" y="1730375"/>
                </a:lnTo>
                <a:close/>
                <a:moveTo>
                  <a:pt x="588962" y="1535113"/>
                </a:moveTo>
                <a:lnTo>
                  <a:pt x="694496" y="1535113"/>
                </a:lnTo>
                <a:lnTo>
                  <a:pt x="694496" y="1557872"/>
                </a:lnTo>
                <a:lnTo>
                  <a:pt x="694894" y="1558271"/>
                </a:lnTo>
                <a:lnTo>
                  <a:pt x="696885" y="1560268"/>
                </a:lnTo>
                <a:lnTo>
                  <a:pt x="698478" y="1560667"/>
                </a:lnTo>
                <a:lnTo>
                  <a:pt x="700469" y="1561466"/>
                </a:lnTo>
                <a:lnTo>
                  <a:pt x="704053" y="1561865"/>
                </a:lnTo>
                <a:lnTo>
                  <a:pt x="707239" y="1561865"/>
                </a:lnTo>
                <a:lnTo>
                  <a:pt x="711222" y="1561865"/>
                </a:lnTo>
                <a:lnTo>
                  <a:pt x="714407" y="1561466"/>
                </a:lnTo>
                <a:lnTo>
                  <a:pt x="716797" y="1560667"/>
                </a:lnTo>
                <a:lnTo>
                  <a:pt x="718390" y="1560268"/>
                </a:lnTo>
                <a:lnTo>
                  <a:pt x="720381" y="1558271"/>
                </a:lnTo>
                <a:lnTo>
                  <a:pt x="720779" y="1557872"/>
                </a:lnTo>
                <a:lnTo>
                  <a:pt x="720779" y="1535113"/>
                </a:lnTo>
                <a:lnTo>
                  <a:pt x="820737" y="1535113"/>
                </a:lnTo>
                <a:lnTo>
                  <a:pt x="820737" y="1644117"/>
                </a:lnTo>
                <a:lnTo>
                  <a:pt x="820339" y="1648908"/>
                </a:lnTo>
                <a:lnTo>
                  <a:pt x="819144" y="1652901"/>
                </a:lnTo>
                <a:lnTo>
                  <a:pt x="816755" y="1656894"/>
                </a:lnTo>
                <a:lnTo>
                  <a:pt x="814365" y="1660088"/>
                </a:lnTo>
                <a:lnTo>
                  <a:pt x="810781" y="1663283"/>
                </a:lnTo>
                <a:lnTo>
                  <a:pt x="806799" y="1665279"/>
                </a:lnTo>
                <a:lnTo>
                  <a:pt x="802418" y="1666477"/>
                </a:lnTo>
                <a:lnTo>
                  <a:pt x="797639" y="1666876"/>
                </a:lnTo>
                <a:lnTo>
                  <a:pt x="612060" y="1666876"/>
                </a:lnTo>
                <a:lnTo>
                  <a:pt x="607281" y="1666477"/>
                </a:lnTo>
                <a:lnTo>
                  <a:pt x="602901" y="1665279"/>
                </a:lnTo>
                <a:lnTo>
                  <a:pt x="598918" y="1663283"/>
                </a:lnTo>
                <a:lnTo>
                  <a:pt x="595732" y="1660088"/>
                </a:lnTo>
                <a:lnTo>
                  <a:pt x="592546" y="1656894"/>
                </a:lnTo>
                <a:lnTo>
                  <a:pt x="590555" y="1652901"/>
                </a:lnTo>
                <a:lnTo>
                  <a:pt x="589360" y="1648908"/>
                </a:lnTo>
                <a:lnTo>
                  <a:pt x="588962" y="1644117"/>
                </a:lnTo>
                <a:lnTo>
                  <a:pt x="588962" y="1535113"/>
                </a:lnTo>
                <a:close/>
                <a:moveTo>
                  <a:pt x="612060" y="1476375"/>
                </a:moveTo>
                <a:lnTo>
                  <a:pt x="797639" y="1476375"/>
                </a:lnTo>
                <a:lnTo>
                  <a:pt x="802418" y="1476769"/>
                </a:lnTo>
                <a:lnTo>
                  <a:pt x="806799" y="1477950"/>
                </a:lnTo>
                <a:lnTo>
                  <a:pt x="810781" y="1480312"/>
                </a:lnTo>
                <a:lnTo>
                  <a:pt x="814365" y="1483068"/>
                </a:lnTo>
                <a:lnTo>
                  <a:pt x="816755" y="1486611"/>
                </a:lnTo>
                <a:lnTo>
                  <a:pt x="819144" y="1490155"/>
                </a:lnTo>
                <a:lnTo>
                  <a:pt x="820339" y="1494485"/>
                </a:lnTo>
                <a:lnTo>
                  <a:pt x="820737" y="1498816"/>
                </a:lnTo>
                <a:lnTo>
                  <a:pt x="820737" y="1525588"/>
                </a:lnTo>
                <a:lnTo>
                  <a:pt x="588962" y="1525588"/>
                </a:lnTo>
                <a:lnTo>
                  <a:pt x="588962" y="1498816"/>
                </a:lnTo>
                <a:lnTo>
                  <a:pt x="589360" y="1494485"/>
                </a:lnTo>
                <a:lnTo>
                  <a:pt x="590555" y="1490155"/>
                </a:lnTo>
                <a:lnTo>
                  <a:pt x="592546" y="1486611"/>
                </a:lnTo>
                <a:lnTo>
                  <a:pt x="595732" y="1483068"/>
                </a:lnTo>
                <a:lnTo>
                  <a:pt x="598918" y="1480312"/>
                </a:lnTo>
                <a:lnTo>
                  <a:pt x="602901" y="1477950"/>
                </a:lnTo>
                <a:lnTo>
                  <a:pt x="607281" y="1476769"/>
                </a:lnTo>
                <a:lnTo>
                  <a:pt x="612060" y="1476375"/>
                </a:lnTo>
                <a:close/>
                <a:moveTo>
                  <a:pt x="725449" y="1381125"/>
                </a:moveTo>
                <a:lnTo>
                  <a:pt x="730525" y="1381524"/>
                </a:lnTo>
                <a:lnTo>
                  <a:pt x="732087" y="1381524"/>
                </a:lnTo>
                <a:lnTo>
                  <a:pt x="734430" y="1382322"/>
                </a:lnTo>
                <a:lnTo>
                  <a:pt x="737554" y="1384317"/>
                </a:lnTo>
                <a:lnTo>
                  <a:pt x="740287" y="1386312"/>
                </a:lnTo>
                <a:lnTo>
                  <a:pt x="743411" y="1389505"/>
                </a:lnTo>
                <a:lnTo>
                  <a:pt x="746535" y="1393096"/>
                </a:lnTo>
                <a:lnTo>
                  <a:pt x="749659" y="1397486"/>
                </a:lnTo>
                <a:lnTo>
                  <a:pt x="755906" y="1407063"/>
                </a:lnTo>
                <a:lnTo>
                  <a:pt x="761373" y="1417837"/>
                </a:lnTo>
                <a:lnTo>
                  <a:pt x="766059" y="1427813"/>
                </a:lnTo>
                <a:lnTo>
                  <a:pt x="769182" y="1437390"/>
                </a:lnTo>
                <a:lnTo>
                  <a:pt x="770744" y="1441780"/>
                </a:lnTo>
                <a:lnTo>
                  <a:pt x="771525" y="1445770"/>
                </a:lnTo>
                <a:lnTo>
                  <a:pt x="771525" y="1448164"/>
                </a:lnTo>
                <a:lnTo>
                  <a:pt x="771525" y="1450159"/>
                </a:lnTo>
                <a:lnTo>
                  <a:pt x="770744" y="1451357"/>
                </a:lnTo>
                <a:lnTo>
                  <a:pt x="769182" y="1452155"/>
                </a:lnTo>
                <a:lnTo>
                  <a:pt x="768011" y="1452155"/>
                </a:lnTo>
                <a:lnTo>
                  <a:pt x="766449" y="1450958"/>
                </a:lnTo>
                <a:lnTo>
                  <a:pt x="764887" y="1449760"/>
                </a:lnTo>
                <a:lnTo>
                  <a:pt x="762544" y="1448563"/>
                </a:lnTo>
                <a:lnTo>
                  <a:pt x="759030" y="1444174"/>
                </a:lnTo>
                <a:lnTo>
                  <a:pt x="755516" y="1439784"/>
                </a:lnTo>
                <a:lnTo>
                  <a:pt x="753173" y="1434996"/>
                </a:lnTo>
                <a:lnTo>
                  <a:pt x="752392" y="1433400"/>
                </a:lnTo>
                <a:lnTo>
                  <a:pt x="752392" y="1431404"/>
                </a:lnTo>
                <a:lnTo>
                  <a:pt x="752001" y="1428611"/>
                </a:lnTo>
                <a:lnTo>
                  <a:pt x="750830" y="1426616"/>
                </a:lnTo>
                <a:lnTo>
                  <a:pt x="748878" y="1425419"/>
                </a:lnTo>
                <a:lnTo>
                  <a:pt x="746925" y="1425020"/>
                </a:lnTo>
                <a:lnTo>
                  <a:pt x="746144" y="1425419"/>
                </a:lnTo>
                <a:lnTo>
                  <a:pt x="745363" y="1425818"/>
                </a:lnTo>
                <a:lnTo>
                  <a:pt x="744582" y="1426616"/>
                </a:lnTo>
                <a:lnTo>
                  <a:pt x="743411" y="1427414"/>
                </a:lnTo>
                <a:lnTo>
                  <a:pt x="742630" y="1428611"/>
                </a:lnTo>
                <a:lnTo>
                  <a:pt x="742240" y="1430207"/>
                </a:lnTo>
                <a:lnTo>
                  <a:pt x="741849" y="1432602"/>
                </a:lnTo>
                <a:lnTo>
                  <a:pt x="741849" y="1434597"/>
                </a:lnTo>
                <a:lnTo>
                  <a:pt x="741459" y="1439385"/>
                </a:lnTo>
                <a:lnTo>
                  <a:pt x="740678" y="1443376"/>
                </a:lnTo>
                <a:lnTo>
                  <a:pt x="739897" y="1445371"/>
                </a:lnTo>
                <a:lnTo>
                  <a:pt x="739116" y="1446967"/>
                </a:lnTo>
                <a:lnTo>
                  <a:pt x="737944" y="1448164"/>
                </a:lnTo>
                <a:lnTo>
                  <a:pt x="735992" y="1449361"/>
                </a:lnTo>
                <a:lnTo>
                  <a:pt x="734430" y="1450558"/>
                </a:lnTo>
                <a:lnTo>
                  <a:pt x="732868" y="1452155"/>
                </a:lnTo>
                <a:lnTo>
                  <a:pt x="730525" y="1452953"/>
                </a:lnTo>
                <a:lnTo>
                  <a:pt x="727792" y="1453352"/>
                </a:lnTo>
                <a:lnTo>
                  <a:pt x="721935" y="1454150"/>
                </a:lnTo>
                <a:lnTo>
                  <a:pt x="715297" y="1454150"/>
                </a:lnTo>
                <a:lnTo>
                  <a:pt x="712173" y="1453751"/>
                </a:lnTo>
                <a:lnTo>
                  <a:pt x="709049" y="1452953"/>
                </a:lnTo>
                <a:lnTo>
                  <a:pt x="706706" y="1452155"/>
                </a:lnTo>
                <a:lnTo>
                  <a:pt x="703973" y="1450558"/>
                </a:lnTo>
                <a:lnTo>
                  <a:pt x="701240" y="1448962"/>
                </a:lnTo>
                <a:lnTo>
                  <a:pt x="699287" y="1447366"/>
                </a:lnTo>
                <a:lnTo>
                  <a:pt x="694992" y="1442977"/>
                </a:lnTo>
                <a:lnTo>
                  <a:pt x="691478" y="1438188"/>
                </a:lnTo>
                <a:lnTo>
                  <a:pt x="687963" y="1432602"/>
                </a:lnTo>
                <a:lnTo>
                  <a:pt x="685230" y="1427015"/>
                </a:lnTo>
                <a:lnTo>
                  <a:pt x="682497" y="1421029"/>
                </a:lnTo>
                <a:lnTo>
                  <a:pt x="680544" y="1415044"/>
                </a:lnTo>
                <a:lnTo>
                  <a:pt x="678982" y="1409058"/>
                </a:lnTo>
                <a:lnTo>
                  <a:pt x="676249" y="1399082"/>
                </a:lnTo>
                <a:lnTo>
                  <a:pt x="675078" y="1392298"/>
                </a:lnTo>
                <a:lnTo>
                  <a:pt x="674687" y="1389106"/>
                </a:lnTo>
                <a:lnTo>
                  <a:pt x="674687" y="1388707"/>
                </a:lnTo>
                <a:lnTo>
                  <a:pt x="675078" y="1388308"/>
                </a:lnTo>
                <a:lnTo>
                  <a:pt x="676249" y="1387909"/>
                </a:lnTo>
                <a:lnTo>
                  <a:pt x="679373" y="1387111"/>
                </a:lnTo>
                <a:lnTo>
                  <a:pt x="683278" y="1385913"/>
                </a:lnTo>
                <a:lnTo>
                  <a:pt x="689525" y="1384716"/>
                </a:lnTo>
                <a:lnTo>
                  <a:pt x="698897" y="1383120"/>
                </a:lnTo>
                <a:lnTo>
                  <a:pt x="715297" y="1381524"/>
                </a:lnTo>
                <a:lnTo>
                  <a:pt x="725449" y="1381125"/>
                </a:lnTo>
                <a:close/>
                <a:moveTo>
                  <a:pt x="1433588" y="1247775"/>
                </a:moveTo>
                <a:lnTo>
                  <a:pt x="1439124" y="1247775"/>
                </a:lnTo>
                <a:lnTo>
                  <a:pt x="1444264" y="1248175"/>
                </a:lnTo>
                <a:lnTo>
                  <a:pt x="1448614" y="1248976"/>
                </a:lnTo>
                <a:lnTo>
                  <a:pt x="1451382" y="1249776"/>
                </a:lnTo>
                <a:lnTo>
                  <a:pt x="1453359" y="1250977"/>
                </a:lnTo>
                <a:lnTo>
                  <a:pt x="1454150" y="1252178"/>
                </a:lnTo>
                <a:lnTo>
                  <a:pt x="1454150" y="1253779"/>
                </a:lnTo>
                <a:lnTo>
                  <a:pt x="1453359" y="1255380"/>
                </a:lnTo>
                <a:lnTo>
                  <a:pt x="1452173" y="1256981"/>
                </a:lnTo>
                <a:lnTo>
                  <a:pt x="1450196" y="1258582"/>
                </a:lnTo>
                <a:lnTo>
                  <a:pt x="1447428" y="1260183"/>
                </a:lnTo>
                <a:lnTo>
                  <a:pt x="1441892" y="1262985"/>
                </a:lnTo>
                <a:lnTo>
                  <a:pt x="1435565" y="1264986"/>
                </a:lnTo>
                <a:lnTo>
                  <a:pt x="1432402" y="1265387"/>
                </a:lnTo>
                <a:lnTo>
                  <a:pt x="1429634" y="1265787"/>
                </a:lnTo>
                <a:lnTo>
                  <a:pt x="1427261" y="1265787"/>
                </a:lnTo>
                <a:lnTo>
                  <a:pt x="1425284" y="1265387"/>
                </a:lnTo>
                <a:lnTo>
                  <a:pt x="1423703" y="1264986"/>
                </a:lnTo>
                <a:lnTo>
                  <a:pt x="1422516" y="1264586"/>
                </a:lnTo>
                <a:lnTo>
                  <a:pt x="1420539" y="1264586"/>
                </a:lnTo>
                <a:lnTo>
                  <a:pt x="1419353" y="1264986"/>
                </a:lnTo>
                <a:lnTo>
                  <a:pt x="1418562" y="1265787"/>
                </a:lnTo>
                <a:lnTo>
                  <a:pt x="1417376" y="1266588"/>
                </a:lnTo>
                <a:lnTo>
                  <a:pt x="1416980" y="1267388"/>
                </a:lnTo>
                <a:lnTo>
                  <a:pt x="1416585" y="1268589"/>
                </a:lnTo>
                <a:lnTo>
                  <a:pt x="1416190" y="1269790"/>
                </a:lnTo>
                <a:lnTo>
                  <a:pt x="1416585" y="1270990"/>
                </a:lnTo>
                <a:lnTo>
                  <a:pt x="1416585" y="1272191"/>
                </a:lnTo>
                <a:lnTo>
                  <a:pt x="1417376" y="1273392"/>
                </a:lnTo>
                <a:lnTo>
                  <a:pt x="1418562" y="1274993"/>
                </a:lnTo>
                <a:lnTo>
                  <a:pt x="1419748" y="1276194"/>
                </a:lnTo>
                <a:lnTo>
                  <a:pt x="1422121" y="1277395"/>
                </a:lnTo>
                <a:lnTo>
                  <a:pt x="1424098" y="1278596"/>
                </a:lnTo>
                <a:lnTo>
                  <a:pt x="1428843" y="1280597"/>
                </a:lnTo>
                <a:lnTo>
                  <a:pt x="1430820" y="1282198"/>
                </a:lnTo>
                <a:lnTo>
                  <a:pt x="1432402" y="1283799"/>
                </a:lnTo>
                <a:lnTo>
                  <a:pt x="1433588" y="1285000"/>
                </a:lnTo>
                <a:lnTo>
                  <a:pt x="1435170" y="1287001"/>
                </a:lnTo>
                <a:lnTo>
                  <a:pt x="1436356" y="1289003"/>
                </a:lnTo>
                <a:lnTo>
                  <a:pt x="1436751" y="1291404"/>
                </a:lnTo>
                <a:lnTo>
                  <a:pt x="1437542" y="1293406"/>
                </a:lnTo>
                <a:lnTo>
                  <a:pt x="1437542" y="1296608"/>
                </a:lnTo>
                <a:lnTo>
                  <a:pt x="1437542" y="1299009"/>
                </a:lnTo>
                <a:lnTo>
                  <a:pt x="1437147" y="1302612"/>
                </a:lnTo>
                <a:lnTo>
                  <a:pt x="1436356" y="1305414"/>
                </a:lnTo>
                <a:lnTo>
                  <a:pt x="1435170" y="1309416"/>
                </a:lnTo>
                <a:lnTo>
                  <a:pt x="1431611" y="1317422"/>
                </a:lnTo>
                <a:lnTo>
                  <a:pt x="1430029" y="1320624"/>
                </a:lnTo>
                <a:lnTo>
                  <a:pt x="1428052" y="1323826"/>
                </a:lnTo>
                <a:lnTo>
                  <a:pt x="1425680" y="1326628"/>
                </a:lnTo>
                <a:lnTo>
                  <a:pt x="1423307" y="1328629"/>
                </a:lnTo>
                <a:lnTo>
                  <a:pt x="1420539" y="1331431"/>
                </a:lnTo>
                <a:lnTo>
                  <a:pt x="1417771" y="1333032"/>
                </a:lnTo>
                <a:lnTo>
                  <a:pt x="1414608" y="1334633"/>
                </a:lnTo>
                <a:lnTo>
                  <a:pt x="1411445" y="1336635"/>
                </a:lnTo>
                <a:lnTo>
                  <a:pt x="1404722" y="1338636"/>
                </a:lnTo>
                <a:lnTo>
                  <a:pt x="1397605" y="1340237"/>
                </a:lnTo>
                <a:lnTo>
                  <a:pt x="1390487" y="1341038"/>
                </a:lnTo>
                <a:lnTo>
                  <a:pt x="1383370" y="1341438"/>
                </a:lnTo>
                <a:lnTo>
                  <a:pt x="1376252" y="1341438"/>
                </a:lnTo>
                <a:lnTo>
                  <a:pt x="1369530" y="1341038"/>
                </a:lnTo>
                <a:lnTo>
                  <a:pt x="1358063" y="1339437"/>
                </a:lnTo>
                <a:lnTo>
                  <a:pt x="1350154" y="1338236"/>
                </a:lnTo>
                <a:lnTo>
                  <a:pt x="1347386" y="1337435"/>
                </a:lnTo>
                <a:lnTo>
                  <a:pt x="1347386" y="1337835"/>
                </a:lnTo>
                <a:lnTo>
                  <a:pt x="1346991" y="1337435"/>
                </a:lnTo>
                <a:lnTo>
                  <a:pt x="1346200" y="1337035"/>
                </a:lnTo>
                <a:lnTo>
                  <a:pt x="1346200" y="1334633"/>
                </a:lnTo>
                <a:lnTo>
                  <a:pt x="1346991" y="1331831"/>
                </a:lnTo>
                <a:lnTo>
                  <a:pt x="1347782" y="1326228"/>
                </a:lnTo>
                <a:lnTo>
                  <a:pt x="1349363" y="1318623"/>
                </a:lnTo>
                <a:lnTo>
                  <a:pt x="1351736" y="1307415"/>
                </a:lnTo>
                <a:lnTo>
                  <a:pt x="1355295" y="1296608"/>
                </a:lnTo>
                <a:lnTo>
                  <a:pt x="1357667" y="1287402"/>
                </a:lnTo>
                <a:lnTo>
                  <a:pt x="1361621" y="1275794"/>
                </a:lnTo>
                <a:lnTo>
                  <a:pt x="1363994" y="1270190"/>
                </a:lnTo>
                <a:lnTo>
                  <a:pt x="1364785" y="1268589"/>
                </a:lnTo>
                <a:lnTo>
                  <a:pt x="1366762" y="1265787"/>
                </a:lnTo>
                <a:lnTo>
                  <a:pt x="1369925" y="1262985"/>
                </a:lnTo>
                <a:lnTo>
                  <a:pt x="1373484" y="1260183"/>
                </a:lnTo>
                <a:lnTo>
                  <a:pt x="1378229" y="1258182"/>
                </a:lnTo>
                <a:lnTo>
                  <a:pt x="1383765" y="1256181"/>
                </a:lnTo>
                <a:lnTo>
                  <a:pt x="1389301" y="1253779"/>
                </a:lnTo>
                <a:lnTo>
                  <a:pt x="1395628" y="1252578"/>
                </a:lnTo>
                <a:lnTo>
                  <a:pt x="1401954" y="1250977"/>
                </a:lnTo>
                <a:lnTo>
                  <a:pt x="1415399" y="1248976"/>
                </a:lnTo>
                <a:lnTo>
                  <a:pt x="1428052" y="1248175"/>
                </a:lnTo>
                <a:lnTo>
                  <a:pt x="1433588" y="1247775"/>
                </a:lnTo>
                <a:close/>
                <a:moveTo>
                  <a:pt x="1155700" y="965200"/>
                </a:moveTo>
                <a:lnTo>
                  <a:pt x="1161653" y="965597"/>
                </a:lnTo>
                <a:lnTo>
                  <a:pt x="1167209" y="966787"/>
                </a:lnTo>
                <a:lnTo>
                  <a:pt x="1172766" y="968770"/>
                </a:lnTo>
                <a:lnTo>
                  <a:pt x="1177925" y="971944"/>
                </a:lnTo>
                <a:lnTo>
                  <a:pt x="1182687" y="975514"/>
                </a:lnTo>
                <a:lnTo>
                  <a:pt x="1187450" y="980274"/>
                </a:lnTo>
                <a:lnTo>
                  <a:pt x="1192213" y="985431"/>
                </a:lnTo>
                <a:lnTo>
                  <a:pt x="1196181" y="991381"/>
                </a:lnTo>
                <a:lnTo>
                  <a:pt x="1200150" y="998125"/>
                </a:lnTo>
                <a:lnTo>
                  <a:pt x="1204119" y="1005265"/>
                </a:lnTo>
                <a:lnTo>
                  <a:pt x="1207691" y="1012802"/>
                </a:lnTo>
                <a:lnTo>
                  <a:pt x="1211659" y="1021133"/>
                </a:lnTo>
                <a:lnTo>
                  <a:pt x="1214437" y="1029860"/>
                </a:lnTo>
                <a:lnTo>
                  <a:pt x="1217613" y="1038984"/>
                </a:lnTo>
                <a:lnTo>
                  <a:pt x="1220787" y="1048504"/>
                </a:lnTo>
                <a:lnTo>
                  <a:pt x="1225947" y="1068338"/>
                </a:lnTo>
                <a:lnTo>
                  <a:pt x="1230313" y="1089363"/>
                </a:lnTo>
                <a:lnTo>
                  <a:pt x="1234678" y="1111180"/>
                </a:lnTo>
                <a:lnTo>
                  <a:pt x="1237853" y="1133792"/>
                </a:lnTo>
                <a:lnTo>
                  <a:pt x="1241028" y="1155609"/>
                </a:lnTo>
                <a:lnTo>
                  <a:pt x="1243013" y="1177824"/>
                </a:lnTo>
                <a:lnTo>
                  <a:pt x="1245394" y="1198848"/>
                </a:lnTo>
                <a:lnTo>
                  <a:pt x="1246981" y="1219476"/>
                </a:lnTo>
                <a:lnTo>
                  <a:pt x="1246187" y="1186551"/>
                </a:lnTo>
                <a:lnTo>
                  <a:pt x="1342231" y="1244467"/>
                </a:lnTo>
                <a:lnTo>
                  <a:pt x="1323181" y="1340465"/>
                </a:lnTo>
                <a:lnTo>
                  <a:pt x="1248966" y="1309524"/>
                </a:lnTo>
                <a:lnTo>
                  <a:pt x="1245394" y="1284929"/>
                </a:lnTo>
                <a:lnTo>
                  <a:pt x="1239441" y="1242087"/>
                </a:lnTo>
                <a:lnTo>
                  <a:pt x="1231106" y="1373787"/>
                </a:lnTo>
                <a:lnTo>
                  <a:pt x="1230709" y="1379737"/>
                </a:lnTo>
                <a:lnTo>
                  <a:pt x="1230313" y="1386084"/>
                </a:lnTo>
                <a:lnTo>
                  <a:pt x="1230709" y="1392431"/>
                </a:lnTo>
                <a:lnTo>
                  <a:pt x="1232297" y="1399968"/>
                </a:lnTo>
                <a:lnTo>
                  <a:pt x="1234281" y="1407902"/>
                </a:lnTo>
                <a:lnTo>
                  <a:pt x="1237059" y="1417422"/>
                </a:lnTo>
                <a:lnTo>
                  <a:pt x="1241822" y="1428133"/>
                </a:lnTo>
                <a:lnTo>
                  <a:pt x="1247775" y="1440430"/>
                </a:lnTo>
                <a:lnTo>
                  <a:pt x="1231106" y="1440430"/>
                </a:lnTo>
                <a:lnTo>
                  <a:pt x="1242219" y="1446380"/>
                </a:lnTo>
                <a:lnTo>
                  <a:pt x="1256109" y="1453124"/>
                </a:lnTo>
                <a:lnTo>
                  <a:pt x="1287066" y="1467405"/>
                </a:lnTo>
                <a:lnTo>
                  <a:pt x="1313259" y="1479305"/>
                </a:lnTo>
                <a:lnTo>
                  <a:pt x="1323975" y="1483669"/>
                </a:lnTo>
                <a:lnTo>
                  <a:pt x="1501775" y="1720491"/>
                </a:lnTo>
                <a:lnTo>
                  <a:pt x="1401763" y="1798638"/>
                </a:lnTo>
                <a:lnTo>
                  <a:pt x="1210469" y="1576494"/>
                </a:lnTo>
                <a:lnTo>
                  <a:pt x="1080294" y="1561816"/>
                </a:lnTo>
                <a:lnTo>
                  <a:pt x="1080294" y="1563800"/>
                </a:lnTo>
                <a:lnTo>
                  <a:pt x="1080294" y="1567370"/>
                </a:lnTo>
                <a:lnTo>
                  <a:pt x="1079500" y="1575700"/>
                </a:lnTo>
                <a:lnTo>
                  <a:pt x="1077516" y="1587601"/>
                </a:lnTo>
                <a:lnTo>
                  <a:pt x="1074341" y="1601088"/>
                </a:lnTo>
                <a:lnTo>
                  <a:pt x="1066403" y="1633220"/>
                </a:lnTo>
                <a:lnTo>
                  <a:pt x="1056878" y="1669318"/>
                </a:lnTo>
                <a:lnTo>
                  <a:pt x="1046956" y="1703830"/>
                </a:lnTo>
                <a:lnTo>
                  <a:pt x="1038622" y="1733582"/>
                </a:lnTo>
                <a:lnTo>
                  <a:pt x="1030288" y="1762540"/>
                </a:lnTo>
                <a:lnTo>
                  <a:pt x="802481" y="1785548"/>
                </a:lnTo>
                <a:lnTo>
                  <a:pt x="770731" y="1731201"/>
                </a:lnTo>
                <a:lnTo>
                  <a:pt x="904081" y="1706210"/>
                </a:lnTo>
                <a:lnTo>
                  <a:pt x="903685" y="1489619"/>
                </a:lnTo>
                <a:lnTo>
                  <a:pt x="871935" y="1482479"/>
                </a:lnTo>
                <a:lnTo>
                  <a:pt x="869950" y="1471768"/>
                </a:lnTo>
                <a:lnTo>
                  <a:pt x="867966" y="1461851"/>
                </a:lnTo>
                <a:lnTo>
                  <a:pt x="866378" y="1453124"/>
                </a:lnTo>
                <a:lnTo>
                  <a:pt x="864791" y="1445190"/>
                </a:lnTo>
                <a:lnTo>
                  <a:pt x="863600" y="1428926"/>
                </a:lnTo>
                <a:lnTo>
                  <a:pt x="862806" y="1413455"/>
                </a:lnTo>
                <a:lnTo>
                  <a:pt x="862013" y="1373787"/>
                </a:lnTo>
                <a:lnTo>
                  <a:pt x="860822" y="1346812"/>
                </a:lnTo>
                <a:lnTo>
                  <a:pt x="858044" y="1312697"/>
                </a:lnTo>
                <a:lnTo>
                  <a:pt x="854472" y="1175444"/>
                </a:lnTo>
                <a:lnTo>
                  <a:pt x="843756" y="1181791"/>
                </a:lnTo>
                <a:lnTo>
                  <a:pt x="818753" y="1197658"/>
                </a:lnTo>
                <a:lnTo>
                  <a:pt x="802878" y="1208369"/>
                </a:lnTo>
                <a:lnTo>
                  <a:pt x="786606" y="1219476"/>
                </a:lnTo>
                <a:lnTo>
                  <a:pt x="770731" y="1230980"/>
                </a:lnTo>
                <a:lnTo>
                  <a:pt x="756841" y="1242087"/>
                </a:lnTo>
                <a:lnTo>
                  <a:pt x="754460" y="1250021"/>
                </a:lnTo>
                <a:lnTo>
                  <a:pt x="752872" y="1258351"/>
                </a:lnTo>
                <a:lnTo>
                  <a:pt x="752078" y="1266681"/>
                </a:lnTo>
                <a:lnTo>
                  <a:pt x="751285" y="1275805"/>
                </a:lnTo>
                <a:lnTo>
                  <a:pt x="751285" y="1284532"/>
                </a:lnTo>
                <a:lnTo>
                  <a:pt x="751681" y="1292863"/>
                </a:lnTo>
                <a:lnTo>
                  <a:pt x="752078" y="1301590"/>
                </a:lnTo>
                <a:lnTo>
                  <a:pt x="752872" y="1310317"/>
                </a:lnTo>
                <a:lnTo>
                  <a:pt x="754856" y="1325788"/>
                </a:lnTo>
                <a:lnTo>
                  <a:pt x="756444" y="1339275"/>
                </a:lnTo>
                <a:lnTo>
                  <a:pt x="758031" y="1350382"/>
                </a:lnTo>
                <a:lnTo>
                  <a:pt x="758031" y="1354349"/>
                </a:lnTo>
                <a:lnTo>
                  <a:pt x="756841" y="1357523"/>
                </a:lnTo>
                <a:lnTo>
                  <a:pt x="727869" y="1355539"/>
                </a:lnTo>
                <a:lnTo>
                  <a:pt x="715566" y="1354746"/>
                </a:lnTo>
                <a:lnTo>
                  <a:pt x="709613" y="1354746"/>
                </a:lnTo>
                <a:lnTo>
                  <a:pt x="704453" y="1355143"/>
                </a:lnTo>
                <a:lnTo>
                  <a:pt x="698897" y="1355539"/>
                </a:lnTo>
                <a:lnTo>
                  <a:pt x="693341" y="1356729"/>
                </a:lnTo>
                <a:lnTo>
                  <a:pt x="687785" y="1357919"/>
                </a:lnTo>
                <a:lnTo>
                  <a:pt x="682228" y="1359903"/>
                </a:lnTo>
                <a:lnTo>
                  <a:pt x="677069" y="1361886"/>
                </a:lnTo>
                <a:lnTo>
                  <a:pt x="671116" y="1364663"/>
                </a:lnTo>
                <a:lnTo>
                  <a:pt x="664766" y="1367836"/>
                </a:lnTo>
                <a:lnTo>
                  <a:pt x="658416" y="1372200"/>
                </a:lnTo>
                <a:lnTo>
                  <a:pt x="657225" y="1367043"/>
                </a:lnTo>
                <a:lnTo>
                  <a:pt x="655241" y="1361093"/>
                </a:lnTo>
                <a:lnTo>
                  <a:pt x="654050" y="1355143"/>
                </a:lnTo>
                <a:lnTo>
                  <a:pt x="653256" y="1348399"/>
                </a:lnTo>
                <a:lnTo>
                  <a:pt x="651669" y="1333325"/>
                </a:lnTo>
                <a:lnTo>
                  <a:pt x="650875" y="1316267"/>
                </a:lnTo>
                <a:lnTo>
                  <a:pt x="650875" y="1296830"/>
                </a:lnTo>
                <a:lnTo>
                  <a:pt x="651272" y="1274615"/>
                </a:lnTo>
                <a:lnTo>
                  <a:pt x="652066" y="1251211"/>
                </a:lnTo>
                <a:lnTo>
                  <a:pt x="653653" y="1225029"/>
                </a:lnTo>
                <a:lnTo>
                  <a:pt x="660797" y="1208369"/>
                </a:lnTo>
                <a:lnTo>
                  <a:pt x="667147" y="1194881"/>
                </a:lnTo>
                <a:lnTo>
                  <a:pt x="670322" y="1188931"/>
                </a:lnTo>
                <a:lnTo>
                  <a:pt x="673497" y="1183774"/>
                </a:lnTo>
                <a:lnTo>
                  <a:pt x="680244" y="1174254"/>
                </a:lnTo>
                <a:lnTo>
                  <a:pt x="687388" y="1164733"/>
                </a:lnTo>
                <a:lnTo>
                  <a:pt x="696119" y="1155213"/>
                </a:lnTo>
                <a:lnTo>
                  <a:pt x="706438" y="1143312"/>
                </a:lnTo>
                <a:lnTo>
                  <a:pt x="718741" y="1129031"/>
                </a:lnTo>
                <a:lnTo>
                  <a:pt x="738585" y="1108007"/>
                </a:lnTo>
                <a:lnTo>
                  <a:pt x="756047" y="1088966"/>
                </a:lnTo>
                <a:lnTo>
                  <a:pt x="785416" y="1057231"/>
                </a:lnTo>
                <a:lnTo>
                  <a:pt x="797719" y="1043744"/>
                </a:lnTo>
                <a:lnTo>
                  <a:pt x="809228" y="1032240"/>
                </a:lnTo>
                <a:lnTo>
                  <a:pt x="820738" y="1021926"/>
                </a:lnTo>
                <a:lnTo>
                  <a:pt x="831056" y="1012802"/>
                </a:lnTo>
                <a:lnTo>
                  <a:pt x="836613" y="1008439"/>
                </a:lnTo>
                <a:lnTo>
                  <a:pt x="842169" y="1004869"/>
                </a:lnTo>
                <a:lnTo>
                  <a:pt x="848122" y="1000902"/>
                </a:lnTo>
                <a:lnTo>
                  <a:pt x="854075" y="997331"/>
                </a:lnTo>
                <a:lnTo>
                  <a:pt x="860028" y="994555"/>
                </a:lnTo>
                <a:lnTo>
                  <a:pt x="866378" y="991381"/>
                </a:lnTo>
                <a:lnTo>
                  <a:pt x="873125" y="988208"/>
                </a:lnTo>
                <a:lnTo>
                  <a:pt x="880269" y="985828"/>
                </a:lnTo>
                <a:lnTo>
                  <a:pt x="895350" y="980274"/>
                </a:lnTo>
                <a:lnTo>
                  <a:pt x="912416" y="975117"/>
                </a:lnTo>
                <a:lnTo>
                  <a:pt x="932260" y="970753"/>
                </a:lnTo>
                <a:lnTo>
                  <a:pt x="954881" y="965597"/>
                </a:lnTo>
                <a:lnTo>
                  <a:pt x="963613" y="965993"/>
                </a:lnTo>
                <a:lnTo>
                  <a:pt x="979488" y="966787"/>
                </a:lnTo>
                <a:lnTo>
                  <a:pt x="1004491" y="968373"/>
                </a:lnTo>
                <a:lnTo>
                  <a:pt x="1089819" y="1240103"/>
                </a:lnTo>
                <a:lnTo>
                  <a:pt x="1081484" y="1159179"/>
                </a:lnTo>
                <a:lnTo>
                  <a:pt x="1077516" y="1013199"/>
                </a:lnTo>
                <a:lnTo>
                  <a:pt x="1071959" y="999315"/>
                </a:lnTo>
                <a:lnTo>
                  <a:pt x="1083072" y="980671"/>
                </a:lnTo>
                <a:lnTo>
                  <a:pt x="1107281" y="980671"/>
                </a:lnTo>
                <a:lnTo>
                  <a:pt x="1117600" y="999315"/>
                </a:lnTo>
                <a:lnTo>
                  <a:pt x="1112837" y="1015579"/>
                </a:lnTo>
                <a:lnTo>
                  <a:pt x="1142206" y="1228203"/>
                </a:lnTo>
                <a:lnTo>
                  <a:pt x="1137841" y="971944"/>
                </a:lnTo>
                <a:lnTo>
                  <a:pt x="1146572" y="967580"/>
                </a:lnTo>
                <a:lnTo>
                  <a:pt x="1148953" y="966390"/>
                </a:lnTo>
                <a:lnTo>
                  <a:pt x="1149350" y="965597"/>
                </a:lnTo>
                <a:lnTo>
                  <a:pt x="1155700" y="965200"/>
                </a:lnTo>
                <a:close/>
                <a:moveTo>
                  <a:pt x="931148" y="736601"/>
                </a:moveTo>
                <a:lnTo>
                  <a:pt x="929554" y="751285"/>
                </a:lnTo>
                <a:lnTo>
                  <a:pt x="928757" y="762794"/>
                </a:lnTo>
                <a:lnTo>
                  <a:pt x="929155" y="762794"/>
                </a:lnTo>
                <a:lnTo>
                  <a:pt x="929554" y="751285"/>
                </a:lnTo>
                <a:lnTo>
                  <a:pt x="930351" y="746126"/>
                </a:lnTo>
                <a:lnTo>
                  <a:pt x="931148" y="741363"/>
                </a:lnTo>
                <a:lnTo>
                  <a:pt x="931148" y="736601"/>
                </a:lnTo>
                <a:close/>
                <a:moveTo>
                  <a:pt x="949086" y="679054"/>
                </a:moveTo>
                <a:lnTo>
                  <a:pt x="948289" y="679847"/>
                </a:lnTo>
                <a:lnTo>
                  <a:pt x="945499" y="681435"/>
                </a:lnTo>
                <a:lnTo>
                  <a:pt x="943904" y="683419"/>
                </a:lnTo>
                <a:lnTo>
                  <a:pt x="941911" y="686991"/>
                </a:lnTo>
                <a:lnTo>
                  <a:pt x="945897" y="682625"/>
                </a:lnTo>
                <a:lnTo>
                  <a:pt x="948289" y="681038"/>
                </a:lnTo>
                <a:lnTo>
                  <a:pt x="950282" y="679054"/>
                </a:lnTo>
                <a:lnTo>
                  <a:pt x="949086" y="679054"/>
                </a:lnTo>
                <a:close/>
                <a:moveTo>
                  <a:pt x="1038375" y="620713"/>
                </a:moveTo>
                <a:lnTo>
                  <a:pt x="1049138" y="620713"/>
                </a:lnTo>
                <a:lnTo>
                  <a:pt x="1059502" y="621110"/>
                </a:lnTo>
                <a:lnTo>
                  <a:pt x="1069866" y="622300"/>
                </a:lnTo>
                <a:lnTo>
                  <a:pt x="1079432" y="623491"/>
                </a:lnTo>
                <a:lnTo>
                  <a:pt x="1088999" y="625872"/>
                </a:lnTo>
                <a:lnTo>
                  <a:pt x="1098167" y="627857"/>
                </a:lnTo>
                <a:lnTo>
                  <a:pt x="1106937" y="630238"/>
                </a:lnTo>
                <a:lnTo>
                  <a:pt x="1115307" y="633413"/>
                </a:lnTo>
                <a:lnTo>
                  <a:pt x="1123678" y="636191"/>
                </a:lnTo>
                <a:lnTo>
                  <a:pt x="1130853" y="639763"/>
                </a:lnTo>
                <a:lnTo>
                  <a:pt x="1138028" y="642938"/>
                </a:lnTo>
                <a:lnTo>
                  <a:pt x="1144805" y="646510"/>
                </a:lnTo>
                <a:lnTo>
                  <a:pt x="1156365" y="652860"/>
                </a:lnTo>
                <a:lnTo>
                  <a:pt x="1166729" y="659607"/>
                </a:lnTo>
                <a:lnTo>
                  <a:pt x="1174701" y="664766"/>
                </a:lnTo>
                <a:lnTo>
                  <a:pt x="1180680" y="669529"/>
                </a:lnTo>
                <a:lnTo>
                  <a:pt x="1185862" y="673497"/>
                </a:lnTo>
                <a:lnTo>
                  <a:pt x="1185862" y="676275"/>
                </a:lnTo>
                <a:lnTo>
                  <a:pt x="1185862" y="684213"/>
                </a:lnTo>
                <a:lnTo>
                  <a:pt x="1185065" y="688975"/>
                </a:lnTo>
                <a:lnTo>
                  <a:pt x="1183869" y="694532"/>
                </a:lnTo>
                <a:lnTo>
                  <a:pt x="1182274" y="700088"/>
                </a:lnTo>
                <a:lnTo>
                  <a:pt x="1180281" y="704850"/>
                </a:lnTo>
                <a:lnTo>
                  <a:pt x="1179086" y="707629"/>
                </a:lnTo>
                <a:lnTo>
                  <a:pt x="1177093" y="710010"/>
                </a:lnTo>
                <a:lnTo>
                  <a:pt x="1175498" y="711994"/>
                </a:lnTo>
                <a:lnTo>
                  <a:pt x="1173505" y="713979"/>
                </a:lnTo>
                <a:lnTo>
                  <a:pt x="1170715" y="715963"/>
                </a:lnTo>
                <a:lnTo>
                  <a:pt x="1168323" y="717154"/>
                </a:lnTo>
                <a:lnTo>
                  <a:pt x="1165533" y="718344"/>
                </a:lnTo>
                <a:lnTo>
                  <a:pt x="1161945" y="719138"/>
                </a:lnTo>
                <a:lnTo>
                  <a:pt x="1158756" y="719535"/>
                </a:lnTo>
                <a:lnTo>
                  <a:pt x="1154770" y="719535"/>
                </a:lnTo>
                <a:lnTo>
                  <a:pt x="1150784" y="719138"/>
                </a:lnTo>
                <a:lnTo>
                  <a:pt x="1146001" y="718344"/>
                </a:lnTo>
                <a:lnTo>
                  <a:pt x="1140819" y="717154"/>
                </a:lnTo>
                <a:lnTo>
                  <a:pt x="1135238" y="715566"/>
                </a:lnTo>
                <a:lnTo>
                  <a:pt x="1129259" y="712788"/>
                </a:lnTo>
                <a:lnTo>
                  <a:pt x="1123678" y="710010"/>
                </a:lnTo>
                <a:lnTo>
                  <a:pt x="1120091" y="708819"/>
                </a:lnTo>
                <a:lnTo>
                  <a:pt x="1114112" y="707629"/>
                </a:lnTo>
                <a:lnTo>
                  <a:pt x="1098964" y="704850"/>
                </a:lnTo>
                <a:lnTo>
                  <a:pt x="1083418" y="702072"/>
                </a:lnTo>
                <a:lnTo>
                  <a:pt x="1077439" y="700882"/>
                </a:lnTo>
                <a:lnTo>
                  <a:pt x="1073852" y="700088"/>
                </a:lnTo>
                <a:lnTo>
                  <a:pt x="1104545" y="714772"/>
                </a:lnTo>
                <a:lnTo>
                  <a:pt x="1118895" y="721122"/>
                </a:lnTo>
                <a:lnTo>
                  <a:pt x="1125671" y="723504"/>
                </a:lnTo>
                <a:lnTo>
                  <a:pt x="1132448" y="725885"/>
                </a:lnTo>
                <a:lnTo>
                  <a:pt x="1138826" y="728266"/>
                </a:lnTo>
                <a:lnTo>
                  <a:pt x="1144805" y="729457"/>
                </a:lnTo>
                <a:lnTo>
                  <a:pt x="1150784" y="730647"/>
                </a:lnTo>
                <a:lnTo>
                  <a:pt x="1155966" y="731044"/>
                </a:lnTo>
                <a:lnTo>
                  <a:pt x="1161148" y="730647"/>
                </a:lnTo>
                <a:lnTo>
                  <a:pt x="1165931" y="729457"/>
                </a:lnTo>
                <a:lnTo>
                  <a:pt x="1170316" y="727869"/>
                </a:lnTo>
                <a:lnTo>
                  <a:pt x="1174302" y="725091"/>
                </a:lnTo>
                <a:lnTo>
                  <a:pt x="1175498" y="735410"/>
                </a:lnTo>
                <a:lnTo>
                  <a:pt x="1175897" y="744935"/>
                </a:lnTo>
                <a:lnTo>
                  <a:pt x="1175498" y="753666"/>
                </a:lnTo>
                <a:lnTo>
                  <a:pt x="1175099" y="762397"/>
                </a:lnTo>
                <a:lnTo>
                  <a:pt x="1176694" y="761207"/>
                </a:lnTo>
                <a:lnTo>
                  <a:pt x="1177491" y="760413"/>
                </a:lnTo>
                <a:lnTo>
                  <a:pt x="1178687" y="760016"/>
                </a:lnTo>
                <a:lnTo>
                  <a:pt x="1179086" y="760413"/>
                </a:lnTo>
                <a:lnTo>
                  <a:pt x="1179484" y="761207"/>
                </a:lnTo>
                <a:lnTo>
                  <a:pt x="1179883" y="763985"/>
                </a:lnTo>
                <a:lnTo>
                  <a:pt x="1180281" y="767954"/>
                </a:lnTo>
                <a:lnTo>
                  <a:pt x="1180281" y="773113"/>
                </a:lnTo>
                <a:lnTo>
                  <a:pt x="1179086" y="785813"/>
                </a:lnTo>
                <a:lnTo>
                  <a:pt x="1177491" y="800498"/>
                </a:lnTo>
                <a:lnTo>
                  <a:pt x="1175498" y="814388"/>
                </a:lnTo>
                <a:lnTo>
                  <a:pt x="1173505" y="826294"/>
                </a:lnTo>
                <a:lnTo>
                  <a:pt x="1171911" y="833438"/>
                </a:lnTo>
                <a:lnTo>
                  <a:pt x="1170715" y="834629"/>
                </a:lnTo>
                <a:lnTo>
                  <a:pt x="1170316" y="834232"/>
                </a:lnTo>
                <a:lnTo>
                  <a:pt x="1169519" y="842169"/>
                </a:lnTo>
                <a:lnTo>
                  <a:pt x="1168323" y="849710"/>
                </a:lnTo>
                <a:lnTo>
                  <a:pt x="1166729" y="856854"/>
                </a:lnTo>
                <a:lnTo>
                  <a:pt x="1165134" y="863998"/>
                </a:lnTo>
                <a:lnTo>
                  <a:pt x="1162742" y="870744"/>
                </a:lnTo>
                <a:lnTo>
                  <a:pt x="1160351" y="877491"/>
                </a:lnTo>
                <a:lnTo>
                  <a:pt x="1157959" y="883841"/>
                </a:lnTo>
                <a:lnTo>
                  <a:pt x="1154770" y="890191"/>
                </a:lnTo>
                <a:lnTo>
                  <a:pt x="1151980" y="896541"/>
                </a:lnTo>
                <a:lnTo>
                  <a:pt x="1148791" y="902098"/>
                </a:lnTo>
                <a:lnTo>
                  <a:pt x="1145602" y="907654"/>
                </a:lnTo>
                <a:lnTo>
                  <a:pt x="1141616" y="913210"/>
                </a:lnTo>
                <a:lnTo>
                  <a:pt x="1138028" y="918370"/>
                </a:lnTo>
                <a:lnTo>
                  <a:pt x="1134042" y="923529"/>
                </a:lnTo>
                <a:lnTo>
                  <a:pt x="1126070" y="932260"/>
                </a:lnTo>
                <a:lnTo>
                  <a:pt x="1117699" y="940595"/>
                </a:lnTo>
                <a:lnTo>
                  <a:pt x="1108531" y="947738"/>
                </a:lnTo>
                <a:lnTo>
                  <a:pt x="1099762" y="954088"/>
                </a:lnTo>
                <a:lnTo>
                  <a:pt x="1090593" y="959248"/>
                </a:lnTo>
                <a:lnTo>
                  <a:pt x="1081027" y="963216"/>
                </a:lnTo>
                <a:lnTo>
                  <a:pt x="1077041" y="964804"/>
                </a:lnTo>
                <a:lnTo>
                  <a:pt x="1072257" y="966391"/>
                </a:lnTo>
                <a:lnTo>
                  <a:pt x="1067474" y="967185"/>
                </a:lnTo>
                <a:lnTo>
                  <a:pt x="1063488" y="967979"/>
                </a:lnTo>
                <a:lnTo>
                  <a:pt x="1059103" y="968376"/>
                </a:lnTo>
                <a:lnTo>
                  <a:pt x="1054719" y="968376"/>
                </a:lnTo>
                <a:lnTo>
                  <a:pt x="1051530" y="968376"/>
                </a:lnTo>
                <a:lnTo>
                  <a:pt x="1047543" y="967979"/>
                </a:lnTo>
                <a:lnTo>
                  <a:pt x="1043956" y="967185"/>
                </a:lnTo>
                <a:lnTo>
                  <a:pt x="1039970" y="965995"/>
                </a:lnTo>
                <a:lnTo>
                  <a:pt x="1031998" y="962820"/>
                </a:lnTo>
                <a:lnTo>
                  <a:pt x="1023627" y="958851"/>
                </a:lnTo>
                <a:lnTo>
                  <a:pt x="1014857" y="953295"/>
                </a:lnTo>
                <a:lnTo>
                  <a:pt x="1006088" y="947341"/>
                </a:lnTo>
                <a:lnTo>
                  <a:pt x="997318" y="939801"/>
                </a:lnTo>
                <a:lnTo>
                  <a:pt x="988549" y="931863"/>
                </a:lnTo>
                <a:lnTo>
                  <a:pt x="979779" y="922338"/>
                </a:lnTo>
                <a:lnTo>
                  <a:pt x="971807" y="912813"/>
                </a:lnTo>
                <a:lnTo>
                  <a:pt x="963835" y="902098"/>
                </a:lnTo>
                <a:lnTo>
                  <a:pt x="956660" y="890985"/>
                </a:lnTo>
                <a:lnTo>
                  <a:pt x="949883" y="878682"/>
                </a:lnTo>
                <a:lnTo>
                  <a:pt x="943904" y="865982"/>
                </a:lnTo>
                <a:lnTo>
                  <a:pt x="941512" y="859632"/>
                </a:lnTo>
                <a:lnTo>
                  <a:pt x="938722" y="852885"/>
                </a:lnTo>
                <a:lnTo>
                  <a:pt x="936729" y="846138"/>
                </a:lnTo>
                <a:lnTo>
                  <a:pt x="934736" y="839391"/>
                </a:lnTo>
                <a:lnTo>
                  <a:pt x="933540" y="843757"/>
                </a:lnTo>
                <a:lnTo>
                  <a:pt x="931547" y="847329"/>
                </a:lnTo>
                <a:lnTo>
                  <a:pt x="929554" y="849710"/>
                </a:lnTo>
                <a:lnTo>
                  <a:pt x="928757" y="850107"/>
                </a:lnTo>
                <a:lnTo>
                  <a:pt x="927960" y="850504"/>
                </a:lnTo>
                <a:lnTo>
                  <a:pt x="926764" y="850107"/>
                </a:lnTo>
                <a:lnTo>
                  <a:pt x="925568" y="849710"/>
                </a:lnTo>
                <a:lnTo>
                  <a:pt x="924372" y="848123"/>
                </a:lnTo>
                <a:lnTo>
                  <a:pt x="923575" y="846535"/>
                </a:lnTo>
                <a:lnTo>
                  <a:pt x="921582" y="842963"/>
                </a:lnTo>
                <a:lnTo>
                  <a:pt x="920386" y="837407"/>
                </a:lnTo>
                <a:lnTo>
                  <a:pt x="918791" y="831057"/>
                </a:lnTo>
                <a:lnTo>
                  <a:pt x="917596" y="823516"/>
                </a:lnTo>
                <a:lnTo>
                  <a:pt x="917197" y="815182"/>
                </a:lnTo>
                <a:lnTo>
                  <a:pt x="916798" y="806054"/>
                </a:lnTo>
                <a:lnTo>
                  <a:pt x="917197" y="798116"/>
                </a:lnTo>
                <a:lnTo>
                  <a:pt x="917596" y="790576"/>
                </a:lnTo>
                <a:lnTo>
                  <a:pt x="918393" y="783829"/>
                </a:lnTo>
                <a:lnTo>
                  <a:pt x="919987" y="777479"/>
                </a:lnTo>
                <a:lnTo>
                  <a:pt x="921183" y="772319"/>
                </a:lnTo>
                <a:lnTo>
                  <a:pt x="922379" y="767954"/>
                </a:lnTo>
                <a:lnTo>
                  <a:pt x="924372" y="764779"/>
                </a:lnTo>
                <a:lnTo>
                  <a:pt x="925169" y="763588"/>
                </a:lnTo>
                <a:lnTo>
                  <a:pt x="926365" y="763191"/>
                </a:lnTo>
                <a:lnTo>
                  <a:pt x="923176" y="759619"/>
                </a:lnTo>
                <a:lnTo>
                  <a:pt x="920785" y="756444"/>
                </a:lnTo>
                <a:lnTo>
                  <a:pt x="918393" y="752476"/>
                </a:lnTo>
                <a:lnTo>
                  <a:pt x="916798" y="748507"/>
                </a:lnTo>
                <a:lnTo>
                  <a:pt x="915204" y="744538"/>
                </a:lnTo>
                <a:lnTo>
                  <a:pt x="914407" y="739776"/>
                </a:lnTo>
                <a:lnTo>
                  <a:pt x="913609" y="735807"/>
                </a:lnTo>
                <a:lnTo>
                  <a:pt x="913211" y="731044"/>
                </a:lnTo>
                <a:lnTo>
                  <a:pt x="912812" y="727076"/>
                </a:lnTo>
                <a:lnTo>
                  <a:pt x="912812" y="721916"/>
                </a:lnTo>
                <a:lnTo>
                  <a:pt x="913609" y="712391"/>
                </a:lnTo>
                <a:lnTo>
                  <a:pt x="915204" y="703263"/>
                </a:lnTo>
                <a:lnTo>
                  <a:pt x="917197" y="694135"/>
                </a:lnTo>
                <a:lnTo>
                  <a:pt x="920386" y="685007"/>
                </a:lnTo>
                <a:lnTo>
                  <a:pt x="923575" y="676672"/>
                </a:lnTo>
                <a:lnTo>
                  <a:pt x="927162" y="668735"/>
                </a:lnTo>
                <a:lnTo>
                  <a:pt x="930750" y="661988"/>
                </a:lnTo>
                <a:lnTo>
                  <a:pt x="934337" y="656035"/>
                </a:lnTo>
                <a:lnTo>
                  <a:pt x="937526" y="651272"/>
                </a:lnTo>
                <a:lnTo>
                  <a:pt x="940715" y="647700"/>
                </a:lnTo>
                <a:lnTo>
                  <a:pt x="943107" y="646113"/>
                </a:lnTo>
                <a:lnTo>
                  <a:pt x="955862" y="639763"/>
                </a:lnTo>
                <a:lnTo>
                  <a:pt x="968219" y="634604"/>
                </a:lnTo>
                <a:lnTo>
                  <a:pt x="980178" y="630238"/>
                </a:lnTo>
                <a:lnTo>
                  <a:pt x="992535" y="627063"/>
                </a:lnTo>
                <a:lnTo>
                  <a:pt x="1004493" y="624285"/>
                </a:lnTo>
                <a:lnTo>
                  <a:pt x="1016053" y="622300"/>
                </a:lnTo>
                <a:lnTo>
                  <a:pt x="1027214" y="621110"/>
                </a:lnTo>
                <a:lnTo>
                  <a:pt x="1038375" y="620713"/>
                </a:lnTo>
                <a:close/>
                <a:moveTo>
                  <a:pt x="1043186" y="515586"/>
                </a:moveTo>
                <a:lnTo>
                  <a:pt x="1022934" y="515983"/>
                </a:lnTo>
                <a:lnTo>
                  <a:pt x="1002682" y="516777"/>
                </a:lnTo>
                <a:lnTo>
                  <a:pt x="982827" y="518364"/>
                </a:lnTo>
                <a:lnTo>
                  <a:pt x="962972" y="519952"/>
                </a:lnTo>
                <a:lnTo>
                  <a:pt x="943514" y="521937"/>
                </a:lnTo>
                <a:lnTo>
                  <a:pt x="924056" y="525113"/>
                </a:lnTo>
                <a:lnTo>
                  <a:pt x="904598" y="527891"/>
                </a:lnTo>
                <a:lnTo>
                  <a:pt x="885140" y="531861"/>
                </a:lnTo>
                <a:lnTo>
                  <a:pt x="866476" y="535830"/>
                </a:lnTo>
                <a:lnTo>
                  <a:pt x="847812" y="540594"/>
                </a:lnTo>
                <a:lnTo>
                  <a:pt x="829148" y="545754"/>
                </a:lnTo>
                <a:lnTo>
                  <a:pt x="810485" y="550914"/>
                </a:lnTo>
                <a:lnTo>
                  <a:pt x="792218" y="556869"/>
                </a:lnTo>
                <a:lnTo>
                  <a:pt x="774348" y="563220"/>
                </a:lnTo>
                <a:lnTo>
                  <a:pt x="756082" y="569968"/>
                </a:lnTo>
                <a:lnTo>
                  <a:pt x="738609" y="577113"/>
                </a:lnTo>
                <a:lnTo>
                  <a:pt x="721137" y="585449"/>
                </a:lnTo>
                <a:lnTo>
                  <a:pt x="704061" y="593388"/>
                </a:lnTo>
                <a:lnTo>
                  <a:pt x="686986" y="601724"/>
                </a:lnTo>
                <a:lnTo>
                  <a:pt x="670308" y="610457"/>
                </a:lnTo>
                <a:lnTo>
                  <a:pt x="653630" y="619587"/>
                </a:lnTo>
                <a:lnTo>
                  <a:pt x="637745" y="629114"/>
                </a:lnTo>
                <a:lnTo>
                  <a:pt x="621861" y="639037"/>
                </a:lnTo>
                <a:lnTo>
                  <a:pt x="605977" y="649755"/>
                </a:lnTo>
                <a:lnTo>
                  <a:pt x="590490" y="660473"/>
                </a:lnTo>
                <a:lnTo>
                  <a:pt x="575400" y="671190"/>
                </a:lnTo>
                <a:lnTo>
                  <a:pt x="559913" y="682702"/>
                </a:lnTo>
                <a:lnTo>
                  <a:pt x="545617" y="694610"/>
                </a:lnTo>
                <a:lnTo>
                  <a:pt x="531322" y="706519"/>
                </a:lnTo>
                <a:lnTo>
                  <a:pt x="517026" y="719221"/>
                </a:lnTo>
                <a:lnTo>
                  <a:pt x="503525" y="731924"/>
                </a:lnTo>
                <a:lnTo>
                  <a:pt x="490023" y="745023"/>
                </a:lnTo>
                <a:lnTo>
                  <a:pt x="476919" y="758520"/>
                </a:lnTo>
                <a:lnTo>
                  <a:pt x="464212" y="772413"/>
                </a:lnTo>
                <a:lnTo>
                  <a:pt x="451504" y="786306"/>
                </a:lnTo>
                <a:lnTo>
                  <a:pt x="439591" y="800596"/>
                </a:lnTo>
                <a:lnTo>
                  <a:pt x="427678" y="815680"/>
                </a:lnTo>
                <a:lnTo>
                  <a:pt x="416162" y="830368"/>
                </a:lnTo>
                <a:lnTo>
                  <a:pt x="405441" y="845452"/>
                </a:lnTo>
                <a:lnTo>
                  <a:pt x="394322" y="860933"/>
                </a:lnTo>
                <a:lnTo>
                  <a:pt x="383997" y="876811"/>
                </a:lnTo>
                <a:lnTo>
                  <a:pt x="374070" y="892689"/>
                </a:lnTo>
                <a:lnTo>
                  <a:pt x="364539" y="908964"/>
                </a:lnTo>
                <a:lnTo>
                  <a:pt x="355009" y="925636"/>
                </a:lnTo>
                <a:lnTo>
                  <a:pt x="346272" y="941911"/>
                </a:lnTo>
                <a:lnTo>
                  <a:pt x="337933" y="959377"/>
                </a:lnTo>
                <a:lnTo>
                  <a:pt x="329594" y="976048"/>
                </a:lnTo>
                <a:lnTo>
                  <a:pt x="322049" y="993911"/>
                </a:lnTo>
                <a:lnTo>
                  <a:pt x="314901" y="1011377"/>
                </a:lnTo>
                <a:lnTo>
                  <a:pt x="308151" y="1029240"/>
                </a:lnTo>
                <a:lnTo>
                  <a:pt x="301797" y="1047500"/>
                </a:lnTo>
                <a:lnTo>
                  <a:pt x="295840" y="1065362"/>
                </a:lnTo>
                <a:lnTo>
                  <a:pt x="290678" y="1084019"/>
                </a:lnTo>
                <a:lnTo>
                  <a:pt x="285516" y="1102676"/>
                </a:lnTo>
                <a:lnTo>
                  <a:pt x="280751" y="1121729"/>
                </a:lnTo>
                <a:lnTo>
                  <a:pt x="276780" y="1140783"/>
                </a:lnTo>
                <a:lnTo>
                  <a:pt x="272809" y="1159440"/>
                </a:lnTo>
                <a:lnTo>
                  <a:pt x="270029" y="1178890"/>
                </a:lnTo>
                <a:lnTo>
                  <a:pt x="266852" y="1198341"/>
                </a:lnTo>
                <a:lnTo>
                  <a:pt x="264867" y="1218188"/>
                </a:lnTo>
                <a:lnTo>
                  <a:pt x="263278" y="1237639"/>
                </a:lnTo>
                <a:lnTo>
                  <a:pt x="261690" y="1257883"/>
                </a:lnTo>
                <a:lnTo>
                  <a:pt x="260896" y="1277731"/>
                </a:lnTo>
                <a:lnTo>
                  <a:pt x="260498" y="1297975"/>
                </a:lnTo>
                <a:lnTo>
                  <a:pt x="260896" y="1318220"/>
                </a:lnTo>
                <a:lnTo>
                  <a:pt x="261690" y="1338067"/>
                </a:lnTo>
                <a:lnTo>
                  <a:pt x="263278" y="1357915"/>
                </a:lnTo>
                <a:lnTo>
                  <a:pt x="264867" y="1377763"/>
                </a:lnTo>
                <a:lnTo>
                  <a:pt x="266852" y="1397213"/>
                </a:lnTo>
                <a:lnTo>
                  <a:pt x="270029" y="1416664"/>
                </a:lnTo>
                <a:lnTo>
                  <a:pt x="272809" y="1436114"/>
                </a:lnTo>
                <a:lnTo>
                  <a:pt x="276780" y="1455168"/>
                </a:lnTo>
                <a:lnTo>
                  <a:pt x="280751" y="1474222"/>
                </a:lnTo>
                <a:lnTo>
                  <a:pt x="285516" y="1493275"/>
                </a:lnTo>
                <a:lnTo>
                  <a:pt x="290678" y="1511535"/>
                </a:lnTo>
                <a:lnTo>
                  <a:pt x="295840" y="1530192"/>
                </a:lnTo>
                <a:lnTo>
                  <a:pt x="301797" y="1548452"/>
                </a:lnTo>
                <a:lnTo>
                  <a:pt x="308151" y="1566314"/>
                </a:lnTo>
                <a:lnTo>
                  <a:pt x="314901" y="1584177"/>
                </a:lnTo>
                <a:lnTo>
                  <a:pt x="322049" y="1602040"/>
                </a:lnTo>
                <a:lnTo>
                  <a:pt x="329594" y="1619109"/>
                </a:lnTo>
                <a:lnTo>
                  <a:pt x="337933" y="1636575"/>
                </a:lnTo>
                <a:lnTo>
                  <a:pt x="346272" y="1653247"/>
                </a:lnTo>
                <a:lnTo>
                  <a:pt x="355009" y="1670316"/>
                </a:lnTo>
                <a:lnTo>
                  <a:pt x="364539" y="1686591"/>
                </a:lnTo>
                <a:lnTo>
                  <a:pt x="374070" y="1703262"/>
                </a:lnTo>
                <a:lnTo>
                  <a:pt x="383997" y="1719140"/>
                </a:lnTo>
                <a:lnTo>
                  <a:pt x="394322" y="1734622"/>
                </a:lnTo>
                <a:lnTo>
                  <a:pt x="405441" y="1750500"/>
                </a:lnTo>
                <a:lnTo>
                  <a:pt x="416162" y="1765584"/>
                </a:lnTo>
                <a:lnTo>
                  <a:pt x="427678" y="1780271"/>
                </a:lnTo>
                <a:lnTo>
                  <a:pt x="439591" y="1794958"/>
                </a:lnTo>
                <a:lnTo>
                  <a:pt x="451504" y="1809248"/>
                </a:lnTo>
                <a:lnTo>
                  <a:pt x="464212" y="1823142"/>
                </a:lnTo>
                <a:lnTo>
                  <a:pt x="476919" y="1837035"/>
                </a:lnTo>
                <a:lnTo>
                  <a:pt x="490023" y="1850531"/>
                </a:lnTo>
                <a:lnTo>
                  <a:pt x="503525" y="1863631"/>
                </a:lnTo>
                <a:lnTo>
                  <a:pt x="517026" y="1876333"/>
                </a:lnTo>
                <a:lnTo>
                  <a:pt x="531322" y="1889035"/>
                </a:lnTo>
                <a:lnTo>
                  <a:pt x="545617" y="1900944"/>
                </a:lnTo>
                <a:lnTo>
                  <a:pt x="559913" y="1912852"/>
                </a:lnTo>
                <a:lnTo>
                  <a:pt x="575400" y="1923967"/>
                </a:lnTo>
                <a:lnTo>
                  <a:pt x="590490" y="1935479"/>
                </a:lnTo>
                <a:lnTo>
                  <a:pt x="605977" y="1945799"/>
                </a:lnTo>
                <a:lnTo>
                  <a:pt x="621861" y="1956517"/>
                </a:lnTo>
                <a:lnTo>
                  <a:pt x="637745" y="1966044"/>
                </a:lnTo>
                <a:lnTo>
                  <a:pt x="653630" y="1975968"/>
                </a:lnTo>
                <a:lnTo>
                  <a:pt x="670308" y="1985097"/>
                </a:lnTo>
                <a:lnTo>
                  <a:pt x="686986" y="1994227"/>
                </a:lnTo>
                <a:lnTo>
                  <a:pt x="704061" y="2002563"/>
                </a:lnTo>
                <a:lnTo>
                  <a:pt x="721137" y="2010502"/>
                </a:lnTo>
                <a:lnTo>
                  <a:pt x="738609" y="2018044"/>
                </a:lnTo>
                <a:lnTo>
                  <a:pt x="756082" y="2025189"/>
                </a:lnTo>
                <a:lnTo>
                  <a:pt x="774348" y="2032335"/>
                </a:lnTo>
                <a:lnTo>
                  <a:pt x="792218" y="2038686"/>
                </a:lnTo>
                <a:lnTo>
                  <a:pt x="810485" y="2044640"/>
                </a:lnTo>
                <a:lnTo>
                  <a:pt x="829148" y="2050197"/>
                </a:lnTo>
                <a:lnTo>
                  <a:pt x="847812" y="2055358"/>
                </a:lnTo>
                <a:lnTo>
                  <a:pt x="866476" y="2059724"/>
                </a:lnTo>
                <a:lnTo>
                  <a:pt x="885140" y="2064091"/>
                </a:lnTo>
                <a:lnTo>
                  <a:pt x="904598" y="2067266"/>
                </a:lnTo>
                <a:lnTo>
                  <a:pt x="924056" y="2070839"/>
                </a:lnTo>
                <a:lnTo>
                  <a:pt x="943514" y="2073220"/>
                </a:lnTo>
                <a:lnTo>
                  <a:pt x="962972" y="2075999"/>
                </a:lnTo>
                <a:lnTo>
                  <a:pt x="982827" y="2077587"/>
                </a:lnTo>
                <a:lnTo>
                  <a:pt x="1002682" y="2078778"/>
                </a:lnTo>
                <a:lnTo>
                  <a:pt x="1022934" y="2079572"/>
                </a:lnTo>
                <a:lnTo>
                  <a:pt x="1043186" y="2079572"/>
                </a:lnTo>
                <a:lnTo>
                  <a:pt x="1063041" y="2079572"/>
                </a:lnTo>
                <a:lnTo>
                  <a:pt x="1083293" y="2078778"/>
                </a:lnTo>
                <a:lnTo>
                  <a:pt x="1103148" y="2077587"/>
                </a:lnTo>
                <a:lnTo>
                  <a:pt x="1122606" y="2075999"/>
                </a:lnTo>
                <a:lnTo>
                  <a:pt x="1142064" y="2073220"/>
                </a:lnTo>
                <a:lnTo>
                  <a:pt x="1161919" y="2070839"/>
                </a:lnTo>
                <a:lnTo>
                  <a:pt x="1180980" y="2067266"/>
                </a:lnTo>
                <a:lnTo>
                  <a:pt x="1200438" y="2064091"/>
                </a:lnTo>
                <a:lnTo>
                  <a:pt x="1219499" y="2059724"/>
                </a:lnTo>
                <a:lnTo>
                  <a:pt x="1237766" y="2055358"/>
                </a:lnTo>
                <a:lnTo>
                  <a:pt x="1256827" y="2050197"/>
                </a:lnTo>
                <a:lnTo>
                  <a:pt x="1275093" y="2044640"/>
                </a:lnTo>
                <a:lnTo>
                  <a:pt x="1293757" y="2038686"/>
                </a:lnTo>
                <a:lnTo>
                  <a:pt x="1311627" y="2032335"/>
                </a:lnTo>
                <a:lnTo>
                  <a:pt x="1329496" y="2025189"/>
                </a:lnTo>
                <a:lnTo>
                  <a:pt x="1347366" y="2018044"/>
                </a:lnTo>
                <a:lnTo>
                  <a:pt x="1364441" y="2010502"/>
                </a:lnTo>
                <a:lnTo>
                  <a:pt x="1381914" y="2002563"/>
                </a:lnTo>
                <a:lnTo>
                  <a:pt x="1398592" y="1994227"/>
                </a:lnTo>
                <a:lnTo>
                  <a:pt x="1415667" y="1985097"/>
                </a:lnTo>
                <a:lnTo>
                  <a:pt x="1431949" y="1975968"/>
                </a:lnTo>
                <a:lnTo>
                  <a:pt x="1447833" y="1966044"/>
                </a:lnTo>
                <a:lnTo>
                  <a:pt x="1464114" y="1956517"/>
                </a:lnTo>
                <a:lnTo>
                  <a:pt x="1479998" y="1945799"/>
                </a:lnTo>
                <a:lnTo>
                  <a:pt x="1495088" y="1935479"/>
                </a:lnTo>
                <a:lnTo>
                  <a:pt x="1510575" y="1923967"/>
                </a:lnTo>
                <a:lnTo>
                  <a:pt x="1525665" y="1912852"/>
                </a:lnTo>
                <a:lnTo>
                  <a:pt x="1539960" y="1900944"/>
                </a:lnTo>
                <a:lnTo>
                  <a:pt x="1554256" y="1889035"/>
                </a:lnTo>
                <a:lnTo>
                  <a:pt x="1568551" y="1876333"/>
                </a:lnTo>
                <a:lnTo>
                  <a:pt x="1582053" y="1863631"/>
                </a:lnTo>
                <a:lnTo>
                  <a:pt x="1595555" y="1850531"/>
                </a:lnTo>
                <a:lnTo>
                  <a:pt x="1608659" y="1837035"/>
                </a:lnTo>
                <a:lnTo>
                  <a:pt x="1621763" y="1823142"/>
                </a:lnTo>
                <a:lnTo>
                  <a:pt x="1634073" y="1809248"/>
                </a:lnTo>
                <a:lnTo>
                  <a:pt x="1646383" y="1794958"/>
                </a:lnTo>
                <a:lnTo>
                  <a:pt x="1657899" y="1780271"/>
                </a:lnTo>
                <a:lnTo>
                  <a:pt x="1669415" y="1765584"/>
                </a:lnTo>
                <a:lnTo>
                  <a:pt x="1680534" y="1750500"/>
                </a:lnTo>
                <a:lnTo>
                  <a:pt x="1691256" y="1734622"/>
                </a:lnTo>
                <a:lnTo>
                  <a:pt x="1701581" y="1719140"/>
                </a:lnTo>
                <a:lnTo>
                  <a:pt x="1711508" y="1703262"/>
                </a:lnTo>
                <a:lnTo>
                  <a:pt x="1721436" y="1686591"/>
                </a:lnTo>
                <a:lnTo>
                  <a:pt x="1730569" y="1670316"/>
                </a:lnTo>
                <a:lnTo>
                  <a:pt x="1739305" y="1653247"/>
                </a:lnTo>
                <a:lnTo>
                  <a:pt x="1748041" y="1636575"/>
                </a:lnTo>
                <a:lnTo>
                  <a:pt x="1755983" y="1619109"/>
                </a:lnTo>
                <a:lnTo>
                  <a:pt x="1763529" y="1602040"/>
                </a:lnTo>
                <a:lnTo>
                  <a:pt x="1770676" y="1584177"/>
                </a:lnTo>
                <a:lnTo>
                  <a:pt x="1777427" y="1566314"/>
                </a:lnTo>
                <a:lnTo>
                  <a:pt x="1783781" y="1548452"/>
                </a:lnTo>
                <a:lnTo>
                  <a:pt x="1789737" y="1530192"/>
                </a:lnTo>
                <a:lnTo>
                  <a:pt x="1795694" y="1511535"/>
                </a:lnTo>
                <a:lnTo>
                  <a:pt x="1800459" y="1493275"/>
                </a:lnTo>
                <a:lnTo>
                  <a:pt x="1804827" y="1474222"/>
                </a:lnTo>
                <a:lnTo>
                  <a:pt x="1809195" y="1455168"/>
                </a:lnTo>
                <a:lnTo>
                  <a:pt x="1812769" y="1436114"/>
                </a:lnTo>
                <a:lnTo>
                  <a:pt x="1816343" y="1416664"/>
                </a:lnTo>
                <a:lnTo>
                  <a:pt x="1818726" y="1397213"/>
                </a:lnTo>
                <a:lnTo>
                  <a:pt x="1820711" y="1377763"/>
                </a:lnTo>
                <a:lnTo>
                  <a:pt x="1823094" y="1357915"/>
                </a:lnTo>
                <a:lnTo>
                  <a:pt x="1824285" y="1338067"/>
                </a:lnTo>
                <a:lnTo>
                  <a:pt x="1824682" y="1318220"/>
                </a:lnTo>
                <a:lnTo>
                  <a:pt x="1825079" y="1297975"/>
                </a:lnTo>
                <a:lnTo>
                  <a:pt x="1824682" y="1277731"/>
                </a:lnTo>
                <a:lnTo>
                  <a:pt x="1824285" y="1257883"/>
                </a:lnTo>
                <a:lnTo>
                  <a:pt x="1823094" y="1237639"/>
                </a:lnTo>
                <a:lnTo>
                  <a:pt x="1820711" y="1218188"/>
                </a:lnTo>
                <a:lnTo>
                  <a:pt x="1818726" y="1198341"/>
                </a:lnTo>
                <a:lnTo>
                  <a:pt x="1816343" y="1178890"/>
                </a:lnTo>
                <a:lnTo>
                  <a:pt x="1812769" y="1159440"/>
                </a:lnTo>
                <a:lnTo>
                  <a:pt x="1809195" y="1140783"/>
                </a:lnTo>
                <a:lnTo>
                  <a:pt x="1804827" y="1121729"/>
                </a:lnTo>
                <a:lnTo>
                  <a:pt x="1800459" y="1102676"/>
                </a:lnTo>
                <a:lnTo>
                  <a:pt x="1795694" y="1084019"/>
                </a:lnTo>
                <a:lnTo>
                  <a:pt x="1789737" y="1065362"/>
                </a:lnTo>
                <a:lnTo>
                  <a:pt x="1783781" y="1047500"/>
                </a:lnTo>
                <a:lnTo>
                  <a:pt x="1777427" y="1029240"/>
                </a:lnTo>
                <a:lnTo>
                  <a:pt x="1770676" y="1011377"/>
                </a:lnTo>
                <a:lnTo>
                  <a:pt x="1763529" y="993911"/>
                </a:lnTo>
                <a:lnTo>
                  <a:pt x="1755983" y="976048"/>
                </a:lnTo>
                <a:lnTo>
                  <a:pt x="1748041" y="959377"/>
                </a:lnTo>
                <a:lnTo>
                  <a:pt x="1739305" y="941911"/>
                </a:lnTo>
                <a:lnTo>
                  <a:pt x="1730569" y="925636"/>
                </a:lnTo>
                <a:lnTo>
                  <a:pt x="1721436" y="908964"/>
                </a:lnTo>
                <a:lnTo>
                  <a:pt x="1711508" y="892689"/>
                </a:lnTo>
                <a:lnTo>
                  <a:pt x="1701581" y="876811"/>
                </a:lnTo>
                <a:lnTo>
                  <a:pt x="1691256" y="860933"/>
                </a:lnTo>
                <a:lnTo>
                  <a:pt x="1680534" y="845452"/>
                </a:lnTo>
                <a:lnTo>
                  <a:pt x="1669415" y="830368"/>
                </a:lnTo>
                <a:lnTo>
                  <a:pt x="1657899" y="815680"/>
                </a:lnTo>
                <a:lnTo>
                  <a:pt x="1646383" y="800596"/>
                </a:lnTo>
                <a:lnTo>
                  <a:pt x="1634073" y="786306"/>
                </a:lnTo>
                <a:lnTo>
                  <a:pt x="1621763" y="772413"/>
                </a:lnTo>
                <a:lnTo>
                  <a:pt x="1608659" y="758520"/>
                </a:lnTo>
                <a:lnTo>
                  <a:pt x="1595555" y="745023"/>
                </a:lnTo>
                <a:lnTo>
                  <a:pt x="1582053" y="731924"/>
                </a:lnTo>
                <a:lnTo>
                  <a:pt x="1568551" y="719221"/>
                </a:lnTo>
                <a:lnTo>
                  <a:pt x="1554256" y="706519"/>
                </a:lnTo>
                <a:lnTo>
                  <a:pt x="1539960" y="694610"/>
                </a:lnTo>
                <a:lnTo>
                  <a:pt x="1525665" y="682702"/>
                </a:lnTo>
                <a:lnTo>
                  <a:pt x="1510575" y="671190"/>
                </a:lnTo>
                <a:lnTo>
                  <a:pt x="1495088" y="660473"/>
                </a:lnTo>
                <a:lnTo>
                  <a:pt x="1479998" y="649755"/>
                </a:lnTo>
                <a:lnTo>
                  <a:pt x="1464114" y="639037"/>
                </a:lnTo>
                <a:lnTo>
                  <a:pt x="1447833" y="629114"/>
                </a:lnTo>
                <a:lnTo>
                  <a:pt x="1431949" y="619587"/>
                </a:lnTo>
                <a:lnTo>
                  <a:pt x="1415667" y="610457"/>
                </a:lnTo>
                <a:lnTo>
                  <a:pt x="1398592" y="601724"/>
                </a:lnTo>
                <a:lnTo>
                  <a:pt x="1381914" y="593388"/>
                </a:lnTo>
                <a:lnTo>
                  <a:pt x="1364441" y="585449"/>
                </a:lnTo>
                <a:lnTo>
                  <a:pt x="1347366" y="577113"/>
                </a:lnTo>
                <a:lnTo>
                  <a:pt x="1329496" y="569968"/>
                </a:lnTo>
                <a:lnTo>
                  <a:pt x="1311627" y="563220"/>
                </a:lnTo>
                <a:lnTo>
                  <a:pt x="1293757" y="556869"/>
                </a:lnTo>
                <a:lnTo>
                  <a:pt x="1275093" y="550914"/>
                </a:lnTo>
                <a:lnTo>
                  <a:pt x="1256827" y="545754"/>
                </a:lnTo>
                <a:lnTo>
                  <a:pt x="1237766" y="540594"/>
                </a:lnTo>
                <a:lnTo>
                  <a:pt x="1219499" y="535830"/>
                </a:lnTo>
                <a:lnTo>
                  <a:pt x="1200438" y="531861"/>
                </a:lnTo>
                <a:lnTo>
                  <a:pt x="1180980" y="527891"/>
                </a:lnTo>
                <a:lnTo>
                  <a:pt x="1161919" y="525113"/>
                </a:lnTo>
                <a:lnTo>
                  <a:pt x="1142064" y="521937"/>
                </a:lnTo>
                <a:lnTo>
                  <a:pt x="1122606" y="519952"/>
                </a:lnTo>
                <a:lnTo>
                  <a:pt x="1103148" y="518364"/>
                </a:lnTo>
                <a:lnTo>
                  <a:pt x="1083293" y="516777"/>
                </a:lnTo>
                <a:lnTo>
                  <a:pt x="1063041" y="515983"/>
                </a:lnTo>
                <a:lnTo>
                  <a:pt x="1043186" y="515586"/>
                </a:lnTo>
                <a:close/>
                <a:moveTo>
                  <a:pt x="803734" y="280988"/>
                </a:moveTo>
                <a:lnTo>
                  <a:pt x="862902" y="391340"/>
                </a:lnTo>
                <a:lnTo>
                  <a:pt x="884743" y="387371"/>
                </a:lnTo>
                <a:lnTo>
                  <a:pt x="906980" y="383798"/>
                </a:lnTo>
                <a:lnTo>
                  <a:pt x="929218" y="380622"/>
                </a:lnTo>
                <a:lnTo>
                  <a:pt x="951456" y="378241"/>
                </a:lnTo>
                <a:lnTo>
                  <a:pt x="974488" y="376256"/>
                </a:lnTo>
                <a:lnTo>
                  <a:pt x="997122" y="374668"/>
                </a:lnTo>
                <a:lnTo>
                  <a:pt x="1019757" y="373874"/>
                </a:lnTo>
                <a:lnTo>
                  <a:pt x="1043186" y="373477"/>
                </a:lnTo>
                <a:lnTo>
                  <a:pt x="1059865" y="373874"/>
                </a:lnTo>
                <a:lnTo>
                  <a:pt x="1076940" y="374271"/>
                </a:lnTo>
                <a:lnTo>
                  <a:pt x="1093618" y="375462"/>
                </a:lnTo>
                <a:lnTo>
                  <a:pt x="1110693" y="376256"/>
                </a:lnTo>
                <a:lnTo>
                  <a:pt x="1127372" y="377844"/>
                </a:lnTo>
                <a:lnTo>
                  <a:pt x="1144050" y="379432"/>
                </a:lnTo>
                <a:lnTo>
                  <a:pt x="1160331" y="381019"/>
                </a:lnTo>
                <a:lnTo>
                  <a:pt x="1176612" y="383798"/>
                </a:lnTo>
                <a:lnTo>
                  <a:pt x="1193291" y="386180"/>
                </a:lnTo>
                <a:lnTo>
                  <a:pt x="1209572" y="388958"/>
                </a:lnTo>
                <a:lnTo>
                  <a:pt x="1225853" y="392134"/>
                </a:lnTo>
                <a:lnTo>
                  <a:pt x="1241737" y="395310"/>
                </a:lnTo>
                <a:lnTo>
                  <a:pt x="1257621" y="399279"/>
                </a:lnTo>
                <a:lnTo>
                  <a:pt x="1273505" y="403249"/>
                </a:lnTo>
                <a:lnTo>
                  <a:pt x="1289389" y="407218"/>
                </a:lnTo>
                <a:lnTo>
                  <a:pt x="1304876" y="411982"/>
                </a:lnTo>
                <a:lnTo>
                  <a:pt x="1370398" y="304805"/>
                </a:lnTo>
                <a:lnTo>
                  <a:pt x="1611439" y="417142"/>
                </a:lnTo>
                <a:lnTo>
                  <a:pt x="1570140" y="539800"/>
                </a:lnTo>
                <a:lnTo>
                  <a:pt x="1592775" y="555678"/>
                </a:lnTo>
                <a:lnTo>
                  <a:pt x="1614615" y="572747"/>
                </a:lnTo>
                <a:lnTo>
                  <a:pt x="1636059" y="589815"/>
                </a:lnTo>
                <a:lnTo>
                  <a:pt x="1656708" y="608075"/>
                </a:lnTo>
                <a:lnTo>
                  <a:pt x="1676960" y="626732"/>
                </a:lnTo>
                <a:lnTo>
                  <a:pt x="1696815" y="645389"/>
                </a:lnTo>
                <a:lnTo>
                  <a:pt x="1715876" y="665236"/>
                </a:lnTo>
                <a:lnTo>
                  <a:pt x="1734540" y="685481"/>
                </a:lnTo>
                <a:lnTo>
                  <a:pt x="1752410" y="706519"/>
                </a:lnTo>
                <a:lnTo>
                  <a:pt x="1769882" y="728351"/>
                </a:lnTo>
                <a:lnTo>
                  <a:pt x="1786560" y="750184"/>
                </a:lnTo>
                <a:lnTo>
                  <a:pt x="1802841" y="772413"/>
                </a:lnTo>
                <a:lnTo>
                  <a:pt x="1818329" y="795436"/>
                </a:lnTo>
                <a:lnTo>
                  <a:pt x="1832624" y="818856"/>
                </a:lnTo>
                <a:lnTo>
                  <a:pt x="1846920" y="842673"/>
                </a:lnTo>
                <a:lnTo>
                  <a:pt x="1860024" y="866887"/>
                </a:lnTo>
                <a:lnTo>
                  <a:pt x="1994642" y="834337"/>
                </a:lnTo>
                <a:lnTo>
                  <a:pt x="2085975" y="1084019"/>
                </a:lnTo>
                <a:lnTo>
                  <a:pt x="1954931" y="1149516"/>
                </a:lnTo>
                <a:lnTo>
                  <a:pt x="1958108" y="1167776"/>
                </a:lnTo>
                <a:lnTo>
                  <a:pt x="1960491" y="1185638"/>
                </a:lnTo>
                <a:lnTo>
                  <a:pt x="1962476" y="1204295"/>
                </a:lnTo>
                <a:lnTo>
                  <a:pt x="1964462" y="1222952"/>
                </a:lnTo>
                <a:lnTo>
                  <a:pt x="1965653" y="1241212"/>
                </a:lnTo>
                <a:lnTo>
                  <a:pt x="1966447" y="1259868"/>
                </a:lnTo>
                <a:lnTo>
                  <a:pt x="1967242" y="1278922"/>
                </a:lnTo>
                <a:lnTo>
                  <a:pt x="1967242" y="1297975"/>
                </a:lnTo>
                <a:lnTo>
                  <a:pt x="1967242" y="1315441"/>
                </a:lnTo>
                <a:lnTo>
                  <a:pt x="1966845" y="1332907"/>
                </a:lnTo>
                <a:lnTo>
                  <a:pt x="1966050" y="1349976"/>
                </a:lnTo>
                <a:lnTo>
                  <a:pt x="1964859" y="1367839"/>
                </a:lnTo>
                <a:lnTo>
                  <a:pt x="1962873" y="1385305"/>
                </a:lnTo>
                <a:lnTo>
                  <a:pt x="1961285" y="1401977"/>
                </a:lnTo>
                <a:lnTo>
                  <a:pt x="1959300" y="1419442"/>
                </a:lnTo>
                <a:lnTo>
                  <a:pt x="1957314" y="1436114"/>
                </a:lnTo>
                <a:lnTo>
                  <a:pt x="1954137" y="1453183"/>
                </a:lnTo>
                <a:lnTo>
                  <a:pt x="1951357" y="1469855"/>
                </a:lnTo>
                <a:lnTo>
                  <a:pt x="1947784" y="1486527"/>
                </a:lnTo>
                <a:lnTo>
                  <a:pt x="1944210" y="1503199"/>
                </a:lnTo>
                <a:lnTo>
                  <a:pt x="1940239" y="1519871"/>
                </a:lnTo>
                <a:lnTo>
                  <a:pt x="1935871" y="1535749"/>
                </a:lnTo>
                <a:lnTo>
                  <a:pt x="1931899" y="1552024"/>
                </a:lnTo>
                <a:lnTo>
                  <a:pt x="1926737" y="1568299"/>
                </a:lnTo>
                <a:lnTo>
                  <a:pt x="2061355" y="1650468"/>
                </a:lnTo>
                <a:lnTo>
                  <a:pt x="1949372" y="1891020"/>
                </a:lnTo>
                <a:lnTo>
                  <a:pt x="1791723" y="1838623"/>
                </a:lnTo>
                <a:lnTo>
                  <a:pt x="1776633" y="1859264"/>
                </a:lnTo>
                <a:lnTo>
                  <a:pt x="1761146" y="1879112"/>
                </a:lnTo>
                <a:lnTo>
                  <a:pt x="1744468" y="1898165"/>
                </a:lnTo>
                <a:lnTo>
                  <a:pt x="1728186" y="1917219"/>
                </a:lnTo>
                <a:lnTo>
                  <a:pt x="1710714" y="1935876"/>
                </a:lnTo>
                <a:lnTo>
                  <a:pt x="1693241" y="1954135"/>
                </a:lnTo>
                <a:lnTo>
                  <a:pt x="1674975" y="1971204"/>
                </a:lnTo>
                <a:lnTo>
                  <a:pt x="1655914" y="1988670"/>
                </a:lnTo>
                <a:lnTo>
                  <a:pt x="1636853" y="2004945"/>
                </a:lnTo>
                <a:lnTo>
                  <a:pt x="1616998" y="2021220"/>
                </a:lnTo>
                <a:lnTo>
                  <a:pt x="1597143" y="2036701"/>
                </a:lnTo>
                <a:lnTo>
                  <a:pt x="1576494" y="2051388"/>
                </a:lnTo>
                <a:lnTo>
                  <a:pt x="1555844" y="2066075"/>
                </a:lnTo>
                <a:lnTo>
                  <a:pt x="1534401" y="2079572"/>
                </a:lnTo>
                <a:lnTo>
                  <a:pt x="1512957" y="2093068"/>
                </a:lnTo>
                <a:lnTo>
                  <a:pt x="1491117" y="2105770"/>
                </a:lnTo>
                <a:lnTo>
                  <a:pt x="1531621" y="2274474"/>
                </a:lnTo>
                <a:lnTo>
                  <a:pt x="1281844" y="2365376"/>
                </a:lnTo>
                <a:lnTo>
                  <a:pt x="1202821" y="2207787"/>
                </a:lnTo>
                <a:lnTo>
                  <a:pt x="1183363" y="2210962"/>
                </a:lnTo>
                <a:lnTo>
                  <a:pt x="1163508" y="2213741"/>
                </a:lnTo>
                <a:lnTo>
                  <a:pt x="1144050" y="2216123"/>
                </a:lnTo>
                <a:lnTo>
                  <a:pt x="1124195" y="2218504"/>
                </a:lnTo>
                <a:lnTo>
                  <a:pt x="1103943" y="2219695"/>
                </a:lnTo>
                <a:lnTo>
                  <a:pt x="1083690" y="2220886"/>
                </a:lnTo>
                <a:lnTo>
                  <a:pt x="1063438" y="2221680"/>
                </a:lnTo>
                <a:lnTo>
                  <a:pt x="1043186" y="2221680"/>
                </a:lnTo>
                <a:lnTo>
                  <a:pt x="1013007" y="2221283"/>
                </a:lnTo>
                <a:lnTo>
                  <a:pt x="983224" y="2220092"/>
                </a:lnTo>
                <a:lnTo>
                  <a:pt x="954235" y="2217711"/>
                </a:lnTo>
                <a:lnTo>
                  <a:pt x="924850" y="2214535"/>
                </a:lnTo>
                <a:lnTo>
                  <a:pt x="895862" y="2210565"/>
                </a:lnTo>
                <a:lnTo>
                  <a:pt x="867270" y="2205405"/>
                </a:lnTo>
                <a:lnTo>
                  <a:pt x="839076" y="2199451"/>
                </a:lnTo>
                <a:lnTo>
                  <a:pt x="810882" y="2192703"/>
                </a:lnTo>
                <a:lnTo>
                  <a:pt x="715180" y="2341162"/>
                </a:lnTo>
                <a:lnTo>
                  <a:pt x="474536" y="2229222"/>
                </a:lnTo>
                <a:lnTo>
                  <a:pt x="524968" y="2062900"/>
                </a:lnTo>
                <a:lnTo>
                  <a:pt x="504716" y="2049006"/>
                </a:lnTo>
                <a:lnTo>
                  <a:pt x="484464" y="2033525"/>
                </a:lnTo>
                <a:lnTo>
                  <a:pt x="465006" y="2018441"/>
                </a:lnTo>
                <a:lnTo>
                  <a:pt x="445945" y="2002960"/>
                </a:lnTo>
                <a:lnTo>
                  <a:pt x="427281" y="1986288"/>
                </a:lnTo>
                <a:lnTo>
                  <a:pt x="408617" y="1969616"/>
                </a:lnTo>
                <a:lnTo>
                  <a:pt x="390748" y="1952151"/>
                </a:lnTo>
                <a:lnTo>
                  <a:pt x="373672" y="1934685"/>
                </a:lnTo>
                <a:lnTo>
                  <a:pt x="356597" y="1916028"/>
                </a:lnTo>
                <a:lnTo>
                  <a:pt x="340316" y="1897371"/>
                </a:lnTo>
                <a:lnTo>
                  <a:pt x="324432" y="1878715"/>
                </a:lnTo>
                <a:lnTo>
                  <a:pt x="308548" y="1858867"/>
                </a:lnTo>
                <a:lnTo>
                  <a:pt x="293855" y="1839020"/>
                </a:lnTo>
                <a:lnTo>
                  <a:pt x="279559" y="1818775"/>
                </a:lnTo>
                <a:lnTo>
                  <a:pt x="265661" y="1797737"/>
                </a:lnTo>
                <a:lnTo>
                  <a:pt x="252556" y="1776301"/>
                </a:lnTo>
                <a:lnTo>
                  <a:pt x="91333" y="1811630"/>
                </a:lnTo>
                <a:lnTo>
                  <a:pt x="0" y="1562345"/>
                </a:lnTo>
                <a:lnTo>
                  <a:pt x="138191" y="1488512"/>
                </a:lnTo>
                <a:lnTo>
                  <a:pt x="133426" y="1465092"/>
                </a:lnTo>
                <a:lnTo>
                  <a:pt x="129852" y="1441672"/>
                </a:lnTo>
                <a:lnTo>
                  <a:pt x="126278" y="1418251"/>
                </a:lnTo>
                <a:lnTo>
                  <a:pt x="123498" y="1394434"/>
                </a:lnTo>
                <a:lnTo>
                  <a:pt x="121513" y="1370220"/>
                </a:lnTo>
                <a:lnTo>
                  <a:pt x="119527" y="1346403"/>
                </a:lnTo>
                <a:lnTo>
                  <a:pt x="118733" y="1322189"/>
                </a:lnTo>
                <a:lnTo>
                  <a:pt x="118336" y="1297975"/>
                </a:lnTo>
                <a:lnTo>
                  <a:pt x="118733" y="1269395"/>
                </a:lnTo>
                <a:lnTo>
                  <a:pt x="119924" y="1240418"/>
                </a:lnTo>
                <a:lnTo>
                  <a:pt x="122704" y="1211837"/>
                </a:lnTo>
                <a:lnTo>
                  <a:pt x="125484" y="1184051"/>
                </a:lnTo>
                <a:lnTo>
                  <a:pt x="129455" y="1155867"/>
                </a:lnTo>
                <a:lnTo>
                  <a:pt x="134220" y="1128478"/>
                </a:lnTo>
                <a:lnTo>
                  <a:pt x="139780" y="1101088"/>
                </a:lnTo>
                <a:lnTo>
                  <a:pt x="146133" y="1074095"/>
                </a:lnTo>
                <a:lnTo>
                  <a:pt x="24223" y="995896"/>
                </a:lnTo>
                <a:lnTo>
                  <a:pt x="136603" y="755344"/>
                </a:lnTo>
                <a:lnTo>
                  <a:pt x="268043" y="794642"/>
                </a:lnTo>
                <a:lnTo>
                  <a:pt x="283530" y="772016"/>
                </a:lnTo>
                <a:lnTo>
                  <a:pt x="299017" y="750184"/>
                </a:lnTo>
                <a:lnTo>
                  <a:pt x="315696" y="728351"/>
                </a:lnTo>
                <a:lnTo>
                  <a:pt x="332771" y="707313"/>
                </a:lnTo>
                <a:lnTo>
                  <a:pt x="350243" y="686274"/>
                </a:lnTo>
                <a:lnTo>
                  <a:pt x="368907" y="666824"/>
                </a:lnTo>
                <a:lnTo>
                  <a:pt x="387571" y="646976"/>
                </a:lnTo>
                <a:lnTo>
                  <a:pt x="407426" y="627923"/>
                </a:lnTo>
                <a:lnTo>
                  <a:pt x="427281" y="609266"/>
                </a:lnTo>
                <a:lnTo>
                  <a:pt x="447930" y="591403"/>
                </a:lnTo>
                <a:lnTo>
                  <a:pt x="468977" y="574334"/>
                </a:lnTo>
                <a:lnTo>
                  <a:pt x="490420" y="557662"/>
                </a:lnTo>
                <a:lnTo>
                  <a:pt x="512261" y="541784"/>
                </a:lnTo>
                <a:lnTo>
                  <a:pt x="535293" y="526303"/>
                </a:lnTo>
                <a:lnTo>
                  <a:pt x="557928" y="511616"/>
                </a:lnTo>
                <a:lnTo>
                  <a:pt x="581754" y="497723"/>
                </a:lnTo>
                <a:lnTo>
                  <a:pt x="554354" y="371890"/>
                </a:lnTo>
                <a:lnTo>
                  <a:pt x="803734" y="280988"/>
                </a:lnTo>
                <a:close/>
                <a:moveTo>
                  <a:pt x="2013752" y="186531"/>
                </a:moveTo>
                <a:lnTo>
                  <a:pt x="2001871" y="186928"/>
                </a:lnTo>
                <a:lnTo>
                  <a:pt x="1989594" y="188119"/>
                </a:lnTo>
                <a:lnTo>
                  <a:pt x="1978109" y="190103"/>
                </a:lnTo>
                <a:lnTo>
                  <a:pt x="1966624" y="192881"/>
                </a:lnTo>
                <a:lnTo>
                  <a:pt x="1955139" y="196453"/>
                </a:lnTo>
                <a:lnTo>
                  <a:pt x="1944050" y="200819"/>
                </a:lnTo>
                <a:lnTo>
                  <a:pt x="1932962" y="205978"/>
                </a:lnTo>
                <a:lnTo>
                  <a:pt x="1922269" y="211534"/>
                </a:lnTo>
                <a:lnTo>
                  <a:pt x="1914348" y="216297"/>
                </a:lnTo>
                <a:lnTo>
                  <a:pt x="1906823" y="221853"/>
                </a:lnTo>
                <a:lnTo>
                  <a:pt x="1899695" y="227409"/>
                </a:lnTo>
                <a:lnTo>
                  <a:pt x="1892962" y="233363"/>
                </a:lnTo>
                <a:lnTo>
                  <a:pt x="1886230" y="239713"/>
                </a:lnTo>
                <a:lnTo>
                  <a:pt x="1880289" y="246063"/>
                </a:lnTo>
                <a:lnTo>
                  <a:pt x="1874349" y="252809"/>
                </a:lnTo>
                <a:lnTo>
                  <a:pt x="1869200" y="259953"/>
                </a:lnTo>
                <a:lnTo>
                  <a:pt x="1864052" y="267097"/>
                </a:lnTo>
                <a:lnTo>
                  <a:pt x="1859300" y="274241"/>
                </a:lnTo>
                <a:lnTo>
                  <a:pt x="1855339" y="281781"/>
                </a:lnTo>
                <a:lnTo>
                  <a:pt x="1850983" y="289719"/>
                </a:lnTo>
                <a:lnTo>
                  <a:pt x="1847419" y="297656"/>
                </a:lnTo>
                <a:lnTo>
                  <a:pt x="1844646" y="305594"/>
                </a:lnTo>
                <a:lnTo>
                  <a:pt x="1841874" y="313928"/>
                </a:lnTo>
                <a:lnTo>
                  <a:pt x="1839102" y="322263"/>
                </a:lnTo>
                <a:lnTo>
                  <a:pt x="1837518" y="330597"/>
                </a:lnTo>
                <a:lnTo>
                  <a:pt x="1835934" y="339328"/>
                </a:lnTo>
                <a:lnTo>
                  <a:pt x="1834350" y="348059"/>
                </a:lnTo>
                <a:lnTo>
                  <a:pt x="1833557" y="356791"/>
                </a:lnTo>
                <a:lnTo>
                  <a:pt x="1833557" y="365125"/>
                </a:lnTo>
                <a:lnTo>
                  <a:pt x="1833557" y="373856"/>
                </a:lnTo>
                <a:lnTo>
                  <a:pt x="1833953" y="382984"/>
                </a:lnTo>
                <a:lnTo>
                  <a:pt x="1835142" y="391716"/>
                </a:lnTo>
                <a:lnTo>
                  <a:pt x="1836726" y="400050"/>
                </a:lnTo>
                <a:lnTo>
                  <a:pt x="1838310" y="409178"/>
                </a:lnTo>
                <a:lnTo>
                  <a:pt x="1840290" y="417513"/>
                </a:lnTo>
                <a:lnTo>
                  <a:pt x="1843458" y="426244"/>
                </a:lnTo>
                <a:lnTo>
                  <a:pt x="1846230" y="434578"/>
                </a:lnTo>
                <a:lnTo>
                  <a:pt x="1850191" y="443310"/>
                </a:lnTo>
                <a:lnTo>
                  <a:pt x="1853755" y="451247"/>
                </a:lnTo>
                <a:lnTo>
                  <a:pt x="1858507" y="459581"/>
                </a:lnTo>
                <a:lnTo>
                  <a:pt x="1864844" y="469503"/>
                </a:lnTo>
                <a:lnTo>
                  <a:pt x="1871973" y="479028"/>
                </a:lnTo>
                <a:lnTo>
                  <a:pt x="1879497" y="488156"/>
                </a:lnTo>
                <a:lnTo>
                  <a:pt x="1887418" y="496888"/>
                </a:lnTo>
                <a:lnTo>
                  <a:pt x="1896527" y="504428"/>
                </a:lnTo>
                <a:lnTo>
                  <a:pt x="1905239" y="511969"/>
                </a:lnTo>
                <a:lnTo>
                  <a:pt x="1914744" y="518716"/>
                </a:lnTo>
                <a:lnTo>
                  <a:pt x="1924645" y="524669"/>
                </a:lnTo>
                <a:lnTo>
                  <a:pt x="1934942" y="529828"/>
                </a:lnTo>
                <a:lnTo>
                  <a:pt x="1945635" y="534988"/>
                </a:lnTo>
                <a:lnTo>
                  <a:pt x="1956723" y="538956"/>
                </a:lnTo>
                <a:lnTo>
                  <a:pt x="1967812" y="542131"/>
                </a:lnTo>
                <a:lnTo>
                  <a:pt x="1979297" y="545306"/>
                </a:lnTo>
                <a:lnTo>
                  <a:pt x="1990782" y="546894"/>
                </a:lnTo>
                <a:lnTo>
                  <a:pt x="2002267" y="548085"/>
                </a:lnTo>
                <a:lnTo>
                  <a:pt x="2014544" y="548481"/>
                </a:lnTo>
                <a:lnTo>
                  <a:pt x="2026425" y="548085"/>
                </a:lnTo>
                <a:lnTo>
                  <a:pt x="2038306" y="546894"/>
                </a:lnTo>
                <a:lnTo>
                  <a:pt x="2049791" y="544910"/>
                </a:lnTo>
                <a:lnTo>
                  <a:pt x="2061672" y="542131"/>
                </a:lnTo>
                <a:lnTo>
                  <a:pt x="2073157" y="538560"/>
                </a:lnTo>
                <a:lnTo>
                  <a:pt x="2084246" y="534194"/>
                </a:lnTo>
                <a:lnTo>
                  <a:pt x="2095335" y="529035"/>
                </a:lnTo>
                <a:lnTo>
                  <a:pt x="2106028" y="523081"/>
                </a:lnTo>
                <a:lnTo>
                  <a:pt x="2113552" y="518716"/>
                </a:lnTo>
                <a:lnTo>
                  <a:pt x="2121077" y="513556"/>
                </a:lnTo>
                <a:lnTo>
                  <a:pt x="2128206" y="508000"/>
                </a:lnTo>
                <a:lnTo>
                  <a:pt x="2134938" y="502047"/>
                </a:lnTo>
                <a:lnTo>
                  <a:pt x="2141275" y="496491"/>
                </a:lnTo>
                <a:lnTo>
                  <a:pt x="2147215" y="490141"/>
                </a:lnTo>
                <a:lnTo>
                  <a:pt x="2153156" y="483394"/>
                </a:lnTo>
                <a:lnTo>
                  <a:pt x="2158304" y="476647"/>
                </a:lnTo>
                <a:lnTo>
                  <a:pt x="2163452" y="469503"/>
                </a:lnTo>
                <a:lnTo>
                  <a:pt x="2168601" y="461566"/>
                </a:lnTo>
                <a:lnTo>
                  <a:pt x="2172957" y="454025"/>
                </a:lnTo>
                <a:lnTo>
                  <a:pt x="2176917" y="446485"/>
                </a:lnTo>
                <a:lnTo>
                  <a:pt x="2180482" y="438150"/>
                </a:lnTo>
                <a:lnTo>
                  <a:pt x="2183650" y="430213"/>
                </a:lnTo>
                <a:lnTo>
                  <a:pt x="2186818" y="421481"/>
                </a:lnTo>
                <a:lnTo>
                  <a:pt x="2189195" y="412750"/>
                </a:lnTo>
                <a:lnTo>
                  <a:pt x="2191175" y="404019"/>
                </a:lnTo>
                <a:lnTo>
                  <a:pt x="2192363" y="395288"/>
                </a:lnTo>
                <a:lnTo>
                  <a:pt x="2193947" y="386159"/>
                </a:lnTo>
                <a:lnTo>
                  <a:pt x="2194739" y="377428"/>
                </a:lnTo>
                <a:lnTo>
                  <a:pt x="2194739" y="368697"/>
                </a:lnTo>
                <a:lnTo>
                  <a:pt x="2194739" y="359569"/>
                </a:lnTo>
                <a:lnTo>
                  <a:pt x="2194343" y="351234"/>
                </a:lnTo>
                <a:lnTo>
                  <a:pt x="2192759" y="342503"/>
                </a:lnTo>
                <a:lnTo>
                  <a:pt x="2191571" y="333375"/>
                </a:lnTo>
                <a:lnTo>
                  <a:pt x="2189591" y="325041"/>
                </a:lnTo>
                <a:lnTo>
                  <a:pt x="2187610" y="316706"/>
                </a:lnTo>
                <a:lnTo>
                  <a:pt x="2184838" y="308372"/>
                </a:lnTo>
                <a:lnTo>
                  <a:pt x="2181670" y="299641"/>
                </a:lnTo>
                <a:lnTo>
                  <a:pt x="2178106" y="291703"/>
                </a:lnTo>
                <a:lnTo>
                  <a:pt x="2174145" y="283766"/>
                </a:lnTo>
                <a:lnTo>
                  <a:pt x="2169789" y="275828"/>
                </a:lnTo>
                <a:lnTo>
                  <a:pt x="2163452" y="265509"/>
                </a:lnTo>
                <a:lnTo>
                  <a:pt x="2156324" y="255984"/>
                </a:lnTo>
                <a:lnTo>
                  <a:pt x="2148799" y="247253"/>
                </a:lnTo>
                <a:lnTo>
                  <a:pt x="2140879" y="238522"/>
                </a:lnTo>
                <a:lnTo>
                  <a:pt x="2131770" y="230584"/>
                </a:lnTo>
                <a:lnTo>
                  <a:pt x="2123057" y="223441"/>
                </a:lnTo>
                <a:lnTo>
                  <a:pt x="2113552" y="216694"/>
                </a:lnTo>
                <a:lnTo>
                  <a:pt x="2103255" y="210344"/>
                </a:lnTo>
                <a:lnTo>
                  <a:pt x="2093355" y="204788"/>
                </a:lnTo>
                <a:lnTo>
                  <a:pt x="2082662" y="200422"/>
                </a:lnTo>
                <a:lnTo>
                  <a:pt x="2071969" y="196056"/>
                </a:lnTo>
                <a:lnTo>
                  <a:pt x="2060484" y="192881"/>
                </a:lnTo>
                <a:lnTo>
                  <a:pt x="2048999" y="190103"/>
                </a:lnTo>
                <a:lnTo>
                  <a:pt x="2037118" y="188119"/>
                </a:lnTo>
                <a:lnTo>
                  <a:pt x="2025633" y="186928"/>
                </a:lnTo>
                <a:lnTo>
                  <a:pt x="2013752" y="186531"/>
                </a:lnTo>
                <a:close/>
                <a:moveTo>
                  <a:pt x="2066028" y="0"/>
                </a:moveTo>
                <a:lnTo>
                  <a:pt x="2156324" y="23812"/>
                </a:lnTo>
                <a:lnTo>
                  <a:pt x="2146027" y="100013"/>
                </a:lnTo>
                <a:lnTo>
                  <a:pt x="2140916" y="118533"/>
                </a:lnTo>
                <a:lnTo>
                  <a:pt x="2134542" y="115094"/>
                </a:lnTo>
                <a:lnTo>
                  <a:pt x="2132671" y="114357"/>
                </a:lnTo>
                <a:lnTo>
                  <a:pt x="2132562" y="114300"/>
                </a:lnTo>
                <a:lnTo>
                  <a:pt x="2123453" y="110728"/>
                </a:lnTo>
                <a:lnTo>
                  <a:pt x="2132671" y="114357"/>
                </a:lnTo>
                <a:lnTo>
                  <a:pt x="2140879" y="118666"/>
                </a:lnTo>
                <a:lnTo>
                  <a:pt x="2140916" y="118533"/>
                </a:lnTo>
                <a:lnTo>
                  <a:pt x="2144839" y="120650"/>
                </a:lnTo>
                <a:lnTo>
                  <a:pt x="2153552" y="125413"/>
                </a:lnTo>
                <a:lnTo>
                  <a:pt x="2167413" y="133747"/>
                </a:lnTo>
                <a:lnTo>
                  <a:pt x="2174145" y="138113"/>
                </a:lnTo>
                <a:lnTo>
                  <a:pt x="2180878" y="142875"/>
                </a:lnTo>
                <a:lnTo>
                  <a:pt x="2181274" y="143272"/>
                </a:lnTo>
                <a:lnTo>
                  <a:pt x="2187610" y="148034"/>
                </a:lnTo>
                <a:lnTo>
                  <a:pt x="2193947" y="153194"/>
                </a:lnTo>
                <a:lnTo>
                  <a:pt x="2205432" y="163909"/>
                </a:lnTo>
                <a:lnTo>
                  <a:pt x="2212560" y="170656"/>
                </a:lnTo>
                <a:lnTo>
                  <a:pt x="2221273" y="180181"/>
                </a:lnTo>
                <a:lnTo>
                  <a:pt x="2226433" y="186128"/>
                </a:lnTo>
                <a:lnTo>
                  <a:pt x="2226422" y="186134"/>
                </a:lnTo>
                <a:lnTo>
                  <a:pt x="2229194" y="189309"/>
                </a:lnTo>
                <a:lnTo>
                  <a:pt x="2226433" y="186128"/>
                </a:lnTo>
                <a:lnTo>
                  <a:pt x="2244639" y="175419"/>
                </a:lnTo>
                <a:lnTo>
                  <a:pt x="2315925" y="143669"/>
                </a:lnTo>
                <a:lnTo>
                  <a:pt x="2363053" y="224234"/>
                </a:lnTo>
                <a:lnTo>
                  <a:pt x="2302064" y="270669"/>
                </a:lnTo>
                <a:lnTo>
                  <a:pt x="2280282" y="283369"/>
                </a:lnTo>
                <a:lnTo>
                  <a:pt x="2284242" y="296466"/>
                </a:lnTo>
                <a:lnTo>
                  <a:pt x="2287015" y="309166"/>
                </a:lnTo>
                <a:lnTo>
                  <a:pt x="2289787" y="322263"/>
                </a:lnTo>
                <a:lnTo>
                  <a:pt x="2291371" y="335359"/>
                </a:lnTo>
                <a:lnTo>
                  <a:pt x="2292559" y="348456"/>
                </a:lnTo>
                <a:lnTo>
                  <a:pt x="2293351" y="361553"/>
                </a:lnTo>
                <a:lnTo>
                  <a:pt x="2293351" y="374650"/>
                </a:lnTo>
                <a:lnTo>
                  <a:pt x="2292559" y="387350"/>
                </a:lnTo>
                <a:lnTo>
                  <a:pt x="2318301" y="394097"/>
                </a:lnTo>
                <a:lnTo>
                  <a:pt x="2390775" y="422275"/>
                </a:lnTo>
                <a:lnTo>
                  <a:pt x="2367409" y="512763"/>
                </a:lnTo>
                <a:lnTo>
                  <a:pt x="2291371" y="502047"/>
                </a:lnTo>
                <a:lnTo>
                  <a:pt x="2262857" y="494506"/>
                </a:lnTo>
                <a:lnTo>
                  <a:pt x="2256916" y="506016"/>
                </a:lnTo>
                <a:lnTo>
                  <a:pt x="2250183" y="517128"/>
                </a:lnTo>
                <a:lnTo>
                  <a:pt x="2243451" y="527447"/>
                </a:lnTo>
                <a:lnTo>
                  <a:pt x="2235926" y="537766"/>
                </a:lnTo>
                <a:lnTo>
                  <a:pt x="2228006" y="547688"/>
                </a:lnTo>
                <a:lnTo>
                  <a:pt x="2219293" y="557610"/>
                </a:lnTo>
                <a:lnTo>
                  <a:pt x="2210580" y="566738"/>
                </a:lnTo>
                <a:lnTo>
                  <a:pt x="2201075" y="575469"/>
                </a:lnTo>
                <a:lnTo>
                  <a:pt x="2216125" y="601266"/>
                </a:lnTo>
                <a:lnTo>
                  <a:pt x="2247807" y="671910"/>
                </a:lnTo>
                <a:lnTo>
                  <a:pt x="2167413" y="719932"/>
                </a:lnTo>
                <a:lnTo>
                  <a:pt x="2121077" y="658416"/>
                </a:lnTo>
                <a:lnTo>
                  <a:pt x="2105632" y="632222"/>
                </a:lnTo>
                <a:lnTo>
                  <a:pt x="2110780" y="629841"/>
                </a:lnTo>
                <a:lnTo>
                  <a:pt x="2115929" y="627857"/>
                </a:lnTo>
                <a:lnTo>
                  <a:pt x="2104048" y="632222"/>
                </a:lnTo>
                <a:lnTo>
                  <a:pt x="2092563" y="635794"/>
                </a:lnTo>
                <a:lnTo>
                  <a:pt x="2083058" y="638969"/>
                </a:lnTo>
                <a:lnTo>
                  <a:pt x="2067217" y="642541"/>
                </a:lnTo>
                <a:lnTo>
                  <a:pt x="2059296" y="643732"/>
                </a:lnTo>
                <a:lnTo>
                  <a:pt x="2050583" y="644922"/>
                </a:lnTo>
                <a:lnTo>
                  <a:pt x="2048999" y="644922"/>
                </a:lnTo>
                <a:lnTo>
                  <a:pt x="2033554" y="646907"/>
                </a:lnTo>
                <a:lnTo>
                  <a:pt x="2018505" y="647303"/>
                </a:lnTo>
                <a:lnTo>
                  <a:pt x="2014544" y="647700"/>
                </a:lnTo>
                <a:lnTo>
                  <a:pt x="2008208" y="647303"/>
                </a:lnTo>
                <a:lnTo>
                  <a:pt x="2002617" y="647117"/>
                </a:lnTo>
                <a:lnTo>
                  <a:pt x="1994743" y="646510"/>
                </a:lnTo>
                <a:lnTo>
                  <a:pt x="1984842" y="645716"/>
                </a:lnTo>
                <a:lnTo>
                  <a:pt x="1996327" y="646907"/>
                </a:lnTo>
                <a:lnTo>
                  <a:pt x="2002617" y="647117"/>
                </a:lnTo>
                <a:lnTo>
                  <a:pt x="2005039" y="647303"/>
                </a:lnTo>
                <a:lnTo>
                  <a:pt x="1994347" y="687785"/>
                </a:lnTo>
                <a:lnTo>
                  <a:pt x="1970189" y="747713"/>
                </a:lnTo>
                <a:lnTo>
                  <a:pt x="1879497" y="724297"/>
                </a:lnTo>
                <a:lnTo>
                  <a:pt x="1886230" y="662385"/>
                </a:lnTo>
                <a:lnTo>
                  <a:pt x="1896923" y="621507"/>
                </a:lnTo>
                <a:lnTo>
                  <a:pt x="1904447" y="625078"/>
                </a:lnTo>
                <a:lnTo>
                  <a:pt x="1893754" y="619919"/>
                </a:lnTo>
                <a:lnTo>
                  <a:pt x="1883061" y="614363"/>
                </a:lnTo>
                <a:lnTo>
                  <a:pt x="1874745" y="609997"/>
                </a:lnTo>
                <a:lnTo>
                  <a:pt x="1860884" y="601663"/>
                </a:lnTo>
                <a:lnTo>
                  <a:pt x="1854151" y="596900"/>
                </a:lnTo>
                <a:lnTo>
                  <a:pt x="1847419" y="592535"/>
                </a:lnTo>
                <a:lnTo>
                  <a:pt x="1846627" y="592138"/>
                </a:lnTo>
                <a:lnTo>
                  <a:pt x="1840290" y="586978"/>
                </a:lnTo>
                <a:lnTo>
                  <a:pt x="1834350" y="581819"/>
                </a:lnTo>
                <a:lnTo>
                  <a:pt x="1822469" y="571103"/>
                </a:lnTo>
                <a:lnTo>
                  <a:pt x="1815736" y="564356"/>
                </a:lnTo>
                <a:lnTo>
                  <a:pt x="1809516" y="557841"/>
                </a:lnTo>
                <a:lnTo>
                  <a:pt x="1805439" y="553244"/>
                </a:lnTo>
                <a:lnTo>
                  <a:pt x="1799103" y="545703"/>
                </a:lnTo>
                <a:lnTo>
                  <a:pt x="1807023" y="555228"/>
                </a:lnTo>
                <a:lnTo>
                  <a:pt x="1809516" y="557841"/>
                </a:lnTo>
                <a:lnTo>
                  <a:pt x="1811776" y="560388"/>
                </a:lnTo>
                <a:lnTo>
                  <a:pt x="1779697" y="579438"/>
                </a:lnTo>
                <a:lnTo>
                  <a:pt x="1720292" y="604044"/>
                </a:lnTo>
                <a:lnTo>
                  <a:pt x="1673164" y="523875"/>
                </a:lnTo>
                <a:lnTo>
                  <a:pt x="1721480" y="484585"/>
                </a:lnTo>
                <a:lnTo>
                  <a:pt x="1752767" y="465931"/>
                </a:lnTo>
                <a:lnTo>
                  <a:pt x="1748410" y="452835"/>
                </a:lnTo>
                <a:lnTo>
                  <a:pt x="1744450" y="439341"/>
                </a:lnTo>
                <a:lnTo>
                  <a:pt x="1741282" y="425847"/>
                </a:lnTo>
                <a:lnTo>
                  <a:pt x="1738510" y="412353"/>
                </a:lnTo>
                <a:lnTo>
                  <a:pt x="1736530" y="398860"/>
                </a:lnTo>
                <a:lnTo>
                  <a:pt x="1735737" y="385366"/>
                </a:lnTo>
                <a:lnTo>
                  <a:pt x="1734945" y="371475"/>
                </a:lnTo>
                <a:lnTo>
                  <a:pt x="1735341" y="357981"/>
                </a:lnTo>
                <a:lnTo>
                  <a:pt x="1704451" y="350441"/>
                </a:lnTo>
                <a:lnTo>
                  <a:pt x="1644650" y="325438"/>
                </a:lnTo>
                <a:lnTo>
                  <a:pt x="1668412" y="235347"/>
                </a:lnTo>
                <a:lnTo>
                  <a:pt x="1730193" y="242094"/>
                </a:lnTo>
                <a:lnTo>
                  <a:pt x="1760687" y="250031"/>
                </a:lnTo>
                <a:lnTo>
                  <a:pt x="1766628" y="237331"/>
                </a:lnTo>
                <a:lnTo>
                  <a:pt x="1773361" y="225028"/>
                </a:lnTo>
                <a:lnTo>
                  <a:pt x="1781281" y="213519"/>
                </a:lnTo>
                <a:lnTo>
                  <a:pt x="1789202" y="201613"/>
                </a:lnTo>
                <a:lnTo>
                  <a:pt x="1797915" y="190500"/>
                </a:lnTo>
                <a:lnTo>
                  <a:pt x="1807023" y="179784"/>
                </a:lnTo>
                <a:lnTo>
                  <a:pt x="1816924" y="169069"/>
                </a:lnTo>
                <a:lnTo>
                  <a:pt x="1827221" y="159544"/>
                </a:lnTo>
                <a:lnTo>
                  <a:pt x="1812964" y="135334"/>
                </a:lnTo>
                <a:lnTo>
                  <a:pt x="1788410" y="75406"/>
                </a:lnTo>
                <a:lnTo>
                  <a:pt x="1868804" y="27781"/>
                </a:lnTo>
                <a:lnTo>
                  <a:pt x="1907219" y="76994"/>
                </a:lnTo>
                <a:lnTo>
                  <a:pt x="1923061" y="102791"/>
                </a:lnTo>
                <a:lnTo>
                  <a:pt x="1917516" y="105172"/>
                </a:lnTo>
                <a:lnTo>
                  <a:pt x="1912368" y="107156"/>
                </a:lnTo>
                <a:lnTo>
                  <a:pt x="1924249" y="102791"/>
                </a:lnTo>
                <a:lnTo>
                  <a:pt x="1935734" y="99219"/>
                </a:lnTo>
                <a:lnTo>
                  <a:pt x="1945239" y="96044"/>
                </a:lnTo>
                <a:lnTo>
                  <a:pt x="1961080" y="92869"/>
                </a:lnTo>
                <a:lnTo>
                  <a:pt x="1969001" y="91281"/>
                </a:lnTo>
                <a:lnTo>
                  <a:pt x="1977317" y="89694"/>
                </a:lnTo>
                <a:lnTo>
                  <a:pt x="1979297" y="89694"/>
                </a:lnTo>
                <a:lnTo>
                  <a:pt x="1994347" y="88106"/>
                </a:lnTo>
                <a:lnTo>
                  <a:pt x="2009792" y="87709"/>
                </a:lnTo>
                <a:lnTo>
                  <a:pt x="2013752" y="87709"/>
                </a:lnTo>
                <a:lnTo>
                  <a:pt x="2019693" y="87709"/>
                </a:lnTo>
                <a:lnTo>
                  <a:pt x="2031970" y="88503"/>
                </a:lnTo>
                <a:lnTo>
                  <a:pt x="2043455" y="89297"/>
                </a:lnTo>
                <a:lnTo>
                  <a:pt x="2034346" y="88503"/>
                </a:lnTo>
                <a:lnTo>
                  <a:pt x="2038306" y="72628"/>
                </a:lnTo>
                <a:lnTo>
                  <a:pt x="2066028" y="0"/>
                </a:lnTo>
                <a:close/>
              </a:path>
            </a:pathLst>
          </a:custGeom>
          <a:solidFill>
            <a:srgbClr val="C00000"/>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81" name="标题 4"/>
          <p:cNvSpPr txBox="1">
            <a:spLocks/>
          </p:cNvSpPr>
          <p:nvPr/>
        </p:nvSpPr>
        <p:spPr>
          <a:xfrm>
            <a:off x="4774540" y="2192656"/>
            <a:ext cx="3091503"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000" b="1" dirty="0" smtClean="0">
                <a:solidFill>
                  <a:srgbClr val="C00000"/>
                </a:solidFill>
                <a:latin typeface="微软雅黑" panose="020B0503020204020204" pitchFamily="34" charset="-122"/>
                <a:ea typeface="微软雅黑" panose="020B0503020204020204" pitchFamily="34" charset="-122"/>
              </a:rPr>
              <a:t>PART THREE</a:t>
            </a:r>
            <a:endParaRPr lang="zh-CN" altLang="en-US" sz="30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80"/>
                                        </p:tgtEl>
                                        <p:attrNameLst>
                                          <p:attrName>style.visibility</p:attrName>
                                        </p:attrNameLst>
                                      </p:cBhvr>
                                      <p:to>
                                        <p:strVal val="visible"/>
                                      </p:to>
                                    </p:set>
                                    <p:animEffect transition="in" filter="fade">
                                      <p:cBhvr>
                                        <p:cTn id="12" dur="1000"/>
                                        <p:tgtEl>
                                          <p:spTgt spid="80"/>
                                        </p:tgtEl>
                                      </p:cBhvr>
                                    </p:animEffect>
                                    <p:anim calcmode="lin" valueType="num">
                                      <p:cBhvr>
                                        <p:cTn id="13" dur="1000" fill="hold"/>
                                        <p:tgtEl>
                                          <p:spTgt spid="80"/>
                                        </p:tgtEl>
                                        <p:attrNameLst>
                                          <p:attrName>ppt_x</p:attrName>
                                        </p:attrNameLst>
                                      </p:cBhvr>
                                      <p:tavLst>
                                        <p:tav tm="0">
                                          <p:val>
                                            <p:strVal val="#ppt_x"/>
                                          </p:val>
                                        </p:tav>
                                        <p:tav tm="100000">
                                          <p:val>
                                            <p:strVal val="#ppt_x"/>
                                          </p:val>
                                        </p:tav>
                                      </p:tavLst>
                                    </p:anim>
                                    <p:anim calcmode="lin" valueType="num">
                                      <p:cBhvr>
                                        <p:cTn id="14" dur="1000" fill="hold"/>
                                        <p:tgtEl>
                                          <p:spTgt spid="80"/>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50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Effect transition="in" filter="fade">
                                      <p:cBhvr>
                                        <p:cTn id="24" dur="500"/>
                                        <p:tgtEl>
                                          <p:spTgt spid="44"/>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81"/>
                                        </p:tgtEl>
                                        <p:attrNameLst>
                                          <p:attrName>style.visibility</p:attrName>
                                        </p:attrNameLst>
                                      </p:cBhvr>
                                      <p:to>
                                        <p:strVal val="visible"/>
                                      </p:to>
                                    </p:set>
                                    <p:anim calcmode="lin" valueType="num">
                                      <p:cBhvr>
                                        <p:cTn id="27" dur="500" fill="hold"/>
                                        <p:tgtEl>
                                          <p:spTgt spid="81"/>
                                        </p:tgtEl>
                                        <p:attrNameLst>
                                          <p:attrName>ppt_w</p:attrName>
                                        </p:attrNameLst>
                                      </p:cBhvr>
                                      <p:tavLst>
                                        <p:tav tm="0">
                                          <p:val>
                                            <p:fltVal val="0"/>
                                          </p:val>
                                        </p:tav>
                                        <p:tav tm="100000">
                                          <p:val>
                                            <p:strVal val="#ppt_w"/>
                                          </p:val>
                                        </p:tav>
                                      </p:tavLst>
                                    </p:anim>
                                    <p:anim calcmode="lin" valueType="num">
                                      <p:cBhvr>
                                        <p:cTn id="28" dur="500" fill="hold"/>
                                        <p:tgtEl>
                                          <p:spTgt spid="81"/>
                                        </p:tgtEl>
                                        <p:attrNameLst>
                                          <p:attrName>ppt_h</p:attrName>
                                        </p:attrNameLst>
                                      </p:cBhvr>
                                      <p:tavLst>
                                        <p:tav tm="0">
                                          <p:val>
                                            <p:fltVal val="0"/>
                                          </p:val>
                                        </p:tav>
                                        <p:tav tm="100000">
                                          <p:val>
                                            <p:strVal val="#ppt_h"/>
                                          </p:val>
                                        </p:tav>
                                      </p:tavLst>
                                    </p:anim>
                                    <p:animEffect transition="in" filter="fade">
                                      <p:cBhvr>
                                        <p:cTn id="29" dur="500"/>
                                        <p:tgtEl>
                                          <p:spTgt spid="81"/>
                                        </p:tgtEl>
                                      </p:cBhvr>
                                    </p:animEffect>
                                  </p:childTnLst>
                                </p:cTn>
                              </p:par>
                            </p:childTnLst>
                          </p:cTn>
                        </p:par>
                        <p:par>
                          <p:cTn id="30" fill="hold">
                            <p:stCondLst>
                              <p:cond delay="1500"/>
                            </p:stCondLst>
                            <p:childTnLst>
                              <p:par>
                                <p:cTn id="31" presetID="53" presetClass="entr" presetSubtype="16" fill="hold" nodeType="afterEffect">
                                  <p:stCondLst>
                                    <p:cond delay="0"/>
                                  </p:stCondLst>
                                  <p:childTnLst>
                                    <p:set>
                                      <p:cBhvr>
                                        <p:cTn id="32" dur="1" fill="hold">
                                          <p:stCondLst>
                                            <p:cond delay="0"/>
                                          </p:stCondLst>
                                        </p:cTn>
                                        <p:tgtEl>
                                          <p:spTgt spid="45"/>
                                        </p:tgtEl>
                                        <p:attrNameLst>
                                          <p:attrName>style.visibility</p:attrName>
                                        </p:attrNameLst>
                                      </p:cBhvr>
                                      <p:to>
                                        <p:strVal val="visible"/>
                                      </p:to>
                                    </p:set>
                                    <p:anim calcmode="lin" valueType="num">
                                      <p:cBhvr>
                                        <p:cTn id="33" dur="500" fill="hold"/>
                                        <p:tgtEl>
                                          <p:spTgt spid="45"/>
                                        </p:tgtEl>
                                        <p:attrNameLst>
                                          <p:attrName>ppt_w</p:attrName>
                                        </p:attrNameLst>
                                      </p:cBhvr>
                                      <p:tavLst>
                                        <p:tav tm="0">
                                          <p:val>
                                            <p:fltVal val="0"/>
                                          </p:val>
                                        </p:tav>
                                        <p:tav tm="100000">
                                          <p:val>
                                            <p:strVal val="#ppt_w"/>
                                          </p:val>
                                        </p:tav>
                                      </p:tavLst>
                                    </p:anim>
                                    <p:anim calcmode="lin" valueType="num">
                                      <p:cBhvr>
                                        <p:cTn id="34" dur="500" fill="hold"/>
                                        <p:tgtEl>
                                          <p:spTgt spid="45"/>
                                        </p:tgtEl>
                                        <p:attrNameLst>
                                          <p:attrName>ppt_h</p:attrName>
                                        </p:attrNameLst>
                                      </p:cBhvr>
                                      <p:tavLst>
                                        <p:tav tm="0">
                                          <p:val>
                                            <p:fltVal val="0"/>
                                          </p:val>
                                        </p:tav>
                                        <p:tav tm="100000">
                                          <p:val>
                                            <p:strVal val="#ppt_h"/>
                                          </p:val>
                                        </p:tav>
                                      </p:tavLst>
                                    </p:anim>
                                    <p:animEffect transition="in" filter="fade">
                                      <p:cBhvr>
                                        <p:cTn id="35" dur="500"/>
                                        <p:tgtEl>
                                          <p:spTgt spid="45"/>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p:cTn id="39" dur="500" fill="hold"/>
                                        <p:tgtEl>
                                          <p:spTgt spid="50"/>
                                        </p:tgtEl>
                                        <p:attrNameLst>
                                          <p:attrName>ppt_w</p:attrName>
                                        </p:attrNameLst>
                                      </p:cBhvr>
                                      <p:tavLst>
                                        <p:tav tm="0">
                                          <p:val>
                                            <p:fltVal val="0"/>
                                          </p:val>
                                        </p:tav>
                                        <p:tav tm="100000">
                                          <p:val>
                                            <p:strVal val="#ppt_w"/>
                                          </p:val>
                                        </p:tav>
                                      </p:tavLst>
                                    </p:anim>
                                    <p:anim calcmode="lin" valueType="num">
                                      <p:cBhvr>
                                        <p:cTn id="40" dur="500" fill="hold"/>
                                        <p:tgtEl>
                                          <p:spTgt spid="50"/>
                                        </p:tgtEl>
                                        <p:attrNameLst>
                                          <p:attrName>ppt_h</p:attrName>
                                        </p:attrNameLst>
                                      </p:cBhvr>
                                      <p:tavLst>
                                        <p:tav tm="0">
                                          <p:val>
                                            <p:fltVal val="0"/>
                                          </p:val>
                                        </p:tav>
                                        <p:tav tm="100000">
                                          <p:val>
                                            <p:strVal val="#ppt_h"/>
                                          </p:val>
                                        </p:tav>
                                      </p:tavLst>
                                    </p:anim>
                                    <p:animEffect transition="in" filter="fade">
                                      <p:cBhvr>
                                        <p:cTn id="41" dur="500"/>
                                        <p:tgtEl>
                                          <p:spTgt spid="50"/>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55"/>
                                        </p:tgtEl>
                                        <p:attrNameLst>
                                          <p:attrName>style.visibility</p:attrName>
                                        </p:attrNameLst>
                                      </p:cBhvr>
                                      <p:to>
                                        <p:strVal val="visible"/>
                                      </p:to>
                                    </p:set>
                                    <p:anim calcmode="lin" valueType="num">
                                      <p:cBhvr>
                                        <p:cTn id="45" dur="500" fill="hold"/>
                                        <p:tgtEl>
                                          <p:spTgt spid="55"/>
                                        </p:tgtEl>
                                        <p:attrNameLst>
                                          <p:attrName>ppt_w</p:attrName>
                                        </p:attrNameLst>
                                      </p:cBhvr>
                                      <p:tavLst>
                                        <p:tav tm="0">
                                          <p:val>
                                            <p:fltVal val="0"/>
                                          </p:val>
                                        </p:tav>
                                        <p:tav tm="100000">
                                          <p:val>
                                            <p:strVal val="#ppt_w"/>
                                          </p:val>
                                        </p:tav>
                                      </p:tavLst>
                                    </p:anim>
                                    <p:anim calcmode="lin" valueType="num">
                                      <p:cBhvr>
                                        <p:cTn id="46" dur="500" fill="hold"/>
                                        <p:tgtEl>
                                          <p:spTgt spid="55"/>
                                        </p:tgtEl>
                                        <p:attrNameLst>
                                          <p:attrName>ppt_h</p:attrName>
                                        </p:attrNameLst>
                                      </p:cBhvr>
                                      <p:tavLst>
                                        <p:tav tm="0">
                                          <p:val>
                                            <p:fltVal val="0"/>
                                          </p:val>
                                        </p:tav>
                                        <p:tav tm="100000">
                                          <p:val>
                                            <p:strVal val="#ppt_h"/>
                                          </p:val>
                                        </p:tav>
                                      </p:tavLst>
                                    </p:anim>
                                    <p:animEffect transition="in" filter="fade">
                                      <p:cBhvr>
                                        <p:cTn id="47" dur="500"/>
                                        <p:tgtEl>
                                          <p:spTgt spid="55"/>
                                        </p:tgtEl>
                                      </p:cBhvr>
                                    </p:animEffect>
                                  </p:childTnLst>
                                </p:cTn>
                              </p:par>
                            </p:childTnLst>
                          </p:cTn>
                        </p:par>
                        <p:par>
                          <p:cTn id="48" fill="hold">
                            <p:stCondLst>
                              <p:cond delay="3000"/>
                            </p:stCondLst>
                            <p:childTnLst>
                              <p:par>
                                <p:cTn id="49" presetID="53" presetClass="entr" presetSubtype="16" fill="hold" nodeType="after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53" presetClass="entr" presetSubtype="16" fill="hold" nodeType="afterEffect">
                                  <p:stCondLst>
                                    <p:cond delay="0"/>
                                  </p:stCondLst>
                                  <p:childTnLst>
                                    <p:set>
                                      <p:cBhvr>
                                        <p:cTn id="56" dur="1" fill="hold">
                                          <p:stCondLst>
                                            <p:cond delay="0"/>
                                          </p:stCondLst>
                                        </p:cTn>
                                        <p:tgtEl>
                                          <p:spTgt spid="65"/>
                                        </p:tgtEl>
                                        <p:attrNameLst>
                                          <p:attrName>style.visibility</p:attrName>
                                        </p:attrNameLst>
                                      </p:cBhvr>
                                      <p:to>
                                        <p:strVal val="visible"/>
                                      </p:to>
                                    </p:set>
                                    <p:anim calcmode="lin" valueType="num">
                                      <p:cBhvr>
                                        <p:cTn id="57" dur="500" fill="hold"/>
                                        <p:tgtEl>
                                          <p:spTgt spid="65"/>
                                        </p:tgtEl>
                                        <p:attrNameLst>
                                          <p:attrName>ppt_w</p:attrName>
                                        </p:attrNameLst>
                                      </p:cBhvr>
                                      <p:tavLst>
                                        <p:tav tm="0">
                                          <p:val>
                                            <p:fltVal val="0"/>
                                          </p:val>
                                        </p:tav>
                                        <p:tav tm="100000">
                                          <p:val>
                                            <p:strVal val="#ppt_w"/>
                                          </p:val>
                                        </p:tav>
                                      </p:tavLst>
                                    </p:anim>
                                    <p:anim calcmode="lin" valueType="num">
                                      <p:cBhvr>
                                        <p:cTn id="58" dur="500" fill="hold"/>
                                        <p:tgtEl>
                                          <p:spTgt spid="65"/>
                                        </p:tgtEl>
                                        <p:attrNameLst>
                                          <p:attrName>ppt_h</p:attrName>
                                        </p:attrNameLst>
                                      </p:cBhvr>
                                      <p:tavLst>
                                        <p:tav tm="0">
                                          <p:val>
                                            <p:fltVal val="0"/>
                                          </p:val>
                                        </p:tav>
                                        <p:tav tm="100000">
                                          <p:val>
                                            <p:strVal val="#ppt_h"/>
                                          </p:val>
                                        </p:tav>
                                      </p:tavLst>
                                    </p:anim>
                                    <p:animEffect transition="in" filter="fade">
                                      <p:cBhvr>
                                        <p:cTn id="59" dur="500"/>
                                        <p:tgtEl>
                                          <p:spTgt spid="65"/>
                                        </p:tgtEl>
                                      </p:cBhvr>
                                    </p:animEffect>
                                  </p:childTnLst>
                                </p:cTn>
                              </p:par>
                            </p:childTnLst>
                          </p:cTn>
                        </p:par>
                        <p:par>
                          <p:cTn id="60" fill="hold">
                            <p:stCondLst>
                              <p:cond delay="4000"/>
                            </p:stCondLst>
                            <p:childTnLst>
                              <p:par>
                                <p:cTn id="61" presetID="53" presetClass="entr" presetSubtype="16" fill="hold" nodeType="afterEffect">
                                  <p:stCondLst>
                                    <p:cond delay="0"/>
                                  </p:stCondLst>
                                  <p:childTnLst>
                                    <p:set>
                                      <p:cBhvr>
                                        <p:cTn id="62" dur="1" fill="hold">
                                          <p:stCondLst>
                                            <p:cond delay="0"/>
                                          </p:stCondLst>
                                        </p:cTn>
                                        <p:tgtEl>
                                          <p:spTgt spid="70"/>
                                        </p:tgtEl>
                                        <p:attrNameLst>
                                          <p:attrName>style.visibility</p:attrName>
                                        </p:attrNameLst>
                                      </p:cBhvr>
                                      <p:to>
                                        <p:strVal val="visible"/>
                                      </p:to>
                                    </p:set>
                                    <p:anim calcmode="lin" valueType="num">
                                      <p:cBhvr>
                                        <p:cTn id="63" dur="500" fill="hold"/>
                                        <p:tgtEl>
                                          <p:spTgt spid="70"/>
                                        </p:tgtEl>
                                        <p:attrNameLst>
                                          <p:attrName>ppt_w</p:attrName>
                                        </p:attrNameLst>
                                      </p:cBhvr>
                                      <p:tavLst>
                                        <p:tav tm="0">
                                          <p:val>
                                            <p:fltVal val="0"/>
                                          </p:val>
                                        </p:tav>
                                        <p:tav tm="100000">
                                          <p:val>
                                            <p:strVal val="#ppt_w"/>
                                          </p:val>
                                        </p:tav>
                                      </p:tavLst>
                                    </p:anim>
                                    <p:anim calcmode="lin" valueType="num">
                                      <p:cBhvr>
                                        <p:cTn id="64" dur="500" fill="hold"/>
                                        <p:tgtEl>
                                          <p:spTgt spid="70"/>
                                        </p:tgtEl>
                                        <p:attrNameLst>
                                          <p:attrName>ppt_h</p:attrName>
                                        </p:attrNameLst>
                                      </p:cBhvr>
                                      <p:tavLst>
                                        <p:tav tm="0">
                                          <p:val>
                                            <p:fltVal val="0"/>
                                          </p:val>
                                        </p:tav>
                                        <p:tav tm="100000">
                                          <p:val>
                                            <p:strVal val="#ppt_h"/>
                                          </p:val>
                                        </p:tav>
                                      </p:tavLst>
                                    </p:anim>
                                    <p:animEffect transition="in" filter="fade">
                                      <p:cBhvr>
                                        <p:cTn id="65" dur="500"/>
                                        <p:tgtEl>
                                          <p:spTgt spid="70"/>
                                        </p:tgtEl>
                                      </p:cBhvr>
                                    </p:animEffect>
                                  </p:childTnLst>
                                </p:cTn>
                              </p:par>
                            </p:childTnLst>
                          </p:cTn>
                        </p:par>
                        <p:par>
                          <p:cTn id="66" fill="hold">
                            <p:stCondLst>
                              <p:cond delay="4500"/>
                            </p:stCondLst>
                            <p:childTnLst>
                              <p:par>
                                <p:cTn id="67" presetID="53" presetClass="entr" presetSubtype="16" fill="hold" nodeType="afterEffect">
                                  <p:stCondLst>
                                    <p:cond delay="0"/>
                                  </p:stCondLst>
                                  <p:childTnLst>
                                    <p:set>
                                      <p:cBhvr>
                                        <p:cTn id="68" dur="1" fill="hold">
                                          <p:stCondLst>
                                            <p:cond delay="0"/>
                                          </p:stCondLst>
                                        </p:cTn>
                                        <p:tgtEl>
                                          <p:spTgt spid="75"/>
                                        </p:tgtEl>
                                        <p:attrNameLst>
                                          <p:attrName>style.visibility</p:attrName>
                                        </p:attrNameLst>
                                      </p:cBhvr>
                                      <p:to>
                                        <p:strVal val="visible"/>
                                      </p:to>
                                    </p:set>
                                    <p:anim calcmode="lin" valueType="num">
                                      <p:cBhvr>
                                        <p:cTn id="69" dur="500" fill="hold"/>
                                        <p:tgtEl>
                                          <p:spTgt spid="75"/>
                                        </p:tgtEl>
                                        <p:attrNameLst>
                                          <p:attrName>ppt_w</p:attrName>
                                        </p:attrNameLst>
                                      </p:cBhvr>
                                      <p:tavLst>
                                        <p:tav tm="0">
                                          <p:val>
                                            <p:fltVal val="0"/>
                                          </p:val>
                                        </p:tav>
                                        <p:tav tm="100000">
                                          <p:val>
                                            <p:strVal val="#ppt_w"/>
                                          </p:val>
                                        </p:tav>
                                      </p:tavLst>
                                    </p:anim>
                                    <p:anim calcmode="lin" valueType="num">
                                      <p:cBhvr>
                                        <p:cTn id="70" dur="500" fill="hold"/>
                                        <p:tgtEl>
                                          <p:spTgt spid="75"/>
                                        </p:tgtEl>
                                        <p:attrNameLst>
                                          <p:attrName>ppt_h</p:attrName>
                                        </p:attrNameLst>
                                      </p:cBhvr>
                                      <p:tavLst>
                                        <p:tav tm="0">
                                          <p:val>
                                            <p:fltVal val="0"/>
                                          </p:val>
                                        </p:tav>
                                        <p:tav tm="100000">
                                          <p:val>
                                            <p:strVal val="#ppt_h"/>
                                          </p:val>
                                        </p:tav>
                                      </p:tavLst>
                                    </p:anim>
                                    <p:animEffect transition="in" filter="fade">
                                      <p:cBhvr>
                                        <p:cTn id="7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p:bldP spid="44" grpId="0"/>
      <p:bldP spid="80" grpId="0" animBg="1"/>
      <p:bldP spid="8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 name="任意多边形 121"/>
          <p:cNvSpPr/>
          <p:nvPr/>
        </p:nvSpPr>
        <p:spPr>
          <a:xfrm>
            <a:off x="1327736" y="764704"/>
            <a:ext cx="2438778" cy="4336772"/>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6202391">
                <a:moveTo>
                  <a:pt x="0" y="0"/>
                </a:moveTo>
                <a:lnTo>
                  <a:pt x="3231524" y="22548"/>
                </a:lnTo>
                <a:lnTo>
                  <a:pt x="3252551" y="4667851"/>
                </a:lnTo>
                <a:lnTo>
                  <a:pt x="3244497" y="4667851"/>
                </a:lnTo>
                <a:lnTo>
                  <a:pt x="3240653" y="4743969"/>
                </a:lnTo>
                <a:cubicBezTo>
                  <a:pt x="3157461" y="5563143"/>
                  <a:pt x="2465643" y="6202391"/>
                  <a:pt x="1624520" y="6202391"/>
                </a:cubicBezTo>
                <a:cubicBezTo>
                  <a:pt x="783397" y="6202391"/>
                  <a:pt x="91579" y="5563143"/>
                  <a:pt x="8387" y="4743969"/>
                </a:cubicBezTo>
                <a:lnTo>
                  <a:pt x="4544" y="4667851"/>
                </a:lnTo>
                <a:lnTo>
                  <a:pt x="0" y="4667851"/>
                </a:lnTo>
                <a:lnTo>
                  <a:pt x="0" y="4577871"/>
                </a:lnTo>
                <a:lnTo>
                  <a:pt x="0" y="0"/>
                </a:lnTo>
                <a:close/>
              </a:path>
            </a:pathLst>
          </a:custGeom>
          <a:solidFill>
            <a:srgbClr val="FFFFFF">
              <a:lumMod val="85000"/>
              <a:alpha val="80000"/>
            </a:srgbClr>
          </a:solidFill>
          <a:ln w="3175" cap="flat" cmpd="sng" algn="ctr">
            <a:solidFill>
              <a:srgbClr val="FFFFFF">
                <a:lumMod val="65000"/>
              </a:srgbClr>
            </a:solid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23" name="KSO_Shape"/>
          <p:cNvSpPr>
            <a:spLocks/>
          </p:cNvSpPr>
          <p:nvPr/>
        </p:nvSpPr>
        <p:spPr bwMode="auto">
          <a:xfrm>
            <a:off x="2078709" y="2267243"/>
            <a:ext cx="1086537" cy="746284"/>
          </a:xfrm>
          <a:custGeom>
            <a:avLst/>
            <a:gdLst>
              <a:gd name="T0" fmla="*/ 2147483646 w 112"/>
              <a:gd name="T1" fmla="*/ 2147483646 h 77"/>
              <a:gd name="T2" fmla="*/ 2147483646 w 112"/>
              <a:gd name="T3" fmla="*/ 2147483646 h 77"/>
              <a:gd name="T4" fmla="*/ 2147483646 w 112"/>
              <a:gd name="T5" fmla="*/ 2147483646 h 77"/>
              <a:gd name="T6" fmla="*/ 2147483646 w 112"/>
              <a:gd name="T7" fmla="*/ 2147483646 h 77"/>
              <a:gd name="T8" fmla="*/ 2147483646 w 112"/>
              <a:gd name="T9" fmla="*/ 2147483646 h 77"/>
              <a:gd name="T10" fmla="*/ 0 w 112"/>
              <a:gd name="T11" fmla="*/ 2147483646 h 77"/>
              <a:gd name="T12" fmla="*/ 2147483646 w 112"/>
              <a:gd name="T13" fmla="*/ 2147483646 h 77"/>
              <a:gd name="T14" fmla="*/ 2147483646 w 112"/>
              <a:gd name="T15" fmla="*/ 2147483646 h 77"/>
              <a:gd name="T16" fmla="*/ 2147483646 w 112"/>
              <a:gd name="T17" fmla="*/ 2147483646 h 77"/>
              <a:gd name="T18" fmla="*/ 2147483646 w 112"/>
              <a:gd name="T19" fmla="*/ 2147483646 h 77"/>
              <a:gd name="T20" fmla="*/ 2147483646 w 112"/>
              <a:gd name="T21" fmla="*/ 2147483646 h 77"/>
              <a:gd name="T22" fmla="*/ 2147483646 w 112"/>
              <a:gd name="T23" fmla="*/ 2147483646 h 77"/>
              <a:gd name="T24" fmla="*/ 2147483646 w 112"/>
              <a:gd name="T25" fmla="*/ 2147483646 h 77"/>
              <a:gd name="T26" fmla="*/ 2147483646 w 112"/>
              <a:gd name="T27" fmla="*/ 2147483646 h 77"/>
              <a:gd name="T28" fmla="*/ 2147483646 w 112"/>
              <a:gd name="T29" fmla="*/ 2147483646 h 77"/>
              <a:gd name="T30" fmla="*/ 2147483646 w 112"/>
              <a:gd name="T31" fmla="*/ 2147483646 h 77"/>
              <a:gd name="T32" fmla="*/ 2147483646 w 112"/>
              <a:gd name="T33" fmla="*/ 2147483646 h 77"/>
              <a:gd name="T34" fmla="*/ 2147483646 w 112"/>
              <a:gd name="T35" fmla="*/ 2147483646 h 77"/>
              <a:gd name="T36" fmla="*/ 2147483646 w 112"/>
              <a:gd name="T37" fmla="*/ 2147483646 h 77"/>
              <a:gd name="T38" fmla="*/ 2147483646 w 112"/>
              <a:gd name="T39" fmla="*/ 2147483646 h 77"/>
              <a:gd name="T40" fmla="*/ 2147483646 w 112"/>
              <a:gd name="T41" fmla="*/ 2147483646 h 77"/>
              <a:gd name="T42" fmla="*/ 2147483646 w 112"/>
              <a:gd name="T43" fmla="*/ 2147483646 h 77"/>
              <a:gd name="T44" fmla="*/ 2147483646 w 112"/>
              <a:gd name="T45" fmla="*/ 2147483646 h 77"/>
              <a:gd name="T46" fmla="*/ 2147483646 w 112"/>
              <a:gd name="T47" fmla="*/ 2147483646 h 77"/>
              <a:gd name="T48" fmla="*/ 2147483646 w 112"/>
              <a:gd name="T49" fmla="*/ 2147483646 h 77"/>
              <a:gd name="T50" fmla="*/ 2147483646 w 112"/>
              <a:gd name="T51" fmla="*/ 2147483646 h 77"/>
              <a:gd name="T52" fmla="*/ 2147483646 w 112"/>
              <a:gd name="T53" fmla="*/ 2147483646 h 77"/>
              <a:gd name="T54" fmla="*/ 2147483646 w 112"/>
              <a:gd name="T55" fmla="*/ 2147483646 h 77"/>
              <a:gd name="T56" fmla="*/ 2147483646 w 112"/>
              <a:gd name="T57" fmla="*/ 2147483646 h 77"/>
              <a:gd name="T58" fmla="*/ 2147483646 w 112"/>
              <a:gd name="T59" fmla="*/ 2147483646 h 77"/>
              <a:gd name="T60" fmla="*/ 2147483646 w 112"/>
              <a:gd name="T61" fmla="*/ 2147483646 h 77"/>
              <a:gd name="T62" fmla="*/ 2147483646 w 112"/>
              <a:gd name="T63" fmla="*/ 2147483646 h 77"/>
              <a:gd name="T64" fmla="*/ 2147483646 w 112"/>
              <a:gd name="T65" fmla="*/ 2147483646 h 77"/>
              <a:gd name="T66" fmla="*/ 2147483646 w 112"/>
              <a:gd name="T67" fmla="*/ 2147483646 h 77"/>
              <a:gd name="T68" fmla="*/ 2147483646 w 112"/>
              <a:gd name="T69" fmla="*/ 2147483646 h 77"/>
              <a:gd name="T70" fmla="*/ 2147483646 w 112"/>
              <a:gd name="T71" fmla="*/ 2147483646 h 77"/>
              <a:gd name="T72" fmla="*/ 2147483646 w 112"/>
              <a:gd name="T73" fmla="*/ 2147483646 h 77"/>
              <a:gd name="T74" fmla="*/ 2147483646 w 112"/>
              <a:gd name="T75" fmla="*/ 2147483646 h 77"/>
              <a:gd name="T76" fmla="*/ 2147483646 w 112"/>
              <a:gd name="T77" fmla="*/ 2147483646 h 77"/>
              <a:gd name="T78" fmla="*/ 2147483646 w 112"/>
              <a:gd name="T79" fmla="*/ 2147483646 h 77"/>
              <a:gd name="T80" fmla="*/ 2147483646 w 112"/>
              <a:gd name="T81" fmla="*/ 2147483646 h 77"/>
              <a:gd name="T82" fmla="*/ 2147483646 w 112"/>
              <a:gd name="T83" fmla="*/ 2147483646 h 77"/>
              <a:gd name="T84" fmla="*/ 2147483646 w 112"/>
              <a:gd name="T85" fmla="*/ 2147483646 h 77"/>
              <a:gd name="T86" fmla="*/ 2147483646 w 112"/>
              <a:gd name="T87" fmla="*/ 2147483646 h 7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12" h="77">
                <a:moveTo>
                  <a:pt x="56" y="0"/>
                </a:moveTo>
                <a:cubicBezTo>
                  <a:pt x="62" y="0"/>
                  <a:pt x="66" y="4"/>
                  <a:pt x="66" y="10"/>
                </a:cubicBezTo>
                <a:cubicBezTo>
                  <a:pt x="66" y="15"/>
                  <a:pt x="62" y="20"/>
                  <a:pt x="56" y="20"/>
                </a:cubicBezTo>
                <a:cubicBezTo>
                  <a:pt x="51" y="20"/>
                  <a:pt x="46" y="15"/>
                  <a:pt x="46" y="10"/>
                </a:cubicBezTo>
                <a:cubicBezTo>
                  <a:pt x="46" y="4"/>
                  <a:pt x="51" y="0"/>
                  <a:pt x="56" y="0"/>
                </a:cubicBezTo>
                <a:close/>
                <a:moveTo>
                  <a:pt x="15" y="49"/>
                </a:moveTo>
                <a:cubicBezTo>
                  <a:pt x="15" y="66"/>
                  <a:pt x="15" y="66"/>
                  <a:pt x="15" y="66"/>
                </a:cubicBezTo>
                <a:cubicBezTo>
                  <a:pt x="10" y="66"/>
                  <a:pt x="10" y="66"/>
                  <a:pt x="10" y="66"/>
                </a:cubicBezTo>
                <a:cubicBezTo>
                  <a:pt x="10" y="52"/>
                  <a:pt x="10" y="52"/>
                  <a:pt x="10" y="52"/>
                </a:cubicBezTo>
                <a:cubicBezTo>
                  <a:pt x="9" y="52"/>
                  <a:pt x="9" y="52"/>
                  <a:pt x="9" y="52"/>
                </a:cubicBezTo>
                <a:cubicBezTo>
                  <a:pt x="9" y="66"/>
                  <a:pt x="9" y="66"/>
                  <a:pt x="9" y="66"/>
                </a:cubicBezTo>
                <a:cubicBezTo>
                  <a:pt x="4" y="66"/>
                  <a:pt x="4" y="66"/>
                  <a:pt x="4" y="66"/>
                </a:cubicBezTo>
                <a:cubicBezTo>
                  <a:pt x="4" y="49"/>
                  <a:pt x="4" y="49"/>
                  <a:pt x="4" y="49"/>
                </a:cubicBezTo>
                <a:cubicBezTo>
                  <a:pt x="4" y="46"/>
                  <a:pt x="4" y="46"/>
                  <a:pt x="4" y="46"/>
                </a:cubicBezTo>
                <a:cubicBezTo>
                  <a:pt x="4" y="37"/>
                  <a:pt x="4" y="37"/>
                  <a:pt x="4" y="37"/>
                </a:cubicBezTo>
                <a:cubicBezTo>
                  <a:pt x="4" y="37"/>
                  <a:pt x="4" y="37"/>
                  <a:pt x="4" y="37"/>
                </a:cubicBezTo>
                <a:cubicBezTo>
                  <a:pt x="4" y="46"/>
                  <a:pt x="4" y="46"/>
                  <a:pt x="4" y="46"/>
                </a:cubicBezTo>
                <a:cubicBezTo>
                  <a:pt x="0" y="46"/>
                  <a:pt x="0" y="46"/>
                  <a:pt x="0" y="46"/>
                </a:cubicBezTo>
                <a:cubicBezTo>
                  <a:pt x="0" y="33"/>
                  <a:pt x="0" y="33"/>
                  <a:pt x="0" y="33"/>
                </a:cubicBezTo>
                <a:cubicBezTo>
                  <a:pt x="0" y="31"/>
                  <a:pt x="1" y="29"/>
                  <a:pt x="4" y="29"/>
                </a:cubicBezTo>
                <a:cubicBezTo>
                  <a:pt x="13" y="29"/>
                  <a:pt x="13" y="29"/>
                  <a:pt x="13" y="29"/>
                </a:cubicBezTo>
                <a:cubicBezTo>
                  <a:pt x="13" y="30"/>
                  <a:pt x="13" y="30"/>
                  <a:pt x="13" y="31"/>
                </a:cubicBezTo>
                <a:cubicBezTo>
                  <a:pt x="13" y="49"/>
                  <a:pt x="13" y="49"/>
                  <a:pt x="13" y="49"/>
                </a:cubicBezTo>
                <a:cubicBezTo>
                  <a:pt x="15" y="49"/>
                  <a:pt x="15" y="49"/>
                  <a:pt x="15" y="49"/>
                </a:cubicBezTo>
                <a:close/>
                <a:moveTo>
                  <a:pt x="10" y="15"/>
                </a:moveTo>
                <a:cubicBezTo>
                  <a:pt x="13" y="15"/>
                  <a:pt x="16" y="18"/>
                  <a:pt x="16" y="22"/>
                </a:cubicBezTo>
                <a:cubicBezTo>
                  <a:pt x="16" y="23"/>
                  <a:pt x="16" y="24"/>
                  <a:pt x="15" y="25"/>
                </a:cubicBezTo>
                <a:cubicBezTo>
                  <a:pt x="15" y="26"/>
                  <a:pt x="15" y="26"/>
                  <a:pt x="14" y="26"/>
                </a:cubicBezTo>
                <a:cubicBezTo>
                  <a:pt x="13" y="27"/>
                  <a:pt x="12" y="28"/>
                  <a:pt x="10" y="28"/>
                </a:cubicBezTo>
                <a:cubicBezTo>
                  <a:pt x="6" y="28"/>
                  <a:pt x="3" y="25"/>
                  <a:pt x="3" y="22"/>
                </a:cubicBezTo>
                <a:cubicBezTo>
                  <a:pt x="3" y="18"/>
                  <a:pt x="6" y="15"/>
                  <a:pt x="10" y="15"/>
                </a:cubicBezTo>
                <a:close/>
                <a:moveTo>
                  <a:pt x="96" y="49"/>
                </a:moveTo>
                <a:cubicBezTo>
                  <a:pt x="96" y="66"/>
                  <a:pt x="96" y="66"/>
                  <a:pt x="96" y="66"/>
                </a:cubicBezTo>
                <a:cubicBezTo>
                  <a:pt x="101" y="66"/>
                  <a:pt x="101" y="66"/>
                  <a:pt x="101" y="66"/>
                </a:cubicBezTo>
                <a:cubicBezTo>
                  <a:pt x="101" y="52"/>
                  <a:pt x="101" y="52"/>
                  <a:pt x="101" y="52"/>
                </a:cubicBezTo>
                <a:cubicBezTo>
                  <a:pt x="102" y="52"/>
                  <a:pt x="102" y="52"/>
                  <a:pt x="102" y="52"/>
                </a:cubicBezTo>
                <a:cubicBezTo>
                  <a:pt x="102" y="66"/>
                  <a:pt x="102" y="66"/>
                  <a:pt x="102" y="66"/>
                </a:cubicBezTo>
                <a:cubicBezTo>
                  <a:pt x="107" y="66"/>
                  <a:pt x="107" y="66"/>
                  <a:pt x="107" y="66"/>
                </a:cubicBezTo>
                <a:cubicBezTo>
                  <a:pt x="107" y="49"/>
                  <a:pt x="107" y="49"/>
                  <a:pt x="107" y="49"/>
                </a:cubicBezTo>
                <a:cubicBezTo>
                  <a:pt x="107" y="46"/>
                  <a:pt x="107" y="46"/>
                  <a:pt x="107" y="46"/>
                </a:cubicBezTo>
                <a:cubicBezTo>
                  <a:pt x="107" y="37"/>
                  <a:pt x="107" y="37"/>
                  <a:pt x="107" y="37"/>
                </a:cubicBezTo>
                <a:cubicBezTo>
                  <a:pt x="107" y="37"/>
                  <a:pt x="107" y="37"/>
                  <a:pt x="107" y="37"/>
                </a:cubicBezTo>
                <a:cubicBezTo>
                  <a:pt x="107" y="46"/>
                  <a:pt x="107" y="46"/>
                  <a:pt x="107" y="46"/>
                </a:cubicBezTo>
                <a:cubicBezTo>
                  <a:pt x="112" y="46"/>
                  <a:pt x="112" y="46"/>
                  <a:pt x="112" y="46"/>
                </a:cubicBezTo>
                <a:cubicBezTo>
                  <a:pt x="112" y="33"/>
                  <a:pt x="112" y="33"/>
                  <a:pt x="112" y="33"/>
                </a:cubicBezTo>
                <a:cubicBezTo>
                  <a:pt x="112" y="31"/>
                  <a:pt x="110" y="29"/>
                  <a:pt x="107" y="29"/>
                </a:cubicBezTo>
                <a:cubicBezTo>
                  <a:pt x="98" y="29"/>
                  <a:pt x="98" y="29"/>
                  <a:pt x="98" y="29"/>
                </a:cubicBezTo>
                <a:cubicBezTo>
                  <a:pt x="98" y="30"/>
                  <a:pt x="98" y="30"/>
                  <a:pt x="98" y="31"/>
                </a:cubicBezTo>
                <a:cubicBezTo>
                  <a:pt x="98" y="49"/>
                  <a:pt x="98" y="49"/>
                  <a:pt x="98" y="49"/>
                </a:cubicBezTo>
                <a:cubicBezTo>
                  <a:pt x="96" y="49"/>
                  <a:pt x="96" y="49"/>
                  <a:pt x="96" y="49"/>
                </a:cubicBezTo>
                <a:close/>
                <a:moveTo>
                  <a:pt x="101" y="15"/>
                </a:moveTo>
                <a:cubicBezTo>
                  <a:pt x="98" y="15"/>
                  <a:pt x="95" y="18"/>
                  <a:pt x="95" y="22"/>
                </a:cubicBezTo>
                <a:cubicBezTo>
                  <a:pt x="95" y="23"/>
                  <a:pt x="95" y="24"/>
                  <a:pt x="96" y="25"/>
                </a:cubicBezTo>
                <a:cubicBezTo>
                  <a:pt x="96" y="26"/>
                  <a:pt x="97" y="26"/>
                  <a:pt x="97" y="26"/>
                </a:cubicBezTo>
                <a:cubicBezTo>
                  <a:pt x="98" y="27"/>
                  <a:pt x="100" y="28"/>
                  <a:pt x="101" y="28"/>
                </a:cubicBezTo>
                <a:cubicBezTo>
                  <a:pt x="105" y="28"/>
                  <a:pt x="108" y="25"/>
                  <a:pt x="108" y="22"/>
                </a:cubicBezTo>
                <a:cubicBezTo>
                  <a:pt x="108" y="18"/>
                  <a:pt x="105" y="15"/>
                  <a:pt x="101" y="15"/>
                </a:cubicBezTo>
                <a:close/>
                <a:moveTo>
                  <a:pt x="75" y="51"/>
                </a:moveTo>
                <a:cubicBezTo>
                  <a:pt x="75" y="72"/>
                  <a:pt x="75" y="72"/>
                  <a:pt x="75" y="72"/>
                </a:cubicBezTo>
                <a:cubicBezTo>
                  <a:pt x="80" y="72"/>
                  <a:pt x="80" y="72"/>
                  <a:pt x="80" y="72"/>
                </a:cubicBezTo>
                <a:cubicBezTo>
                  <a:pt x="80" y="54"/>
                  <a:pt x="80" y="54"/>
                  <a:pt x="80" y="54"/>
                </a:cubicBezTo>
                <a:cubicBezTo>
                  <a:pt x="82" y="54"/>
                  <a:pt x="82" y="54"/>
                  <a:pt x="82" y="54"/>
                </a:cubicBezTo>
                <a:cubicBezTo>
                  <a:pt x="82" y="72"/>
                  <a:pt x="82" y="72"/>
                  <a:pt x="82" y="72"/>
                </a:cubicBezTo>
                <a:cubicBezTo>
                  <a:pt x="87" y="72"/>
                  <a:pt x="87" y="72"/>
                  <a:pt x="87" y="72"/>
                </a:cubicBezTo>
                <a:cubicBezTo>
                  <a:pt x="87" y="51"/>
                  <a:pt x="87" y="51"/>
                  <a:pt x="87" y="51"/>
                </a:cubicBezTo>
                <a:cubicBezTo>
                  <a:pt x="87" y="47"/>
                  <a:pt x="87" y="47"/>
                  <a:pt x="87" y="47"/>
                </a:cubicBezTo>
                <a:cubicBezTo>
                  <a:pt x="87" y="36"/>
                  <a:pt x="87" y="36"/>
                  <a:pt x="87" y="36"/>
                </a:cubicBezTo>
                <a:cubicBezTo>
                  <a:pt x="88" y="36"/>
                  <a:pt x="88" y="36"/>
                  <a:pt x="88" y="36"/>
                </a:cubicBezTo>
                <a:cubicBezTo>
                  <a:pt x="88" y="47"/>
                  <a:pt x="88" y="47"/>
                  <a:pt x="88" y="47"/>
                </a:cubicBezTo>
                <a:cubicBezTo>
                  <a:pt x="94" y="47"/>
                  <a:pt x="94" y="47"/>
                  <a:pt x="94" y="47"/>
                </a:cubicBezTo>
                <a:cubicBezTo>
                  <a:pt x="94" y="31"/>
                  <a:pt x="94" y="31"/>
                  <a:pt x="94" y="31"/>
                </a:cubicBezTo>
                <a:cubicBezTo>
                  <a:pt x="94" y="28"/>
                  <a:pt x="91" y="26"/>
                  <a:pt x="88" y="26"/>
                </a:cubicBezTo>
                <a:cubicBezTo>
                  <a:pt x="77" y="26"/>
                  <a:pt x="77" y="26"/>
                  <a:pt x="77" y="26"/>
                </a:cubicBezTo>
                <a:cubicBezTo>
                  <a:pt x="77" y="27"/>
                  <a:pt x="77" y="28"/>
                  <a:pt x="77" y="28"/>
                </a:cubicBezTo>
                <a:cubicBezTo>
                  <a:pt x="77" y="51"/>
                  <a:pt x="77" y="51"/>
                  <a:pt x="77" y="51"/>
                </a:cubicBezTo>
                <a:cubicBezTo>
                  <a:pt x="75" y="51"/>
                  <a:pt x="75" y="51"/>
                  <a:pt x="75" y="51"/>
                </a:cubicBezTo>
                <a:close/>
                <a:moveTo>
                  <a:pt x="65" y="47"/>
                </a:moveTo>
                <a:cubicBezTo>
                  <a:pt x="65" y="32"/>
                  <a:pt x="65" y="32"/>
                  <a:pt x="65" y="32"/>
                </a:cubicBezTo>
                <a:cubicBezTo>
                  <a:pt x="64" y="32"/>
                  <a:pt x="64" y="32"/>
                  <a:pt x="64" y="32"/>
                </a:cubicBezTo>
                <a:cubicBezTo>
                  <a:pt x="64" y="47"/>
                  <a:pt x="64" y="47"/>
                  <a:pt x="64" y="47"/>
                </a:cubicBezTo>
                <a:cubicBezTo>
                  <a:pt x="64" y="50"/>
                  <a:pt x="64" y="50"/>
                  <a:pt x="64" y="50"/>
                </a:cubicBezTo>
                <a:cubicBezTo>
                  <a:pt x="64" y="77"/>
                  <a:pt x="64" y="77"/>
                  <a:pt x="64" y="77"/>
                </a:cubicBezTo>
                <a:cubicBezTo>
                  <a:pt x="57" y="77"/>
                  <a:pt x="57" y="77"/>
                  <a:pt x="57" y="77"/>
                </a:cubicBezTo>
                <a:cubicBezTo>
                  <a:pt x="57" y="55"/>
                  <a:pt x="57" y="55"/>
                  <a:pt x="57" y="55"/>
                </a:cubicBezTo>
                <a:cubicBezTo>
                  <a:pt x="55" y="55"/>
                  <a:pt x="55" y="55"/>
                  <a:pt x="55" y="55"/>
                </a:cubicBezTo>
                <a:cubicBezTo>
                  <a:pt x="55" y="77"/>
                  <a:pt x="55" y="77"/>
                  <a:pt x="55" y="77"/>
                </a:cubicBezTo>
                <a:cubicBezTo>
                  <a:pt x="48" y="77"/>
                  <a:pt x="48" y="77"/>
                  <a:pt x="48" y="77"/>
                </a:cubicBezTo>
                <a:cubicBezTo>
                  <a:pt x="48" y="50"/>
                  <a:pt x="48" y="50"/>
                  <a:pt x="48" y="50"/>
                </a:cubicBezTo>
                <a:cubicBezTo>
                  <a:pt x="48" y="47"/>
                  <a:pt x="48" y="47"/>
                  <a:pt x="48" y="47"/>
                </a:cubicBezTo>
                <a:cubicBezTo>
                  <a:pt x="48" y="32"/>
                  <a:pt x="48" y="32"/>
                  <a:pt x="48" y="32"/>
                </a:cubicBezTo>
                <a:cubicBezTo>
                  <a:pt x="47" y="32"/>
                  <a:pt x="47" y="32"/>
                  <a:pt x="47" y="32"/>
                </a:cubicBezTo>
                <a:cubicBezTo>
                  <a:pt x="47" y="47"/>
                  <a:pt x="47" y="47"/>
                  <a:pt x="47" y="47"/>
                </a:cubicBezTo>
                <a:cubicBezTo>
                  <a:pt x="41" y="47"/>
                  <a:pt x="41" y="47"/>
                  <a:pt x="41" y="47"/>
                </a:cubicBezTo>
                <a:cubicBezTo>
                  <a:pt x="41" y="27"/>
                  <a:pt x="41" y="27"/>
                  <a:pt x="41" y="27"/>
                </a:cubicBezTo>
                <a:cubicBezTo>
                  <a:pt x="41" y="24"/>
                  <a:pt x="44" y="21"/>
                  <a:pt x="47" y="21"/>
                </a:cubicBezTo>
                <a:cubicBezTo>
                  <a:pt x="66" y="21"/>
                  <a:pt x="46" y="21"/>
                  <a:pt x="65" y="21"/>
                </a:cubicBezTo>
                <a:cubicBezTo>
                  <a:pt x="69" y="21"/>
                  <a:pt x="71" y="24"/>
                  <a:pt x="71" y="27"/>
                </a:cubicBezTo>
                <a:cubicBezTo>
                  <a:pt x="71" y="47"/>
                  <a:pt x="71" y="47"/>
                  <a:pt x="71" y="47"/>
                </a:cubicBezTo>
                <a:cubicBezTo>
                  <a:pt x="70" y="47"/>
                  <a:pt x="68" y="47"/>
                  <a:pt x="65" y="47"/>
                </a:cubicBezTo>
                <a:close/>
                <a:moveTo>
                  <a:pt x="37" y="51"/>
                </a:moveTo>
                <a:cubicBezTo>
                  <a:pt x="37" y="72"/>
                  <a:pt x="37" y="72"/>
                  <a:pt x="37" y="72"/>
                </a:cubicBezTo>
                <a:cubicBezTo>
                  <a:pt x="31" y="72"/>
                  <a:pt x="31" y="72"/>
                  <a:pt x="31" y="72"/>
                </a:cubicBezTo>
                <a:cubicBezTo>
                  <a:pt x="31" y="54"/>
                  <a:pt x="31" y="54"/>
                  <a:pt x="31" y="54"/>
                </a:cubicBezTo>
                <a:cubicBezTo>
                  <a:pt x="30" y="54"/>
                  <a:pt x="30" y="54"/>
                  <a:pt x="30" y="54"/>
                </a:cubicBezTo>
                <a:cubicBezTo>
                  <a:pt x="30" y="72"/>
                  <a:pt x="30" y="72"/>
                  <a:pt x="30" y="72"/>
                </a:cubicBezTo>
                <a:cubicBezTo>
                  <a:pt x="24" y="72"/>
                  <a:pt x="24" y="72"/>
                  <a:pt x="24" y="72"/>
                </a:cubicBezTo>
                <a:cubicBezTo>
                  <a:pt x="24" y="51"/>
                  <a:pt x="24" y="51"/>
                  <a:pt x="24" y="51"/>
                </a:cubicBezTo>
                <a:cubicBezTo>
                  <a:pt x="24" y="47"/>
                  <a:pt x="24" y="47"/>
                  <a:pt x="24" y="47"/>
                </a:cubicBezTo>
                <a:cubicBezTo>
                  <a:pt x="24" y="36"/>
                  <a:pt x="24" y="36"/>
                  <a:pt x="24" y="36"/>
                </a:cubicBezTo>
                <a:cubicBezTo>
                  <a:pt x="23" y="36"/>
                  <a:pt x="23" y="36"/>
                  <a:pt x="23" y="36"/>
                </a:cubicBezTo>
                <a:cubicBezTo>
                  <a:pt x="23" y="47"/>
                  <a:pt x="23" y="47"/>
                  <a:pt x="23" y="47"/>
                </a:cubicBezTo>
                <a:cubicBezTo>
                  <a:pt x="18" y="47"/>
                  <a:pt x="18" y="47"/>
                  <a:pt x="18" y="47"/>
                </a:cubicBezTo>
                <a:cubicBezTo>
                  <a:pt x="18" y="31"/>
                  <a:pt x="18" y="31"/>
                  <a:pt x="18" y="31"/>
                </a:cubicBezTo>
                <a:cubicBezTo>
                  <a:pt x="18" y="28"/>
                  <a:pt x="20" y="26"/>
                  <a:pt x="23" y="26"/>
                </a:cubicBezTo>
                <a:cubicBezTo>
                  <a:pt x="35" y="26"/>
                  <a:pt x="35" y="26"/>
                  <a:pt x="35" y="26"/>
                </a:cubicBezTo>
                <a:cubicBezTo>
                  <a:pt x="35" y="27"/>
                  <a:pt x="35" y="28"/>
                  <a:pt x="35" y="28"/>
                </a:cubicBezTo>
                <a:cubicBezTo>
                  <a:pt x="35" y="51"/>
                  <a:pt x="35" y="51"/>
                  <a:pt x="35" y="51"/>
                </a:cubicBezTo>
                <a:cubicBezTo>
                  <a:pt x="37" y="51"/>
                  <a:pt x="37" y="51"/>
                  <a:pt x="37" y="51"/>
                </a:cubicBezTo>
                <a:close/>
                <a:moveTo>
                  <a:pt x="31" y="9"/>
                </a:moveTo>
                <a:cubicBezTo>
                  <a:pt x="35" y="9"/>
                  <a:pt x="39" y="12"/>
                  <a:pt x="39" y="17"/>
                </a:cubicBezTo>
                <a:cubicBezTo>
                  <a:pt x="39" y="19"/>
                  <a:pt x="38" y="20"/>
                  <a:pt x="37" y="22"/>
                </a:cubicBezTo>
                <a:cubicBezTo>
                  <a:pt x="37" y="22"/>
                  <a:pt x="37" y="22"/>
                  <a:pt x="37" y="23"/>
                </a:cubicBezTo>
                <a:cubicBezTo>
                  <a:pt x="35" y="24"/>
                  <a:pt x="33" y="25"/>
                  <a:pt x="31" y="25"/>
                </a:cubicBezTo>
                <a:cubicBezTo>
                  <a:pt x="26" y="25"/>
                  <a:pt x="22" y="21"/>
                  <a:pt x="22" y="17"/>
                </a:cubicBezTo>
                <a:cubicBezTo>
                  <a:pt x="22" y="12"/>
                  <a:pt x="26" y="9"/>
                  <a:pt x="31" y="9"/>
                </a:cubicBezTo>
                <a:close/>
                <a:moveTo>
                  <a:pt x="81" y="9"/>
                </a:moveTo>
                <a:cubicBezTo>
                  <a:pt x="76" y="9"/>
                  <a:pt x="73" y="12"/>
                  <a:pt x="73" y="17"/>
                </a:cubicBezTo>
                <a:cubicBezTo>
                  <a:pt x="73" y="19"/>
                  <a:pt x="73" y="20"/>
                  <a:pt x="74" y="22"/>
                </a:cubicBezTo>
                <a:cubicBezTo>
                  <a:pt x="75" y="22"/>
                  <a:pt x="75" y="22"/>
                  <a:pt x="75" y="23"/>
                </a:cubicBezTo>
                <a:cubicBezTo>
                  <a:pt x="77" y="24"/>
                  <a:pt x="79" y="25"/>
                  <a:pt x="81" y="25"/>
                </a:cubicBezTo>
                <a:cubicBezTo>
                  <a:pt x="85" y="25"/>
                  <a:pt x="89" y="21"/>
                  <a:pt x="89" y="17"/>
                </a:cubicBezTo>
                <a:cubicBezTo>
                  <a:pt x="89" y="12"/>
                  <a:pt x="85" y="9"/>
                  <a:pt x="81" y="9"/>
                </a:cubicBezTo>
                <a:close/>
              </a:path>
            </a:pathLst>
          </a:custGeom>
          <a:solidFill>
            <a:srgbClr val="C00000"/>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124" name="标题 4"/>
          <p:cNvSpPr txBox="1">
            <a:spLocks/>
          </p:cNvSpPr>
          <p:nvPr/>
        </p:nvSpPr>
        <p:spPr>
          <a:xfrm>
            <a:off x="1589436" y="3633507"/>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000" b="1" dirty="0">
                <a:solidFill>
                  <a:srgbClr val="C00000"/>
                </a:solidFill>
                <a:latin typeface="微软雅黑" panose="020B0503020204020204" pitchFamily="34" charset="-122"/>
                <a:ea typeface="微软雅黑" panose="020B0503020204020204" pitchFamily="34" charset="-122"/>
              </a:rPr>
              <a:t>公司与团队</a:t>
            </a:r>
          </a:p>
        </p:txBody>
      </p:sp>
      <p:sp>
        <p:nvSpPr>
          <p:cNvPr id="125" name="标题 4"/>
          <p:cNvSpPr txBox="1">
            <a:spLocks/>
          </p:cNvSpPr>
          <p:nvPr/>
        </p:nvSpPr>
        <p:spPr>
          <a:xfrm>
            <a:off x="1816634" y="4053484"/>
            <a:ext cx="167375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800" b="0" i="0" u="none" strike="noStrike" kern="120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j-cs"/>
              </a:rPr>
              <a:t>我们是谁</a:t>
            </a:r>
          </a:p>
        </p:txBody>
      </p:sp>
      <p:grpSp>
        <p:nvGrpSpPr>
          <p:cNvPr id="126" name="组合 125"/>
          <p:cNvGrpSpPr/>
          <p:nvPr/>
        </p:nvGrpSpPr>
        <p:grpSpPr>
          <a:xfrm>
            <a:off x="4873160" y="2837882"/>
            <a:ext cx="1077226" cy="215444"/>
            <a:chOff x="4369395" y="3284984"/>
            <a:chExt cx="1436675" cy="287259"/>
          </a:xfrm>
        </p:grpSpPr>
        <p:sp>
          <p:nvSpPr>
            <p:cNvPr id="127"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公司简介</a:t>
              </a:r>
            </a:p>
          </p:txBody>
        </p:sp>
        <p:grpSp>
          <p:nvGrpSpPr>
            <p:cNvPr id="128" name="组合 127"/>
            <p:cNvGrpSpPr/>
            <p:nvPr/>
          </p:nvGrpSpPr>
          <p:grpSpPr>
            <a:xfrm>
              <a:off x="4369395" y="3316401"/>
              <a:ext cx="168551" cy="168551"/>
              <a:chOff x="5005199" y="3717032"/>
              <a:chExt cx="168551" cy="168551"/>
            </a:xfrm>
          </p:grpSpPr>
          <p:sp>
            <p:nvSpPr>
              <p:cNvPr id="129" name="椭圆 128"/>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130" name="等腰三角形 129"/>
              <p:cNvSpPr/>
              <p:nvPr/>
            </p:nvSpPr>
            <p:spPr>
              <a:xfrm rot="5400000">
                <a:off x="5039924" y="3741566"/>
                <a:ext cx="130606" cy="119482"/>
              </a:xfrm>
              <a:prstGeom prst="triangle">
                <a:avLst/>
              </a:prstGeom>
              <a:solidFill>
                <a:srgbClr val="000000">
                  <a:lumMod val="65000"/>
                  <a:lumOff val="3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131" name="组合 130"/>
          <p:cNvGrpSpPr/>
          <p:nvPr/>
        </p:nvGrpSpPr>
        <p:grpSpPr>
          <a:xfrm>
            <a:off x="6310775" y="2837882"/>
            <a:ext cx="1077226" cy="215444"/>
            <a:chOff x="4369395" y="3284984"/>
            <a:chExt cx="1436675" cy="287259"/>
          </a:xfrm>
        </p:grpSpPr>
        <p:sp>
          <p:nvSpPr>
            <p:cNvPr id="132"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团队介绍</a:t>
              </a:r>
            </a:p>
          </p:txBody>
        </p:sp>
        <p:grpSp>
          <p:nvGrpSpPr>
            <p:cNvPr id="133" name="组合 132"/>
            <p:cNvGrpSpPr/>
            <p:nvPr/>
          </p:nvGrpSpPr>
          <p:grpSpPr>
            <a:xfrm>
              <a:off x="4369395" y="3316401"/>
              <a:ext cx="168551" cy="168551"/>
              <a:chOff x="5005199" y="3717032"/>
              <a:chExt cx="168551" cy="168551"/>
            </a:xfrm>
          </p:grpSpPr>
          <p:sp>
            <p:nvSpPr>
              <p:cNvPr id="134" name="椭圆 133"/>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135" name="等腰三角形 134"/>
              <p:cNvSpPr/>
              <p:nvPr/>
            </p:nvSpPr>
            <p:spPr>
              <a:xfrm rot="5400000">
                <a:off x="5039924" y="3741566"/>
                <a:ext cx="130606" cy="119482"/>
              </a:xfrm>
              <a:prstGeom prst="triangle">
                <a:avLst/>
              </a:prstGeom>
              <a:solidFill>
                <a:srgbClr val="000000">
                  <a:lumMod val="65000"/>
                  <a:lumOff val="3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136" name="组合 135"/>
          <p:cNvGrpSpPr/>
          <p:nvPr/>
        </p:nvGrpSpPr>
        <p:grpSpPr>
          <a:xfrm>
            <a:off x="4873160" y="3229237"/>
            <a:ext cx="1077226" cy="215444"/>
            <a:chOff x="4369395" y="3284984"/>
            <a:chExt cx="1436675" cy="287259"/>
          </a:xfrm>
        </p:grpSpPr>
        <p:sp>
          <p:nvSpPr>
            <p:cNvPr id="137"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项目成员</a:t>
              </a:r>
            </a:p>
          </p:txBody>
        </p:sp>
        <p:grpSp>
          <p:nvGrpSpPr>
            <p:cNvPr id="138" name="组合 137"/>
            <p:cNvGrpSpPr/>
            <p:nvPr/>
          </p:nvGrpSpPr>
          <p:grpSpPr>
            <a:xfrm>
              <a:off x="4369395" y="3316401"/>
              <a:ext cx="168551" cy="168551"/>
              <a:chOff x="5005199" y="3717032"/>
              <a:chExt cx="168551" cy="168551"/>
            </a:xfrm>
          </p:grpSpPr>
          <p:sp>
            <p:nvSpPr>
              <p:cNvPr id="139" name="椭圆 138"/>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140" name="等腰三角形 139"/>
              <p:cNvSpPr/>
              <p:nvPr/>
            </p:nvSpPr>
            <p:spPr>
              <a:xfrm rot="5400000">
                <a:off x="5039924" y="3741566"/>
                <a:ext cx="130606" cy="119482"/>
              </a:xfrm>
              <a:prstGeom prst="triangle">
                <a:avLst/>
              </a:prstGeom>
              <a:solidFill>
                <a:srgbClr val="000000">
                  <a:lumMod val="65000"/>
                  <a:lumOff val="3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141" name="组合 140"/>
          <p:cNvGrpSpPr/>
          <p:nvPr/>
        </p:nvGrpSpPr>
        <p:grpSpPr>
          <a:xfrm>
            <a:off x="6310775" y="3229237"/>
            <a:ext cx="1077226" cy="215444"/>
            <a:chOff x="4369395" y="3284984"/>
            <a:chExt cx="1436675" cy="287259"/>
          </a:xfrm>
        </p:grpSpPr>
        <p:sp>
          <p:nvSpPr>
            <p:cNvPr id="142"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核心成员</a:t>
              </a:r>
            </a:p>
          </p:txBody>
        </p:sp>
        <p:grpSp>
          <p:nvGrpSpPr>
            <p:cNvPr id="143" name="组合 142"/>
            <p:cNvGrpSpPr/>
            <p:nvPr/>
          </p:nvGrpSpPr>
          <p:grpSpPr>
            <a:xfrm>
              <a:off x="4369395" y="3316401"/>
              <a:ext cx="168551" cy="168551"/>
              <a:chOff x="5005199" y="3717032"/>
              <a:chExt cx="168551" cy="168551"/>
            </a:xfrm>
          </p:grpSpPr>
          <p:sp>
            <p:nvSpPr>
              <p:cNvPr id="144" name="椭圆 143"/>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145" name="等腰三角形 144"/>
              <p:cNvSpPr/>
              <p:nvPr/>
            </p:nvSpPr>
            <p:spPr>
              <a:xfrm rot="5400000">
                <a:off x="5039924" y="3741566"/>
                <a:ext cx="130606" cy="119482"/>
              </a:xfrm>
              <a:prstGeom prst="triangle">
                <a:avLst/>
              </a:prstGeom>
              <a:solidFill>
                <a:srgbClr val="000000">
                  <a:lumMod val="65000"/>
                  <a:lumOff val="3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146" name="组合 145"/>
          <p:cNvGrpSpPr/>
          <p:nvPr/>
        </p:nvGrpSpPr>
        <p:grpSpPr>
          <a:xfrm>
            <a:off x="4873160" y="3619722"/>
            <a:ext cx="1077226" cy="215444"/>
            <a:chOff x="4369395" y="3284984"/>
            <a:chExt cx="1436675" cy="287259"/>
          </a:xfrm>
        </p:grpSpPr>
        <p:sp>
          <p:nvSpPr>
            <p:cNvPr id="147"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组织结构</a:t>
              </a:r>
            </a:p>
          </p:txBody>
        </p:sp>
        <p:grpSp>
          <p:nvGrpSpPr>
            <p:cNvPr id="148" name="组合 147"/>
            <p:cNvGrpSpPr/>
            <p:nvPr/>
          </p:nvGrpSpPr>
          <p:grpSpPr>
            <a:xfrm>
              <a:off x="4369395" y="3316401"/>
              <a:ext cx="168551" cy="168551"/>
              <a:chOff x="5005199" y="3717032"/>
              <a:chExt cx="168551" cy="168551"/>
            </a:xfrm>
          </p:grpSpPr>
          <p:sp>
            <p:nvSpPr>
              <p:cNvPr id="149" name="椭圆 148"/>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150" name="等腰三角形 149"/>
              <p:cNvSpPr/>
              <p:nvPr/>
            </p:nvSpPr>
            <p:spPr>
              <a:xfrm rot="5400000">
                <a:off x="5039924" y="3741566"/>
                <a:ext cx="130606" cy="119482"/>
              </a:xfrm>
              <a:prstGeom prst="triangle">
                <a:avLst/>
              </a:prstGeom>
              <a:solidFill>
                <a:srgbClr val="000000">
                  <a:lumMod val="65000"/>
                  <a:lumOff val="3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151" name="组合 150"/>
          <p:cNvGrpSpPr/>
          <p:nvPr/>
        </p:nvGrpSpPr>
        <p:grpSpPr>
          <a:xfrm>
            <a:off x="6310775" y="3619722"/>
            <a:ext cx="1077226" cy="215444"/>
            <a:chOff x="4369395" y="3284984"/>
            <a:chExt cx="1436675" cy="287259"/>
          </a:xfrm>
        </p:grpSpPr>
        <p:sp>
          <p:nvSpPr>
            <p:cNvPr id="152"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公司大事记</a:t>
              </a:r>
            </a:p>
          </p:txBody>
        </p:sp>
        <p:grpSp>
          <p:nvGrpSpPr>
            <p:cNvPr id="153" name="组合 152"/>
            <p:cNvGrpSpPr/>
            <p:nvPr/>
          </p:nvGrpSpPr>
          <p:grpSpPr>
            <a:xfrm>
              <a:off x="4369395" y="3316401"/>
              <a:ext cx="168551" cy="168551"/>
              <a:chOff x="5005199" y="3717032"/>
              <a:chExt cx="168551" cy="168551"/>
            </a:xfrm>
          </p:grpSpPr>
          <p:sp>
            <p:nvSpPr>
              <p:cNvPr id="154" name="椭圆 153"/>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155" name="等腰三角形 154"/>
              <p:cNvSpPr/>
              <p:nvPr/>
            </p:nvSpPr>
            <p:spPr>
              <a:xfrm rot="5400000">
                <a:off x="5039924" y="3741566"/>
                <a:ext cx="130606" cy="119482"/>
              </a:xfrm>
              <a:prstGeom prst="triangle">
                <a:avLst/>
              </a:prstGeom>
              <a:solidFill>
                <a:srgbClr val="000000">
                  <a:lumMod val="65000"/>
                  <a:lumOff val="3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156" name="组合 155"/>
          <p:cNvGrpSpPr/>
          <p:nvPr/>
        </p:nvGrpSpPr>
        <p:grpSpPr>
          <a:xfrm>
            <a:off x="4873160" y="4010642"/>
            <a:ext cx="1077226" cy="215444"/>
            <a:chOff x="4369395" y="3284984"/>
            <a:chExt cx="1436675" cy="287259"/>
          </a:xfrm>
        </p:grpSpPr>
        <p:sp>
          <p:nvSpPr>
            <p:cNvPr id="157"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企业理念</a:t>
              </a:r>
            </a:p>
          </p:txBody>
        </p:sp>
        <p:grpSp>
          <p:nvGrpSpPr>
            <p:cNvPr id="158" name="组合 157"/>
            <p:cNvGrpSpPr/>
            <p:nvPr/>
          </p:nvGrpSpPr>
          <p:grpSpPr>
            <a:xfrm>
              <a:off x="4369395" y="3316401"/>
              <a:ext cx="168551" cy="168551"/>
              <a:chOff x="5005199" y="3717032"/>
              <a:chExt cx="168551" cy="168551"/>
            </a:xfrm>
          </p:grpSpPr>
          <p:sp>
            <p:nvSpPr>
              <p:cNvPr id="159" name="椭圆 158"/>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160" name="等腰三角形 159"/>
              <p:cNvSpPr/>
              <p:nvPr/>
            </p:nvSpPr>
            <p:spPr>
              <a:xfrm rot="5400000">
                <a:off x="5039924" y="3741566"/>
                <a:ext cx="130606" cy="119482"/>
              </a:xfrm>
              <a:prstGeom prst="triangle">
                <a:avLst/>
              </a:prstGeom>
              <a:solidFill>
                <a:srgbClr val="000000">
                  <a:lumMod val="65000"/>
                  <a:lumOff val="3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sp>
        <p:nvSpPr>
          <p:cNvPr id="161" name="标题 4"/>
          <p:cNvSpPr txBox="1">
            <a:spLocks/>
          </p:cNvSpPr>
          <p:nvPr/>
        </p:nvSpPr>
        <p:spPr>
          <a:xfrm>
            <a:off x="4774541" y="2260768"/>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000" b="1" dirty="0" smtClean="0">
                <a:solidFill>
                  <a:srgbClr val="C00000"/>
                </a:solidFill>
                <a:latin typeface="微软雅黑" panose="020B0503020204020204" pitchFamily="34" charset="-122"/>
                <a:ea typeface="微软雅黑" panose="020B0503020204020204" pitchFamily="34" charset="-122"/>
              </a:rPr>
              <a:t>PART ONE</a:t>
            </a:r>
            <a:endParaRPr lang="zh-CN" altLang="en-US" sz="30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22"/>
                                        </p:tgtEl>
                                        <p:attrNameLst>
                                          <p:attrName>style.visibility</p:attrName>
                                        </p:attrNameLst>
                                      </p:cBhvr>
                                      <p:to>
                                        <p:strVal val="visible"/>
                                      </p:to>
                                    </p:set>
                                    <p:anim calcmode="lin" valueType="num">
                                      <p:cBhvr additive="base">
                                        <p:cTn id="7" dur="500" fill="hold"/>
                                        <p:tgtEl>
                                          <p:spTgt spid="122"/>
                                        </p:tgtEl>
                                        <p:attrNameLst>
                                          <p:attrName>ppt_x</p:attrName>
                                        </p:attrNameLst>
                                      </p:cBhvr>
                                      <p:tavLst>
                                        <p:tav tm="0">
                                          <p:val>
                                            <p:strVal val="#ppt_x"/>
                                          </p:val>
                                        </p:tav>
                                        <p:tav tm="100000">
                                          <p:val>
                                            <p:strVal val="#ppt_x"/>
                                          </p:val>
                                        </p:tav>
                                      </p:tavLst>
                                    </p:anim>
                                    <p:anim calcmode="lin" valueType="num">
                                      <p:cBhvr additive="base">
                                        <p:cTn id="8" dur="500" fill="hold"/>
                                        <p:tgtEl>
                                          <p:spTgt spid="12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123"/>
                                        </p:tgtEl>
                                        <p:attrNameLst>
                                          <p:attrName>style.visibility</p:attrName>
                                        </p:attrNameLst>
                                      </p:cBhvr>
                                      <p:to>
                                        <p:strVal val="visible"/>
                                      </p:to>
                                    </p:set>
                                    <p:animEffect transition="in" filter="fade">
                                      <p:cBhvr>
                                        <p:cTn id="12" dur="1000"/>
                                        <p:tgtEl>
                                          <p:spTgt spid="123"/>
                                        </p:tgtEl>
                                      </p:cBhvr>
                                    </p:animEffect>
                                    <p:anim calcmode="lin" valueType="num">
                                      <p:cBhvr>
                                        <p:cTn id="13" dur="1000" fill="hold"/>
                                        <p:tgtEl>
                                          <p:spTgt spid="123"/>
                                        </p:tgtEl>
                                        <p:attrNameLst>
                                          <p:attrName>ppt_x</p:attrName>
                                        </p:attrNameLst>
                                      </p:cBhvr>
                                      <p:tavLst>
                                        <p:tav tm="0">
                                          <p:val>
                                            <p:strVal val="#ppt_x"/>
                                          </p:val>
                                        </p:tav>
                                        <p:tav tm="100000">
                                          <p:val>
                                            <p:strVal val="#ppt_x"/>
                                          </p:val>
                                        </p:tav>
                                      </p:tavLst>
                                    </p:anim>
                                    <p:anim calcmode="lin" valueType="num">
                                      <p:cBhvr>
                                        <p:cTn id="14" dur="1000" fill="hold"/>
                                        <p:tgtEl>
                                          <p:spTgt spid="123"/>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500"/>
                                  </p:stCondLst>
                                  <p:childTnLst>
                                    <p:set>
                                      <p:cBhvr>
                                        <p:cTn id="16" dur="1" fill="hold">
                                          <p:stCondLst>
                                            <p:cond delay="0"/>
                                          </p:stCondLst>
                                        </p:cTn>
                                        <p:tgtEl>
                                          <p:spTgt spid="124"/>
                                        </p:tgtEl>
                                        <p:attrNameLst>
                                          <p:attrName>style.visibility</p:attrName>
                                        </p:attrNameLst>
                                      </p:cBhvr>
                                      <p:to>
                                        <p:strVal val="visible"/>
                                      </p:to>
                                    </p:set>
                                    <p:anim calcmode="lin" valueType="num">
                                      <p:cBhvr>
                                        <p:cTn id="17" dur="500" fill="hold"/>
                                        <p:tgtEl>
                                          <p:spTgt spid="124"/>
                                        </p:tgtEl>
                                        <p:attrNameLst>
                                          <p:attrName>ppt_w</p:attrName>
                                        </p:attrNameLst>
                                      </p:cBhvr>
                                      <p:tavLst>
                                        <p:tav tm="0">
                                          <p:val>
                                            <p:fltVal val="0"/>
                                          </p:val>
                                        </p:tav>
                                        <p:tav tm="100000">
                                          <p:val>
                                            <p:strVal val="#ppt_w"/>
                                          </p:val>
                                        </p:tav>
                                      </p:tavLst>
                                    </p:anim>
                                    <p:anim calcmode="lin" valueType="num">
                                      <p:cBhvr>
                                        <p:cTn id="18" dur="500" fill="hold"/>
                                        <p:tgtEl>
                                          <p:spTgt spid="124"/>
                                        </p:tgtEl>
                                        <p:attrNameLst>
                                          <p:attrName>ppt_h</p:attrName>
                                        </p:attrNameLst>
                                      </p:cBhvr>
                                      <p:tavLst>
                                        <p:tav tm="0">
                                          <p:val>
                                            <p:fltVal val="0"/>
                                          </p:val>
                                        </p:tav>
                                        <p:tav tm="100000">
                                          <p:val>
                                            <p:strVal val="#ppt_h"/>
                                          </p:val>
                                        </p:tav>
                                      </p:tavLst>
                                    </p:anim>
                                    <p:animEffect transition="in" filter="fade">
                                      <p:cBhvr>
                                        <p:cTn id="19" dur="500"/>
                                        <p:tgtEl>
                                          <p:spTgt spid="124"/>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125"/>
                                        </p:tgtEl>
                                        <p:attrNameLst>
                                          <p:attrName>style.visibility</p:attrName>
                                        </p:attrNameLst>
                                      </p:cBhvr>
                                      <p:to>
                                        <p:strVal val="visible"/>
                                      </p:to>
                                    </p:set>
                                    <p:anim calcmode="lin" valueType="num">
                                      <p:cBhvr>
                                        <p:cTn id="22" dur="500" fill="hold"/>
                                        <p:tgtEl>
                                          <p:spTgt spid="125"/>
                                        </p:tgtEl>
                                        <p:attrNameLst>
                                          <p:attrName>ppt_w</p:attrName>
                                        </p:attrNameLst>
                                      </p:cBhvr>
                                      <p:tavLst>
                                        <p:tav tm="0">
                                          <p:val>
                                            <p:fltVal val="0"/>
                                          </p:val>
                                        </p:tav>
                                        <p:tav tm="100000">
                                          <p:val>
                                            <p:strVal val="#ppt_w"/>
                                          </p:val>
                                        </p:tav>
                                      </p:tavLst>
                                    </p:anim>
                                    <p:anim calcmode="lin" valueType="num">
                                      <p:cBhvr>
                                        <p:cTn id="23" dur="500" fill="hold"/>
                                        <p:tgtEl>
                                          <p:spTgt spid="125"/>
                                        </p:tgtEl>
                                        <p:attrNameLst>
                                          <p:attrName>ppt_h</p:attrName>
                                        </p:attrNameLst>
                                      </p:cBhvr>
                                      <p:tavLst>
                                        <p:tav tm="0">
                                          <p:val>
                                            <p:fltVal val="0"/>
                                          </p:val>
                                        </p:tav>
                                        <p:tav tm="100000">
                                          <p:val>
                                            <p:strVal val="#ppt_h"/>
                                          </p:val>
                                        </p:tav>
                                      </p:tavLst>
                                    </p:anim>
                                    <p:animEffect transition="in" filter="fade">
                                      <p:cBhvr>
                                        <p:cTn id="24" dur="500"/>
                                        <p:tgtEl>
                                          <p:spTgt spid="125"/>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161"/>
                                        </p:tgtEl>
                                        <p:attrNameLst>
                                          <p:attrName>style.visibility</p:attrName>
                                        </p:attrNameLst>
                                      </p:cBhvr>
                                      <p:to>
                                        <p:strVal val="visible"/>
                                      </p:to>
                                    </p:set>
                                    <p:anim calcmode="lin" valueType="num">
                                      <p:cBhvr>
                                        <p:cTn id="27" dur="500" fill="hold"/>
                                        <p:tgtEl>
                                          <p:spTgt spid="161"/>
                                        </p:tgtEl>
                                        <p:attrNameLst>
                                          <p:attrName>ppt_w</p:attrName>
                                        </p:attrNameLst>
                                      </p:cBhvr>
                                      <p:tavLst>
                                        <p:tav tm="0">
                                          <p:val>
                                            <p:fltVal val="0"/>
                                          </p:val>
                                        </p:tav>
                                        <p:tav tm="100000">
                                          <p:val>
                                            <p:strVal val="#ppt_w"/>
                                          </p:val>
                                        </p:tav>
                                      </p:tavLst>
                                    </p:anim>
                                    <p:anim calcmode="lin" valueType="num">
                                      <p:cBhvr>
                                        <p:cTn id="28" dur="500" fill="hold"/>
                                        <p:tgtEl>
                                          <p:spTgt spid="161"/>
                                        </p:tgtEl>
                                        <p:attrNameLst>
                                          <p:attrName>ppt_h</p:attrName>
                                        </p:attrNameLst>
                                      </p:cBhvr>
                                      <p:tavLst>
                                        <p:tav tm="0">
                                          <p:val>
                                            <p:fltVal val="0"/>
                                          </p:val>
                                        </p:tav>
                                        <p:tav tm="100000">
                                          <p:val>
                                            <p:strVal val="#ppt_h"/>
                                          </p:val>
                                        </p:tav>
                                      </p:tavLst>
                                    </p:anim>
                                    <p:animEffect transition="in" filter="fade">
                                      <p:cBhvr>
                                        <p:cTn id="29" dur="500"/>
                                        <p:tgtEl>
                                          <p:spTgt spid="161"/>
                                        </p:tgtEl>
                                      </p:cBhvr>
                                    </p:animEffect>
                                  </p:childTnLst>
                                </p:cTn>
                              </p:par>
                            </p:childTnLst>
                          </p:cTn>
                        </p:par>
                        <p:par>
                          <p:cTn id="30" fill="hold">
                            <p:stCondLst>
                              <p:cond delay="1500"/>
                            </p:stCondLst>
                            <p:childTnLst>
                              <p:par>
                                <p:cTn id="31" presetID="53" presetClass="entr" presetSubtype="16" fill="hold" nodeType="afterEffect">
                                  <p:stCondLst>
                                    <p:cond delay="0"/>
                                  </p:stCondLst>
                                  <p:childTnLst>
                                    <p:set>
                                      <p:cBhvr>
                                        <p:cTn id="32" dur="1" fill="hold">
                                          <p:stCondLst>
                                            <p:cond delay="0"/>
                                          </p:stCondLst>
                                        </p:cTn>
                                        <p:tgtEl>
                                          <p:spTgt spid="126"/>
                                        </p:tgtEl>
                                        <p:attrNameLst>
                                          <p:attrName>style.visibility</p:attrName>
                                        </p:attrNameLst>
                                      </p:cBhvr>
                                      <p:to>
                                        <p:strVal val="visible"/>
                                      </p:to>
                                    </p:set>
                                    <p:anim calcmode="lin" valueType="num">
                                      <p:cBhvr>
                                        <p:cTn id="33" dur="500" fill="hold"/>
                                        <p:tgtEl>
                                          <p:spTgt spid="126"/>
                                        </p:tgtEl>
                                        <p:attrNameLst>
                                          <p:attrName>ppt_w</p:attrName>
                                        </p:attrNameLst>
                                      </p:cBhvr>
                                      <p:tavLst>
                                        <p:tav tm="0">
                                          <p:val>
                                            <p:fltVal val="0"/>
                                          </p:val>
                                        </p:tav>
                                        <p:tav tm="100000">
                                          <p:val>
                                            <p:strVal val="#ppt_w"/>
                                          </p:val>
                                        </p:tav>
                                      </p:tavLst>
                                    </p:anim>
                                    <p:anim calcmode="lin" valueType="num">
                                      <p:cBhvr>
                                        <p:cTn id="34" dur="500" fill="hold"/>
                                        <p:tgtEl>
                                          <p:spTgt spid="126"/>
                                        </p:tgtEl>
                                        <p:attrNameLst>
                                          <p:attrName>ppt_h</p:attrName>
                                        </p:attrNameLst>
                                      </p:cBhvr>
                                      <p:tavLst>
                                        <p:tav tm="0">
                                          <p:val>
                                            <p:fltVal val="0"/>
                                          </p:val>
                                        </p:tav>
                                        <p:tav tm="100000">
                                          <p:val>
                                            <p:strVal val="#ppt_h"/>
                                          </p:val>
                                        </p:tav>
                                      </p:tavLst>
                                    </p:anim>
                                    <p:animEffect transition="in" filter="fade">
                                      <p:cBhvr>
                                        <p:cTn id="35" dur="500"/>
                                        <p:tgtEl>
                                          <p:spTgt spid="126"/>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131"/>
                                        </p:tgtEl>
                                        <p:attrNameLst>
                                          <p:attrName>style.visibility</p:attrName>
                                        </p:attrNameLst>
                                      </p:cBhvr>
                                      <p:to>
                                        <p:strVal val="visible"/>
                                      </p:to>
                                    </p:set>
                                    <p:anim calcmode="lin" valueType="num">
                                      <p:cBhvr>
                                        <p:cTn id="39" dur="500" fill="hold"/>
                                        <p:tgtEl>
                                          <p:spTgt spid="131"/>
                                        </p:tgtEl>
                                        <p:attrNameLst>
                                          <p:attrName>ppt_w</p:attrName>
                                        </p:attrNameLst>
                                      </p:cBhvr>
                                      <p:tavLst>
                                        <p:tav tm="0">
                                          <p:val>
                                            <p:fltVal val="0"/>
                                          </p:val>
                                        </p:tav>
                                        <p:tav tm="100000">
                                          <p:val>
                                            <p:strVal val="#ppt_w"/>
                                          </p:val>
                                        </p:tav>
                                      </p:tavLst>
                                    </p:anim>
                                    <p:anim calcmode="lin" valueType="num">
                                      <p:cBhvr>
                                        <p:cTn id="40" dur="500" fill="hold"/>
                                        <p:tgtEl>
                                          <p:spTgt spid="131"/>
                                        </p:tgtEl>
                                        <p:attrNameLst>
                                          <p:attrName>ppt_h</p:attrName>
                                        </p:attrNameLst>
                                      </p:cBhvr>
                                      <p:tavLst>
                                        <p:tav tm="0">
                                          <p:val>
                                            <p:fltVal val="0"/>
                                          </p:val>
                                        </p:tav>
                                        <p:tav tm="100000">
                                          <p:val>
                                            <p:strVal val="#ppt_h"/>
                                          </p:val>
                                        </p:tav>
                                      </p:tavLst>
                                    </p:anim>
                                    <p:animEffect transition="in" filter="fade">
                                      <p:cBhvr>
                                        <p:cTn id="41" dur="500"/>
                                        <p:tgtEl>
                                          <p:spTgt spid="131"/>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136"/>
                                        </p:tgtEl>
                                        <p:attrNameLst>
                                          <p:attrName>style.visibility</p:attrName>
                                        </p:attrNameLst>
                                      </p:cBhvr>
                                      <p:to>
                                        <p:strVal val="visible"/>
                                      </p:to>
                                    </p:set>
                                    <p:anim calcmode="lin" valueType="num">
                                      <p:cBhvr>
                                        <p:cTn id="45" dur="500" fill="hold"/>
                                        <p:tgtEl>
                                          <p:spTgt spid="136"/>
                                        </p:tgtEl>
                                        <p:attrNameLst>
                                          <p:attrName>ppt_w</p:attrName>
                                        </p:attrNameLst>
                                      </p:cBhvr>
                                      <p:tavLst>
                                        <p:tav tm="0">
                                          <p:val>
                                            <p:fltVal val="0"/>
                                          </p:val>
                                        </p:tav>
                                        <p:tav tm="100000">
                                          <p:val>
                                            <p:strVal val="#ppt_w"/>
                                          </p:val>
                                        </p:tav>
                                      </p:tavLst>
                                    </p:anim>
                                    <p:anim calcmode="lin" valueType="num">
                                      <p:cBhvr>
                                        <p:cTn id="46" dur="500" fill="hold"/>
                                        <p:tgtEl>
                                          <p:spTgt spid="136"/>
                                        </p:tgtEl>
                                        <p:attrNameLst>
                                          <p:attrName>ppt_h</p:attrName>
                                        </p:attrNameLst>
                                      </p:cBhvr>
                                      <p:tavLst>
                                        <p:tav tm="0">
                                          <p:val>
                                            <p:fltVal val="0"/>
                                          </p:val>
                                        </p:tav>
                                        <p:tav tm="100000">
                                          <p:val>
                                            <p:strVal val="#ppt_h"/>
                                          </p:val>
                                        </p:tav>
                                      </p:tavLst>
                                    </p:anim>
                                    <p:animEffect transition="in" filter="fade">
                                      <p:cBhvr>
                                        <p:cTn id="47" dur="500"/>
                                        <p:tgtEl>
                                          <p:spTgt spid="136"/>
                                        </p:tgtEl>
                                      </p:cBhvr>
                                    </p:animEffect>
                                  </p:childTnLst>
                                </p:cTn>
                              </p:par>
                            </p:childTnLst>
                          </p:cTn>
                        </p:par>
                        <p:par>
                          <p:cTn id="48" fill="hold">
                            <p:stCondLst>
                              <p:cond delay="3000"/>
                            </p:stCondLst>
                            <p:childTnLst>
                              <p:par>
                                <p:cTn id="49" presetID="53" presetClass="entr" presetSubtype="16" fill="hold" nodeType="afterEffect">
                                  <p:stCondLst>
                                    <p:cond delay="0"/>
                                  </p:stCondLst>
                                  <p:childTnLst>
                                    <p:set>
                                      <p:cBhvr>
                                        <p:cTn id="50" dur="1" fill="hold">
                                          <p:stCondLst>
                                            <p:cond delay="0"/>
                                          </p:stCondLst>
                                        </p:cTn>
                                        <p:tgtEl>
                                          <p:spTgt spid="141"/>
                                        </p:tgtEl>
                                        <p:attrNameLst>
                                          <p:attrName>style.visibility</p:attrName>
                                        </p:attrNameLst>
                                      </p:cBhvr>
                                      <p:to>
                                        <p:strVal val="visible"/>
                                      </p:to>
                                    </p:set>
                                    <p:anim calcmode="lin" valueType="num">
                                      <p:cBhvr>
                                        <p:cTn id="51" dur="500" fill="hold"/>
                                        <p:tgtEl>
                                          <p:spTgt spid="141"/>
                                        </p:tgtEl>
                                        <p:attrNameLst>
                                          <p:attrName>ppt_w</p:attrName>
                                        </p:attrNameLst>
                                      </p:cBhvr>
                                      <p:tavLst>
                                        <p:tav tm="0">
                                          <p:val>
                                            <p:fltVal val="0"/>
                                          </p:val>
                                        </p:tav>
                                        <p:tav tm="100000">
                                          <p:val>
                                            <p:strVal val="#ppt_w"/>
                                          </p:val>
                                        </p:tav>
                                      </p:tavLst>
                                    </p:anim>
                                    <p:anim calcmode="lin" valueType="num">
                                      <p:cBhvr>
                                        <p:cTn id="52" dur="500" fill="hold"/>
                                        <p:tgtEl>
                                          <p:spTgt spid="141"/>
                                        </p:tgtEl>
                                        <p:attrNameLst>
                                          <p:attrName>ppt_h</p:attrName>
                                        </p:attrNameLst>
                                      </p:cBhvr>
                                      <p:tavLst>
                                        <p:tav tm="0">
                                          <p:val>
                                            <p:fltVal val="0"/>
                                          </p:val>
                                        </p:tav>
                                        <p:tav tm="100000">
                                          <p:val>
                                            <p:strVal val="#ppt_h"/>
                                          </p:val>
                                        </p:tav>
                                      </p:tavLst>
                                    </p:anim>
                                    <p:animEffect transition="in" filter="fade">
                                      <p:cBhvr>
                                        <p:cTn id="53" dur="500"/>
                                        <p:tgtEl>
                                          <p:spTgt spid="141"/>
                                        </p:tgtEl>
                                      </p:cBhvr>
                                    </p:animEffect>
                                  </p:childTnLst>
                                </p:cTn>
                              </p:par>
                            </p:childTnLst>
                          </p:cTn>
                        </p:par>
                        <p:par>
                          <p:cTn id="54" fill="hold">
                            <p:stCondLst>
                              <p:cond delay="3500"/>
                            </p:stCondLst>
                            <p:childTnLst>
                              <p:par>
                                <p:cTn id="55" presetID="53" presetClass="entr" presetSubtype="16" fill="hold" nodeType="afterEffect">
                                  <p:stCondLst>
                                    <p:cond delay="0"/>
                                  </p:stCondLst>
                                  <p:childTnLst>
                                    <p:set>
                                      <p:cBhvr>
                                        <p:cTn id="56" dur="1" fill="hold">
                                          <p:stCondLst>
                                            <p:cond delay="0"/>
                                          </p:stCondLst>
                                        </p:cTn>
                                        <p:tgtEl>
                                          <p:spTgt spid="146"/>
                                        </p:tgtEl>
                                        <p:attrNameLst>
                                          <p:attrName>style.visibility</p:attrName>
                                        </p:attrNameLst>
                                      </p:cBhvr>
                                      <p:to>
                                        <p:strVal val="visible"/>
                                      </p:to>
                                    </p:set>
                                    <p:anim calcmode="lin" valueType="num">
                                      <p:cBhvr>
                                        <p:cTn id="57" dur="500" fill="hold"/>
                                        <p:tgtEl>
                                          <p:spTgt spid="146"/>
                                        </p:tgtEl>
                                        <p:attrNameLst>
                                          <p:attrName>ppt_w</p:attrName>
                                        </p:attrNameLst>
                                      </p:cBhvr>
                                      <p:tavLst>
                                        <p:tav tm="0">
                                          <p:val>
                                            <p:fltVal val="0"/>
                                          </p:val>
                                        </p:tav>
                                        <p:tav tm="100000">
                                          <p:val>
                                            <p:strVal val="#ppt_w"/>
                                          </p:val>
                                        </p:tav>
                                      </p:tavLst>
                                    </p:anim>
                                    <p:anim calcmode="lin" valueType="num">
                                      <p:cBhvr>
                                        <p:cTn id="58" dur="500" fill="hold"/>
                                        <p:tgtEl>
                                          <p:spTgt spid="146"/>
                                        </p:tgtEl>
                                        <p:attrNameLst>
                                          <p:attrName>ppt_h</p:attrName>
                                        </p:attrNameLst>
                                      </p:cBhvr>
                                      <p:tavLst>
                                        <p:tav tm="0">
                                          <p:val>
                                            <p:fltVal val="0"/>
                                          </p:val>
                                        </p:tav>
                                        <p:tav tm="100000">
                                          <p:val>
                                            <p:strVal val="#ppt_h"/>
                                          </p:val>
                                        </p:tav>
                                      </p:tavLst>
                                    </p:anim>
                                    <p:animEffect transition="in" filter="fade">
                                      <p:cBhvr>
                                        <p:cTn id="59" dur="500"/>
                                        <p:tgtEl>
                                          <p:spTgt spid="146"/>
                                        </p:tgtEl>
                                      </p:cBhvr>
                                    </p:animEffect>
                                  </p:childTnLst>
                                </p:cTn>
                              </p:par>
                            </p:childTnLst>
                          </p:cTn>
                        </p:par>
                        <p:par>
                          <p:cTn id="60" fill="hold">
                            <p:stCondLst>
                              <p:cond delay="4000"/>
                            </p:stCondLst>
                            <p:childTnLst>
                              <p:par>
                                <p:cTn id="61" presetID="53" presetClass="entr" presetSubtype="16" fill="hold" nodeType="afterEffect">
                                  <p:stCondLst>
                                    <p:cond delay="0"/>
                                  </p:stCondLst>
                                  <p:childTnLst>
                                    <p:set>
                                      <p:cBhvr>
                                        <p:cTn id="62" dur="1" fill="hold">
                                          <p:stCondLst>
                                            <p:cond delay="0"/>
                                          </p:stCondLst>
                                        </p:cTn>
                                        <p:tgtEl>
                                          <p:spTgt spid="151"/>
                                        </p:tgtEl>
                                        <p:attrNameLst>
                                          <p:attrName>style.visibility</p:attrName>
                                        </p:attrNameLst>
                                      </p:cBhvr>
                                      <p:to>
                                        <p:strVal val="visible"/>
                                      </p:to>
                                    </p:set>
                                    <p:anim calcmode="lin" valueType="num">
                                      <p:cBhvr>
                                        <p:cTn id="63" dur="500" fill="hold"/>
                                        <p:tgtEl>
                                          <p:spTgt spid="151"/>
                                        </p:tgtEl>
                                        <p:attrNameLst>
                                          <p:attrName>ppt_w</p:attrName>
                                        </p:attrNameLst>
                                      </p:cBhvr>
                                      <p:tavLst>
                                        <p:tav tm="0">
                                          <p:val>
                                            <p:fltVal val="0"/>
                                          </p:val>
                                        </p:tav>
                                        <p:tav tm="100000">
                                          <p:val>
                                            <p:strVal val="#ppt_w"/>
                                          </p:val>
                                        </p:tav>
                                      </p:tavLst>
                                    </p:anim>
                                    <p:anim calcmode="lin" valueType="num">
                                      <p:cBhvr>
                                        <p:cTn id="64" dur="500" fill="hold"/>
                                        <p:tgtEl>
                                          <p:spTgt spid="151"/>
                                        </p:tgtEl>
                                        <p:attrNameLst>
                                          <p:attrName>ppt_h</p:attrName>
                                        </p:attrNameLst>
                                      </p:cBhvr>
                                      <p:tavLst>
                                        <p:tav tm="0">
                                          <p:val>
                                            <p:fltVal val="0"/>
                                          </p:val>
                                        </p:tav>
                                        <p:tav tm="100000">
                                          <p:val>
                                            <p:strVal val="#ppt_h"/>
                                          </p:val>
                                        </p:tav>
                                      </p:tavLst>
                                    </p:anim>
                                    <p:animEffect transition="in" filter="fade">
                                      <p:cBhvr>
                                        <p:cTn id="65" dur="500"/>
                                        <p:tgtEl>
                                          <p:spTgt spid="151"/>
                                        </p:tgtEl>
                                      </p:cBhvr>
                                    </p:animEffect>
                                  </p:childTnLst>
                                </p:cTn>
                              </p:par>
                            </p:childTnLst>
                          </p:cTn>
                        </p:par>
                        <p:par>
                          <p:cTn id="66" fill="hold">
                            <p:stCondLst>
                              <p:cond delay="4500"/>
                            </p:stCondLst>
                            <p:childTnLst>
                              <p:par>
                                <p:cTn id="67" presetID="53" presetClass="entr" presetSubtype="16" fill="hold" nodeType="afterEffect">
                                  <p:stCondLst>
                                    <p:cond delay="0"/>
                                  </p:stCondLst>
                                  <p:childTnLst>
                                    <p:set>
                                      <p:cBhvr>
                                        <p:cTn id="68" dur="1" fill="hold">
                                          <p:stCondLst>
                                            <p:cond delay="0"/>
                                          </p:stCondLst>
                                        </p:cTn>
                                        <p:tgtEl>
                                          <p:spTgt spid="156"/>
                                        </p:tgtEl>
                                        <p:attrNameLst>
                                          <p:attrName>style.visibility</p:attrName>
                                        </p:attrNameLst>
                                      </p:cBhvr>
                                      <p:to>
                                        <p:strVal val="visible"/>
                                      </p:to>
                                    </p:set>
                                    <p:anim calcmode="lin" valueType="num">
                                      <p:cBhvr>
                                        <p:cTn id="69" dur="500" fill="hold"/>
                                        <p:tgtEl>
                                          <p:spTgt spid="156"/>
                                        </p:tgtEl>
                                        <p:attrNameLst>
                                          <p:attrName>ppt_w</p:attrName>
                                        </p:attrNameLst>
                                      </p:cBhvr>
                                      <p:tavLst>
                                        <p:tav tm="0">
                                          <p:val>
                                            <p:fltVal val="0"/>
                                          </p:val>
                                        </p:tav>
                                        <p:tav tm="100000">
                                          <p:val>
                                            <p:strVal val="#ppt_w"/>
                                          </p:val>
                                        </p:tav>
                                      </p:tavLst>
                                    </p:anim>
                                    <p:anim calcmode="lin" valueType="num">
                                      <p:cBhvr>
                                        <p:cTn id="70" dur="500" fill="hold"/>
                                        <p:tgtEl>
                                          <p:spTgt spid="156"/>
                                        </p:tgtEl>
                                        <p:attrNameLst>
                                          <p:attrName>ppt_h</p:attrName>
                                        </p:attrNameLst>
                                      </p:cBhvr>
                                      <p:tavLst>
                                        <p:tav tm="0">
                                          <p:val>
                                            <p:fltVal val="0"/>
                                          </p:val>
                                        </p:tav>
                                        <p:tav tm="100000">
                                          <p:val>
                                            <p:strVal val="#ppt_h"/>
                                          </p:val>
                                        </p:tav>
                                      </p:tavLst>
                                    </p:anim>
                                    <p:animEffect transition="in" filter="fade">
                                      <p:cBhvr>
                                        <p:cTn id="71" dur="500"/>
                                        <p:tgtEl>
                                          <p:spTgt spid="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 grpId="0" animBg="1"/>
      <p:bldP spid="123" grpId="0" animBg="1"/>
      <p:bldP spid="124" grpId="0"/>
      <p:bldP spid="125" grpId="0"/>
      <p:bldP spid="16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任意多边形 33"/>
          <p:cNvSpPr/>
          <p:nvPr/>
        </p:nvSpPr>
        <p:spPr>
          <a:xfrm rot="16200000">
            <a:off x="1592646" y="-297113"/>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5" name="矩形 34"/>
          <p:cNvSpPr/>
          <p:nvPr/>
        </p:nvSpPr>
        <p:spPr bwMode="auto">
          <a:xfrm>
            <a:off x="189992" y="925962"/>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6" name="文本框 28"/>
          <p:cNvSpPr>
            <a:spLocks noChangeArrowheads="1"/>
          </p:cNvSpPr>
          <p:nvPr/>
        </p:nvSpPr>
        <p:spPr bwMode="auto">
          <a:xfrm>
            <a:off x="497968" y="1007273"/>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产品综合概述</a:t>
            </a:r>
            <a:endParaRPr lang="zh-CN" altLang="en-US" b="1" dirty="0">
              <a:solidFill>
                <a:srgbClr val="262626"/>
              </a:solidFill>
              <a:latin typeface="微软雅黑" pitchFamily="34" charset="-122"/>
              <a:ea typeface="微软雅黑" pitchFamily="34" charset="-122"/>
              <a:sym typeface="微软雅黑" pitchFamily="34" charset="-122"/>
            </a:endParaRPr>
          </a:p>
        </p:txBody>
      </p:sp>
      <p:grpSp>
        <p:nvGrpSpPr>
          <p:cNvPr id="37" name="组合 36"/>
          <p:cNvGrpSpPr/>
          <p:nvPr/>
        </p:nvGrpSpPr>
        <p:grpSpPr>
          <a:xfrm>
            <a:off x="616218" y="1711786"/>
            <a:ext cx="7865508" cy="2912217"/>
            <a:chOff x="0" y="1031417"/>
            <a:chExt cx="10490075" cy="3882984"/>
          </a:xfrm>
        </p:grpSpPr>
        <p:sp>
          <p:nvSpPr>
            <p:cNvPr id="38" name="矩形 37"/>
            <p:cNvSpPr/>
            <p:nvPr/>
          </p:nvSpPr>
          <p:spPr>
            <a:xfrm>
              <a:off x="0" y="1031417"/>
              <a:ext cx="10490075" cy="2736314"/>
            </a:xfrm>
            <a:prstGeom prst="rect">
              <a:avLst/>
            </a:prstGeom>
            <a:blipFill>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9" name="矩形 38"/>
            <p:cNvSpPr/>
            <p:nvPr/>
          </p:nvSpPr>
          <p:spPr>
            <a:xfrm>
              <a:off x="0" y="3811276"/>
              <a:ext cx="10490075" cy="1103125"/>
            </a:xfrm>
            <a:prstGeom prst="rect">
              <a:avLst/>
            </a:prstGeom>
            <a:solidFill>
              <a:srgbClr val="C00000">
                <a:alpha val="72157"/>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grpSp>
      <p:sp>
        <p:nvSpPr>
          <p:cNvPr id="40" name="Freeform 95"/>
          <p:cNvSpPr>
            <a:spLocks noEditPoints="1"/>
          </p:cNvSpPr>
          <p:nvPr/>
        </p:nvSpPr>
        <p:spPr bwMode="auto">
          <a:xfrm>
            <a:off x="1166381" y="3980250"/>
            <a:ext cx="331483" cy="329717"/>
          </a:xfrm>
          <a:custGeom>
            <a:avLst/>
            <a:gdLst>
              <a:gd name="T0" fmla="*/ 128 w 197"/>
              <a:gd name="T1" fmla="*/ 100 h 196"/>
              <a:gd name="T2" fmla="*/ 147 w 197"/>
              <a:gd name="T3" fmla="*/ 104 h 196"/>
              <a:gd name="T4" fmla="*/ 197 w 197"/>
              <a:gd name="T5" fmla="*/ 54 h 196"/>
              <a:gd name="T6" fmla="*/ 196 w 197"/>
              <a:gd name="T7" fmla="*/ 45 h 196"/>
              <a:gd name="T8" fmla="*/ 161 w 197"/>
              <a:gd name="T9" fmla="*/ 83 h 196"/>
              <a:gd name="T10" fmla="*/ 127 w 197"/>
              <a:gd name="T11" fmla="*/ 77 h 196"/>
              <a:gd name="T12" fmla="*/ 115 w 197"/>
              <a:gd name="T13" fmla="*/ 45 h 196"/>
              <a:gd name="T14" fmla="*/ 154 w 197"/>
              <a:gd name="T15" fmla="*/ 4 h 196"/>
              <a:gd name="T16" fmla="*/ 147 w 197"/>
              <a:gd name="T17" fmla="*/ 3 h 196"/>
              <a:gd name="T18" fmla="*/ 96 w 197"/>
              <a:gd name="T19" fmla="*/ 54 h 196"/>
              <a:gd name="T20" fmla="*/ 101 w 197"/>
              <a:gd name="T21" fmla="*/ 74 h 196"/>
              <a:gd name="T22" fmla="*/ 53 w 197"/>
              <a:gd name="T23" fmla="*/ 133 h 196"/>
              <a:gd name="T24" fmla="*/ 44 w 197"/>
              <a:gd name="T25" fmla="*/ 131 h 196"/>
              <a:gd name="T26" fmla="*/ 12 w 197"/>
              <a:gd name="T27" fmla="*/ 162 h 196"/>
              <a:gd name="T28" fmla="*/ 44 w 197"/>
              <a:gd name="T29" fmla="*/ 194 h 196"/>
              <a:gd name="T30" fmla="*/ 75 w 197"/>
              <a:gd name="T31" fmla="*/ 162 h 196"/>
              <a:gd name="T32" fmla="*/ 72 w 197"/>
              <a:gd name="T33" fmla="*/ 151 h 196"/>
              <a:gd name="T34" fmla="*/ 128 w 197"/>
              <a:gd name="T35" fmla="*/ 100 h 196"/>
              <a:gd name="T36" fmla="*/ 44 w 197"/>
              <a:gd name="T37" fmla="*/ 179 h 196"/>
              <a:gd name="T38" fmla="*/ 27 w 197"/>
              <a:gd name="T39" fmla="*/ 162 h 196"/>
              <a:gd name="T40" fmla="*/ 44 w 197"/>
              <a:gd name="T41" fmla="*/ 146 h 196"/>
              <a:gd name="T42" fmla="*/ 60 w 197"/>
              <a:gd name="T43" fmla="*/ 162 h 196"/>
              <a:gd name="T44" fmla="*/ 44 w 197"/>
              <a:gd name="T45" fmla="*/ 179 h 196"/>
              <a:gd name="T46" fmla="*/ 47 w 197"/>
              <a:gd name="T47" fmla="*/ 61 h 196"/>
              <a:gd name="T48" fmla="*/ 76 w 197"/>
              <a:gd name="T49" fmla="*/ 92 h 196"/>
              <a:gd name="T50" fmla="*/ 90 w 197"/>
              <a:gd name="T51" fmla="*/ 77 h 196"/>
              <a:gd name="T52" fmla="*/ 61 w 197"/>
              <a:gd name="T53" fmla="*/ 47 h 196"/>
              <a:gd name="T54" fmla="*/ 68 w 197"/>
              <a:gd name="T55" fmla="*/ 40 h 196"/>
              <a:gd name="T56" fmla="*/ 28 w 197"/>
              <a:gd name="T57" fmla="*/ 0 h 196"/>
              <a:gd name="T58" fmla="*/ 0 w 197"/>
              <a:gd name="T59" fmla="*/ 29 h 196"/>
              <a:gd name="T60" fmla="*/ 39 w 197"/>
              <a:gd name="T61" fmla="*/ 68 h 196"/>
              <a:gd name="T62" fmla="*/ 47 w 197"/>
              <a:gd name="T63" fmla="*/ 61 h 196"/>
              <a:gd name="T64" fmla="*/ 138 w 197"/>
              <a:gd name="T65" fmla="*/ 107 h 196"/>
              <a:gd name="T66" fmla="*/ 97 w 197"/>
              <a:gd name="T67" fmla="*/ 143 h 196"/>
              <a:gd name="T68" fmla="*/ 142 w 197"/>
              <a:gd name="T69" fmla="*/ 188 h 196"/>
              <a:gd name="T70" fmla="*/ 170 w 197"/>
              <a:gd name="T71" fmla="*/ 188 h 196"/>
              <a:gd name="T72" fmla="*/ 182 w 197"/>
              <a:gd name="T73" fmla="*/ 177 h 196"/>
              <a:gd name="T74" fmla="*/ 182 w 197"/>
              <a:gd name="T75" fmla="*/ 149 h 196"/>
              <a:gd name="T76" fmla="*/ 138 w 197"/>
              <a:gd name="T77" fmla="*/ 107 h 196"/>
              <a:gd name="T78" fmla="*/ 158 w 197"/>
              <a:gd name="T79" fmla="*/ 180 h 196"/>
              <a:gd name="T80" fmla="*/ 151 w 197"/>
              <a:gd name="T81" fmla="*/ 180 h 196"/>
              <a:gd name="T82" fmla="*/ 114 w 197"/>
              <a:gd name="T83" fmla="*/ 144 h 196"/>
              <a:gd name="T84" fmla="*/ 114 w 197"/>
              <a:gd name="T85" fmla="*/ 137 h 196"/>
              <a:gd name="T86" fmla="*/ 121 w 197"/>
              <a:gd name="T87" fmla="*/ 137 h 196"/>
              <a:gd name="T88" fmla="*/ 158 w 197"/>
              <a:gd name="T89" fmla="*/ 173 h 196"/>
              <a:gd name="T90" fmla="*/ 158 w 197"/>
              <a:gd name="T91" fmla="*/ 180 h 196"/>
              <a:gd name="T92" fmla="*/ 174 w 197"/>
              <a:gd name="T93" fmla="*/ 164 h 196"/>
              <a:gd name="T94" fmla="*/ 167 w 197"/>
              <a:gd name="T95" fmla="*/ 164 h 196"/>
              <a:gd name="T96" fmla="*/ 130 w 197"/>
              <a:gd name="T97" fmla="*/ 128 h 196"/>
              <a:gd name="T98" fmla="*/ 130 w 197"/>
              <a:gd name="T99" fmla="*/ 121 h 196"/>
              <a:gd name="T100" fmla="*/ 137 w 197"/>
              <a:gd name="T101" fmla="*/ 121 h 196"/>
              <a:gd name="T102" fmla="*/ 174 w 197"/>
              <a:gd name="T103" fmla="*/ 157 h 196"/>
              <a:gd name="T104" fmla="*/ 174 w 197"/>
              <a:gd name="T105" fmla="*/ 164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7" h="196">
                <a:moveTo>
                  <a:pt x="128" y="100"/>
                </a:moveTo>
                <a:cubicBezTo>
                  <a:pt x="134" y="103"/>
                  <a:pt x="140" y="104"/>
                  <a:pt x="147" y="104"/>
                </a:cubicBezTo>
                <a:cubicBezTo>
                  <a:pt x="175" y="104"/>
                  <a:pt x="197" y="82"/>
                  <a:pt x="197" y="54"/>
                </a:cubicBezTo>
                <a:cubicBezTo>
                  <a:pt x="197" y="51"/>
                  <a:pt x="197" y="48"/>
                  <a:pt x="196" y="45"/>
                </a:cubicBezTo>
                <a:cubicBezTo>
                  <a:pt x="161" y="83"/>
                  <a:pt x="161" y="83"/>
                  <a:pt x="161" y="83"/>
                </a:cubicBezTo>
                <a:cubicBezTo>
                  <a:pt x="127" y="77"/>
                  <a:pt x="127" y="77"/>
                  <a:pt x="127" y="77"/>
                </a:cubicBezTo>
                <a:cubicBezTo>
                  <a:pt x="115" y="45"/>
                  <a:pt x="115" y="45"/>
                  <a:pt x="115" y="45"/>
                </a:cubicBezTo>
                <a:cubicBezTo>
                  <a:pt x="154" y="4"/>
                  <a:pt x="154" y="4"/>
                  <a:pt x="154" y="4"/>
                </a:cubicBezTo>
                <a:cubicBezTo>
                  <a:pt x="152" y="3"/>
                  <a:pt x="149" y="3"/>
                  <a:pt x="147" y="3"/>
                </a:cubicBezTo>
                <a:cubicBezTo>
                  <a:pt x="119" y="3"/>
                  <a:pt x="96" y="26"/>
                  <a:pt x="96" y="54"/>
                </a:cubicBezTo>
                <a:cubicBezTo>
                  <a:pt x="96" y="61"/>
                  <a:pt x="98" y="68"/>
                  <a:pt x="101" y="74"/>
                </a:cubicBezTo>
                <a:cubicBezTo>
                  <a:pt x="85" y="101"/>
                  <a:pt x="62" y="124"/>
                  <a:pt x="53" y="133"/>
                </a:cubicBezTo>
                <a:cubicBezTo>
                  <a:pt x="50" y="132"/>
                  <a:pt x="47" y="131"/>
                  <a:pt x="44" y="131"/>
                </a:cubicBezTo>
                <a:cubicBezTo>
                  <a:pt x="26" y="131"/>
                  <a:pt x="12" y="145"/>
                  <a:pt x="12" y="162"/>
                </a:cubicBezTo>
                <a:cubicBezTo>
                  <a:pt x="12" y="180"/>
                  <a:pt x="26" y="194"/>
                  <a:pt x="44" y="194"/>
                </a:cubicBezTo>
                <a:cubicBezTo>
                  <a:pt x="61" y="194"/>
                  <a:pt x="75" y="180"/>
                  <a:pt x="75" y="162"/>
                </a:cubicBezTo>
                <a:cubicBezTo>
                  <a:pt x="75" y="158"/>
                  <a:pt x="74" y="154"/>
                  <a:pt x="72" y="151"/>
                </a:cubicBezTo>
                <a:cubicBezTo>
                  <a:pt x="79" y="141"/>
                  <a:pt x="98" y="119"/>
                  <a:pt x="128" y="100"/>
                </a:cubicBezTo>
                <a:close/>
                <a:moveTo>
                  <a:pt x="44" y="179"/>
                </a:moveTo>
                <a:cubicBezTo>
                  <a:pt x="34" y="179"/>
                  <a:pt x="27" y="172"/>
                  <a:pt x="27" y="162"/>
                </a:cubicBezTo>
                <a:cubicBezTo>
                  <a:pt x="27" y="153"/>
                  <a:pt x="34" y="146"/>
                  <a:pt x="44" y="146"/>
                </a:cubicBezTo>
                <a:cubicBezTo>
                  <a:pt x="53" y="146"/>
                  <a:pt x="60" y="153"/>
                  <a:pt x="60" y="162"/>
                </a:cubicBezTo>
                <a:cubicBezTo>
                  <a:pt x="60" y="172"/>
                  <a:pt x="53" y="179"/>
                  <a:pt x="44" y="179"/>
                </a:cubicBezTo>
                <a:close/>
                <a:moveTo>
                  <a:pt x="47" y="61"/>
                </a:moveTo>
                <a:cubicBezTo>
                  <a:pt x="76" y="92"/>
                  <a:pt x="76" y="92"/>
                  <a:pt x="76" y="92"/>
                </a:cubicBezTo>
                <a:cubicBezTo>
                  <a:pt x="90" y="77"/>
                  <a:pt x="90" y="77"/>
                  <a:pt x="90" y="77"/>
                </a:cubicBezTo>
                <a:cubicBezTo>
                  <a:pt x="61" y="47"/>
                  <a:pt x="61" y="47"/>
                  <a:pt x="61" y="47"/>
                </a:cubicBezTo>
                <a:cubicBezTo>
                  <a:pt x="68" y="40"/>
                  <a:pt x="68" y="40"/>
                  <a:pt x="68" y="40"/>
                </a:cubicBezTo>
                <a:cubicBezTo>
                  <a:pt x="28" y="0"/>
                  <a:pt x="28" y="0"/>
                  <a:pt x="28" y="0"/>
                </a:cubicBezTo>
                <a:cubicBezTo>
                  <a:pt x="0" y="29"/>
                  <a:pt x="0" y="29"/>
                  <a:pt x="0" y="29"/>
                </a:cubicBezTo>
                <a:cubicBezTo>
                  <a:pt x="39" y="68"/>
                  <a:pt x="39" y="68"/>
                  <a:pt x="39" y="68"/>
                </a:cubicBezTo>
                <a:lnTo>
                  <a:pt x="47" y="61"/>
                </a:lnTo>
                <a:close/>
                <a:moveTo>
                  <a:pt x="138" y="107"/>
                </a:moveTo>
                <a:cubicBezTo>
                  <a:pt x="138" y="107"/>
                  <a:pt x="114" y="114"/>
                  <a:pt x="97" y="143"/>
                </a:cubicBezTo>
                <a:cubicBezTo>
                  <a:pt x="97" y="141"/>
                  <a:pt x="142" y="188"/>
                  <a:pt x="142" y="188"/>
                </a:cubicBezTo>
                <a:cubicBezTo>
                  <a:pt x="150" y="196"/>
                  <a:pt x="163" y="196"/>
                  <a:pt x="170" y="188"/>
                </a:cubicBezTo>
                <a:cubicBezTo>
                  <a:pt x="182" y="177"/>
                  <a:pt x="182" y="177"/>
                  <a:pt x="182" y="177"/>
                </a:cubicBezTo>
                <a:cubicBezTo>
                  <a:pt x="189" y="169"/>
                  <a:pt x="189" y="156"/>
                  <a:pt x="182" y="149"/>
                </a:cubicBezTo>
                <a:lnTo>
                  <a:pt x="138" y="107"/>
                </a:lnTo>
                <a:close/>
                <a:moveTo>
                  <a:pt x="158" y="180"/>
                </a:moveTo>
                <a:cubicBezTo>
                  <a:pt x="156" y="182"/>
                  <a:pt x="153" y="182"/>
                  <a:pt x="151" y="180"/>
                </a:cubicBezTo>
                <a:cubicBezTo>
                  <a:pt x="114" y="144"/>
                  <a:pt x="114" y="144"/>
                  <a:pt x="114" y="144"/>
                </a:cubicBezTo>
                <a:cubicBezTo>
                  <a:pt x="112" y="142"/>
                  <a:pt x="112" y="139"/>
                  <a:pt x="114" y="137"/>
                </a:cubicBezTo>
                <a:cubicBezTo>
                  <a:pt x="116" y="135"/>
                  <a:pt x="120" y="135"/>
                  <a:pt x="121" y="137"/>
                </a:cubicBezTo>
                <a:cubicBezTo>
                  <a:pt x="158" y="173"/>
                  <a:pt x="158" y="173"/>
                  <a:pt x="158" y="173"/>
                </a:cubicBezTo>
                <a:cubicBezTo>
                  <a:pt x="160" y="175"/>
                  <a:pt x="160" y="178"/>
                  <a:pt x="158" y="180"/>
                </a:cubicBezTo>
                <a:close/>
                <a:moveTo>
                  <a:pt x="174" y="164"/>
                </a:moveTo>
                <a:cubicBezTo>
                  <a:pt x="172" y="166"/>
                  <a:pt x="169" y="166"/>
                  <a:pt x="167" y="164"/>
                </a:cubicBezTo>
                <a:cubicBezTo>
                  <a:pt x="130" y="128"/>
                  <a:pt x="130" y="128"/>
                  <a:pt x="130" y="128"/>
                </a:cubicBezTo>
                <a:cubicBezTo>
                  <a:pt x="128" y="126"/>
                  <a:pt x="128" y="123"/>
                  <a:pt x="130" y="121"/>
                </a:cubicBezTo>
                <a:cubicBezTo>
                  <a:pt x="132" y="119"/>
                  <a:pt x="136" y="119"/>
                  <a:pt x="137" y="121"/>
                </a:cubicBezTo>
                <a:cubicBezTo>
                  <a:pt x="174" y="157"/>
                  <a:pt x="174" y="157"/>
                  <a:pt x="174" y="157"/>
                </a:cubicBezTo>
                <a:cubicBezTo>
                  <a:pt x="176" y="159"/>
                  <a:pt x="176" y="162"/>
                  <a:pt x="174" y="164"/>
                </a:cubicBezTo>
                <a:close/>
              </a:path>
            </a:pathLst>
          </a:custGeom>
          <a:solidFill>
            <a:srgbClr val="FFFFFF"/>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41" name="矩形 40"/>
          <p:cNvSpPr/>
          <p:nvPr/>
        </p:nvSpPr>
        <p:spPr>
          <a:xfrm>
            <a:off x="1678742" y="4223485"/>
            <a:ext cx="1292611" cy="346224"/>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自定义设置</a:t>
            </a:r>
            <a:endParaRPr kumimoji="0" lang="en-US" altLang="zh-CN"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2" name="弧形 41"/>
          <p:cNvSpPr/>
          <p:nvPr/>
        </p:nvSpPr>
        <p:spPr>
          <a:xfrm>
            <a:off x="1084830" y="3897752"/>
            <a:ext cx="494585" cy="494714"/>
          </a:xfrm>
          <a:prstGeom prst="arc">
            <a:avLst>
              <a:gd name="adj1" fmla="val 16200000"/>
              <a:gd name="adj2" fmla="val 12730794"/>
            </a:avLst>
          </a:prstGeom>
          <a:noFill/>
          <a:ln w="9525" cap="flat" cmpd="sng" algn="ctr">
            <a:solidFill>
              <a:srgbClr val="FFFFFF"/>
            </a:solidFill>
            <a:prstDash val="solid"/>
            <a:headEnd type="none" w="med" len="med"/>
            <a:tailEnd type="triangle" w="med" len="me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3" name="矩形 42"/>
          <p:cNvSpPr/>
          <p:nvPr/>
        </p:nvSpPr>
        <p:spPr>
          <a:xfrm>
            <a:off x="2937104" y="4268432"/>
            <a:ext cx="402092" cy="243027"/>
          </a:xfrm>
          <a:prstGeom prst="rect">
            <a:avLst/>
          </a:prstGeom>
          <a:solidFill>
            <a:srgbClr val="000000">
              <a:lumMod val="95000"/>
              <a:lumOff val="5000"/>
              <a:alpha val="6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4" name="矩形 43"/>
          <p:cNvSpPr/>
          <p:nvPr/>
        </p:nvSpPr>
        <p:spPr>
          <a:xfrm>
            <a:off x="2925209" y="4222463"/>
            <a:ext cx="423783" cy="346224"/>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01</a:t>
            </a:r>
            <a:endParaRPr kumimoji="0" lang="en-US" altLang="zh-CN"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5" name="矩形 44"/>
          <p:cNvSpPr/>
          <p:nvPr/>
        </p:nvSpPr>
        <p:spPr>
          <a:xfrm>
            <a:off x="4068609" y="4223485"/>
            <a:ext cx="1061779" cy="346224"/>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喇叭功能</a:t>
            </a:r>
            <a:endParaRPr kumimoji="0" lang="en-US" altLang="zh-CN"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6" name="弧形 45"/>
          <p:cNvSpPr/>
          <p:nvPr/>
        </p:nvSpPr>
        <p:spPr>
          <a:xfrm>
            <a:off x="3474697" y="3897752"/>
            <a:ext cx="494585" cy="494714"/>
          </a:xfrm>
          <a:prstGeom prst="arc">
            <a:avLst>
              <a:gd name="adj1" fmla="val 16200000"/>
              <a:gd name="adj2" fmla="val 12730794"/>
            </a:avLst>
          </a:prstGeom>
          <a:noFill/>
          <a:ln w="9525" cap="flat" cmpd="sng" algn="ctr">
            <a:solidFill>
              <a:srgbClr val="FFFFFF"/>
            </a:solidFill>
            <a:prstDash val="solid"/>
            <a:headEnd type="none" w="med" len="med"/>
            <a:tailEnd type="triangle" w="med" len="me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7" name="矩形 46"/>
          <p:cNvSpPr/>
          <p:nvPr/>
        </p:nvSpPr>
        <p:spPr>
          <a:xfrm>
            <a:off x="5131023" y="4290204"/>
            <a:ext cx="377144" cy="232141"/>
          </a:xfrm>
          <a:prstGeom prst="rect">
            <a:avLst/>
          </a:prstGeom>
          <a:solidFill>
            <a:srgbClr val="000000">
              <a:lumMod val="95000"/>
              <a:lumOff val="5000"/>
              <a:alpha val="6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8" name="矩形 47"/>
          <p:cNvSpPr/>
          <p:nvPr/>
        </p:nvSpPr>
        <p:spPr>
          <a:xfrm>
            <a:off x="5097356" y="4233349"/>
            <a:ext cx="423783" cy="346224"/>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02</a:t>
            </a:r>
            <a:endParaRPr kumimoji="0" lang="en-US" altLang="zh-CN"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9" name="矩形 48"/>
          <p:cNvSpPr/>
          <p:nvPr/>
        </p:nvSpPr>
        <p:spPr>
          <a:xfrm>
            <a:off x="6498246" y="4223485"/>
            <a:ext cx="1061779" cy="346224"/>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游戏玩家</a:t>
            </a:r>
            <a:endParaRPr kumimoji="0" lang="en-US" altLang="zh-CN"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50" name="弧形 49"/>
          <p:cNvSpPr/>
          <p:nvPr/>
        </p:nvSpPr>
        <p:spPr>
          <a:xfrm>
            <a:off x="5904334" y="3897752"/>
            <a:ext cx="494585" cy="494714"/>
          </a:xfrm>
          <a:prstGeom prst="arc">
            <a:avLst>
              <a:gd name="adj1" fmla="val 16200000"/>
              <a:gd name="adj2" fmla="val 12730794"/>
            </a:avLst>
          </a:prstGeom>
          <a:noFill/>
          <a:ln w="9525" cap="flat" cmpd="sng" algn="ctr">
            <a:solidFill>
              <a:srgbClr val="FFFFFF"/>
            </a:solidFill>
            <a:prstDash val="solid"/>
            <a:headEnd type="none" w="med" len="med"/>
            <a:tailEnd type="triangle" w="med" len="me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51" name="矩形 50"/>
          <p:cNvSpPr/>
          <p:nvPr/>
        </p:nvSpPr>
        <p:spPr>
          <a:xfrm>
            <a:off x="7560659" y="4268432"/>
            <a:ext cx="385907" cy="243027"/>
          </a:xfrm>
          <a:prstGeom prst="rect">
            <a:avLst/>
          </a:prstGeom>
          <a:solidFill>
            <a:srgbClr val="000000">
              <a:lumMod val="95000"/>
              <a:lumOff val="5000"/>
              <a:alpha val="6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52" name="矩形 51"/>
          <p:cNvSpPr/>
          <p:nvPr/>
        </p:nvSpPr>
        <p:spPr>
          <a:xfrm>
            <a:off x="7537879" y="4222463"/>
            <a:ext cx="423783" cy="346224"/>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03</a:t>
            </a:r>
            <a:endParaRPr kumimoji="0" lang="en-US" altLang="zh-CN"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53" name="Freeform 63"/>
          <p:cNvSpPr>
            <a:spLocks noEditPoints="1"/>
          </p:cNvSpPr>
          <p:nvPr/>
        </p:nvSpPr>
        <p:spPr bwMode="auto">
          <a:xfrm>
            <a:off x="3582154" y="4017581"/>
            <a:ext cx="279670" cy="292387"/>
          </a:xfrm>
          <a:custGeom>
            <a:avLst/>
            <a:gdLst>
              <a:gd name="T0" fmla="*/ 17 w 195"/>
              <a:gd name="T1" fmla="*/ 103 h 203"/>
              <a:gd name="T2" fmla="*/ 17 w 195"/>
              <a:gd name="T3" fmla="*/ 45 h 203"/>
              <a:gd name="T4" fmla="*/ 0 w 195"/>
              <a:gd name="T5" fmla="*/ 74 h 203"/>
              <a:gd name="T6" fmla="*/ 17 w 195"/>
              <a:gd name="T7" fmla="*/ 103 h 203"/>
              <a:gd name="T8" fmla="*/ 29 w 195"/>
              <a:gd name="T9" fmla="*/ 112 h 203"/>
              <a:gd name="T10" fmla="*/ 77 w 195"/>
              <a:gd name="T11" fmla="*/ 112 h 203"/>
              <a:gd name="T12" fmla="*/ 77 w 195"/>
              <a:gd name="T13" fmla="*/ 40 h 203"/>
              <a:gd name="T14" fmla="*/ 29 w 195"/>
              <a:gd name="T15" fmla="*/ 40 h 203"/>
              <a:gd name="T16" fmla="*/ 21 w 195"/>
              <a:gd name="T17" fmla="*/ 48 h 203"/>
              <a:gd name="T18" fmla="*/ 21 w 195"/>
              <a:gd name="T19" fmla="*/ 104 h 203"/>
              <a:gd name="T20" fmla="*/ 29 w 195"/>
              <a:gd name="T21" fmla="*/ 112 h 203"/>
              <a:gd name="T22" fmla="*/ 161 w 195"/>
              <a:gd name="T23" fmla="*/ 13 h 203"/>
              <a:gd name="T24" fmla="*/ 81 w 195"/>
              <a:gd name="T25" fmla="*/ 40 h 203"/>
              <a:gd name="T26" fmla="*/ 81 w 195"/>
              <a:gd name="T27" fmla="*/ 113 h 203"/>
              <a:gd name="T28" fmla="*/ 161 w 195"/>
              <a:gd name="T29" fmla="*/ 140 h 203"/>
              <a:gd name="T30" fmla="*/ 161 w 195"/>
              <a:gd name="T31" fmla="*/ 13 h 203"/>
              <a:gd name="T32" fmla="*/ 89 w 195"/>
              <a:gd name="T33" fmla="*/ 68 h 203"/>
              <a:gd name="T34" fmla="*/ 89 w 195"/>
              <a:gd name="T35" fmla="*/ 52 h 203"/>
              <a:gd name="T36" fmla="*/ 154 w 195"/>
              <a:gd name="T37" fmla="*/ 29 h 203"/>
              <a:gd name="T38" fmla="*/ 89 w 195"/>
              <a:gd name="T39" fmla="*/ 68 h 203"/>
              <a:gd name="T40" fmla="*/ 177 w 195"/>
              <a:gd name="T41" fmla="*/ 0 h 203"/>
              <a:gd name="T42" fmla="*/ 165 w 195"/>
              <a:gd name="T43" fmla="*/ 0 h 203"/>
              <a:gd name="T44" fmla="*/ 165 w 195"/>
              <a:gd name="T45" fmla="*/ 152 h 203"/>
              <a:gd name="T46" fmla="*/ 177 w 195"/>
              <a:gd name="T47" fmla="*/ 152 h 203"/>
              <a:gd name="T48" fmla="*/ 177 w 195"/>
              <a:gd name="T49" fmla="*/ 0 h 203"/>
              <a:gd name="T50" fmla="*/ 195 w 195"/>
              <a:gd name="T51" fmla="*/ 75 h 203"/>
              <a:gd name="T52" fmla="*/ 181 w 195"/>
              <a:gd name="T53" fmla="*/ 54 h 203"/>
              <a:gd name="T54" fmla="*/ 181 w 195"/>
              <a:gd name="T55" fmla="*/ 96 h 203"/>
              <a:gd name="T56" fmla="*/ 195 w 195"/>
              <a:gd name="T57" fmla="*/ 75 h 203"/>
              <a:gd name="T58" fmla="*/ 65 w 195"/>
              <a:gd name="T59" fmla="*/ 116 h 203"/>
              <a:gd name="T60" fmla="*/ 29 w 195"/>
              <a:gd name="T61" fmla="*/ 116 h 203"/>
              <a:gd name="T62" fmla="*/ 41 w 195"/>
              <a:gd name="T63" fmla="*/ 186 h 203"/>
              <a:gd name="T64" fmla="*/ 65 w 195"/>
              <a:gd name="T65" fmla="*/ 180 h 203"/>
              <a:gd name="T66" fmla="*/ 65 w 195"/>
              <a:gd name="T67" fmla="*/ 11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203">
                <a:moveTo>
                  <a:pt x="17" y="103"/>
                </a:moveTo>
                <a:cubicBezTo>
                  <a:pt x="17" y="45"/>
                  <a:pt x="17" y="45"/>
                  <a:pt x="17" y="45"/>
                </a:cubicBezTo>
                <a:cubicBezTo>
                  <a:pt x="7" y="48"/>
                  <a:pt x="0" y="60"/>
                  <a:pt x="0" y="74"/>
                </a:cubicBezTo>
                <a:cubicBezTo>
                  <a:pt x="0" y="88"/>
                  <a:pt x="7" y="100"/>
                  <a:pt x="17" y="103"/>
                </a:cubicBezTo>
                <a:close/>
                <a:moveTo>
                  <a:pt x="29" y="112"/>
                </a:moveTo>
                <a:cubicBezTo>
                  <a:pt x="77" y="112"/>
                  <a:pt x="77" y="112"/>
                  <a:pt x="77" y="112"/>
                </a:cubicBezTo>
                <a:cubicBezTo>
                  <a:pt x="77" y="40"/>
                  <a:pt x="77" y="40"/>
                  <a:pt x="77" y="40"/>
                </a:cubicBezTo>
                <a:cubicBezTo>
                  <a:pt x="29" y="40"/>
                  <a:pt x="29" y="40"/>
                  <a:pt x="29" y="40"/>
                </a:cubicBezTo>
                <a:cubicBezTo>
                  <a:pt x="24" y="40"/>
                  <a:pt x="21" y="44"/>
                  <a:pt x="21" y="48"/>
                </a:cubicBezTo>
                <a:cubicBezTo>
                  <a:pt x="21" y="104"/>
                  <a:pt x="21" y="104"/>
                  <a:pt x="21" y="104"/>
                </a:cubicBezTo>
                <a:cubicBezTo>
                  <a:pt x="21" y="109"/>
                  <a:pt x="24" y="112"/>
                  <a:pt x="29" y="112"/>
                </a:cubicBezTo>
                <a:close/>
                <a:moveTo>
                  <a:pt x="161" y="13"/>
                </a:moveTo>
                <a:cubicBezTo>
                  <a:pt x="161" y="13"/>
                  <a:pt x="122" y="40"/>
                  <a:pt x="81" y="40"/>
                </a:cubicBezTo>
                <a:cubicBezTo>
                  <a:pt x="81" y="57"/>
                  <a:pt x="81" y="107"/>
                  <a:pt x="81" y="113"/>
                </a:cubicBezTo>
                <a:cubicBezTo>
                  <a:pt x="122" y="113"/>
                  <a:pt x="161" y="140"/>
                  <a:pt x="161" y="140"/>
                </a:cubicBezTo>
                <a:lnTo>
                  <a:pt x="161" y="13"/>
                </a:lnTo>
                <a:close/>
                <a:moveTo>
                  <a:pt x="89" y="68"/>
                </a:moveTo>
                <a:cubicBezTo>
                  <a:pt x="89" y="52"/>
                  <a:pt x="89" y="52"/>
                  <a:pt x="89" y="52"/>
                </a:cubicBezTo>
                <a:cubicBezTo>
                  <a:pt x="89" y="52"/>
                  <a:pt x="124" y="54"/>
                  <a:pt x="154" y="29"/>
                </a:cubicBezTo>
                <a:cubicBezTo>
                  <a:pt x="154" y="53"/>
                  <a:pt x="89" y="68"/>
                  <a:pt x="89" y="68"/>
                </a:cubicBezTo>
                <a:close/>
                <a:moveTo>
                  <a:pt x="177" y="0"/>
                </a:moveTo>
                <a:cubicBezTo>
                  <a:pt x="165" y="0"/>
                  <a:pt x="165" y="0"/>
                  <a:pt x="165" y="0"/>
                </a:cubicBezTo>
                <a:cubicBezTo>
                  <a:pt x="165" y="152"/>
                  <a:pt x="165" y="152"/>
                  <a:pt x="165" y="152"/>
                </a:cubicBezTo>
                <a:cubicBezTo>
                  <a:pt x="177" y="152"/>
                  <a:pt x="177" y="152"/>
                  <a:pt x="177" y="152"/>
                </a:cubicBezTo>
                <a:lnTo>
                  <a:pt x="177" y="0"/>
                </a:lnTo>
                <a:close/>
                <a:moveTo>
                  <a:pt x="195" y="75"/>
                </a:moveTo>
                <a:cubicBezTo>
                  <a:pt x="195" y="66"/>
                  <a:pt x="189" y="58"/>
                  <a:pt x="181" y="54"/>
                </a:cubicBezTo>
                <a:cubicBezTo>
                  <a:pt x="181" y="96"/>
                  <a:pt x="181" y="96"/>
                  <a:pt x="181" y="96"/>
                </a:cubicBezTo>
                <a:cubicBezTo>
                  <a:pt x="189" y="92"/>
                  <a:pt x="195" y="84"/>
                  <a:pt x="195" y="75"/>
                </a:cubicBezTo>
                <a:close/>
                <a:moveTo>
                  <a:pt x="65" y="116"/>
                </a:moveTo>
                <a:cubicBezTo>
                  <a:pt x="62" y="116"/>
                  <a:pt x="29" y="116"/>
                  <a:pt x="29" y="116"/>
                </a:cubicBezTo>
                <a:cubicBezTo>
                  <a:pt x="29" y="116"/>
                  <a:pt x="27" y="161"/>
                  <a:pt x="41" y="186"/>
                </a:cubicBezTo>
                <a:cubicBezTo>
                  <a:pt x="59" y="203"/>
                  <a:pt x="67" y="185"/>
                  <a:pt x="65" y="180"/>
                </a:cubicBezTo>
                <a:cubicBezTo>
                  <a:pt x="63" y="175"/>
                  <a:pt x="51" y="135"/>
                  <a:pt x="65" y="116"/>
                </a:cubicBezTo>
                <a:close/>
              </a:path>
            </a:pathLst>
          </a:custGeom>
          <a:solidFill>
            <a:srgbClr val="FFFFFF"/>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54" name="Freeform 236"/>
          <p:cNvSpPr>
            <a:spLocks noEditPoints="1"/>
          </p:cNvSpPr>
          <p:nvPr/>
        </p:nvSpPr>
        <p:spPr bwMode="auto">
          <a:xfrm>
            <a:off x="6007885" y="3994195"/>
            <a:ext cx="368876" cy="339156"/>
          </a:xfrm>
          <a:custGeom>
            <a:avLst/>
            <a:gdLst>
              <a:gd name="T0" fmla="*/ 164 w 219"/>
              <a:gd name="T1" fmla="*/ 42 h 201"/>
              <a:gd name="T2" fmla="*/ 93 w 219"/>
              <a:gd name="T3" fmla="*/ 22 h 201"/>
              <a:gd name="T4" fmla="*/ 66 w 219"/>
              <a:gd name="T5" fmla="*/ 49 h 201"/>
              <a:gd name="T6" fmla="*/ 32 w 219"/>
              <a:gd name="T7" fmla="*/ 57 h 201"/>
              <a:gd name="T8" fmla="*/ 8 w 219"/>
              <a:gd name="T9" fmla="*/ 118 h 201"/>
              <a:gd name="T10" fmla="*/ 50 w 219"/>
              <a:gd name="T11" fmla="*/ 198 h 201"/>
              <a:gd name="T12" fmla="*/ 85 w 219"/>
              <a:gd name="T13" fmla="*/ 142 h 201"/>
              <a:gd name="T14" fmla="*/ 133 w 219"/>
              <a:gd name="T15" fmla="*/ 114 h 201"/>
              <a:gd name="T16" fmla="*/ 198 w 219"/>
              <a:gd name="T17" fmla="*/ 117 h 201"/>
              <a:gd name="T18" fmla="*/ 164 w 219"/>
              <a:gd name="T19" fmla="*/ 42 h 201"/>
              <a:gd name="T20" fmla="*/ 65 w 219"/>
              <a:gd name="T21" fmla="*/ 128 h 201"/>
              <a:gd name="T22" fmla="*/ 28 w 219"/>
              <a:gd name="T23" fmla="*/ 118 h 201"/>
              <a:gd name="T24" fmla="*/ 38 w 219"/>
              <a:gd name="T25" fmla="*/ 82 h 201"/>
              <a:gd name="T26" fmla="*/ 74 w 219"/>
              <a:gd name="T27" fmla="*/ 91 h 201"/>
              <a:gd name="T28" fmla="*/ 65 w 219"/>
              <a:gd name="T29" fmla="*/ 128 h 201"/>
              <a:gd name="T30" fmla="*/ 112 w 219"/>
              <a:gd name="T31" fmla="*/ 44 h 201"/>
              <a:gd name="T32" fmla="*/ 122 w 219"/>
              <a:gd name="T33" fmla="*/ 38 h 201"/>
              <a:gd name="T34" fmla="*/ 128 w 219"/>
              <a:gd name="T35" fmla="*/ 48 h 201"/>
              <a:gd name="T36" fmla="*/ 118 w 219"/>
              <a:gd name="T37" fmla="*/ 53 h 201"/>
              <a:gd name="T38" fmla="*/ 112 w 219"/>
              <a:gd name="T39" fmla="*/ 44 h 201"/>
              <a:gd name="T40" fmla="*/ 113 w 219"/>
              <a:gd name="T41" fmla="*/ 74 h 201"/>
              <a:gd name="T42" fmla="*/ 107 w 219"/>
              <a:gd name="T43" fmla="*/ 64 h 201"/>
              <a:gd name="T44" fmla="*/ 117 w 219"/>
              <a:gd name="T45" fmla="*/ 59 h 201"/>
              <a:gd name="T46" fmla="*/ 122 w 219"/>
              <a:gd name="T47" fmla="*/ 68 h 201"/>
              <a:gd name="T48" fmla="*/ 113 w 219"/>
              <a:gd name="T49" fmla="*/ 74 h 201"/>
              <a:gd name="T50" fmla="*/ 142 w 219"/>
              <a:gd name="T51" fmla="*/ 73 h 201"/>
              <a:gd name="T52" fmla="*/ 132 w 219"/>
              <a:gd name="T53" fmla="*/ 79 h 201"/>
              <a:gd name="T54" fmla="*/ 127 w 219"/>
              <a:gd name="T55" fmla="*/ 69 h 201"/>
              <a:gd name="T56" fmla="*/ 136 w 219"/>
              <a:gd name="T57" fmla="*/ 64 h 201"/>
              <a:gd name="T58" fmla="*/ 142 w 219"/>
              <a:gd name="T59" fmla="*/ 73 h 201"/>
              <a:gd name="T60" fmla="*/ 147 w 219"/>
              <a:gd name="T61" fmla="*/ 53 h 201"/>
              <a:gd name="T62" fmla="*/ 138 w 219"/>
              <a:gd name="T63" fmla="*/ 59 h 201"/>
              <a:gd name="T64" fmla="*/ 132 w 219"/>
              <a:gd name="T65" fmla="*/ 49 h 201"/>
              <a:gd name="T66" fmla="*/ 142 w 219"/>
              <a:gd name="T67" fmla="*/ 43 h 201"/>
              <a:gd name="T68" fmla="*/ 147 w 219"/>
              <a:gd name="T69" fmla="*/ 53 h 201"/>
              <a:gd name="T70" fmla="*/ 43 w 219"/>
              <a:gd name="T71" fmla="*/ 91 h 201"/>
              <a:gd name="T72" fmla="*/ 38 w 219"/>
              <a:gd name="T73" fmla="*/ 113 h 201"/>
              <a:gd name="T74" fmla="*/ 59 w 219"/>
              <a:gd name="T75" fmla="*/ 118 h 201"/>
              <a:gd name="T76" fmla="*/ 65 w 219"/>
              <a:gd name="T77" fmla="*/ 97 h 201"/>
              <a:gd name="T78" fmla="*/ 43 w 219"/>
              <a:gd name="T79" fmla="*/ 9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01">
                <a:moveTo>
                  <a:pt x="164" y="42"/>
                </a:moveTo>
                <a:cubicBezTo>
                  <a:pt x="143" y="21"/>
                  <a:pt x="121" y="0"/>
                  <a:pt x="93" y="22"/>
                </a:cubicBezTo>
                <a:cubicBezTo>
                  <a:pt x="83" y="30"/>
                  <a:pt x="78" y="41"/>
                  <a:pt x="66" y="49"/>
                </a:cubicBezTo>
                <a:cubicBezTo>
                  <a:pt x="55" y="55"/>
                  <a:pt x="43" y="53"/>
                  <a:pt x="32" y="57"/>
                </a:cubicBezTo>
                <a:cubicBezTo>
                  <a:pt x="0" y="69"/>
                  <a:pt x="1" y="87"/>
                  <a:pt x="8" y="118"/>
                </a:cubicBezTo>
                <a:cubicBezTo>
                  <a:pt x="11" y="136"/>
                  <a:pt x="25" y="196"/>
                  <a:pt x="50" y="198"/>
                </a:cubicBezTo>
                <a:cubicBezTo>
                  <a:pt x="75" y="201"/>
                  <a:pt x="75" y="155"/>
                  <a:pt x="85" y="142"/>
                </a:cubicBezTo>
                <a:cubicBezTo>
                  <a:pt x="94" y="131"/>
                  <a:pt x="119" y="117"/>
                  <a:pt x="133" y="114"/>
                </a:cubicBezTo>
                <a:cubicBezTo>
                  <a:pt x="151" y="110"/>
                  <a:pt x="183" y="130"/>
                  <a:pt x="198" y="117"/>
                </a:cubicBezTo>
                <a:cubicBezTo>
                  <a:pt x="219" y="97"/>
                  <a:pt x="176" y="55"/>
                  <a:pt x="164" y="42"/>
                </a:cubicBezTo>
                <a:close/>
                <a:moveTo>
                  <a:pt x="65" y="128"/>
                </a:moveTo>
                <a:cubicBezTo>
                  <a:pt x="52" y="135"/>
                  <a:pt x="35" y="131"/>
                  <a:pt x="28" y="118"/>
                </a:cubicBezTo>
                <a:cubicBezTo>
                  <a:pt x="21" y="105"/>
                  <a:pt x="25" y="89"/>
                  <a:pt x="38" y="82"/>
                </a:cubicBezTo>
                <a:cubicBezTo>
                  <a:pt x="51" y="74"/>
                  <a:pt x="67" y="79"/>
                  <a:pt x="74" y="91"/>
                </a:cubicBezTo>
                <a:cubicBezTo>
                  <a:pt x="82" y="104"/>
                  <a:pt x="77" y="121"/>
                  <a:pt x="65" y="128"/>
                </a:cubicBezTo>
                <a:close/>
                <a:moveTo>
                  <a:pt x="112" y="44"/>
                </a:moveTo>
                <a:cubicBezTo>
                  <a:pt x="114" y="40"/>
                  <a:pt x="118" y="37"/>
                  <a:pt x="122" y="38"/>
                </a:cubicBezTo>
                <a:cubicBezTo>
                  <a:pt x="126" y="39"/>
                  <a:pt x="129" y="44"/>
                  <a:pt x="128" y="48"/>
                </a:cubicBezTo>
                <a:cubicBezTo>
                  <a:pt x="127" y="52"/>
                  <a:pt x="122" y="54"/>
                  <a:pt x="118" y="53"/>
                </a:cubicBezTo>
                <a:cubicBezTo>
                  <a:pt x="114" y="52"/>
                  <a:pt x="111" y="48"/>
                  <a:pt x="112" y="44"/>
                </a:cubicBezTo>
                <a:close/>
                <a:moveTo>
                  <a:pt x="113" y="74"/>
                </a:moveTo>
                <a:cubicBezTo>
                  <a:pt x="108" y="73"/>
                  <a:pt x="106" y="68"/>
                  <a:pt x="107" y="64"/>
                </a:cubicBezTo>
                <a:cubicBezTo>
                  <a:pt x="108" y="60"/>
                  <a:pt x="112" y="57"/>
                  <a:pt x="117" y="59"/>
                </a:cubicBezTo>
                <a:cubicBezTo>
                  <a:pt x="121" y="60"/>
                  <a:pt x="123" y="64"/>
                  <a:pt x="122" y="68"/>
                </a:cubicBezTo>
                <a:cubicBezTo>
                  <a:pt x="121" y="72"/>
                  <a:pt x="117" y="75"/>
                  <a:pt x="113" y="74"/>
                </a:cubicBezTo>
                <a:close/>
                <a:moveTo>
                  <a:pt x="142" y="73"/>
                </a:moveTo>
                <a:cubicBezTo>
                  <a:pt x="141" y="78"/>
                  <a:pt x="136" y="80"/>
                  <a:pt x="132" y="79"/>
                </a:cubicBezTo>
                <a:cubicBezTo>
                  <a:pt x="128" y="78"/>
                  <a:pt x="126" y="74"/>
                  <a:pt x="127" y="69"/>
                </a:cubicBezTo>
                <a:cubicBezTo>
                  <a:pt x="128" y="65"/>
                  <a:pt x="132" y="63"/>
                  <a:pt x="136" y="64"/>
                </a:cubicBezTo>
                <a:cubicBezTo>
                  <a:pt x="140" y="65"/>
                  <a:pt x="143" y="69"/>
                  <a:pt x="142" y="73"/>
                </a:cubicBezTo>
                <a:close/>
                <a:moveTo>
                  <a:pt x="147" y="53"/>
                </a:moveTo>
                <a:cubicBezTo>
                  <a:pt x="146" y="57"/>
                  <a:pt x="142" y="60"/>
                  <a:pt x="138" y="59"/>
                </a:cubicBezTo>
                <a:cubicBezTo>
                  <a:pt x="134" y="57"/>
                  <a:pt x="131" y="53"/>
                  <a:pt x="132" y="49"/>
                </a:cubicBezTo>
                <a:cubicBezTo>
                  <a:pt x="133" y="45"/>
                  <a:pt x="138" y="42"/>
                  <a:pt x="142" y="43"/>
                </a:cubicBezTo>
                <a:cubicBezTo>
                  <a:pt x="146" y="45"/>
                  <a:pt x="148" y="49"/>
                  <a:pt x="147" y="53"/>
                </a:cubicBezTo>
                <a:close/>
                <a:moveTo>
                  <a:pt x="43" y="91"/>
                </a:moveTo>
                <a:cubicBezTo>
                  <a:pt x="36" y="96"/>
                  <a:pt x="33" y="105"/>
                  <a:pt x="38" y="113"/>
                </a:cubicBezTo>
                <a:cubicBezTo>
                  <a:pt x="42" y="120"/>
                  <a:pt x="52" y="123"/>
                  <a:pt x="59" y="118"/>
                </a:cubicBezTo>
                <a:cubicBezTo>
                  <a:pt x="67" y="114"/>
                  <a:pt x="69" y="104"/>
                  <a:pt x="65" y="97"/>
                </a:cubicBezTo>
                <a:cubicBezTo>
                  <a:pt x="61" y="89"/>
                  <a:pt x="51" y="87"/>
                  <a:pt x="43" y="91"/>
                </a:cubicBezTo>
                <a:close/>
              </a:path>
            </a:pathLst>
          </a:custGeom>
          <a:solidFill>
            <a:srgbClr val="FFFFFF"/>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ndParaRPr>
          </a:p>
        </p:txBody>
      </p:sp>
      <p:sp>
        <p:nvSpPr>
          <p:cNvPr id="55" name="矩形 54"/>
          <p:cNvSpPr/>
          <p:nvPr/>
        </p:nvSpPr>
        <p:spPr>
          <a:xfrm>
            <a:off x="7509871" y="2018290"/>
            <a:ext cx="971855" cy="216024"/>
          </a:xfrm>
          <a:prstGeom prst="rect">
            <a:avLst/>
          </a:prstGeom>
          <a:solidFill>
            <a:srgbClr val="C00000"/>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56" name="矩形 55"/>
          <p:cNvSpPr/>
          <p:nvPr/>
        </p:nvSpPr>
        <p:spPr>
          <a:xfrm>
            <a:off x="7505769" y="2018290"/>
            <a:ext cx="969810" cy="230826"/>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三</a:t>
            </a:r>
            <a:r>
              <a:rPr kumimoji="0" lang="zh-CN" altLang="en-US" sz="10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大方面</a:t>
            </a:r>
            <a:endParaRPr kumimoji="0" lang="en-US" altLang="zh-CN" sz="10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57" name="文本框 61"/>
          <p:cNvSpPr txBox="1"/>
          <p:nvPr/>
        </p:nvSpPr>
        <p:spPr>
          <a:xfrm>
            <a:off x="1479692" y="4912751"/>
            <a:ext cx="1292325" cy="300083"/>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此处添加标题</a:t>
            </a:r>
          </a:p>
        </p:txBody>
      </p:sp>
      <p:sp>
        <p:nvSpPr>
          <p:cNvPr id="58" name="矩形 57"/>
          <p:cNvSpPr/>
          <p:nvPr/>
        </p:nvSpPr>
        <p:spPr>
          <a:xfrm>
            <a:off x="1135756" y="5159910"/>
            <a:ext cx="1867033" cy="429330"/>
          </a:xfrm>
          <a:prstGeom prst="rect">
            <a:avLst/>
          </a:prstGeom>
        </p:spPr>
        <p:txBody>
          <a:bodyPr wrap="square" lIns="68562" tIns="34281" rIns="68562" bIns="34281">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请在此输入您的详细文本信息和文字介绍信息。</a:t>
            </a:r>
          </a:p>
        </p:txBody>
      </p:sp>
      <p:sp>
        <p:nvSpPr>
          <p:cNvPr id="59" name="文本框 64"/>
          <p:cNvSpPr txBox="1"/>
          <p:nvPr/>
        </p:nvSpPr>
        <p:spPr>
          <a:xfrm>
            <a:off x="1244986" y="4921646"/>
            <a:ext cx="231437" cy="269286"/>
          </a:xfrm>
          <a:prstGeom prst="rect">
            <a:avLst/>
          </a:prstGeom>
          <a:solidFill>
            <a:srgbClr val="000000">
              <a:lumMod val="50000"/>
              <a:lumOff val="50000"/>
            </a:srgbClr>
          </a:solid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Impact MT Std" pitchFamily="34" charset="0"/>
                <a:ea typeface="方正超粗黑简体" panose="03000509000000000000" pitchFamily="65" charset="-122"/>
                <a:cs typeface="Segoe UI Black" panose="020B0A02040204020203" pitchFamily="34" charset="0"/>
              </a:rPr>
              <a:t>1</a:t>
            </a:r>
            <a:endParaRPr kumimoji="0" lang="zh-CN" altLang="en-US" sz="1800" b="0" i="0" u="none" strike="noStrike" kern="0" cap="none" spc="0" normalizeH="0" baseline="0" noProof="0" dirty="0">
              <a:ln>
                <a:noFill/>
              </a:ln>
              <a:solidFill>
                <a:srgbClr val="FFFFFF"/>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60" name="文本框 61"/>
          <p:cNvSpPr txBox="1"/>
          <p:nvPr/>
        </p:nvSpPr>
        <p:spPr>
          <a:xfrm>
            <a:off x="4064361" y="4893190"/>
            <a:ext cx="1292325" cy="300083"/>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此处添加标题</a:t>
            </a:r>
          </a:p>
        </p:txBody>
      </p:sp>
      <p:sp>
        <p:nvSpPr>
          <p:cNvPr id="61" name="矩形 60"/>
          <p:cNvSpPr/>
          <p:nvPr/>
        </p:nvSpPr>
        <p:spPr>
          <a:xfrm>
            <a:off x="3720426" y="5140349"/>
            <a:ext cx="1867033" cy="429330"/>
          </a:xfrm>
          <a:prstGeom prst="rect">
            <a:avLst/>
          </a:prstGeom>
        </p:spPr>
        <p:txBody>
          <a:bodyPr wrap="square" lIns="68562" tIns="34281" rIns="68562" bIns="34281">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请在此输入您的详细文本信息和文字介绍信息。</a:t>
            </a:r>
          </a:p>
        </p:txBody>
      </p:sp>
      <p:sp>
        <p:nvSpPr>
          <p:cNvPr id="62" name="文本框 64"/>
          <p:cNvSpPr txBox="1"/>
          <p:nvPr/>
        </p:nvSpPr>
        <p:spPr>
          <a:xfrm>
            <a:off x="3829656" y="4902085"/>
            <a:ext cx="231437" cy="269286"/>
          </a:xfrm>
          <a:prstGeom prst="rect">
            <a:avLst/>
          </a:prstGeom>
          <a:solidFill>
            <a:srgbClr val="000000">
              <a:lumMod val="50000"/>
              <a:lumOff val="50000"/>
            </a:srgbClr>
          </a:solid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Impact MT Std" pitchFamily="34" charset="0"/>
                <a:ea typeface="方正超粗黑简体" panose="03000509000000000000" pitchFamily="65" charset="-122"/>
                <a:cs typeface="Segoe UI Black" panose="020B0A02040204020203" pitchFamily="34" charset="0"/>
              </a:rPr>
              <a:t>2</a:t>
            </a:r>
            <a:endParaRPr kumimoji="0" lang="zh-CN" altLang="en-US" sz="1800" b="0" i="0" u="none" strike="noStrike" kern="0" cap="none" spc="0" normalizeH="0" baseline="0" noProof="0" dirty="0">
              <a:ln>
                <a:noFill/>
              </a:ln>
              <a:solidFill>
                <a:srgbClr val="FFFFFF"/>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
        <p:nvSpPr>
          <p:cNvPr id="63" name="文本框 61"/>
          <p:cNvSpPr txBox="1"/>
          <p:nvPr/>
        </p:nvSpPr>
        <p:spPr>
          <a:xfrm>
            <a:off x="6519312" y="4893190"/>
            <a:ext cx="1292325" cy="300083"/>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此处添加标题</a:t>
            </a:r>
          </a:p>
        </p:txBody>
      </p:sp>
      <p:sp>
        <p:nvSpPr>
          <p:cNvPr id="64" name="矩形 63"/>
          <p:cNvSpPr/>
          <p:nvPr/>
        </p:nvSpPr>
        <p:spPr>
          <a:xfrm>
            <a:off x="6175377" y="5140349"/>
            <a:ext cx="1867033" cy="429330"/>
          </a:xfrm>
          <a:prstGeom prst="rect">
            <a:avLst/>
          </a:prstGeom>
        </p:spPr>
        <p:txBody>
          <a:bodyPr wrap="square" lIns="68562" tIns="34281" rIns="68562" bIns="34281">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请在此输入您的详细文本信息和文字介绍信息。</a:t>
            </a:r>
          </a:p>
        </p:txBody>
      </p:sp>
      <p:sp>
        <p:nvSpPr>
          <p:cNvPr id="65" name="文本框 64"/>
          <p:cNvSpPr txBox="1"/>
          <p:nvPr/>
        </p:nvSpPr>
        <p:spPr>
          <a:xfrm>
            <a:off x="6284607" y="4902085"/>
            <a:ext cx="229811" cy="276999"/>
          </a:xfrm>
          <a:prstGeom prst="rect">
            <a:avLst/>
          </a:prstGeom>
          <a:solidFill>
            <a:srgbClr val="000000">
              <a:lumMod val="50000"/>
              <a:lumOff val="50000"/>
            </a:srgbClr>
          </a:solid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a:ln>
                  <a:noFill/>
                </a:ln>
                <a:solidFill>
                  <a:srgbClr val="FFFFFF"/>
                </a:solidFill>
                <a:effectLst/>
                <a:uLnTx/>
                <a:uFillTx/>
                <a:latin typeface="Impact MT Std" pitchFamily="34" charset="0"/>
                <a:ea typeface="方正超粗黑简体" panose="03000509000000000000" pitchFamily="65" charset="-122"/>
                <a:cs typeface="Segoe UI Black" panose="020B0A02040204020203" pitchFamily="34" charset="0"/>
              </a:rPr>
              <a:t>3</a:t>
            </a:r>
            <a:endParaRPr kumimoji="0" lang="zh-CN" altLang="en-US" sz="1800" b="0" i="0" u="none" strike="noStrike" kern="0" cap="none" spc="0" normalizeH="0" baseline="0" noProof="0" dirty="0">
              <a:ln>
                <a:noFill/>
              </a:ln>
              <a:solidFill>
                <a:srgbClr val="FFFFFF"/>
              </a:solidFill>
              <a:effectLst/>
              <a:uLnTx/>
              <a:uFillTx/>
              <a:latin typeface="Impact MT Std" pitchFamily="34" charset="0"/>
              <a:ea typeface="方正超粗黑简体" panose="03000509000000000000" pitchFamily="65" charset="-122"/>
              <a:cs typeface="Segoe UI Black" panose="020B0A02040204020203" pitchFamily="34" charset="0"/>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5"/>
                                        </p:tgtEl>
                                        <p:attrNameLst>
                                          <p:attrName>style.visibility</p:attrName>
                                        </p:attrNameLst>
                                      </p:cBhvr>
                                      <p:to>
                                        <p:strVal val="visible"/>
                                      </p:to>
                                    </p:set>
                                    <p:anim calcmode="lin" valueType="num">
                                      <p:cBhvr additive="base">
                                        <p:cTn id="12" dur="500" fill="hold"/>
                                        <p:tgtEl>
                                          <p:spTgt spid="35"/>
                                        </p:tgtEl>
                                        <p:attrNameLst>
                                          <p:attrName>ppt_x</p:attrName>
                                        </p:attrNameLst>
                                      </p:cBhvr>
                                      <p:tavLst>
                                        <p:tav tm="0">
                                          <p:val>
                                            <p:strVal val="0-#ppt_w/2"/>
                                          </p:val>
                                        </p:tav>
                                        <p:tav tm="100000">
                                          <p:val>
                                            <p:strVal val="#ppt_x"/>
                                          </p:val>
                                        </p:tav>
                                      </p:tavLst>
                                    </p:anim>
                                    <p:anim calcmode="lin" valueType="num">
                                      <p:cBhvr additive="base">
                                        <p:cTn id="13" dur="500" fill="hold"/>
                                        <p:tgtEl>
                                          <p:spTgt spid="35"/>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6"/>
                                        </p:tgtEl>
                                        <p:attrNameLst>
                                          <p:attrName>style.visibility</p:attrName>
                                        </p:attrNameLst>
                                      </p:cBhvr>
                                      <p:to>
                                        <p:strVal val="visible"/>
                                      </p:to>
                                    </p:set>
                                    <p:anim calcmode="lin" valueType="num">
                                      <p:cBhvr>
                                        <p:cTn id="17" dur="500" fill="hold"/>
                                        <p:tgtEl>
                                          <p:spTgt spid="36"/>
                                        </p:tgtEl>
                                        <p:attrNameLst>
                                          <p:attrName>ppt_w</p:attrName>
                                        </p:attrNameLst>
                                      </p:cBhvr>
                                      <p:tavLst>
                                        <p:tav tm="0">
                                          <p:val>
                                            <p:fltVal val="0"/>
                                          </p:val>
                                        </p:tav>
                                        <p:tav tm="100000">
                                          <p:val>
                                            <p:strVal val="#ppt_w"/>
                                          </p:val>
                                        </p:tav>
                                      </p:tavLst>
                                    </p:anim>
                                    <p:anim calcmode="lin" valueType="num">
                                      <p:cBhvr>
                                        <p:cTn id="18" dur="500" fill="hold"/>
                                        <p:tgtEl>
                                          <p:spTgt spid="36"/>
                                        </p:tgtEl>
                                        <p:attrNameLst>
                                          <p:attrName>ppt_h</p:attrName>
                                        </p:attrNameLst>
                                      </p:cBhvr>
                                      <p:tavLst>
                                        <p:tav tm="0">
                                          <p:val>
                                            <p:fltVal val="0"/>
                                          </p:val>
                                        </p:tav>
                                        <p:tav tm="100000">
                                          <p:val>
                                            <p:strVal val="#ppt_h"/>
                                          </p:val>
                                        </p:tav>
                                      </p:tavLst>
                                    </p:anim>
                                    <p:anim calcmode="lin" valueType="num">
                                      <p:cBhvr>
                                        <p:cTn id="19" dur="500" fill="hold"/>
                                        <p:tgtEl>
                                          <p:spTgt spid="36"/>
                                        </p:tgtEl>
                                        <p:attrNameLst>
                                          <p:attrName>style.rotation</p:attrName>
                                        </p:attrNameLst>
                                      </p:cBhvr>
                                      <p:tavLst>
                                        <p:tav tm="0">
                                          <p:val>
                                            <p:fltVal val="360"/>
                                          </p:val>
                                        </p:tav>
                                        <p:tav tm="100000">
                                          <p:val>
                                            <p:fltVal val="0"/>
                                          </p:val>
                                        </p:tav>
                                      </p:tavLst>
                                    </p:anim>
                                    <p:animEffect transition="in" filter="fade">
                                      <p:cBhvr>
                                        <p:cTn id="20" dur="500"/>
                                        <p:tgtEl>
                                          <p:spTgt spid="36"/>
                                        </p:tgtEl>
                                      </p:cBhvr>
                                    </p:animEffect>
                                  </p:childTnLst>
                                </p:cTn>
                              </p:par>
                            </p:childTnLst>
                          </p:cTn>
                        </p:par>
                        <p:par>
                          <p:cTn id="21" fill="hold">
                            <p:stCondLst>
                              <p:cond delay="1750"/>
                            </p:stCondLst>
                            <p:childTnLst>
                              <p:par>
                                <p:cTn id="22" presetID="2" presetClass="entr" presetSubtype="8" fill="hold" nodeType="afterEffect">
                                  <p:stCondLst>
                                    <p:cond delay="0"/>
                                  </p:stCondLst>
                                  <p:childTnLst>
                                    <p:set>
                                      <p:cBhvr>
                                        <p:cTn id="23" dur="1" fill="hold">
                                          <p:stCondLst>
                                            <p:cond delay="0"/>
                                          </p:stCondLst>
                                        </p:cTn>
                                        <p:tgtEl>
                                          <p:spTgt spid="37"/>
                                        </p:tgtEl>
                                        <p:attrNameLst>
                                          <p:attrName>style.visibility</p:attrName>
                                        </p:attrNameLst>
                                      </p:cBhvr>
                                      <p:to>
                                        <p:strVal val="visible"/>
                                      </p:to>
                                    </p:set>
                                    <p:anim calcmode="lin" valueType="num">
                                      <p:cBhvr additive="base">
                                        <p:cTn id="24" dur="500" fill="hold"/>
                                        <p:tgtEl>
                                          <p:spTgt spid="37"/>
                                        </p:tgtEl>
                                        <p:attrNameLst>
                                          <p:attrName>ppt_x</p:attrName>
                                        </p:attrNameLst>
                                      </p:cBhvr>
                                      <p:tavLst>
                                        <p:tav tm="0">
                                          <p:val>
                                            <p:strVal val="0-#ppt_w/2"/>
                                          </p:val>
                                        </p:tav>
                                        <p:tav tm="100000">
                                          <p:val>
                                            <p:strVal val="#ppt_x"/>
                                          </p:val>
                                        </p:tav>
                                      </p:tavLst>
                                    </p:anim>
                                    <p:anim calcmode="lin" valueType="num">
                                      <p:cBhvr additive="base">
                                        <p:cTn id="25" dur="500" fill="hold"/>
                                        <p:tgtEl>
                                          <p:spTgt spid="37"/>
                                        </p:tgtEl>
                                        <p:attrNameLst>
                                          <p:attrName>ppt_y</p:attrName>
                                        </p:attrNameLst>
                                      </p:cBhvr>
                                      <p:tavLst>
                                        <p:tav tm="0">
                                          <p:val>
                                            <p:strVal val="#ppt_y"/>
                                          </p:val>
                                        </p:tav>
                                        <p:tav tm="100000">
                                          <p:val>
                                            <p:strVal val="#ppt_y"/>
                                          </p:val>
                                        </p:tav>
                                      </p:tavLst>
                                    </p:anim>
                                  </p:childTnLst>
                                </p:cTn>
                              </p:par>
                              <p:par>
                                <p:cTn id="26" presetID="2" presetClass="entr" presetSubtype="4" fill="hold" grpId="0" nodeType="withEffect">
                                  <p:stCondLst>
                                    <p:cond delay="50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ppt_x"/>
                                          </p:val>
                                        </p:tav>
                                        <p:tav tm="100000">
                                          <p:val>
                                            <p:strVal val="#ppt_x"/>
                                          </p:val>
                                        </p:tav>
                                      </p:tavLst>
                                    </p:anim>
                                    <p:anim calcmode="lin" valueType="num">
                                      <p:cBhvr additive="base">
                                        <p:cTn id="29" dur="500" fill="hold"/>
                                        <p:tgtEl>
                                          <p:spTgt spid="4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500"/>
                                  </p:stCondLst>
                                  <p:childTnLst>
                                    <p:set>
                                      <p:cBhvr>
                                        <p:cTn id="31" dur="1" fill="hold">
                                          <p:stCondLst>
                                            <p:cond delay="0"/>
                                          </p:stCondLst>
                                        </p:cTn>
                                        <p:tgtEl>
                                          <p:spTgt spid="41"/>
                                        </p:tgtEl>
                                        <p:attrNameLst>
                                          <p:attrName>style.visibility</p:attrName>
                                        </p:attrNameLst>
                                      </p:cBhvr>
                                      <p:to>
                                        <p:strVal val="visible"/>
                                      </p:to>
                                    </p:set>
                                    <p:anim calcmode="lin" valueType="num">
                                      <p:cBhvr additive="base">
                                        <p:cTn id="32" dur="500" fill="hold"/>
                                        <p:tgtEl>
                                          <p:spTgt spid="41"/>
                                        </p:tgtEl>
                                        <p:attrNameLst>
                                          <p:attrName>ppt_x</p:attrName>
                                        </p:attrNameLst>
                                      </p:cBhvr>
                                      <p:tavLst>
                                        <p:tav tm="0">
                                          <p:val>
                                            <p:strVal val="#ppt_x"/>
                                          </p:val>
                                        </p:tav>
                                        <p:tav tm="100000">
                                          <p:val>
                                            <p:strVal val="#ppt_x"/>
                                          </p:val>
                                        </p:tav>
                                      </p:tavLst>
                                    </p:anim>
                                    <p:anim calcmode="lin" valueType="num">
                                      <p:cBhvr additive="base">
                                        <p:cTn id="33" dur="500" fill="hold"/>
                                        <p:tgtEl>
                                          <p:spTgt spid="41"/>
                                        </p:tgtEl>
                                        <p:attrNameLst>
                                          <p:attrName>ppt_y</p:attrName>
                                        </p:attrNameLst>
                                      </p:cBhvr>
                                      <p:tavLst>
                                        <p:tav tm="0">
                                          <p:val>
                                            <p:strVal val="1+#ppt_h/2"/>
                                          </p:val>
                                        </p:tav>
                                        <p:tav tm="100000">
                                          <p:val>
                                            <p:strVal val="#ppt_y"/>
                                          </p:val>
                                        </p:tav>
                                      </p:tavLst>
                                    </p:anim>
                                  </p:childTnLst>
                                </p:cTn>
                              </p:par>
                              <p:par>
                                <p:cTn id="34" presetID="2" presetClass="entr" presetSubtype="4" fill="hold" grpId="0" nodeType="withEffect">
                                  <p:stCondLst>
                                    <p:cond delay="500"/>
                                  </p:stCondLst>
                                  <p:childTnLst>
                                    <p:set>
                                      <p:cBhvr>
                                        <p:cTn id="35" dur="1" fill="hold">
                                          <p:stCondLst>
                                            <p:cond delay="0"/>
                                          </p:stCondLst>
                                        </p:cTn>
                                        <p:tgtEl>
                                          <p:spTgt spid="42"/>
                                        </p:tgtEl>
                                        <p:attrNameLst>
                                          <p:attrName>style.visibility</p:attrName>
                                        </p:attrNameLst>
                                      </p:cBhvr>
                                      <p:to>
                                        <p:strVal val="visible"/>
                                      </p:to>
                                    </p:set>
                                    <p:anim calcmode="lin" valueType="num">
                                      <p:cBhvr additive="base">
                                        <p:cTn id="36" dur="500" fill="hold"/>
                                        <p:tgtEl>
                                          <p:spTgt spid="42"/>
                                        </p:tgtEl>
                                        <p:attrNameLst>
                                          <p:attrName>ppt_x</p:attrName>
                                        </p:attrNameLst>
                                      </p:cBhvr>
                                      <p:tavLst>
                                        <p:tav tm="0">
                                          <p:val>
                                            <p:strVal val="#ppt_x"/>
                                          </p:val>
                                        </p:tav>
                                        <p:tav tm="100000">
                                          <p:val>
                                            <p:strVal val="#ppt_x"/>
                                          </p:val>
                                        </p:tav>
                                      </p:tavLst>
                                    </p:anim>
                                    <p:anim calcmode="lin" valueType="num">
                                      <p:cBhvr additive="base">
                                        <p:cTn id="37" dur="500" fill="hold"/>
                                        <p:tgtEl>
                                          <p:spTgt spid="42"/>
                                        </p:tgtEl>
                                        <p:attrNameLst>
                                          <p:attrName>ppt_y</p:attrName>
                                        </p:attrNameLst>
                                      </p:cBhvr>
                                      <p:tavLst>
                                        <p:tav tm="0">
                                          <p:val>
                                            <p:strVal val="1+#ppt_h/2"/>
                                          </p:val>
                                        </p:tav>
                                        <p:tav tm="100000">
                                          <p:val>
                                            <p:strVal val="#ppt_y"/>
                                          </p:val>
                                        </p:tav>
                                      </p:tavLst>
                                    </p:anim>
                                  </p:childTnLst>
                                </p:cTn>
                              </p:par>
                              <p:par>
                                <p:cTn id="38" presetID="2" presetClass="entr" presetSubtype="4" fill="hold" grpId="0" nodeType="withEffect">
                                  <p:stCondLst>
                                    <p:cond delay="500"/>
                                  </p:stCondLst>
                                  <p:childTnLst>
                                    <p:set>
                                      <p:cBhvr>
                                        <p:cTn id="39" dur="1" fill="hold">
                                          <p:stCondLst>
                                            <p:cond delay="0"/>
                                          </p:stCondLst>
                                        </p:cTn>
                                        <p:tgtEl>
                                          <p:spTgt spid="43"/>
                                        </p:tgtEl>
                                        <p:attrNameLst>
                                          <p:attrName>style.visibility</p:attrName>
                                        </p:attrNameLst>
                                      </p:cBhvr>
                                      <p:to>
                                        <p:strVal val="visible"/>
                                      </p:to>
                                    </p:set>
                                    <p:anim calcmode="lin" valueType="num">
                                      <p:cBhvr additive="base">
                                        <p:cTn id="40" dur="500" fill="hold"/>
                                        <p:tgtEl>
                                          <p:spTgt spid="43"/>
                                        </p:tgtEl>
                                        <p:attrNameLst>
                                          <p:attrName>ppt_x</p:attrName>
                                        </p:attrNameLst>
                                      </p:cBhvr>
                                      <p:tavLst>
                                        <p:tav tm="0">
                                          <p:val>
                                            <p:strVal val="#ppt_x"/>
                                          </p:val>
                                        </p:tav>
                                        <p:tav tm="100000">
                                          <p:val>
                                            <p:strVal val="#ppt_x"/>
                                          </p:val>
                                        </p:tav>
                                      </p:tavLst>
                                    </p:anim>
                                    <p:anim calcmode="lin" valueType="num">
                                      <p:cBhvr additive="base">
                                        <p:cTn id="41" dur="500" fill="hold"/>
                                        <p:tgtEl>
                                          <p:spTgt spid="43"/>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500"/>
                                  </p:stCondLst>
                                  <p:childTnLst>
                                    <p:set>
                                      <p:cBhvr>
                                        <p:cTn id="43" dur="1" fill="hold">
                                          <p:stCondLst>
                                            <p:cond delay="0"/>
                                          </p:stCondLst>
                                        </p:cTn>
                                        <p:tgtEl>
                                          <p:spTgt spid="44"/>
                                        </p:tgtEl>
                                        <p:attrNameLst>
                                          <p:attrName>style.visibility</p:attrName>
                                        </p:attrNameLst>
                                      </p:cBhvr>
                                      <p:to>
                                        <p:strVal val="visible"/>
                                      </p:to>
                                    </p:set>
                                    <p:anim calcmode="lin" valueType="num">
                                      <p:cBhvr additive="base">
                                        <p:cTn id="44" dur="500" fill="hold"/>
                                        <p:tgtEl>
                                          <p:spTgt spid="44"/>
                                        </p:tgtEl>
                                        <p:attrNameLst>
                                          <p:attrName>ppt_x</p:attrName>
                                        </p:attrNameLst>
                                      </p:cBhvr>
                                      <p:tavLst>
                                        <p:tav tm="0">
                                          <p:val>
                                            <p:strVal val="#ppt_x"/>
                                          </p:val>
                                        </p:tav>
                                        <p:tav tm="100000">
                                          <p:val>
                                            <p:strVal val="#ppt_x"/>
                                          </p:val>
                                        </p:tav>
                                      </p:tavLst>
                                    </p:anim>
                                    <p:anim calcmode="lin" valueType="num">
                                      <p:cBhvr additive="base">
                                        <p:cTn id="45" dur="500" fill="hold"/>
                                        <p:tgtEl>
                                          <p:spTgt spid="44"/>
                                        </p:tgtEl>
                                        <p:attrNameLst>
                                          <p:attrName>ppt_y</p:attrName>
                                        </p:attrNameLst>
                                      </p:cBhvr>
                                      <p:tavLst>
                                        <p:tav tm="0">
                                          <p:val>
                                            <p:strVal val="1+#ppt_h/2"/>
                                          </p:val>
                                        </p:tav>
                                        <p:tav tm="100000">
                                          <p:val>
                                            <p:strVal val="#ppt_y"/>
                                          </p:val>
                                        </p:tav>
                                      </p:tavLst>
                                    </p:anim>
                                  </p:childTnLst>
                                </p:cTn>
                              </p:par>
                              <p:par>
                                <p:cTn id="46" presetID="2" presetClass="entr" presetSubtype="1" fill="hold" grpId="0" nodeType="withEffect">
                                  <p:stCondLst>
                                    <p:cond delay="1000"/>
                                  </p:stCondLst>
                                  <p:childTnLst>
                                    <p:set>
                                      <p:cBhvr>
                                        <p:cTn id="47" dur="1" fill="hold">
                                          <p:stCondLst>
                                            <p:cond delay="0"/>
                                          </p:stCondLst>
                                        </p:cTn>
                                        <p:tgtEl>
                                          <p:spTgt spid="45"/>
                                        </p:tgtEl>
                                        <p:attrNameLst>
                                          <p:attrName>style.visibility</p:attrName>
                                        </p:attrNameLst>
                                      </p:cBhvr>
                                      <p:to>
                                        <p:strVal val="visible"/>
                                      </p:to>
                                    </p:set>
                                    <p:anim calcmode="lin" valueType="num">
                                      <p:cBhvr additive="base">
                                        <p:cTn id="48" dur="500" fill="hold"/>
                                        <p:tgtEl>
                                          <p:spTgt spid="45"/>
                                        </p:tgtEl>
                                        <p:attrNameLst>
                                          <p:attrName>ppt_x</p:attrName>
                                        </p:attrNameLst>
                                      </p:cBhvr>
                                      <p:tavLst>
                                        <p:tav tm="0">
                                          <p:val>
                                            <p:strVal val="#ppt_x"/>
                                          </p:val>
                                        </p:tav>
                                        <p:tav tm="100000">
                                          <p:val>
                                            <p:strVal val="#ppt_x"/>
                                          </p:val>
                                        </p:tav>
                                      </p:tavLst>
                                    </p:anim>
                                    <p:anim calcmode="lin" valueType="num">
                                      <p:cBhvr additive="base">
                                        <p:cTn id="49" dur="500" fill="hold"/>
                                        <p:tgtEl>
                                          <p:spTgt spid="45"/>
                                        </p:tgtEl>
                                        <p:attrNameLst>
                                          <p:attrName>ppt_y</p:attrName>
                                        </p:attrNameLst>
                                      </p:cBhvr>
                                      <p:tavLst>
                                        <p:tav tm="0">
                                          <p:val>
                                            <p:strVal val="0-#ppt_h/2"/>
                                          </p:val>
                                        </p:tav>
                                        <p:tav tm="100000">
                                          <p:val>
                                            <p:strVal val="#ppt_y"/>
                                          </p:val>
                                        </p:tav>
                                      </p:tavLst>
                                    </p:anim>
                                  </p:childTnLst>
                                </p:cTn>
                              </p:par>
                              <p:par>
                                <p:cTn id="50" presetID="2" presetClass="entr" presetSubtype="1" fill="hold" grpId="0" nodeType="withEffect">
                                  <p:stCondLst>
                                    <p:cond delay="1000"/>
                                  </p:stCondLst>
                                  <p:childTnLst>
                                    <p:set>
                                      <p:cBhvr>
                                        <p:cTn id="51" dur="1" fill="hold">
                                          <p:stCondLst>
                                            <p:cond delay="0"/>
                                          </p:stCondLst>
                                        </p:cTn>
                                        <p:tgtEl>
                                          <p:spTgt spid="46"/>
                                        </p:tgtEl>
                                        <p:attrNameLst>
                                          <p:attrName>style.visibility</p:attrName>
                                        </p:attrNameLst>
                                      </p:cBhvr>
                                      <p:to>
                                        <p:strVal val="visible"/>
                                      </p:to>
                                    </p:set>
                                    <p:anim calcmode="lin" valueType="num">
                                      <p:cBhvr additive="base">
                                        <p:cTn id="52" dur="500" fill="hold"/>
                                        <p:tgtEl>
                                          <p:spTgt spid="46"/>
                                        </p:tgtEl>
                                        <p:attrNameLst>
                                          <p:attrName>ppt_x</p:attrName>
                                        </p:attrNameLst>
                                      </p:cBhvr>
                                      <p:tavLst>
                                        <p:tav tm="0">
                                          <p:val>
                                            <p:strVal val="#ppt_x"/>
                                          </p:val>
                                        </p:tav>
                                        <p:tav tm="100000">
                                          <p:val>
                                            <p:strVal val="#ppt_x"/>
                                          </p:val>
                                        </p:tav>
                                      </p:tavLst>
                                    </p:anim>
                                    <p:anim calcmode="lin" valueType="num">
                                      <p:cBhvr additive="base">
                                        <p:cTn id="53" dur="500" fill="hold"/>
                                        <p:tgtEl>
                                          <p:spTgt spid="46"/>
                                        </p:tgtEl>
                                        <p:attrNameLst>
                                          <p:attrName>ppt_y</p:attrName>
                                        </p:attrNameLst>
                                      </p:cBhvr>
                                      <p:tavLst>
                                        <p:tav tm="0">
                                          <p:val>
                                            <p:strVal val="0-#ppt_h/2"/>
                                          </p:val>
                                        </p:tav>
                                        <p:tav tm="100000">
                                          <p:val>
                                            <p:strVal val="#ppt_y"/>
                                          </p:val>
                                        </p:tav>
                                      </p:tavLst>
                                    </p:anim>
                                  </p:childTnLst>
                                </p:cTn>
                              </p:par>
                              <p:par>
                                <p:cTn id="54" presetID="2" presetClass="entr" presetSubtype="1" fill="hold" grpId="0" nodeType="withEffect">
                                  <p:stCondLst>
                                    <p:cond delay="1000"/>
                                  </p:stCondLst>
                                  <p:childTnLst>
                                    <p:set>
                                      <p:cBhvr>
                                        <p:cTn id="55" dur="1" fill="hold">
                                          <p:stCondLst>
                                            <p:cond delay="0"/>
                                          </p:stCondLst>
                                        </p:cTn>
                                        <p:tgtEl>
                                          <p:spTgt spid="47"/>
                                        </p:tgtEl>
                                        <p:attrNameLst>
                                          <p:attrName>style.visibility</p:attrName>
                                        </p:attrNameLst>
                                      </p:cBhvr>
                                      <p:to>
                                        <p:strVal val="visible"/>
                                      </p:to>
                                    </p:set>
                                    <p:anim calcmode="lin" valueType="num">
                                      <p:cBhvr additive="base">
                                        <p:cTn id="56" dur="500" fill="hold"/>
                                        <p:tgtEl>
                                          <p:spTgt spid="47"/>
                                        </p:tgtEl>
                                        <p:attrNameLst>
                                          <p:attrName>ppt_x</p:attrName>
                                        </p:attrNameLst>
                                      </p:cBhvr>
                                      <p:tavLst>
                                        <p:tav tm="0">
                                          <p:val>
                                            <p:strVal val="#ppt_x"/>
                                          </p:val>
                                        </p:tav>
                                        <p:tav tm="100000">
                                          <p:val>
                                            <p:strVal val="#ppt_x"/>
                                          </p:val>
                                        </p:tav>
                                      </p:tavLst>
                                    </p:anim>
                                    <p:anim calcmode="lin" valueType="num">
                                      <p:cBhvr additive="base">
                                        <p:cTn id="57" dur="500" fill="hold"/>
                                        <p:tgtEl>
                                          <p:spTgt spid="47"/>
                                        </p:tgtEl>
                                        <p:attrNameLst>
                                          <p:attrName>ppt_y</p:attrName>
                                        </p:attrNameLst>
                                      </p:cBhvr>
                                      <p:tavLst>
                                        <p:tav tm="0">
                                          <p:val>
                                            <p:strVal val="0-#ppt_h/2"/>
                                          </p:val>
                                        </p:tav>
                                        <p:tav tm="100000">
                                          <p:val>
                                            <p:strVal val="#ppt_y"/>
                                          </p:val>
                                        </p:tav>
                                      </p:tavLst>
                                    </p:anim>
                                  </p:childTnLst>
                                </p:cTn>
                              </p:par>
                              <p:par>
                                <p:cTn id="58" presetID="2" presetClass="entr" presetSubtype="1" fill="hold" grpId="0" nodeType="withEffect">
                                  <p:stCondLst>
                                    <p:cond delay="1000"/>
                                  </p:stCondLst>
                                  <p:childTnLst>
                                    <p:set>
                                      <p:cBhvr>
                                        <p:cTn id="59" dur="1" fill="hold">
                                          <p:stCondLst>
                                            <p:cond delay="0"/>
                                          </p:stCondLst>
                                        </p:cTn>
                                        <p:tgtEl>
                                          <p:spTgt spid="48"/>
                                        </p:tgtEl>
                                        <p:attrNameLst>
                                          <p:attrName>style.visibility</p:attrName>
                                        </p:attrNameLst>
                                      </p:cBhvr>
                                      <p:to>
                                        <p:strVal val="visible"/>
                                      </p:to>
                                    </p:set>
                                    <p:anim calcmode="lin" valueType="num">
                                      <p:cBhvr additive="base">
                                        <p:cTn id="60" dur="500" fill="hold"/>
                                        <p:tgtEl>
                                          <p:spTgt spid="48"/>
                                        </p:tgtEl>
                                        <p:attrNameLst>
                                          <p:attrName>ppt_x</p:attrName>
                                        </p:attrNameLst>
                                      </p:cBhvr>
                                      <p:tavLst>
                                        <p:tav tm="0">
                                          <p:val>
                                            <p:strVal val="#ppt_x"/>
                                          </p:val>
                                        </p:tav>
                                        <p:tav tm="100000">
                                          <p:val>
                                            <p:strVal val="#ppt_x"/>
                                          </p:val>
                                        </p:tav>
                                      </p:tavLst>
                                    </p:anim>
                                    <p:anim calcmode="lin" valueType="num">
                                      <p:cBhvr additive="base">
                                        <p:cTn id="61" dur="500" fill="hold"/>
                                        <p:tgtEl>
                                          <p:spTgt spid="48"/>
                                        </p:tgtEl>
                                        <p:attrNameLst>
                                          <p:attrName>ppt_y</p:attrName>
                                        </p:attrNameLst>
                                      </p:cBhvr>
                                      <p:tavLst>
                                        <p:tav tm="0">
                                          <p:val>
                                            <p:strVal val="0-#ppt_h/2"/>
                                          </p:val>
                                        </p:tav>
                                        <p:tav tm="100000">
                                          <p:val>
                                            <p:strVal val="#ppt_y"/>
                                          </p:val>
                                        </p:tav>
                                      </p:tavLst>
                                    </p:anim>
                                  </p:childTnLst>
                                </p:cTn>
                              </p:par>
                              <p:par>
                                <p:cTn id="62" presetID="2" presetClass="entr" presetSubtype="1" fill="hold" grpId="0" nodeType="withEffect">
                                  <p:stCondLst>
                                    <p:cond delay="1000"/>
                                  </p:stCondLst>
                                  <p:childTnLst>
                                    <p:set>
                                      <p:cBhvr>
                                        <p:cTn id="63" dur="1" fill="hold">
                                          <p:stCondLst>
                                            <p:cond delay="0"/>
                                          </p:stCondLst>
                                        </p:cTn>
                                        <p:tgtEl>
                                          <p:spTgt spid="53"/>
                                        </p:tgtEl>
                                        <p:attrNameLst>
                                          <p:attrName>style.visibility</p:attrName>
                                        </p:attrNameLst>
                                      </p:cBhvr>
                                      <p:to>
                                        <p:strVal val="visible"/>
                                      </p:to>
                                    </p:set>
                                    <p:anim calcmode="lin" valueType="num">
                                      <p:cBhvr additive="base">
                                        <p:cTn id="64" dur="500" fill="hold"/>
                                        <p:tgtEl>
                                          <p:spTgt spid="53"/>
                                        </p:tgtEl>
                                        <p:attrNameLst>
                                          <p:attrName>ppt_x</p:attrName>
                                        </p:attrNameLst>
                                      </p:cBhvr>
                                      <p:tavLst>
                                        <p:tav tm="0">
                                          <p:val>
                                            <p:strVal val="#ppt_x"/>
                                          </p:val>
                                        </p:tav>
                                        <p:tav tm="100000">
                                          <p:val>
                                            <p:strVal val="#ppt_x"/>
                                          </p:val>
                                        </p:tav>
                                      </p:tavLst>
                                    </p:anim>
                                    <p:anim calcmode="lin" valueType="num">
                                      <p:cBhvr additive="base">
                                        <p:cTn id="65" dur="500" fill="hold"/>
                                        <p:tgtEl>
                                          <p:spTgt spid="53"/>
                                        </p:tgtEl>
                                        <p:attrNameLst>
                                          <p:attrName>ppt_y</p:attrName>
                                        </p:attrNameLst>
                                      </p:cBhvr>
                                      <p:tavLst>
                                        <p:tav tm="0">
                                          <p:val>
                                            <p:strVal val="0-#ppt_h/2"/>
                                          </p:val>
                                        </p:tav>
                                        <p:tav tm="100000">
                                          <p:val>
                                            <p:strVal val="#ppt_y"/>
                                          </p:val>
                                        </p:tav>
                                      </p:tavLst>
                                    </p:anim>
                                  </p:childTnLst>
                                </p:cTn>
                              </p:par>
                              <p:par>
                                <p:cTn id="66" presetID="2" presetClass="entr" presetSubtype="4" fill="hold" grpId="0" nodeType="withEffect">
                                  <p:stCondLst>
                                    <p:cond delay="1500"/>
                                  </p:stCondLst>
                                  <p:childTnLst>
                                    <p:set>
                                      <p:cBhvr>
                                        <p:cTn id="67" dur="1" fill="hold">
                                          <p:stCondLst>
                                            <p:cond delay="0"/>
                                          </p:stCondLst>
                                        </p:cTn>
                                        <p:tgtEl>
                                          <p:spTgt spid="49"/>
                                        </p:tgtEl>
                                        <p:attrNameLst>
                                          <p:attrName>style.visibility</p:attrName>
                                        </p:attrNameLst>
                                      </p:cBhvr>
                                      <p:to>
                                        <p:strVal val="visible"/>
                                      </p:to>
                                    </p:set>
                                    <p:anim calcmode="lin" valueType="num">
                                      <p:cBhvr additive="base">
                                        <p:cTn id="68" dur="500" fill="hold"/>
                                        <p:tgtEl>
                                          <p:spTgt spid="49"/>
                                        </p:tgtEl>
                                        <p:attrNameLst>
                                          <p:attrName>ppt_x</p:attrName>
                                        </p:attrNameLst>
                                      </p:cBhvr>
                                      <p:tavLst>
                                        <p:tav tm="0">
                                          <p:val>
                                            <p:strVal val="#ppt_x"/>
                                          </p:val>
                                        </p:tav>
                                        <p:tav tm="100000">
                                          <p:val>
                                            <p:strVal val="#ppt_x"/>
                                          </p:val>
                                        </p:tav>
                                      </p:tavLst>
                                    </p:anim>
                                    <p:anim calcmode="lin" valueType="num">
                                      <p:cBhvr additive="base">
                                        <p:cTn id="69" dur="500" fill="hold"/>
                                        <p:tgtEl>
                                          <p:spTgt spid="49"/>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1500"/>
                                  </p:stCondLst>
                                  <p:childTnLst>
                                    <p:set>
                                      <p:cBhvr>
                                        <p:cTn id="71" dur="1" fill="hold">
                                          <p:stCondLst>
                                            <p:cond delay="0"/>
                                          </p:stCondLst>
                                        </p:cTn>
                                        <p:tgtEl>
                                          <p:spTgt spid="50"/>
                                        </p:tgtEl>
                                        <p:attrNameLst>
                                          <p:attrName>style.visibility</p:attrName>
                                        </p:attrNameLst>
                                      </p:cBhvr>
                                      <p:to>
                                        <p:strVal val="visible"/>
                                      </p:to>
                                    </p:set>
                                    <p:anim calcmode="lin" valueType="num">
                                      <p:cBhvr additive="base">
                                        <p:cTn id="72" dur="500" fill="hold"/>
                                        <p:tgtEl>
                                          <p:spTgt spid="50"/>
                                        </p:tgtEl>
                                        <p:attrNameLst>
                                          <p:attrName>ppt_x</p:attrName>
                                        </p:attrNameLst>
                                      </p:cBhvr>
                                      <p:tavLst>
                                        <p:tav tm="0">
                                          <p:val>
                                            <p:strVal val="#ppt_x"/>
                                          </p:val>
                                        </p:tav>
                                        <p:tav tm="100000">
                                          <p:val>
                                            <p:strVal val="#ppt_x"/>
                                          </p:val>
                                        </p:tav>
                                      </p:tavLst>
                                    </p:anim>
                                    <p:anim calcmode="lin" valueType="num">
                                      <p:cBhvr additive="base">
                                        <p:cTn id="73" dur="500" fill="hold"/>
                                        <p:tgtEl>
                                          <p:spTgt spid="50"/>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1500"/>
                                  </p:stCondLst>
                                  <p:childTnLst>
                                    <p:set>
                                      <p:cBhvr>
                                        <p:cTn id="75" dur="1" fill="hold">
                                          <p:stCondLst>
                                            <p:cond delay="0"/>
                                          </p:stCondLst>
                                        </p:cTn>
                                        <p:tgtEl>
                                          <p:spTgt spid="51"/>
                                        </p:tgtEl>
                                        <p:attrNameLst>
                                          <p:attrName>style.visibility</p:attrName>
                                        </p:attrNameLst>
                                      </p:cBhvr>
                                      <p:to>
                                        <p:strVal val="visible"/>
                                      </p:to>
                                    </p:set>
                                    <p:anim calcmode="lin" valueType="num">
                                      <p:cBhvr additive="base">
                                        <p:cTn id="76" dur="500" fill="hold"/>
                                        <p:tgtEl>
                                          <p:spTgt spid="51"/>
                                        </p:tgtEl>
                                        <p:attrNameLst>
                                          <p:attrName>ppt_x</p:attrName>
                                        </p:attrNameLst>
                                      </p:cBhvr>
                                      <p:tavLst>
                                        <p:tav tm="0">
                                          <p:val>
                                            <p:strVal val="#ppt_x"/>
                                          </p:val>
                                        </p:tav>
                                        <p:tav tm="100000">
                                          <p:val>
                                            <p:strVal val="#ppt_x"/>
                                          </p:val>
                                        </p:tav>
                                      </p:tavLst>
                                    </p:anim>
                                    <p:anim calcmode="lin" valueType="num">
                                      <p:cBhvr additive="base">
                                        <p:cTn id="77" dur="500" fill="hold"/>
                                        <p:tgtEl>
                                          <p:spTgt spid="51"/>
                                        </p:tgtEl>
                                        <p:attrNameLst>
                                          <p:attrName>ppt_y</p:attrName>
                                        </p:attrNameLst>
                                      </p:cBhvr>
                                      <p:tavLst>
                                        <p:tav tm="0">
                                          <p:val>
                                            <p:strVal val="1+#ppt_h/2"/>
                                          </p:val>
                                        </p:tav>
                                        <p:tav tm="100000">
                                          <p:val>
                                            <p:strVal val="#ppt_y"/>
                                          </p:val>
                                        </p:tav>
                                      </p:tavLst>
                                    </p:anim>
                                  </p:childTnLst>
                                </p:cTn>
                              </p:par>
                              <p:par>
                                <p:cTn id="78" presetID="2" presetClass="entr" presetSubtype="4" fill="hold" grpId="0" nodeType="withEffect">
                                  <p:stCondLst>
                                    <p:cond delay="1500"/>
                                  </p:stCondLst>
                                  <p:childTnLst>
                                    <p:set>
                                      <p:cBhvr>
                                        <p:cTn id="79" dur="1" fill="hold">
                                          <p:stCondLst>
                                            <p:cond delay="0"/>
                                          </p:stCondLst>
                                        </p:cTn>
                                        <p:tgtEl>
                                          <p:spTgt spid="52"/>
                                        </p:tgtEl>
                                        <p:attrNameLst>
                                          <p:attrName>style.visibility</p:attrName>
                                        </p:attrNameLst>
                                      </p:cBhvr>
                                      <p:to>
                                        <p:strVal val="visible"/>
                                      </p:to>
                                    </p:set>
                                    <p:anim calcmode="lin" valueType="num">
                                      <p:cBhvr additive="base">
                                        <p:cTn id="80" dur="500" fill="hold"/>
                                        <p:tgtEl>
                                          <p:spTgt spid="52"/>
                                        </p:tgtEl>
                                        <p:attrNameLst>
                                          <p:attrName>ppt_x</p:attrName>
                                        </p:attrNameLst>
                                      </p:cBhvr>
                                      <p:tavLst>
                                        <p:tav tm="0">
                                          <p:val>
                                            <p:strVal val="#ppt_x"/>
                                          </p:val>
                                        </p:tav>
                                        <p:tav tm="100000">
                                          <p:val>
                                            <p:strVal val="#ppt_x"/>
                                          </p:val>
                                        </p:tav>
                                      </p:tavLst>
                                    </p:anim>
                                    <p:anim calcmode="lin" valueType="num">
                                      <p:cBhvr additive="base">
                                        <p:cTn id="81" dur="500" fill="hold"/>
                                        <p:tgtEl>
                                          <p:spTgt spid="52"/>
                                        </p:tgtEl>
                                        <p:attrNameLst>
                                          <p:attrName>ppt_y</p:attrName>
                                        </p:attrNameLst>
                                      </p:cBhvr>
                                      <p:tavLst>
                                        <p:tav tm="0">
                                          <p:val>
                                            <p:strVal val="1+#ppt_h/2"/>
                                          </p:val>
                                        </p:tav>
                                        <p:tav tm="100000">
                                          <p:val>
                                            <p:strVal val="#ppt_y"/>
                                          </p:val>
                                        </p:tav>
                                      </p:tavLst>
                                    </p:anim>
                                  </p:childTnLst>
                                </p:cTn>
                              </p:par>
                              <p:par>
                                <p:cTn id="82" presetID="2" presetClass="entr" presetSubtype="4" fill="hold" grpId="0" nodeType="withEffect">
                                  <p:stCondLst>
                                    <p:cond delay="1500"/>
                                  </p:stCondLst>
                                  <p:childTnLst>
                                    <p:set>
                                      <p:cBhvr>
                                        <p:cTn id="83" dur="1" fill="hold">
                                          <p:stCondLst>
                                            <p:cond delay="0"/>
                                          </p:stCondLst>
                                        </p:cTn>
                                        <p:tgtEl>
                                          <p:spTgt spid="54"/>
                                        </p:tgtEl>
                                        <p:attrNameLst>
                                          <p:attrName>style.visibility</p:attrName>
                                        </p:attrNameLst>
                                      </p:cBhvr>
                                      <p:to>
                                        <p:strVal val="visible"/>
                                      </p:to>
                                    </p:set>
                                    <p:anim calcmode="lin" valueType="num">
                                      <p:cBhvr additive="base">
                                        <p:cTn id="84" dur="500" fill="hold"/>
                                        <p:tgtEl>
                                          <p:spTgt spid="54"/>
                                        </p:tgtEl>
                                        <p:attrNameLst>
                                          <p:attrName>ppt_x</p:attrName>
                                        </p:attrNameLst>
                                      </p:cBhvr>
                                      <p:tavLst>
                                        <p:tav tm="0">
                                          <p:val>
                                            <p:strVal val="#ppt_x"/>
                                          </p:val>
                                        </p:tav>
                                        <p:tav tm="100000">
                                          <p:val>
                                            <p:strVal val="#ppt_x"/>
                                          </p:val>
                                        </p:tav>
                                      </p:tavLst>
                                    </p:anim>
                                    <p:anim calcmode="lin" valueType="num">
                                      <p:cBhvr additive="base">
                                        <p:cTn id="85" dur="500" fill="hold"/>
                                        <p:tgtEl>
                                          <p:spTgt spid="54"/>
                                        </p:tgtEl>
                                        <p:attrNameLst>
                                          <p:attrName>ppt_y</p:attrName>
                                        </p:attrNameLst>
                                      </p:cBhvr>
                                      <p:tavLst>
                                        <p:tav tm="0">
                                          <p:val>
                                            <p:strVal val="1+#ppt_h/2"/>
                                          </p:val>
                                        </p:tav>
                                        <p:tav tm="100000">
                                          <p:val>
                                            <p:strVal val="#ppt_y"/>
                                          </p:val>
                                        </p:tav>
                                      </p:tavLst>
                                    </p:anim>
                                  </p:childTnLst>
                                </p:cTn>
                              </p:par>
                              <p:par>
                                <p:cTn id="86" presetID="53" presetClass="entr" presetSubtype="16" fill="hold" grpId="0" nodeType="withEffect">
                                  <p:stCondLst>
                                    <p:cond delay="2000"/>
                                  </p:stCondLst>
                                  <p:childTnLst>
                                    <p:set>
                                      <p:cBhvr>
                                        <p:cTn id="87" dur="1" fill="hold">
                                          <p:stCondLst>
                                            <p:cond delay="0"/>
                                          </p:stCondLst>
                                        </p:cTn>
                                        <p:tgtEl>
                                          <p:spTgt spid="55"/>
                                        </p:tgtEl>
                                        <p:attrNameLst>
                                          <p:attrName>style.visibility</p:attrName>
                                        </p:attrNameLst>
                                      </p:cBhvr>
                                      <p:to>
                                        <p:strVal val="visible"/>
                                      </p:to>
                                    </p:set>
                                    <p:anim calcmode="lin" valueType="num">
                                      <p:cBhvr>
                                        <p:cTn id="88" dur="500" fill="hold"/>
                                        <p:tgtEl>
                                          <p:spTgt spid="55"/>
                                        </p:tgtEl>
                                        <p:attrNameLst>
                                          <p:attrName>ppt_w</p:attrName>
                                        </p:attrNameLst>
                                      </p:cBhvr>
                                      <p:tavLst>
                                        <p:tav tm="0">
                                          <p:val>
                                            <p:fltVal val="0"/>
                                          </p:val>
                                        </p:tav>
                                        <p:tav tm="100000">
                                          <p:val>
                                            <p:strVal val="#ppt_w"/>
                                          </p:val>
                                        </p:tav>
                                      </p:tavLst>
                                    </p:anim>
                                    <p:anim calcmode="lin" valueType="num">
                                      <p:cBhvr>
                                        <p:cTn id="89" dur="500" fill="hold"/>
                                        <p:tgtEl>
                                          <p:spTgt spid="55"/>
                                        </p:tgtEl>
                                        <p:attrNameLst>
                                          <p:attrName>ppt_h</p:attrName>
                                        </p:attrNameLst>
                                      </p:cBhvr>
                                      <p:tavLst>
                                        <p:tav tm="0">
                                          <p:val>
                                            <p:fltVal val="0"/>
                                          </p:val>
                                        </p:tav>
                                        <p:tav tm="100000">
                                          <p:val>
                                            <p:strVal val="#ppt_h"/>
                                          </p:val>
                                        </p:tav>
                                      </p:tavLst>
                                    </p:anim>
                                    <p:animEffect transition="in" filter="fade">
                                      <p:cBhvr>
                                        <p:cTn id="90" dur="500"/>
                                        <p:tgtEl>
                                          <p:spTgt spid="55"/>
                                        </p:tgtEl>
                                      </p:cBhvr>
                                    </p:animEffect>
                                  </p:childTnLst>
                                </p:cTn>
                              </p:par>
                              <p:par>
                                <p:cTn id="91" presetID="53" presetClass="entr" presetSubtype="16" fill="hold" grpId="0" nodeType="withEffect">
                                  <p:stCondLst>
                                    <p:cond delay="2000"/>
                                  </p:stCondLst>
                                  <p:childTnLst>
                                    <p:set>
                                      <p:cBhvr>
                                        <p:cTn id="92" dur="1" fill="hold">
                                          <p:stCondLst>
                                            <p:cond delay="0"/>
                                          </p:stCondLst>
                                        </p:cTn>
                                        <p:tgtEl>
                                          <p:spTgt spid="56"/>
                                        </p:tgtEl>
                                        <p:attrNameLst>
                                          <p:attrName>style.visibility</p:attrName>
                                        </p:attrNameLst>
                                      </p:cBhvr>
                                      <p:to>
                                        <p:strVal val="visible"/>
                                      </p:to>
                                    </p:set>
                                    <p:anim calcmode="lin" valueType="num">
                                      <p:cBhvr>
                                        <p:cTn id="93" dur="500" fill="hold"/>
                                        <p:tgtEl>
                                          <p:spTgt spid="56"/>
                                        </p:tgtEl>
                                        <p:attrNameLst>
                                          <p:attrName>ppt_w</p:attrName>
                                        </p:attrNameLst>
                                      </p:cBhvr>
                                      <p:tavLst>
                                        <p:tav tm="0">
                                          <p:val>
                                            <p:fltVal val="0"/>
                                          </p:val>
                                        </p:tav>
                                        <p:tav tm="100000">
                                          <p:val>
                                            <p:strVal val="#ppt_w"/>
                                          </p:val>
                                        </p:tav>
                                      </p:tavLst>
                                    </p:anim>
                                    <p:anim calcmode="lin" valueType="num">
                                      <p:cBhvr>
                                        <p:cTn id="94" dur="500" fill="hold"/>
                                        <p:tgtEl>
                                          <p:spTgt spid="56"/>
                                        </p:tgtEl>
                                        <p:attrNameLst>
                                          <p:attrName>ppt_h</p:attrName>
                                        </p:attrNameLst>
                                      </p:cBhvr>
                                      <p:tavLst>
                                        <p:tav tm="0">
                                          <p:val>
                                            <p:fltVal val="0"/>
                                          </p:val>
                                        </p:tav>
                                        <p:tav tm="100000">
                                          <p:val>
                                            <p:strVal val="#ppt_h"/>
                                          </p:val>
                                        </p:tav>
                                      </p:tavLst>
                                    </p:anim>
                                    <p:animEffect transition="in" filter="fade">
                                      <p:cBhvr>
                                        <p:cTn id="95" dur="500"/>
                                        <p:tgtEl>
                                          <p:spTgt spid="56"/>
                                        </p:tgtEl>
                                      </p:cBhvr>
                                    </p:animEffect>
                                  </p:childTnLst>
                                </p:cTn>
                              </p:par>
                              <p:par>
                                <p:cTn id="96" presetID="53" presetClass="entr" presetSubtype="16" fill="hold" grpId="0" nodeType="withEffect">
                                  <p:stCondLst>
                                    <p:cond delay="1000"/>
                                  </p:stCondLst>
                                  <p:childTnLst>
                                    <p:set>
                                      <p:cBhvr>
                                        <p:cTn id="97" dur="1" fill="hold">
                                          <p:stCondLst>
                                            <p:cond delay="0"/>
                                          </p:stCondLst>
                                        </p:cTn>
                                        <p:tgtEl>
                                          <p:spTgt spid="57"/>
                                        </p:tgtEl>
                                        <p:attrNameLst>
                                          <p:attrName>style.visibility</p:attrName>
                                        </p:attrNameLst>
                                      </p:cBhvr>
                                      <p:to>
                                        <p:strVal val="visible"/>
                                      </p:to>
                                    </p:set>
                                    <p:anim calcmode="lin" valueType="num">
                                      <p:cBhvr>
                                        <p:cTn id="98" dur="500" fill="hold"/>
                                        <p:tgtEl>
                                          <p:spTgt spid="57"/>
                                        </p:tgtEl>
                                        <p:attrNameLst>
                                          <p:attrName>ppt_w</p:attrName>
                                        </p:attrNameLst>
                                      </p:cBhvr>
                                      <p:tavLst>
                                        <p:tav tm="0">
                                          <p:val>
                                            <p:fltVal val="0"/>
                                          </p:val>
                                        </p:tav>
                                        <p:tav tm="100000">
                                          <p:val>
                                            <p:strVal val="#ppt_w"/>
                                          </p:val>
                                        </p:tav>
                                      </p:tavLst>
                                    </p:anim>
                                    <p:anim calcmode="lin" valueType="num">
                                      <p:cBhvr>
                                        <p:cTn id="99" dur="500" fill="hold"/>
                                        <p:tgtEl>
                                          <p:spTgt spid="57"/>
                                        </p:tgtEl>
                                        <p:attrNameLst>
                                          <p:attrName>ppt_h</p:attrName>
                                        </p:attrNameLst>
                                      </p:cBhvr>
                                      <p:tavLst>
                                        <p:tav tm="0">
                                          <p:val>
                                            <p:fltVal val="0"/>
                                          </p:val>
                                        </p:tav>
                                        <p:tav tm="100000">
                                          <p:val>
                                            <p:strVal val="#ppt_h"/>
                                          </p:val>
                                        </p:tav>
                                      </p:tavLst>
                                    </p:anim>
                                    <p:animEffect transition="in" filter="fade">
                                      <p:cBhvr>
                                        <p:cTn id="100" dur="500"/>
                                        <p:tgtEl>
                                          <p:spTgt spid="57"/>
                                        </p:tgtEl>
                                      </p:cBhvr>
                                    </p:animEffect>
                                  </p:childTnLst>
                                </p:cTn>
                              </p:par>
                              <p:par>
                                <p:cTn id="101" presetID="53" presetClass="entr" presetSubtype="16" fill="hold" grpId="0" nodeType="withEffect">
                                  <p:stCondLst>
                                    <p:cond delay="1000"/>
                                  </p:stCondLst>
                                  <p:childTnLst>
                                    <p:set>
                                      <p:cBhvr>
                                        <p:cTn id="102" dur="1" fill="hold">
                                          <p:stCondLst>
                                            <p:cond delay="0"/>
                                          </p:stCondLst>
                                        </p:cTn>
                                        <p:tgtEl>
                                          <p:spTgt spid="58"/>
                                        </p:tgtEl>
                                        <p:attrNameLst>
                                          <p:attrName>style.visibility</p:attrName>
                                        </p:attrNameLst>
                                      </p:cBhvr>
                                      <p:to>
                                        <p:strVal val="visible"/>
                                      </p:to>
                                    </p:set>
                                    <p:anim calcmode="lin" valueType="num">
                                      <p:cBhvr>
                                        <p:cTn id="103" dur="500" fill="hold"/>
                                        <p:tgtEl>
                                          <p:spTgt spid="58"/>
                                        </p:tgtEl>
                                        <p:attrNameLst>
                                          <p:attrName>ppt_w</p:attrName>
                                        </p:attrNameLst>
                                      </p:cBhvr>
                                      <p:tavLst>
                                        <p:tav tm="0">
                                          <p:val>
                                            <p:fltVal val="0"/>
                                          </p:val>
                                        </p:tav>
                                        <p:tav tm="100000">
                                          <p:val>
                                            <p:strVal val="#ppt_w"/>
                                          </p:val>
                                        </p:tav>
                                      </p:tavLst>
                                    </p:anim>
                                    <p:anim calcmode="lin" valueType="num">
                                      <p:cBhvr>
                                        <p:cTn id="104" dur="500" fill="hold"/>
                                        <p:tgtEl>
                                          <p:spTgt spid="58"/>
                                        </p:tgtEl>
                                        <p:attrNameLst>
                                          <p:attrName>ppt_h</p:attrName>
                                        </p:attrNameLst>
                                      </p:cBhvr>
                                      <p:tavLst>
                                        <p:tav tm="0">
                                          <p:val>
                                            <p:fltVal val="0"/>
                                          </p:val>
                                        </p:tav>
                                        <p:tav tm="100000">
                                          <p:val>
                                            <p:strVal val="#ppt_h"/>
                                          </p:val>
                                        </p:tav>
                                      </p:tavLst>
                                    </p:anim>
                                    <p:animEffect transition="in" filter="fade">
                                      <p:cBhvr>
                                        <p:cTn id="105" dur="500"/>
                                        <p:tgtEl>
                                          <p:spTgt spid="58"/>
                                        </p:tgtEl>
                                      </p:cBhvr>
                                    </p:animEffect>
                                  </p:childTnLst>
                                </p:cTn>
                              </p:par>
                              <p:par>
                                <p:cTn id="106" presetID="53" presetClass="entr" presetSubtype="16" fill="hold" grpId="0" nodeType="withEffect">
                                  <p:stCondLst>
                                    <p:cond delay="1000"/>
                                  </p:stCondLst>
                                  <p:childTnLst>
                                    <p:set>
                                      <p:cBhvr>
                                        <p:cTn id="107" dur="1" fill="hold">
                                          <p:stCondLst>
                                            <p:cond delay="0"/>
                                          </p:stCondLst>
                                        </p:cTn>
                                        <p:tgtEl>
                                          <p:spTgt spid="59"/>
                                        </p:tgtEl>
                                        <p:attrNameLst>
                                          <p:attrName>style.visibility</p:attrName>
                                        </p:attrNameLst>
                                      </p:cBhvr>
                                      <p:to>
                                        <p:strVal val="visible"/>
                                      </p:to>
                                    </p:set>
                                    <p:anim calcmode="lin" valueType="num">
                                      <p:cBhvr>
                                        <p:cTn id="108" dur="500" fill="hold"/>
                                        <p:tgtEl>
                                          <p:spTgt spid="59"/>
                                        </p:tgtEl>
                                        <p:attrNameLst>
                                          <p:attrName>ppt_w</p:attrName>
                                        </p:attrNameLst>
                                      </p:cBhvr>
                                      <p:tavLst>
                                        <p:tav tm="0">
                                          <p:val>
                                            <p:fltVal val="0"/>
                                          </p:val>
                                        </p:tav>
                                        <p:tav tm="100000">
                                          <p:val>
                                            <p:strVal val="#ppt_w"/>
                                          </p:val>
                                        </p:tav>
                                      </p:tavLst>
                                    </p:anim>
                                    <p:anim calcmode="lin" valueType="num">
                                      <p:cBhvr>
                                        <p:cTn id="109" dur="500" fill="hold"/>
                                        <p:tgtEl>
                                          <p:spTgt spid="59"/>
                                        </p:tgtEl>
                                        <p:attrNameLst>
                                          <p:attrName>ppt_h</p:attrName>
                                        </p:attrNameLst>
                                      </p:cBhvr>
                                      <p:tavLst>
                                        <p:tav tm="0">
                                          <p:val>
                                            <p:fltVal val="0"/>
                                          </p:val>
                                        </p:tav>
                                        <p:tav tm="100000">
                                          <p:val>
                                            <p:strVal val="#ppt_h"/>
                                          </p:val>
                                        </p:tav>
                                      </p:tavLst>
                                    </p:anim>
                                    <p:animEffect transition="in" filter="fade">
                                      <p:cBhvr>
                                        <p:cTn id="110" dur="500"/>
                                        <p:tgtEl>
                                          <p:spTgt spid="59"/>
                                        </p:tgtEl>
                                      </p:cBhvr>
                                    </p:animEffect>
                                  </p:childTnLst>
                                </p:cTn>
                              </p:par>
                              <p:par>
                                <p:cTn id="111" presetID="53" presetClass="entr" presetSubtype="16" fill="hold" grpId="0" nodeType="withEffect">
                                  <p:stCondLst>
                                    <p:cond delay="1000"/>
                                  </p:stCondLst>
                                  <p:childTnLst>
                                    <p:set>
                                      <p:cBhvr>
                                        <p:cTn id="112" dur="1" fill="hold">
                                          <p:stCondLst>
                                            <p:cond delay="0"/>
                                          </p:stCondLst>
                                        </p:cTn>
                                        <p:tgtEl>
                                          <p:spTgt spid="60"/>
                                        </p:tgtEl>
                                        <p:attrNameLst>
                                          <p:attrName>style.visibility</p:attrName>
                                        </p:attrNameLst>
                                      </p:cBhvr>
                                      <p:to>
                                        <p:strVal val="visible"/>
                                      </p:to>
                                    </p:set>
                                    <p:anim calcmode="lin" valueType="num">
                                      <p:cBhvr>
                                        <p:cTn id="113" dur="500" fill="hold"/>
                                        <p:tgtEl>
                                          <p:spTgt spid="60"/>
                                        </p:tgtEl>
                                        <p:attrNameLst>
                                          <p:attrName>ppt_w</p:attrName>
                                        </p:attrNameLst>
                                      </p:cBhvr>
                                      <p:tavLst>
                                        <p:tav tm="0">
                                          <p:val>
                                            <p:fltVal val="0"/>
                                          </p:val>
                                        </p:tav>
                                        <p:tav tm="100000">
                                          <p:val>
                                            <p:strVal val="#ppt_w"/>
                                          </p:val>
                                        </p:tav>
                                      </p:tavLst>
                                    </p:anim>
                                    <p:anim calcmode="lin" valueType="num">
                                      <p:cBhvr>
                                        <p:cTn id="114" dur="500" fill="hold"/>
                                        <p:tgtEl>
                                          <p:spTgt spid="60"/>
                                        </p:tgtEl>
                                        <p:attrNameLst>
                                          <p:attrName>ppt_h</p:attrName>
                                        </p:attrNameLst>
                                      </p:cBhvr>
                                      <p:tavLst>
                                        <p:tav tm="0">
                                          <p:val>
                                            <p:fltVal val="0"/>
                                          </p:val>
                                        </p:tav>
                                        <p:tav tm="100000">
                                          <p:val>
                                            <p:strVal val="#ppt_h"/>
                                          </p:val>
                                        </p:tav>
                                      </p:tavLst>
                                    </p:anim>
                                    <p:animEffect transition="in" filter="fade">
                                      <p:cBhvr>
                                        <p:cTn id="115" dur="500"/>
                                        <p:tgtEl>
                                          <p:spTgt spid="60"/>
                                        </p:tgtEl>
                                      </p:cBhvr>
                                    </p:animEffect>
                                  </p:childTnLst>
                                </p:cTn>
                              </p:par>
                              <p:par>
                                <p:cTn id="116" presetID="53" presetClass="entr" presetSubtype="16" fill="hold" grpId="0" nodeType="withEffect">
                                  <p:stCondLst>
                                    <p:cond delay="1000"/>
                                  </p:stCondLst>
                                  <p:childTnLst>
                                    <p:set>
                                      <p:cBhvr>
                                        <p:cTn id="117" dur="1" fill="hold">
                                          <p:stCondLst>
                                            <p:cond delay="0"/>
                                          </p:stCondLst>
                                        </p:cTn>
                                        <p:tgtEl>
                                          <p:spTgt spid="61"/>
                                        </p:tgtEl>
                                        <p:attrNameLst>
                                          <p:attrName>style.visibility</p:attrName>
                                        </p:attrNameLst>
                                      </p:cBhvr>
                                      <p:to>
                                        <p:strVal val="visible"/>
                                      </p:to>
                                    </p:set>
                                    <p:anim calcmode="lin" valueType="num">
                                      <p:cBhvr>
                                        <p:cTn id="118" dur="500" fill="hold"/>
                                        <p:tgtEl>
                                          <p:spTgt spid="61"/>
                                        </p:tgtEl>
                                        <p:attrNameLst>
                                          <p:attrName>ppt_w</p:attrName>
                                        </p:attrNameLst>
                                      </p:cBhvr>
                                      <p:tavLst>
                                        <p:tav tm="0">
                                          <p:val>
                                            <p:fltVal val="0"/>
                                          </p:val>
                                        </p:tav>
                                        <p:tav tm="100000">
                                          <p:val>
                                            <p:strVal val="#ppt_w"/>
                                          </p:val>
                                        </p:tav>
                                      </p:tavLst>
                                    </p:anim>
                                    <p:anim calcmode="lin" valueType="num">
                                      <p:cBhvr>
                                        <p:cTn id="119" dur="500" fill="hold"/>
                                        <p:tgtEl>
                                          <p:spTgt spid="61"/>
                                        </p:tgtEl>
                                        <p:attrNameLst>
                                          <p:attrName>ppt_h</p:attrName>
                                        </p:attrNameLst>
                                      </p:cBhvr>
                                      <p:tavLst>
                                        <p:tav tm="0">
                                          <p:val>
                                            <p:fltVal val="0"/>
                                          </p:val>
                                        </p:tav>
                                        <p:tav tm="100000">
                                          <p:val>
                                            <p:strVal val="#ppt_h"/>
                                          </p:val>
                                        </p:tav>
                                      </p:tavLst>
                                    </p:anim>
                                    <p:animEffect transition="in" filter="fade">
                                      <p:cBhvr>
                                        <p:cTn id="120" dur="500"/>
                                        <p:tgtEl>
                                          <p:spTgt spid="61"/>
                                        </p:tgtEl>
                                      </p:cBhvr>
                                    </p:animEffect>
                                  </p:childTnLst>
                                </p:cTn>
                              </p:par>
                              <p:par>
                                <p:cTn id="121" presetID="53" presetClass="entr" presetSubtype="16" fill="hold" grpId="0" nodeType="withEffect">
                                  <p:stCondLst>
                                    <p:cond delay="1000"/>
                                  </p:stCondLst>
                                  <p:childTnLst>
                                    <p:set>
                                      <p:cBhvr>
                                        <p:cTn id="122" dur="1" fill="hold">
                                          <p:stCondLst>
                                            <p:cond delay="0"/>
                                          </p:stCondLst>
                                        </p:cTn>
                                        <p:tgtEl>
                                          <p:spTgt spid="62"/>
                                        </p:tgtEl>
                                        <p:attrNameLst>
                                          <p:attrName>style.visibility</p:attrName>
                                        </p:attrNameLst>
                                      </p:cBhvr>
                                      <p:to>
                                        <p:strVal val="visible"/>
                                      </p:to>
                                    </p:set>
                                    <p:anim calcmode="lin" valueType="num">
                                      <p:cBhvr>
                                        <p:cTn id="123" dur="500" fill="hold"/>
                                        <p:tgtEl>
                                          <p:spTgt spid="62"/>
                                        </p:tgtEl>
                                        <p:attrNameLst>
                                          <p:attrName>ppt_w</p:attrName>
                                        </p:attrNameLst>
                                      </p:cBhvr>
                                      <p:tavLst>
                                        <p:tav tm="0">
                                          <p:val>
                                            <p:fltVal val="0"/>
                                          </p:val>
                                        </p:tav>
                                        <p:tav tm="100000">
                                          <p:val>
                                            <p:strVal val="#ppt_w"/>
                                          </p:val>
                                        </p:tav>
                                      </p:tavLst>
                                    </p:anim>
                                    <p:anim calcmode="lin" valueType="num">
                                      <p:cBhvr>
                                        <p:cTn id="124" dur="500" fill="hold"/>
                                        <p:tgtEl>
                                          <p:spTgt spid="62"/>
                                        </p:tgtEl>
                                        <p:attrNameLst>
                                          <p:attrName>ppt_h</p:attrName>
                                        </p:attrNameLst>
                                      </p:cBhvr>
                                      <p:tavLst>
                                        <p:tav tm="0">
                                          <p:val>
                                            <p:fltVal val="0"/>
                                          </p:val>
                                        </p:tav>
                                        <p:tav tm="100000">
                                          <p:val>
                                            <p:strVal val="#ppt_h"/>
                                          </p:val>
                                        </p:tav>
                                      </p:tavLst>
                                    </p:anim>
                                    <p:animEffect transition="in" filter="fade">
                                      <p:cBhvr>
                                        <p:cTn id="125" dur="500"/>
                                        <p:tgtEl>
                                          <p:spTgt spid="62"/>
                                        </p:tgtEl>
                                      </p:cBhvr>
                                    </p:animEffect>
                                  </p:childTnLst>
                                </p:cTn>
                              </p:par>
                              <p:par>
                                <p:cTn id="126" presetID="53" presetClass="entr" presetSubtype="16" fill="hold" grpId="0" nodeType="withEffect">
                                  <p:stCondLst>
                                    <p:cond delay="1000"/>
                                  </p:stCondLst>
                                  <p:childTnLst>
                                    <p:set>
                                      <p:cBhvr>
                                        <p:cTn id="127" dur="1" fill="hold">
                                          <p:stCondLst>
                                            <p:cond delay="0"/>
                                          </p:stCondLst>
                                        </p:cTn>
                                        <p:tgtEl>
                                          <p:spTgt spid="63"/>
                                        </p:tgtEl>
                                        <p:attrNameLst>
                                          <p:attrName>style.visibility</p:attrName>
                                        </p:attrNameLst>
                                      </p:cBhvr>
                                      <p:to>
                                        <p:strVal val="visible"/>
                                      </p:to>
                                    </p:set>
                                    <p:anim calcmode="lin" valueType="num">
                                      <p:cBhvr>
                                        <p:cTn id="128" dur="500" fill="hold"/>
                                        <p:tgtEl>
                                          <p:spTgt spid="63"/>
                                        </p:tgtEl>
                                        <p:attrNameLst>
                                          <p:attrName>ppt_w</p:attrName>
                                        </p:attrNameLst>
                                      </p:cBhvr>
                                      <p:tavLst>
                                        <p:tav tm="0">
                                          <p:val>
                                            <p:fltVal val="0"/>
                                          </p:val>
                                        </p:tav>
                                        <p:tav tm="100000">
                                          <p:val>
                                            <p:strVal val="#ppt_w"/>
                                          </p:val>
                                        </p:tav>
                                      </p:tavLst>
                                    </p:anim>
                                    <p:anim calcmode="lin" valueType="num">
                                      <p:cBhvr>
                                        <p:cTn id="129" dur="500" fill="hold"/>
                                        <p:tgtEl>
                                          <p:spTgt spid="63"/>
                                        </p:tgtEl>
                                        <p:attrNameLst>
                                          <p:attrName>ppt_h</p:attrName>
                                        </p:attrNameLst>
                                      </p:cBhvr>
                                      <p:tavLst>
                                        <p:tav tm="0">
                                          <p:val>
                                            <p:fltVal val="0"/>
                                          </p:val>
                                        </p:tav>
                                        <p:tav tm="100000">
                                          <p:val>
                                            <p:strVal val="#ppt_h"/>
                                          </p:val>
                                        </p:tav>
                                      </p:tavLst>
                                    </p:anim>
                                    <p:animEffect transition="in" filter="fade">
                                      <p:cBhvr>
                                        <p:cTn id="130" dur="500"/>
                                        <p:tgtEl>
                                          <p:spTgt spid="63"/>
                                        </p:tgtEl>
                                      </p:cBhvr>
                                    </p:animEffect>
                                  </p:childTnLst>
                                </p:cTn>
                              </p:par>
                              <p:par>
                                <p:cTn id="131" presetID="53" presetClass="entr" presetSubtype="16" fill="hold" grpId="0" nodeType="withEffect">
                                  <p:stCondLst>
                                    <p:cond delay="1000"/>
                                  </p:stCondLst>
                                  <p:childTnLst>
                                    <p:set>
                                      <p:cBhvr>
                                        <p:cTn id="132" dur="1" fill="hold">
                                          <p:stCondLst>
                                            <p:cond delay="0"/>
                                          </p:stCondLst>
                                        </p:cTn>
                                        <p:tgtEl>
                                          <p:spTgt spid="64"/>
                                        </p:tgtEl>
                                        <p:attrNameLst>
                                          <p:attrName>style.visibility</p:attrName>
                                        </p:attrNameLst>
                                      </p:cBhvr>
                                      <p:to>
                                        <p:strVal val="visible"/>
                                      </p:to>
                                    </p:set>
                                    <p:anim calcmode="lin" valueType="num">
                                      <p:cBhvr>
                                        <p:cTn id="133" dur="500" fill="hold"/>
                                        <p:tgtEl>
                                          <p:spTgt spid="64"/>
                                        </p:tgtEl>
                                        <p:attrNameLst>
                                          <p:attrName>ppt_w</p:attrName>
                                        </p:attrNameLst>
                                      </p:cBhvr>
                                      <p:tavLst>
                                        <p:tav tm="0">
                                          <p:val>
                                            <p:fltVal val="0"/>
                                          </p:val>
                                        </p:tav>
                                        <p:tav tm="100000">
                                          <p:val>
                                            <p:strVal val="#ppt_w"/>
                                          </p:val>
                                        </p:tav>
                                      </p:tavLst>
                                    </p:anim>
                                    <p:anim calcmode="lin" valueType="num">
                                      <p:cBhvr>
                                        <p:cTn id="134" dur="500" fill="hold"/>
                                        <p:tgtEl>
                                          <p:spTgt spid="64"/>
                                        </p:tgtEl>
                                        <p:attrNameLst>
                                          <p:attrName>ppt_h</p:attrName>
                                        </p:attrNameLst>
                                      </p:cBhvr>
                                      <p:tavLst>
                                        <p:tav tm="0">
                                          <p:val>
                                            <p:fltVal val="0"/>
                                          </p:val>
                                        </p:tav>
                                        <p:tav tm="100000">
                                          <p:val>
                                            <p:strVal val="#ppt_h"/>
                                          </p:val>
                                        </p:tav>
                                      </p:tavLst>
                                    </p:anim>
                                    <p:animEffect transition="in" filter="fade">
                                      <p:cBhvr>
                                        <p:cTn id="135" dur="500"/>
                                        <p:tgtEl>
                                          <p:spTgt spid="64"/>
                                        </p:tgtEl>
                                      </p:cBhvr>
                                    </p:animEffect>
                                  </p:childTnLst>
                                </p:cTn>
                              </p:par>
                              <p:par>
                                <p:cTn id="136" presetID="53" presetClass="entr" presetSubtype="16" fill="hold" grpId="0" nodeType="withEffect">
                                  <p:stCondLst>
                                    <p:cond delay="1000"/>
                                  </p:stCondLst>
                                  <p:childTnLst>
                                    <p:set>
                                      <p:cBhvr>
                                        <p:cTn id="137" dur="1" fill="hold">
                                          <p:stCondLst>
                                            <p:cond delay="0"/>
                                          </p:stCondLst>
                                        </p:cTn>
                                        <p:tgtEl>
                                          <p:spTgt spid="65"/>
                                        </p:tgtEl>
                                        <p:attrNameLst>
                                          <p:attrName>style.visibility</p:attrName>
                                        </p:attrNameLst>
                                      </p:cBhvr>
                                      <p:to>
                                        <p:strVal val="visible"/>
                                      </p:to>
                                    </p:set>
                                    <p:anim calcmode="lin" valueType="num">
                                      <p:cBhvr>
                                        <p:cTn id="138" dur="500" fill="hold"/>
                                        <p:tgtEl>
                                          <p:spTgt spid="65"/>
                                        </p:tgtEl>
                                        <p:attrNameLst>
                                          <p:attrName>ppt_w</p:attrName>
                                        </p:attrNameLst>
                                      </p:cBhvr>
                                      <p:tavLst>
                                        <p:tav tm="0">
                                          <p:val>
                                            <p:fltVal val="0"/>
                                          </p:val>
                                        </p:tav>
                                        <p:tav tm="100000">
                                          <p:val>
                                            <p:strVal val="#ppt_w"/>
                                          </p:val>
                                        </p:tav>
                                      </p:tavLst>
                                    </p:anim>
                                    <p:anim calcmode="lin" valueType="num">
                                      <p:cBhvr>
                                        <p:cTn id="139" dur="500" fill="hold"/>
                                        <p:tgtEl>
                                          <p:spTgt spid="65"/>
                                        </p:tgtEl>
                                        <p:attrNameLst>
                                          <p:attrName>ppt_h</p:attrName>
                                        </p:attrNameLst>
                                      </p:cBhvr>
                                      <p:tavLst>
                                        <p:tav tm="0">
                                          <p:val>
                                            <p:fltVal val="0"/>
                                          </p:val>
                                        </p:tav>
                                        <p:tav tm="100000">
                                          <p:val>
                                            <p:strVal val="#ppt_h"/>
                                          </p:val>
                                        </p:tav>
                                      </p:tavLst>
                                    </p:anim>
                                    <p:animEffect transition="in" filter="fade">
                                      <p:cBhvr>
                                        <p:cTn id="140"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5" grpId="0" animBg="1"/>
      <p:bldP spid="36" grpId="0"/>
      <p:bldP spid="40" grpId="0" animBg="1"/>
      <p:bldP spid="41" grpId="0"/>
      <p:bldP spid="42" grpId="0" animBg="1"/>
      <p:bldP spid="43" grpId="0" animBg="1"/>
      <p:bldP spid="44" grpId="0"/>
      <p:bldP spid="45" grpId="0"/>
      <p:bldP spid="46" grpId="0" animBg="1"/>
      <p:bldP spid="47" grpId="0" animBg="1"/>
      <p:bldP spid="48" grpId="0"/>
      <p:bldP spid="49" grpId="0"/>
      <p:bldP spid="50" grpId="0" animBg="1"/>
      <p:bldP spid="51" grpId="0" animBg="1"/>
      <p:bldP spid="52" grpId="0"/>
      <p:bldP spid="53" grpId="0" animBg="1"/>
      <p:bldP spid="54" grpId="0" animBg="1"/>
      <p:bldP spid="55" grpId="0" animBg="1"/>
      <p:bldP spid="56" grpId="0"/>
      <p:bldP spid="57" grpId="0"/>
      <p:bldP spid="58" grpId="0"/>
      <p:bldP spid="59" grpId="0" animBg="1"/>
      <p:bldP spid="60" grpId="0"/>
      <p:bldP spid="61" grpId="0"/>
      <p:bldP spid="62" grpId="0" animBg="1"/>
      <p:bldP spid="63" grpId="0"/>
      <p:bldP spid="64" grpId="0"/>
      <p:bldP spid="65"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任意多边形 39"/>
          <p:cNvSpPr/>
          <p:nvPr/>
        </p:nvSpPr>
        <p:spPr>
          <a:xfrm rot="16200000">
            <a:off x="1592646" y="-319412"/>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1" name="矩形 40"/>
          <p:cNvSpPr/>
          <p:nvPr/>
        </p:nvSpPr>
        <p:spPr bwMode="auto">
          <a:xfrm>
            <a:off x="189992" y="903663"/>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2" name="文本框 28"/>
          <p:cNvSpPr>
            <a:spLocks noChangeArrowheads="1"/>
          </p:cNvSpPr>
          <p:nvPr/>
        </p:nvSpPr>
        <p:spPr bwMode="auto">
          <a:xfrm>
            <a:off x="497968" y="984974"/>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产品形式多样化</a:t>
            </a:r>
            <a:endParaRPr lang="zh-CN" altLang="en-US" b="1" dirty="0">
              <a:solidFill>
                <a:srgbClr val="262626"/>
              </a:solidFill>
              <a:latin typeface="微软雅黑" pitchFamily="34" charset="-122"/>
              <a:ea typeface="微软雅黑" pitchFamily="34" charset="-122"/>
              <a:sym typeface="微软雅黑" pitchFamily="34" charset="-122"/>
            </a:endParaRPr>
          </a:p>
        </p:txBody>
      </p:sp>
      <p:grpSp>
        <p:nvGrpSpPr>
          <p:cNvPr id="43" name="Group 5"/>
          <p:cNvGrpSpPr>
            <a:grpSpLocks/>
          </p:cNvGrpSpPr>
          <p:nvPr/>
        </p:nvGrpSpPr>
        <p:grpSpPr bwMode="auto">
          <a:xfrm>
            <a:off x="1384410" y="3457987"/>
            <a:ext cx="951811" cy="953626"/>
            <a:chOff x="0" y="0"/>
            <a:chExt cx="1080120" cy="1080120"/>
          </a:xfrm>
        </p:grpSpPr>
        <p:grpSp>
          <p:nvGrpSpPr>
            <p:cNvPr id="44" name="Group 6"/>
            <p:cNvGrpSpPr>
              <a:grpSpLocks/>
            </p:cNvGrpSpPr>
            <p:nvPr/>
          </p:nvGrpSpPr>
          <p:grpSpPr bwMode="auto">
            <a:xfrm>
              <a:off x="0" y="0"/>
              <a:ext cx="1080120" cy="1080120"/>
              <a:chOff x="0" y="0"/>
              <a:chExt cx="1080120" cy="1080120"/>
            </a:xfrm>
          </p:grpSpPr>
          <p:sp>
            <p:nvSpPr>
              <p:cNvPr id="46" name="椭圆 45"/>
              <p:cNvSpPr>
                <a:spLocks noChangeArrowheads="1"/>
              </p:cNvSpPr>
              <p:nvPr/>
            </p:nvSpPr>
            <p:spPr bwMode="auto">
              <a:xfrm>
                <a:off x="0" y="0"/>
                <a:ext cx="1080120" cy="1080120"/>
              </a:xfrm>
              <a:prstGeom prst="ellipse">
                <a:avLst/>
              </a:prstGeom>
              <a:solidFill>
                <a:srgbClr val="FFFFFF">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47" name="椭圆 5"/>
              <p:cNvSpPr>
                <a:spLocks noChangeArrowheads="1"/>
              </p:cNvSpPr>
              <p:nvPr/>
            </p:nvSpPr>
            <p:spPr bwMode="auto">
              <a:xfrm>
                <a:off x="72008" y="72008"/>
                <a:ext cx="936104" cy="936104"/>
              </a:xfrm>
              <a:prstGeom prst="ellipse">
                <a:avLst/>
              </a:prstGeom>
              <a:solidFill>
                <a:srgbClr val="C00000"/>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grpSp>
        <p:sp>
          <p:nvSpPr>
            <p:cNvPr id="45" name="文本框 10"/>
            <p:cNvSpPr>
              <a:spLocks noChangeArrowheads="1"/>
            </p:cNvSpPr>
            <p:nvPr/>
          </p:nvSpPr>
          <p:spPr bwMode="auto">
            <a:xfrm>
              <a:off x="126851" y="365759"/>
              <a:ext cx="820777" cy="348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400" b="1" i="0" u="none" strike="noStrike" kern="0" cap="none" spc="0" normalizeH="0" baseline="0" noProof="0" dirty="0">
                  <a:ln>
                    <a:noFill/>
                  </a:ln>
                  <a:solidFill>
                    <a:srgbClr val="FFFFFF">
                      <a:lumMod val="95000"/>
                    </a:srgbClr>
                  </a:solidFill>
                  <a:effectLst/>
                  <a:uLnTx/>
                  <a:uFillTx/>
                  <a:latin typeface="微软雅黑" pitchFamily="34" charset="-122"/>
                  <a:ea typeface="微软雅黑" pitchFamily="34" charset="-122"/>
                  <a:sym typeface="微软雅黑" pitchFamily="34" charset="-122"/>
                </a:rPr>
                <a:t>关键词</a:t>
              </a:r>
            </a:p>
          </p:txBody>
        </p:sp>
      </p:grpSp>
      <p:grpSp>
        <p:nvGrpSpPr>
          <p:cNvPr id="48" name="Group 10"/>
          <p:cNvGrpSpPr>
            <a:grpSpLocks/>
          </p:cNvGrpSpPr>
          <p:nvPr/>
        </p:nvGrpSpPr>
        <p:grpSpPr bwMode="auto">
          <a:xfrm>
            <a:off x="2367016" y="2189286"/>
            <a:ext cx="1305941" cy="1306509"/>
            <a:chOff x="0" y="0"/>
            <a:chExt cx="1080120" cy="1080120"/>
          </a:xfrm>
        </p:grpSpPr>
        <p:grpSp>
          <p:nvGrpSpPr>
            <p:cNvPr id="49" name="Group 11"/>
            <p:cNvGrpSpPr>
              <a:grpSpLocks/>
            </p:cNvGrpSpPr>
            <p:nvPr/>
          </p:nvGrpSpPr>
          <p:grpSpPr bwMode="auto">
            <a:xfrm>
              <a:off x="0" y="0"/>
              <a:ext cx="1080120" cy="1080120"/>
              <a:chOff x="0" y="0"/>
              <a:chExt cx="1080120" cy="1080120"/>
            </a:xfrm>
          </p:grpSpPr>
          <p:sp>
            <p:nvSpPr>
              <p:cNvPr id="51" name="椭圆 50"/>
              <p:cNvSpPr>
                <a:spLocks noChangeArrowheads="1"/>
              </p:cNvSpPr>
              <p:nvPr/>
            </p:nvSpPr>
            <p:spPr bwMode="auto">
              <a:xfrm>
                <a:off x="0" y="0"/>
                <a:ext cx="1080120" cy="1080120"/>
              </a:xfrm>
              <a:prstGeom prst="ellipse">
                <a:avLst/>
              </a:prstGeom>
              <a:solidFill>
                <a:srgbClr val="FFFFFF">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52" name="椭圆 51"/>
              <p:cNvSpPr>
                <a:spLocks noChangeArrowheads="1"/>
              </p:cNvSpPr>
              <p:nvPr/>
            </p:nvSpPr>
            <p:spPr bwMode="auto">
              <a:xfrm>
                <a:off x="72008" y="72008"/>
                <a:ext cx="936104" cy="936104"/>
              </a:xfrm>
              <a:prstGeom prst="ellipse">
                <a:avLst/>
              </a:prstGeom>
              <a:solidFill>
                <a:srgbClr val="C00000"/>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grpSp>
        <p:sp>
          <p:nvSpPr>
            <p:cNvPr id="50" name="文本框 26"/>
            <p:cNvSpPr>
              <a:spLocks noChangeArrowheads="1"/>
            </p:cNvSpPr>
            <p:nvPr/>
          </p:nvSpPr>
          <p:spPr bwMode="auto">
            <a:xfrm>
              <a:off x="209139" y="400115"/>
              <a:ext cx="661847" cy="279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600" b="1" i="0" u="none" strike="noStrike" kern="0" cap="none" spc="0" normalizeH="0" baseline="0" noProof="0" dirty="0">
                  <a:ln>
                    <a:noFill/>
                  </a:ln>
                  <a:solidFill>
                    <a:srgbClr val="FFFFFF">
                      <a:lumMod val="95000"/>
                    </a:srgbClr>
                  </a:solidFill>
                  <a:effectLst/>
                  <a:uLnTx/>
                  <a:uFillTx/>
                  <a:latin typeface="微软雅黑" pitchFamily="34" charset="-122"/>
                  <a:ea typeface="微软雅黑" pitchFamily="34" charset="-122"/>
                  <a:sym typeface="微软雅黑" pitchFamily="34" charset="-122"/>
                </a:rPr>
                <a:t>关键词</a:t>
              </a:r>
            </a:p>
          </p:txBody>
        </p:sp>
      </p:grpSp>
      <p:grpSp>
        <p:nvGrpSpPr>
          <p:cNvPr id="53" name="Group 15"/>
          <p:cNvGrpSpPr>
            <a:grpSpLocks/>
          </p:cNvGrpSpPr>
          <p:nvPr/>
        </p:nvGrpSpPr>
        <p:grpSpPr bwMode="auto">
          <a:xfrm>
            <a:off x="4095672" y="3457987"/>
            <a:ext cx="1170169" cy="1170677"/>
            <a:chOff x="0" y="0"/>
            <a:chExt cx="1080120" cy="1080120"/>
          </a:xfrm>
        </p:grpSpPr>
        <p:grpSp>
          <p:nvGrpSpPr>
            <p:cNvPr id="54" name="Group 16"/>
            <p:cNvGrpSpPr>
              <a:grpSpLocks/>
            </p:cNvGrpSpPr>
            <p:nvPr/>
          </p:nvGrpSpPr>
          <p:grpSpPr bwMode="auto">
            <a:xfrm>
              <a:off x="0" y="0"/>
              <a:ext cx="1080120" cy="1080120"/>
              <a:chOff x="0" y="0"/>
              <a:chExt cx="1080120" cy="1080120"/>
            </a:xfrm>
          </p:grpSpPr>
          <p:sp>
            <p:nvSpPr>
              <p:cNvPr id="56" name="椭圆 55"/>
              <p:cNvSpPr>
                <a:spLocks noChangeArrowheads="1"/>
              </p:cNvSpPr>
              <p:nvPr/>
            </p:nvSpPr>
            <p:spPr bwMode="auto">
              <a:xfrm>
                <a:off x="0" y="0"/>
                <a:ext cx="1080120" cy="1080120"/>
              </a:xfrm>
              <a:prstGeom prst="ellipse">
                <a:avLst/>
              </a:prstGeom>
              <a:solidFill>
                <a:srgbClr val="FFFFFF">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57" name="椭圆 56"/>
              <p:cNvSpPr>
                <a:spLocks noChangeArrowheads="1"/>
              </p:cNvSpPr>
              <p:nvPr/>
            </p:nvSpPr>
            <p:spPr bwMode="auto">
              <a:xfrm>
                <a:off x="72008" y="72008"/>
                <a:ext cx="936104" cy="936104"/>
              </a:xfrm>
              <a:prstGeom prst="ellipse">
                <a:avLst/>
              </a:prstGeom>
              <a:solidFill>
                <a:srgbClr val="C00000"/>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grpSp>
        <p:sp>
          <p:nvSpPr>
            <p:cNvPr id="55" name="文本框 31"/>
            <p:cNvSpPr>
              <a:spLocks noChangeArrowheads="1"/>
            </p:cNvSpPr>
            <p:nvPr/>
          </p:nvSpPr>
          <p:spPr bwMode="auto">
            <a:xfrm>
              <a:off x="170741" y="398075"/>
              <a:ext cx="738639" cy="3123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关键词</a:t>
              </a:r>
            </a:p>
          </p:txBody>
        </p:sp>
      </p:grpSp>
      <p:grpSp>
        <p:nvGrpSpPr>
          <p:cNvPr id="58" name="Group 20"/>
          <p:cNvGrpSpPr>
            <a:grpSpLocks/>
          </p:cNvGrpSpPr>
          <p:nvPr/>
        </p:nvGrpSpPr>
        <p:grpSpPr bwMode="auto">
          <a:xfrm>
            <a:off x="5486872" y="1617949"/>
            <a:ext cx="1714659" cy="1715406"/>
            <a:chOff x="0" y="0"/>
            <a:chExt cx="1080120" cy="1080120"/>
          </a:xfrm>
        </p:grpSpPr>
        <p:grpSp>
          <p:nvGrpSpPr>
            <p:cNvPr id="59" name="Group 21"/>
            <p:cNvGrpSpPr>
              <a:grpSpLocks/>
            </p:cNvGrpSpPr>
            <p:nvPr/>
          </p:nvGrpSpPr>
          <p:grpSpPr bwMode="auto">
            <a:xfrm>
              <a:off x="0" y="0"/>
              <a:ext cx="1080120" cy="1080120"/>
              <a:chOff x="0" y="0"/>
              <a:chExt cx="1080120" cy="1080120"/>
            </a:xfrm>
          </p:grpSpPr>
          <p:sp>
            <p:nvSpPr>
              <p:cNvPr id="61" name="椭圆 60"/>
              <p:cNvSpPr>
                <a:spLocks noChangeArrowheads="1"/>
              </p:cNvSpPr>
              <p:nvPr/>
            </p:nvSpPr>
            <p:spPr bwMode="auto">
              <a:xfrm>
                <a:off x="0" y="0"/>
                <a:ext cx="1080120" cy="1080120"/>
              </a:xfrm>
              <a:prstGeom prst="ellipse">
                <a:avLst/>
              </a:prstGeom>
              <a:solidFill>
                <a:srgbClr val="FFFFFF">
                  <a:lumMod val="75000"/>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62" name="椭圆 61"/>
              <p:cNvSpPr>
                <a:spLocks noChangeArrowheads="1"/>
              </p:cNvSpPr>
              <p:nvPr/>
            </p:nvSpPr>
            <p:spPr bwMode="auto">
              <a:xfrm>
                <a:off x="72008" y="72008"/>
                <a:ext cx="936104" cy="936104"/>
              </a:xfrm>
              <a:prstGeom prst="ellipse">
                <a:avLst/>
              </a:prstGeom>
              <a:solidFill>
                <a:srgbClr val="C00000"/>
              </a:solidFill>
              <a:ln w="19050">
                <a:noFill/>
                <a:miter lim="800000"/>
                <a:headEnd/>
                <a:tailEnd/>
              </a:ln>
            </p:spPr>
            <p:txBody>
              <a:bodyPr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grpSp>
        <p:sp>
          <p:nvSpPr>
            <p:cNvPr id="60" name="文本框 37"/>
            <p:cNvSpPr>
              <a:spLocks noChangeArrowheads="1"/>
            </p:cNvSpPr>
            <p:nvPr/>
          </p:nvSpPr>
          <p:spPr bwMode="auto">
            <a:xfrm>
              <a:off x="239547" y="414093"/>
              <a:ext cx="601023" cy="2519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r>
                <a:rPr kumimoji="0" lang="zh-CN" altLang="en-US" sz="2000" b="1" i="0" u="none" strike="noStrike" kern="0" cap="none" spc="0" normalizeH="0" baseline="0" noProof="0" dirty="0">
                  <a:ln>
                    <a:noFill/>
                  </a:ln>
                  <a:solidFill>
                    <a:srgbClr val="FFFFFF">
                      <a:lumMod val="95000"/>
                    </a:srgbClr>
                  </a:solidFill>
                  <a:effectLst/>
                  <a:uLnTx/>
                  <a:uFillTx/>
                  <a:latin typeface="微软雅黑" pitchFamily="34" charset="-122"/>
                  <a:ea typeface="微软雅黑" pitchFamily="34" charset="-122"/>
                  <a:sym typeface="微软雅黑" pitchFamily="34" charset="-122"/>
                </a:rPr>
                <a:t>关键词</a:t>
              </a:r>
            </a:p>
          </p:txBody>
        </p:sp>
      </p:grpSp>
      <p:cxnSp>
        <p:nvCxnSpPr>
          <p:cNvPr id="63" name="直接连接符 13"/>
          <p:cNvCxnSpPr>
            <a:cxnSpLocks noChangeShapeType="1"/>
            <a:stCxn id="46" idx="7"/>
            <a:endCxn id="51" idx="3"/>
          </p:cNvCxnSpPr>
          <p:nvPr/>
        </p:nvCxnSpPr>
        <p:spPr bwMode="auto">
          <a:xfrm flipV="1">
            <a:off x="2196831" y="3304460"/>
            <a:ext cx="361434" cy="293180"/>
          </a:xfrm>
          <a:prstGeom prst="line">
            <a:avLst/>
          </a:prstGeom>
          <a:noFill/>
          <a:ln w="28575">
            <a:solidFill>
              <a:srgbClr val="FFFFFF">
                <a:lumMod val="75000"/>
              </a:srgbClr>
            </a:solidFill>
            <a:miter lim="800000"/>
            <a:headEnd/>
            <a:tailEnd/>
          </a:ln>
          <a:extLst>
            <a:ext uri="{909E8E84-426E-40DD-AFC4-6F175D3DCCD1}">
              <a14:hiddenFill xmlns:a14="http://schemas.microsoft.com/office/drawing/2010/main">
                <a:noFill/>
              </a14:hiddenFill>
            </a:ext>
          </a:extLst>
        </p:spPr>
      </p:cxnSp>
      <p:cxnSp>
        <p:nvCxnSpPr>
          <p:cNvPr id="64" name="直接连接符 17"/>
          <p:cNvCxnSpPr>
            <a:cxnSpLocks noChangeShapeType="1"/>
            <a:endCxn id="56" idx="1"/>
          </p:cNvCxnSpPr>
          <p:nvPr/>
        </p:nvCxnSpPr>
        <p:spPr bwMode="auto">
          <a:xfrm>
            <a:off x="3585893" y="3138712"/>
            <a:ext cx="681146" cy="490717"/>
          </a:xfrm>
          <a:prstGeom prst="line">
            <a:avLst/>
          </a:prstGeom>
          <a:noFill/>
          <a:ln w="28575">
            <a:solidFill>
              <a:srgbClr val="FFFFFF">
                <a:lumMod val="75000"/>
              </a:srgbClr>
            </a:solidFill>
            <a:miter lim="800000"/>
            <a:headEnd/>
            <a:tailEnd/>
          </a:ln>
          <a:extLst>
            <a:ext uri="{909E8E84-426E-40DD-AFC4-6F175D3DCCD1}">
              <a14:hiddenFill xmlns:a14="http://schemas.microsoft.com/office/drawing/2010/main">
                <a:noFill/>
              </a14:hiddenFill>
            </a:ext>
          </a:extLst>
        </p:spPr>
      </p:cxnSp>
      <p:cxnSp>
        <p:nvCxnSpPr>
          <p:cNvPr id="65" name="直接连接符 20"/>
          <p:cNvCxnSpPr>
            <a:cxnSpLocks noChangeShapeType="1"/>
            <a:stCxn id="56" idx="7"/>
            <a:endCxn id="61" idx="3"/>
          </p:cNvCxnSpPr>
          <p:nvPr/>
        </p:nvCxnSpPr>
        <p:spPr bwMode="auto">
          <a:xfrm flipV="1">
            <a:off x="5094474" y="3082139"/>
            <a:ext cx="643504" cy="547289"/>
          </a:xfrm>
          <a:prstGeom prst="line">
            <a:avLst/>
          </a:prstGeom>
          <a:noFill/>
          <a:ln w="28575">
            <a:solidFill>
              <a:srgbClr val="FFFFFF">
                <a:lumMod val="75000"/>
              </a:srgbClr>
            </a:solidFill>
            <a:miter lim="800000"/>
            <a:headEnd/>
            <a:tailEnd/>
          </a:ln>
          <a:extLst>
            <a:ext uri="{909E8E84-426E-40DD-AFC4-6F175D3DCCD1}">
              <a14:hiddenFill xmlns:a14="http://schemas.microsoft.com/office/drawing/2010/main">
                <a:noFill/>
              </a14:hiddenFill>
            </a:ext>
          </a:extLst>
        </p:spPr>
      </p:cxnSp>
      <p:cxnSp>
        <p:nvCxnSpPr>
          <p:cNvPr id="66" name="直接连接符 23"/>
          <p:cNvCxnSpPr>
            <a:cxnSpLocks noChangeShapeType="1"/>
            <a:stCxn id="75" idx="5"/>
            <a:endCxn id="46" idx="1"/>
          </p:cNvCxnSpPr>
          <p:nvPr/>
        </p:nvCxnSpPr>
        <p:spPr bwMode="auto">
          <a:xfrm>
            <a:off x="1224310" y="3384058"/>
            <a:ext cx="299489" cy="213584"/>
          </a:xfrm>
          <a:prstGeom prst="line">
            <a:avLst/>
          </a:prstGeom>
          <a:noFill/>
          <a:ln w="28575">
            <a:solidFill>
              <a:srgbClr val="FFFFFF">
                <a:lumMod val="75000"/>
              </a:srgbClr>
            </a:solidFill>
            <a:miter lim="800000"/>
            <a:headEnd/>
            <a:tailEnd/>
          </a:ln>
          <a:extLst>
            <a:ext uri="{909E8E84-426E-40DD-AFC4-6F175D3DCCD1}">
              <a14:hiddenFill xmlns:a14="http://schemas.microsoft.com/office/drawing/2010/main">
                <a:noFill/>
              </a14:hiddenFill>
            </a:ext>
          </a:extLst>
        </p:spPr>
      </p:cxnSp>
      <p:cxnSp>
        <p:nvCxnSpPr>
          <p:cNvPr id="67" name="直接连接符 66"/>
          <p:cNvCxnSpPr>
            <a:cxnSpLocks noChangeShapeType="1"/>
            <a:stCxn id="76" idx="7"/>
            <a:endCxn id="56" idx="3"/>
          </p:cNvCxnSpPr>
          <p:nvPr/>
        </p:nvCxnSpPr>
        <p:spPr bwMode="auto">
          <a:xfrm flipV="1">
            <a:off x="3965597" y="4457222"/>
            <a:ext cx="301442" cy="278043"/>
          </a:xfrm>
          <a:prstGeom prst="line">
            <a:avLst/>
          </a:prstGeom>
          <a:noFill/>
          <a:ln w="28575">
            <a:solidFill>
              <a:srgbClr val="FFFFFF">
                <a:lumMod val="75000"/>
              </a:srgbClr>
            </a:solidFill>
            <a:miter lim="800000"/>
            <a:headEnd/>
            <a:tailEnd/>
          </a:ln>
          <a:extLst>
            <a:ext uri="{909E8E84-426E-40DD-AFC4-6F175D3DCCD1}">
              <a14:hiddenFill xmlns:a14="http://schemas.microsoft.com/office/drawing/2010/main">
                <a:noFill/>
              </a14:hiddenFill>
            </a:ext>
          </a:extLst>
        </p:spPr>
      </p:cxnSp>
      <p:cxnSp>
        <p:nvCxnSpPr>
          <p:cNvPr id="68" name="直接连接符 72"/>
          <p:cNvCxnSpPr>
            <a:cxnSpLocks noChangeShapeType="1"/>
            <a:stCxn id="61" idx="6"/>
            <a:endCxn id="77" idx="1"/>
          </p:cNvCxnSpPr>
          <p:nvPr/>
        </p:nvCxnSpPr>
        <p:spPr bwMode="auto">
          <a:xfrm>
            <a:off x="7201531" y="2475652"/>
            <a:ext cx="397800" cy="281076"/>
          </a:xfrm>
          <a:prstGeom prst="line">
            <a:avLst/>
          </a:prstGeom>
          <a:noFill/>
          <a:ln w="28575">
            <a:solidFill>
              <a:srgbClr val="FFFFFF">
                <a:lumMod val="75000"/>
              </a:srgbClr>
            </a:solidFill>
            <a:miter lim="800000"/>
            <a:headEnd/>
            <a:tailEnd/>
          </a:ln>
          <a:extLst>
            <a:ext uri="{909E8E84-426E-40DD-AFC4-6F175D3DCCD1}">
              <a14:hiddenFill xmlns:a14="http://schemas.microsoft.com/office/drawing/2010/main">
                <a:noFill/>
              </a14:hiddenFill>
            </a:ext>
          </a:extLst>
        </p:spPr>
      </p:cxnSp>
      <p:sp>
        <p:nvSpPr>
          <p:cNvPr id="69" name="矩形 76"/>
          <p:cNvSpPr>
            <a:spLocks noChangeArrowheads="1"/>
          </p:cNvSpPr>
          <p:nvPr/>
        </p:nvSpPr>
        <p:spPr bwMode="auto">
          <a:xfrm>
            <a:off x="1138635" y="4420014"/>
            <a:ext cx="1366129" cy="26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41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sym typeface="微软雅黑" pitchFamily="34" charset="-122"/>
              </a:rPr>
              <a:t>点击添加描述总结</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sym typeface="微软雅黑" pitchFamily="34" charset="-122"/>
              </a:rPr>
              <a:t> </a:t>
            </a:r>
            <a:endPar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sym typeface="微软雅黑" pitchFamily="34" charset="-122"/>
            </a:endParaRPr>
          </a:p>
        </p:txBody>
      </p:sp>
      <p:sp>
        <p:nvSpPr>
          <p:cNvPr id="70" name="矩形 80"/>
          <p:cNvSpPr>
            <a:spLocks noChangeArrowheads="1"/>
          </p:cNvSpPr>
          <p:nvPr/>
        </p:nvSpPr>
        <p:spPr bwMode="auto">
          <a:xfrm>
            <a:off x="2324198" y="3522401"/>
            <a:ext cx="1366129" cy="26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41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sym typeface="微软雅黑" pitchFamily="34" charset="-122"/>
              </a:rPr>
              <a:t>点击添加描述总结</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sym typeface="微软雅黑" pitchFamily="34" charset="-122"/>
              </a:rPr>
              <a:t> </a:t>
            </a:r>
            <a:endPar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sym typeface="微软雅黑" pitchFamily="34" charset="-122"/>
            </a:endParaRPr>
          </a:p>
        </p:txBody>
      </p:sp>
      <p:sp>
        <p:nvSpPr>
          <p:cNvPr id="71" name="矩形 81"/>
          <p:cNvSpPr>
            <a:spLocks noChangeArrowheads="1"/>
          </p:cNvSpPr>
          <p:nvPr/>
        </p:nvSpPr>
        <p:spPr bwMode="auto">
          <a:xfrm>
            <a:off x="4027662" y="4663671"/>
            <a:ext cx="1366129" cy="2609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41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sym typeface="微软雅黑" pitchFamily="34" charset="-122"/>
              </a:rPr>
              <a:t>点击添加描述总结</a:t>
            </a:r>
            <a:r>
              <a:rPr kumimoji="0" lang="en-US" altLang="zh-CN"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sym typeface="微软雅黑" pitchFamily="34" charset="-122"/>
              </a:rPr>
              <a:t> </a:t>
            </a:r>
            <a:endPar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sym typeface="微软雅黑" pitchFamily="34" charset="-122"/>
            </a:endParaRPr>
          </a:p>
        </p:txBody>
      </p:sp>
      <p:sp>
        <p:nvSpPr>
          <p:cNvPr id="72" name="矩形 82"/>
          <p:cNvSpPr>
            <a:spLocks noChangeArrowheads="1"/>
          </p:cNvSpPr>
          <p:nvPr/>
        </p:nvSpPr>
        <p:spPr bwMode="auto">
          <a:xfrm>
            <a:off x="5661137" y="3355763"/>
            <a:ext cx="1366129" cy="2641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0624" tIns="40312" rIns="80624" bIns="403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ts val="141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sym typeface="微软雅黑" pitchFamily="34" charset="-122"/>
              </a:rPr>
              <a:t>点击添加描述总结</a:t>
            </a:r>
          </a:p>
        </p:txBody>
      </p:sp>
      <p:sp>
        <p:nvSpPr>
          <p:cNvPr id="73" name="矩形 85"/>
          <p:cNvSpPr>
            <a:spLocks noChangeArrowheads="1"/>
          </p:cNvSpPr>
          <p:nvPr/>
        </p:nvSpPr>
        <p:spPr bwMode="auto">
          <a:xfrm>
            <a:off x="6082680" y="3835369"/>
            <a:ext cx="2322686" cy="341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383" tIns="43191" rIns="86383" bIns="43191">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r" defTabSz="914400" eaLnBrk="1" fontAlgn="auto" latinLnBrk="0" hangingPunct="1">
              <a:lnSpc>
                <a:spcPct val="100000"/>
              </a:lnSpc>
              <a:spcBef>
                <a:spcPct val="0"/>
              </a:spcBef>
              <a:spcAft>
                <a:spcPts val="0"/>
              </a:spcAft>
              <a:buClrTx/>
              <a:buSzTx/>
              <a:buFont typeface="Arial" charset="0"/>
              <a:buNone/>
              <a:tabLst/>
              <a:defRPr/>
            </a:pPr>
            <a:r>
              <a:rPr kumimoji="0" lang="zh-CN" altLang="en-US" sz="16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微软雅黑" pitchFamily="34" charset="-122"/>
              </a:rPr>
              <a:t>添加主要观点</a:t>
            </a:r>
            <a:endParaRPr kumimoji="0" lang="zh-CN" altLang="en-US" sz="1600" b="0" i="0" u="none" strike="noStrike" kern="0" cap="none" spc="0" normalizeH="0" baseline="0" noProof="0" dirty="0">
              <a:ln>
                <a:noFill/>
              </a:ln>
              <a:solidFill>
                <a:srgbClr val="C00000"/>
              </a:solidFill>
              <a:effectLst/>
              <a:uLnTx/>
              <a:uFillTx/>
              <a:latin typeface="Arial" charset="0"/>
              <a:ea typeface="宋体" pitchFamily="2" charset="-122"/>
              <a:sym typeface="Calibri" pitchFamily="34" charset="0"/>
            </a:endParaRPr>
          </a:p>
        </p:txBody>
      </p:sp>
      <p:sp>
        <p:nvSpPr>
          <p:cNvPr id="74" name="文本框 13"/>
          <p:cNvSpPr txBox="1"/>
          <p:nvPr/>
        </p:nvSpPr>
        <p:spPr>
          <a:xfrm>
            <a:off x="5701539" y="4197611"/>
            <a:ext cx="2739912" cy="807889"/>
          </a:xfrm>
          <a:prstGeom prst="rect">
            <a:avLst/>
          </a:prstGeom>
          <a:noFill/>
        </p:spPr>
        <p:txBody>
          <a:bodyPr wrap="square" lIns="68558" tIns="34278" rIns="68558" bIns="34278" rtlCol="0">
            <a:spAutoFit/>
          </a:bodyPr>
          <a:lstStyle/>
          <a:p>
            <a:pPr marL="0" marR="0" lvl="0" indent="0" defTabSz="914400" eaLnBrk="1" fontAlgn="auto" latinLnBrk="0" hangingPunct="1">
              <a:lnSpc>
                <a:spcPct val="12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在此录入上述图表的综合描述说明，在此录入上述图表的综合描述说明，在此录入上述图表的综合描述说明，在此录入上述图表的综合描述说明，在此录入上述图表的综合描述说明。</a:t>
            </a:r>
          </a:p>
        </p:txBody>
      </p:sp>
      <p:sp>
        <p:nvSpPr>
          <p:cNvPr id="75" name="椭圆 56"/>
          <p:cNvSpPr>
            <a:spLocks noChangeArrowheads="1"/>
          </p:cNvSpPr>
          <p:nvPr/>
        </p:nvSpPr>
        <p:spPr bwMode="auto">
          <a:xfrm rot="21019161">
            <a:off x="876078" y="3081295"/>
            <a:ext cx="383524" cy="383691"/>
          </a:xfrm>
          <a:prstGeom prst="ellipse">
            <a:avLst/>
          </a:prstGeom>
          <a:solidFill>
            <a:srgbClr val="FFFFFF">
              <a:lumMod val="75000"/>
            </a:srgb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76" name="椭圆 58"/>
          <p:cNvSpPr>
            <a:spLocks noChangeArrowheads="1"/>
          </p:cNvSpPr>
          <p:nvPr/>
        </p:nvSpPr>
        <p:spPr bwMode="auto">
          <a:xfrm>
            <a:off x="3545048" y="4662874"/>
            <a:ext cx="492703" cy="494318"/>
          </a:xfrm>
          <a:prstGeom prst="ellipse">
            <a:avLst/>
          </a:prstGeom>
          <a:solidFill>
            <a:srgbClr val="FFFFFF">
              <a:lumMod val="75000"/>
            </a:srgb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77" name="椭圆 70"/>
          <p:cNvSpPr>
            <a:spLocks noChangeArrowheads="1"/>
          </p:cNvSpPr>
          <p:nvPr/>
        </p:nvSpPr>
        <p:spPr bwMode="auto">
          <a:xfrm>
            <a:off x="7515903" y="2673263"/>
            <a:ext cx="569687" cy="569935"/>
          </a:xfrm>
          <a:prstGeom prst="ellipse">
            <a:avLst/>
          </a:prstGeom>
          <a:solidFill>
            <a:srgbClr val="FFFFFF">
              <a:lumMod val="75000"/>
            </a:srgbClr>
          </a:solidFill>
          <a:ln>
            <a:noFill/>
          </a:ln>
          <a:extLst/>
        </p:spPr>
        <p:txBody>
          <a:bodyPr lIns="80624" tIns="40312" rIns="80624" bIns="40312" anchor="ct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00000"/>
              </a:lnSpc>
              <a:spcBef>
                <a:spcPct val="0"/>
              </a:spcBef>
              <a:spcAft>
                <a:spcPts val="0"/>
              </a:spcAft>
              <a:buClrTx/>
              <a:buSzTx/>
              <a:buFont typeface="Arial" charset="0"/>
              <a:buNone/>
              <a:tabLst/>
              <a:defRPr/>
            </a:pPr>
            <a:endParaRPr kumimoji="0" lang="zh-CN" altLang="zh-CN" sz="16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additive="base">
                                        <p:cTn id="7" dur="500" fill="hold"/>
                                        <p:tgtEl>
                                          <p:spTgt spid="40"/>
                                        </p:tgtEl>
                                        <p:attrNameLst>
                                          <p:attrName>ppt_x</p:attrName>
                                        </p:attrNameLst>
                                      </p:cBhvr>
                                      <p:tavLst>
                                        <p:tav tm="0">
                                          <p:val>
                                            <p:strVal val="0-#ppt_w/2"/>
                                          </p:val>
                                        </p:tav>
                                        <p:tav tm="100000">
                                          <p:val>
                                            <p:strVal val="#ppt_x"/>
                                          </p:val>
                                        </p:tav>
                                      </p:tavLst>
                                    </p:anim>
                                    <p:anim calcmode="lin" valueType="num">
                                      <p:cBhvr additive="base">
                                        <p:cTn id="8" dur="500" fill="hold"/>
                                        <p:tgtEl>
                                          <p:spTgt spid="4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1"/>
                                        </p:tgtEl>
                                        <p:attrNameLst>
                                          <p:attrName>style.visibility</p:attrName>
                                        </p:attrNameLst>
                                      </p:cBhvr>
                                      <p:to>
                                        <p:strVal val="visible"/>
                                      </p:to>
                                    </p:set>
                                    <p:anim calcmode="lin" valueType="num">
                                      <p:cBhvr additive="base">
                                        <p:cTn id="12" dur="500" fill="hold"/>
                                        <p:tgtEl>
                                          <p:spTgt spid="41"/>
                                        </p:tgtEl>
                                        <p:attrNameLst>
                                          <p:attrName>ppt_x</p:attrName>
                                        </p:attrNameLst>
                                      </p:cBhvr>
                                      <p:tavLst>
                                        <p:tav tm="0">
                                          <p:val>
                                            <p:strVal val="0-#ppt_w/2"/>
                                          </p:val>
                                        </p:tav>
                                        <p:tav tm="100000">
                                          <p:val>
                                            <p:strVal val="#ppt_x"/>
                                          </p:val>
                                        </p:tav>
                                      </p:tavLst>
                                    </p:anim>
                                    <p:anim calcmode="lin" valueType="num">
                                      <p:cBhvr additive="base">
                                        <p:cTn id="13" dur="500" fill="hold"/>
                                        <p:tgtEl>
                                          <p:spTgt spid="4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42"/>
                                        </p:tgtEl>
                                        <p:attrNameLst>
                                          <p:attrName>style.visibility</p:attrName>
                                        </p:attrNameLst>
                                      </p:cBhvr>
                                      <p:to>
                                        <p:strVal val="visible"/>
                                      </p:to>
                                    </p:set>
                                    <p:anim calcmode="lin" valueType="num">
                                      <p:cBhvr>
                                        <p:cTn id="17" dur="500" fill="hold"/>
                                        <p:tgtEl>
                                          <p:spTgt spid="42"/>
                                        </p:tgtEl>
                                        <p:attrNameLst>
                                          <p:attrName>ppt_w</p:attrName>
                                        </p:attrNameLst>
                                      </p:cBhvr>
                                      <p:tavLst>
                                        <p:tav tm="0">
                                          <p:val>
                                            <p:fltVal val="0"/>
                                          </p:val>
                                        </p:tav>
                                        <p:tav tm="100000">
                                          <p:val>
                                            <p:strVal val="#ppt_w"/>
                                          </p:val>
                                        </p:tav>
                                      </p:tavLst>
                                    </p:anim>
                                    <p:anim calcmode="lin" valueType="num">
                                      <p:cBhvr>
                                        <p:cTn id="18" dur="500" fill="hold"/>
                                        <p:tgtEl>
                                          <p:spTgt spid="42"/>
                                        </p:tgtEl>
                                        <p:attrNameLst>
                                          <p:attrName>ppt_h</p:attrName>
                                        </p:attrNameLst>
                                      </p:cBhvr>
                                      <p:tavLst>
                                        <p:tav tm="0">
                                          <p:val>
                                            <p:fltVal val="0"/>
                                          </p:val>
                                        </p:tav>
                                        <p:tav tm="100000">
                                          <p:val>
                                            <p:strVal val="#ppt_h"/>
                                          </p:val>
                                        </p:tav>
                                      </p:tavLst>
                                    </p:anim>
                                    <p:anim calcmode="lin" valueType="num">
                                      <p:cBhvr>
                                        <p:cTn id="19" dur="500" fill="hold"/>
                                        <p:tgtEl>
                                          <p:spTgt spid="42"/>
                                        </p:tgtEl>
                                        <p:attrNameLst>
                                          <p:attrName>style.rotation</p:attrName>
                                        </p:attrNameLst>
                                      </p:cBhvr>
                                      <p:tavLst>
                                        <p:tav tm="0">
                                          <p:val>
                                            <p:fltVal val="360"/>
                                          </p:val>
                                        </p:tav>
                                        <p:tav tm="100000">
                                          <p:val>
                                            <p:fltVal val="0"/>
                                          </p:val>
                                        </p:tav>
                                      </p:tavLst>
                                    </p:anim>
                                    <p:animEffect transition="in" filter="fade">
                                      <p:cBhvr>
                                        <p:cTn id="20" dur="500"/>
                                        <p:tgtEl>
                                          <p:spTgt spid="42"/>
                                        </p:tgtEl>
                                      </p:cBhvr>
                                    </p:animEffect>
                                  </p:childTnLst>
                                </p:cTn>
                              </p:par>
                            </p:childTnLst>
                          </p:cTn>
                        </p:par>
                        <p:par>
                          <p:cTn id="21" fill="hold">
                            <p:stCondLst>
                              <p:cond delay="1800"/>
                            </p:stCondLst>
                            <p:childTnLst>
                              <p:par>
                                <p:cTn id="22" presetID="22" presetClass="entr" presetSubtype="8" fill="hold" grpId="0" nodeType="afterEffect">
                                  <p:stCondLst>
                                    <p:cond delay="0"/>
                                  </p:stCondLst>
                                  <p:childTnLst>
                                    <p:set>
                                      <p:cBhvr>
                                        <p:cTn id="23" dur="1" fill="hold">
                                          <p:stCondLst>
                                            <p:cond delay="0"/>
                                          </p:stCondLst>
                                        </p:cTn>
                                        <p:tgtEl>
                                          <p:spTgt spid="75"/>
                                        </p:tgtEl>
                                        <p:attrNameLst>
                                          <p:attrName>style.visibility</p:attrName>
                                        </p:attrNameLst>
                                      </p:cBhvr>
                                      <p:to>
                                        <p:strVal val="visible"/>
                                      </p:to>
                                    </p:set>
                                    <p:animEffect transition="in" filter="wipe(left)">
                                      <p:cBhvr>
                                        <p:cTn id="24" dur="500"/>
                                        <p:tgtEl>
                                          <p:spTgt spid="75"/>
                                        </p:tgtEl>
                                      </p:cBhvr>
                                    </p:animEffect>
                                  </p:childTnLst>
                                </p:cTn>
                              </p:par>
                            </p:childTnLst>
                          </p:cTn>
                        </p:par>
                        <p:par>
                          <p:cTn id="25" fill="hold">
                            <p:stCondLst>
                              <p:cond delay="2300"/>
                            </p:stCondLst>
                            <p:childTnLst>
                              <p:par>
                                <p:cTn id="26" presetID="22" presetClass="entr" presetSubtype="8" fill="hold" nodeType="afterEffect">
                                  <p:stCondLst>
                                    <p:cond delay="0"/>
                                  </p:stCondLst>
                                  <p:childTnLst>
                                    <p:set>
                                      <p:cBhvr>
                                        <p:cTn id="27" dur="1" fill="hold">
                                          <p:stCondLst>
                                            <p:cond delay="0"/>
                                          </p:stCondLst>
                                        </p:cTn>
                                        <p:tgtEl>
                                          <p:spTgt spid="66"/>
                                        </p:tgtEl>
                                        <p:attrNameLst>
                                          <p:attrName>style.visibility</p:attrName>
                                        </p:attrNameLst>
                                      </p:cBhvr>
                                      <p:to>
                                        <p:strVal val="visible"/>
                                      </p:to>
                                    </p:set>
                                    <p:animEffect transition="in" filter="wipe(left)">
                                      <p:cBhvr>
                                        <p:cTn id="28" dur="350"/>
                                        <p:tgtEl>
                                          <p:spTgt spid="66"/>
                                        </p:tgtEl>
                                      </p:cBhvr>
                                    </p:animEffect>
                                  </p:childTnLst>
                                </p:cTn>
                              </p:par>
                            </p:childTnLst>
                          </p:cTn>
                        </p:par>
                        <p:par>
                          <p:cTn id="29" fill="hold">
                            <p:stCondLst>
                              <p:cond delay="2650"/>
                            </p:stCondLst>
                            <p:childTnLst>
                              <p:par>
                                <p:cTn id="30" presetID="22" presetClass="entr" presetSubtype="8" fill="hold" nodeType="afterEffect">
                                  <p:stCondLst>
                                    <p:cond delay="0"/>
                                  </p:stCondLst>
                                  <p:childTnLst>
                                    <p:set>
                                      <p:cBhvr>
                                        <p:cTn id="31" dur="1" fill="hold">
                                          <p:stCondLst>
                                            <p:cond delay="0"/>
                                          </p:stCondLst>
                                        </p:cTn>
                                        <p:tgtEl>
                                          <p:spTgt spid="43"/>
                                        </p:tgtEl>
                                        <p:attrNameLst>
                                          <p:attrName>style.visibility</p:attrName>
                                        </p:attrNameLst>
                                      </p:cBhvr>
                                      <p:to>
                                        <p:strVal val="visible"/>
                                      </p:to>
                                    </p:set>
                                    <p:animEffect transition="in" filter="wipe(left)">
                                      <p:cBhvr>
                                        <p:cTn id="32" dur="650"/>
                                        <p:tgtEl>
                                          <p:spTgt spid="43"/>
                                        </p:tgtEl>
                                      </p:cBhvr>
                                    </p:animEffect>
                                  </p:childTnLst>
                                </p:cTn>
                              </p:par>
                              <p:par>
                                <p:cTn id="33" presetID="10" presetClass="entr" presetSubtype="0" fill="hold" grpId="0" nodeType="withEffect">
                                  <p:stCondLst>
                                    <p:cond delay="250"/>
                                  </p:stCondLst>
                                  <p:childTnLst>
                                    <p:set>
                                      <p:cBhvr>
                                        <p:cTn id="34" dur="1" fill="hold">
                                          <p:stCondLst>
                                            <p:cond delay="0"/>
                                          </p:stCondLst>
                                        </p:cTn>
                                        <p:tgtEl>
                                          <p:spTgt spid="69"/>
                                        </p:tgtEl>
                                        <p:attrNameLst>
                                          <p:attrName>style.visibility</p:attrName>
                                        </p:attrNameLst>
                                      </p:cBhvr>
                                      <p:to>
                                        <p:strVal val="visible"/>
                                      </p:to>
                                    </p:set>
                                    <p:animEffect transition="in" filter="fade">
                                      <p:cBhvr>
                                        <p:cTn id="35" dur="400"/>
                                        <p:tgtEl>
                                          <p:spTgt spid="69"/>
                                        </p:tgtEl>
                                      </p:cBhvr>
                                    </p:animEffect>
                                  </p:childTnLst>
                                </p:cTn>
                              </p:par>
                            </p:childTnLst>
                          </p:cTn>
                        </p:par>
                        <p:par>
                          <p:cTn id="36" fill="hold">
                            <p:stCondLst>
                              <p:cond delay="3300"/>
                            </p:stCondLst>
                            <p:childTnLst>
                              <p:par>
                                <p:cTn id="37" presetID="22" presetClass="entr" presetSubtype="8" fill="hold" nodeType="after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wipe(left)">
                                      <p:cBhvr>
                                        <p:cTn id="39" dur="350"/>
                                        <p:tgtEl>
                                          <p:spTgt spid="63"/>
                                        </p:tgtEl>
                                      </p:cBhvr>
                                    </p:animEffect>
                                  </p:childTnLst>
                                </p:cTn>
                              </p:par>
                            </p:childTnLst>
                          </p:cTn>
                        </p:par>
                        <p:par>
                          <p:cTn id="40" fill="hold">
                            <p:stCondLst>
                              <p:cond delay="3650"/>
                            </p:stCondLst>
                            <p:childTnLst>
                              <p:par>
                                <p:cTn id="41" presetID="22" presetClass="entr" presetSubtype="8" fill="hold" nodeType="afterEffect">
                                  <p:stCondLst>
                                    <p:cond delay="0"/>
                                  </p:stCondLst>
                                  <p:childTnLst>
                                    <p:set>
                                      <p:cBhvr>
                                        <p:cTn id="42" dur="1" fill="hold">
                                          <p:stCondLst>
                                            <p:cond delay="0"/>
                                          </p:stCondLst>
                                        </p:cTn>
                                        <p:tgtEl>
                                          <p:spTgt spid="48"/>
                                        </p:tgtEl>
                                        <p:attrNameLst>
                                          <p:attrName>style.visibility</p:attrName>
                                        </p:attrNameLst>
                                      </p:cBhvr>
                                      <p:to>
                                        <p:strVal val="visible"/>
                                      </p:to>
                                    </p:set>
                                    <p:animEffect transition="in" filter="wipe(left)">
                                      <p:cBhvr>
                                        <p:cTn id="43" dur="750"/>
                                        <p:tgtEl>
                                          <p:spTgt spid="48"/>
                                        </p:tgtEl>
                                      </p:cBhvr>
                                    </p:animEffect>
                                  </p:childTnLst>
                                </p:cTn>
                              </p:par>
                              <p:par>
                                <p:cTn id="44" presetID="10" presetClass="entr" presetSubtype="0" fill="hold" grpId="0" nodeType="withEffect">
                                  <p:stCondLst>
                                    <p:cond delay="250"/>
                                  </p:stCondLst>
                                  <p:childTnLst>
                                    <p:set>
                                      <p:cBhvr>
                                        <p:cTn id="45" dur="1" fill="hold">
                                          <p:stCondLst>
                                            <p:cond delay="0"/>
                                          </p:stCondLst>
                                        </p:cTn>
                                        <p:tgtEl>
                                          <p:spTgt spid="70"/>
                                        </p:tgtEl>
                                        <p:attrNameLst>
                                          <p:attrName>style.visibility</p:attrName>
                                        </p:attrNameLst>
                                      </p:cBhvr>
                                      <p:to>
                                        <p:strVal val="visible"/>
                                      </p:to>
                                    </p:set>
                                    <p:animEffect transition="in" filter="fade">
                                      <p:cBhvr>
                                        <p:cTn id="46" dur="500"/>
                                        <p:tgtEl>
                                          <p:spTgt spid="70"/>
                                        </p:tgtEl>
                                      </p:cBhvr>
                                    </p:animEffect>
                                  </p:childTnLst>
                                </p:cTn>
                              </p:par>
                            </p:childTnLst>
                          </p:cTn>
                        </p:par>
                        <p:par>
                          <p:cTn id="47" fill="hold">
                            <p:stCondLst>
                              <p:cond delay="4400"/>
                            </p:stCondLst>
                            <p:childTnLst>
                              <p:par>
                                <p:cTn id="48" presetID="22" presetClass="entr" presetSubtype="8" fill="hold" nodeType="afterEffect">
                                  <p:stCondLst>
                                    <p:cond delay="0"/>
                                  </p:stCondLst>
                                  <p:childTnLst>
                                    <p:set>
                                      <p:cBhvr>
                                        <p:cTn id="49" dur="1" fill="hold">
                                          <p:stCondLst>
                                            <p:cond delay="0"/>
                                          </p:stCondLst>
                                        </p:cTn>
                                        <p:tgtEl>
                                          <p:spTgt spid="64"/>
                                        </p:tgtEl>
                                        <p:attrNameLst>
                                          <p:attrName>style.visibility</p:attrName>
                                        </p:attrNameLst>
                                      </p:cBhvr>
                                      <p:to>
                                        <p:strVal val="visible"/>
                                      </p:to>
                                    </p:set>
                                    <p:animEffect transition="in" filter="wipe(left)">
                                      <p:cBhvr>
                                        <p:cTn id="50" dur="450"/>
                                        <p:tgtEl>
                                          <p:spTgt spid="64"/>
                                        </p:tgtEl>
                                      </p:cBhvr>
                                    </p:animEffect>
                                  </p:childTnLst>
                                </p:cTn>
                              </p:par>
                            </p:childTnLst>
                          </p:cTn>
                        </p:par>
                        <p:par>
                          <p:cTn id="51" fill="hold">
                            <p:stCondLst>
                              <p:cond delay="4850"/>
                            </p:stCondLst>
                            <p:childTnLst>
                              <p:par>
                                <p:cTn id="52" presetID="22" presetClass="entr" presetSubtype="8" fill="hold" nodeType="afterEffect">
                                  <p:stCondLst>
                                    <p:cond delay="0"/>
                                  </p:stCondLst>
                                  <p:childTnLst>
                                    <p:set>
                                      <p:cBhvr>
                                        <p:cTn id="53" dur="1" fill="hold">
                                          <p:stCondLst>
                                            <p:cond delay="0"/>
                                          </p:stCondLst>
                                        </p:cTn>
                                        <p:tgtEl>
                                          <p:spTgt spid="53"/>
                                        </p:tgtEl>
                                        <p:attrNameLst>
                                          <p:attrName>style.visibility</p:attrName>
                                        </p:attrNameLst>
                                      </p:cBhvr>
                                      <p:to>
                                        <p:strVal val="visible"/>
                                      </p:to>
                                    </p:set>
                                    <p:animEffect transition="in" filter="wipe(left)">
                                      <p:cBhvr>
                                        <p:cTn id="54" dur="650"/>
                                        <p:tgtEl>
                                          <p:spTgt spid="53"/>
                                        </p:tgtEl>
                                      </p:cBhvr>
                                    </p:animEffect>
                                  </p:childTnLst>
                                </p:cTn>
                              </p:par>
                              <p:par>
                                <p:cTn id="55" presetID="10" presetClass="entr" presetSubtype="0" fill="hold" grpId="0" nodeType="withEffect">
                                  <p:stCondLst>
                                    <p:cond delay="250"/>
                                  </p:stCondLst>
                                  <p:childTnLst>
                                    <p:set>
                                      <p:cBhvr>
                                        <p:cTn id="56" dur="1" fill="hold">
                                          <p:stCondLst>
                                            <p:cond delay="0"/>
                                          </p:stCondLst>
                                        </p:cTn>
                                        <p:tgtEl>
                                          <p:spTgt spid="71"/>
                                        </p:tgtEl>
                                        <p:attrNameLst>
                                          <p:attrName>style.visibility</p:attrName>
                                        </p:attrNameLst>
                                      </p:cBhvr>
                                      <p:to>
                                        <p:strVal val="visible"/>
                                      </p:to>
                                    </p:set>
                                    <p:animEffect transition="in" filter="fade">
                                      <p:cBhvr>
                                        <p:cTn id="57" dur="400"/>
                                        <p:tgtEl>
                                          <p:spTgt spid="71"/>
                                        </p:tgtEl>
                                      </p:cBhvr>
                                    </p:animEffect>
                                  </p:childTnLst>
                                </p:cTn>
                              </p:par>
                            </p:childTnLst>
                          </p:cTn>
                        </p:par>
                        <p:par>
                          <p:cTn id="58" fill="hold">
                            <p:stCondLst>
                              <p:cond delay="5500"/>
                            </p:stCondLst>
                            <p:childTnLst>
                              <p:par>
                                <p:cTn id="59" presetID="22" presetClass="entr" presetSubtype="8" fill="hold" nodeType="afterEffect">
                                  <p:stCondLst>
                                    <p:cond delay="0"/>
                                  </p:stCondLst>
                                  <p:childTnLst>
                                    <p:set>
                                      <p:cBhvr>
                                        <p:cTn id="60" dur="1" fill="hold">
                                          <p:stCondLst>
                                            <p:cond delay="0"/>
                                          </p:stCondLst>
                                        </p:cTn>
                                        <p:tgtEl>
                                          <p:spTgt spid="65"/>
                                        </p:tgtEl>
                                        <p:attrNameLst>
                                          <p:attrName>style.visibility</p:attrName>
                                        </p:attrNameLst>
                                      </p:cBhvr>
                                      <p:to>
                                        <p:strVal val="visible"/>
                                      </p:to>
                                    </p:set>
                                    <p:animEffect transition="in" filter="wipe(left)">
                                      <p:cBhvr>
                                        <p:cTn id="61" dur="450"/>
                                        <p:tgtEl>
                                          <p:spTgt spid="65"/>
                                        </p:tgtEl>
                                      </p:cBhvr>
                                    </p:animEffect>
                                  </p:childTnLst>
                                </p:cTn>
                              </p:par>
                              <p:par>
                                <p:cTn id="62" presetID="22" presetClass="entr" presetSubtype="2" fill="hold" nodeType="withEffect">
                                  <p:stCondLst>
                                    <p:cond delay="0"/>
                                  </p:stCondLst>
                                  <p:childTnLst>
                                    <p:set>
                                      <p:cBhvr>
                                        <p:cTn id="63" dur="1" fill="hold">
                                          <p:stCondLst>
                                            <p:cond delay="0"/>
                                          </p:stCondLst>
                                        </p:cTn>
                                        <p:tgtEl>
                                          <p:spTgt spid="67"/>
                                        </p:tgtEl>
                                        <p:attrNameLst>
                                          <p:attrName>style.visibility</p:attrName>
                                        </p:attrNameLst>
                                      </p:cBhvr>
                                      <p:to>
                                        <p:strVal val="visible"/>
                                      </p:to>
                                    </p:set>
                                    <p:animEffect transition="in" filter="wipe(right)">
                                      <p:cBhvr>
                                        <p:cTn id="64" dur="400"/>
                                        <p:tgtEl>
                                          <p:spTgt spid="67"/>
                                        </p:tgtEl>
                                      </p:cBhvr>
                                    </p:animEffect>
                                  </p:childTnLst>
                                </p:cTn>
                              </p:par>
                            </p:childTnLst>
                          </p:cTn>
                        </p:par>
                        <p:par>
                          <p:cTn id="65" fill="hold">
                            <p:stCondLst>
                              <p:cond delay="5950"/>
                            </p:stCondLst>
                            <p:childTnLst>
                              <p:par>
                                <p:cTn id="66" presetID="22" presetClass="entr" presetSubtype="8" fill="hold" nodeType="afterEffect">
                                  <p:stCondLst>
                                    <p:cond delay="0"/>
                                  </p:stCondLst>
                                  <p:childTnLst>
                                    <p:set>
                                      <p:cBhvr>
                                        <p:cTn id="67" dur="1" fill="hold">
                                          <p:stCondLst>
                                            <p:cond delay="0"/>
                                          </p:stCondLst>
                                        </p:cTn>
                                        <p:tgtEl>
                                          <p:spTgt spid="58"/>
                                        </p:tgtEl>
                                        <p:attrNameLst>
                                          <p:attrName>style.visibility</p:attrName>
                                        </p:attrNameLst>
                                      </p:cBhvr>
                                      <p:to>
                                        <p:strVal val="visible"/>
                                      </p:to>
                                    </p:set>
                                    <p:animEffect transition="in" filter="wipe(left)">
                                      <p:cBhvr>
                                        <p:cTn id="68" dur="750"/>
                                        <p:tgtEl>
                                          <p:spTgt spid="58"/>
                                        </p:tgtEl>
                                      </p:cBhvr>
                                    </p:animEffect>
                                  </p:childTnLst>
                                </p:cTn>
                              </p:par>
                              <p:par>
                                <p:cTn id="69" presetID="10" presetClass="entr" presetSubtype="0" fill="hold" grpId="0" nodeType="withEffect">
                                  <p:stCondLst>
                                    <p:cond delay="250"/>
                                  </p:stCondLst>
                                  <p:childTnLst>
                                    <p:set>
                                      <p:cBhvr>
                                        <p:cTn id="70" dur="1" fill="hold">
                                          <p:stCondLst>
                                            <p:cond delay="0"/>
                                          </p:stCondLst>
                                        </p:cTn>
                                        <p:tgtEl>
                                          <p:spTgt spid="72"/>
                                        </p:tgtEl>
                                        <p:attrNameLst>
                                          <p:attrName>style.visibility</p:attrName>
                                        </p:attrNameLst>
                                      </p:cBhvr>
                                      <p:to>
                                        <p:strVal val="visible"/>
                                      </p:to>
                                    </p:set>
                                    <p:animEffect transition="in" filter="fade">
                                      <p:cBhvr>
                                        <p:cTn id="71" dur="500"/>
                                        <p:tgtEl>
                                          <p:spTgt spid="72"/>
                                        </p:tgtEl>
                                      </p:cBhvr>
                                    </p:animEffect>
                                  </p:childTnLst>
                                </p:cTn>
                              </p:par>
                              <p:par>
                                <p:cTn id="72" presetID="22" presetClass="entr" presetSubtype="2" fill="hold" grpId="0" nodeType="withEffect">
                                  <p:stCondLst>
                                    <p:cond delay="0"/>
                                  </p:stCondLst>
                                  <p:childTnLst>
                                    <p:set>
                                      <p:cBhvr>
                                        <p:cTn id="73" dur="1" fill="hold">
                                          <p:stCondLst>
                                            <p:cond delay="0"/>
                                          </p:stCondLst>
                                        </p:cTn>
                                        <p:tgtEl>
                                          <p:spTgt spid="76"/>
                                        </p:tgtEl>
                                        <p:attrNameLst>
                                          <p:attrName>style.visibility</p:attrName>
                                        </p:attrNameLst>
                                      </p:cBhvr>
                                      <p:to>
                                        <p:strVal val="visible"/>
                                      </p:to>
                                    </p:set>
                                    <p:animEffect transition="in" filter="wipe(right)">
                                      <p:cBhvr>
                                        <p:cTn id="74" dur="400"/>
                                        <p:tgtEl>
                                          <p:spTgt spid="76"/>
                                        </p:tgtEl>
                                      </p:cBhvr>
                                    </p:animEffect>
                                  </p:childTnLst>
                                </p:cTn>
                              </p:par>
                            </p:childTnLst>
                          </p:cTn>
                        </p:par>
                        <p:par>
                          <p:cTn id="75" fill="hold">
                            <p:stCondLst>
                              <p:cond delay="6700"/>
                            </p:stCondLst>
                            <p:childTnLst>
                              <p:par>
                                <p:cTn id="76" presetID="22" presetClass="entr" presetSubtype="8" fill="hold" nodeType="afterEffect">
                                  <p:stCondLst>
                                    <p:cond delay="0"/>
                                  </p:stCondLst>
                                  <p:childTnLst>
                                    <p:set>
                                      <p:cBhvr>
                                        <p:cTn id="77" dur="1" fill="hold">
                                          <p:stCondLst>
                                            <p:cond delay="0"/>
                                          </p:stCondLst>
                                        </p:cTn>
                                        <p:tgtEl>
                                          <p:spTgt spid="68"/>
                                        </p:tgtEl>
                                        <p:attrNameLst>
                                          <p:attrName>style.visibility</p:attrName>
                                        </p:attrNameLst>
                                      </p:cBhvr>
                                      <p:to>
                                        <p:strVal val="visible"/>
                                      </p:to>
                                    </p:set>
                                    <p:animEffect transition="in" filter="wipe(left)">
                                      <p:cBhvr>
                                        <p:cTn id="78" dur="350"/>
                                        <p:tgtEl>
                                          <p:spTgt spid="68"/>
                                        </p:tgtEl>
                                      </p:cBhvr>
                                    </p:animEffect>
                                  </p:childTnLst>
                                </p:cTn>
                              </p:par>
                            </p:childTnLst>
                          </p:cTn>
                        </p:par>
                        <p:par>
                          <p:cTn id="79" fill="hold">
                            <p:stCondLst>
                              <p:cond delay="7050"/>
                            </p:stCondLst>
                            <p:childTnLst>
                              <p:par>
                                <p:cTn id="80" presetID="22" presetClass="entr" presetSubtype="8" fill="hold" grpId="0" nodeType="afterEffect">
                                  <p:stCondLst>
                                    <p:cond delay="0"/>
                                  </p:stCondLst>
                                  <p:childTnLst>
                                    <p:set>
                                      <p:cBhvr>
                                        <p:cTn id="81" dur="1" fill="hold">
                                          <p:stCondLst>
                                            <p:cond delay="0"/>
                                          </p:stCondLst>
                                        </p:cTn>
                                        <p:tgtEl>
                                          <p:spTgt spid="77"/>
                                        </p:tgtEl>
                                        <p:attrNameLst>
                                          <p:attrName>style.visibility</p:attrName>
                                        </p:attrNameLst>
                                      </p:cBhvr>
                                      <p:to>
                                        <p:strVal val="visible"/>
                                      </p:to>
                                    </p:set>
                                    <p:animEffect transition="in" filter="wipe(left)">
                                      <p:cBhvr>
                                        <p:cTn id="82" dur="400"/>
                                        <p:tgtEl>
                                          <p:spTgt spid="77"/>
                                        </p:tgtEl>
                                      </p:cBhvr>
                                    </p:animEffect>
                                  </p:childTnLst>
                                </p:cTn>
                              </p:par>
                            </p:childTnLst>
                          </p:cTn>
                        </p:par>
                        <p:par>
                          <p:cTn id="83" fill="hold">
                            <p:stCondLst>
                              <p:cond delay="7450"/>
                            </p:stCondLst>
                            <p:childTnLst>
                              <p:par>
                                <p:cTn id="84" presetID="26" presetClass="emph" presetSubtype="0" fill="hold" nodeType="afterEffect">
                                  <p:stCondLst>
                                    <p:cond delay="0"/>
                                  </p:stCondLst>
                                  <p:childTnLst>
                                    <p:animEffect transition="out" filter="fade">
                                      <p:cBhvr>
                                        <p:cTn id="85" dur="500" tmFilter="0, 0; .2, .5; .8, .5; 1, 0"/>
                                        <p:tgtEl>
                                          <p:spTgt spid="43"/>
                                        </p:tgtEl>
                                      </p:cBhvr>
                                    </p:animEffect>
                                    <p:animScale>
                                      <p:cBhvr>
                                        <p:cTn id="86" dur="250" autoRev="1" fill="hold"/>
                                        <p:tgtEl>
                                          <p:spTgt spid="43"/>
                                        </p:tgtEl>
                                      </p:cBhvr>
                                      <p:by x="105000" y="105000"/>
                                    </p:animScale>
                                  </p:childTnLst>
                                </p:cTn>
                              </p:par>
                              <p:par>
                                <p:cTn id="87" presetID="26" presetClass="emph" presetSubtype="0" fill="hold" nodeType="withEffect">
                                  <p:stCondLst>
                                    <p:cond delay="500"/>
                                  </p:stCondLst>
                                  <p:childTnLst>
                                    <p:animEffect transition="out" filter="fade">
                                      <p:cBhvr>
                                        <p:cTn id="88" dur="500" tmFilter="0, 0; .2, .5; .8, .5; 1, 0"/>
                                        <p:tgtEl>
                                          <p:spTgt spid="48"/>
                                        </p:tgtEl>
                                      </p:cBhvr>
                                    </p:animEffect>
                                    <p:animScale>
                                      <p:cBhvr>
                                        <p:cTn id="89" dur="250" autoRev="1" fill="hold"/>
                                        <p:tgtEl>
                                          <p:spTgt spid="48"/>
                                        </p:tgtEl>
                                      </p:cBhvr>
                                      <p:by x="105000" y="105000"/>
                                    </p:animScale>
                                  </p:childTnLst>
                                </p:cTn>
                              </p:par>
                              <p:par>
                                <p:cTn id="90" presetID="26" presetClass="emph" presetSubtype="0" fill="hold" nodeType="withEffect">
                                  <p:stCondLst>
                                    <p:cond delay="250"/>
                                  </p:stCondLst>
                                  <p:childTnLst>
                                    <p:animEffect transition="out" filter="fade">
                                      <p:cBhvr>
                                        <p:cTn id="91" dur="500" tmFilter="0, 0; .2, .5; .8, .5; 1, 0"/>
                                        <p:tgtEl>
                                          <p:spTgt spid="53"/>
                                        </p:tgtEl>
                                      </p:cBhvr>
                                    </p:animEffect>
                                    <p:animScale>
                                      <p:cBhvr>
                                        <p:cTn id="92" dur="250" autoRev="1" fill="hold"/>
                                        <p:tgtEl>
                                          <p:spTgt spid="53"/>
                                        </p:tgtEl>
                                      </p:cBhvr>
                                      <p:by x="105000" y="105000"/>
                                    </p:animScale>
                                  </p:childTnLst>
                                </p:cTn>
                              </p:par>
                              <p:par>
                                <p:cTn id="93" presetID="26" presetClass="emph" presetSubtype="0" fill="hold" nodeType="withEffect">
                                  <p:stCondLst>
                                    <p:cond delay="750"/>
                                  </p:stCondLst>
                                  <p:childTnLst>
                                    <p:animEffect transition="out" filter="fade">
                                      <p:cBhvr>
                                        <p:cTn id="94" dur="500" tmFilter="0, 0; .2, .5; .8, .5; 1, 0"/>
                                        <p:tgtEl>
                                          <p:spTgt spid="58"/>
                                        </p:tgtEl>
                                      </p:cBhvr>
                                    </p:animEffect>
                                    <p:animScale>
                                      <p:cBhvr>
                                        <p:cTn id="95" dur="250" autoRev="1" fill="hold"/>
                                        <p:tgtEl>
                                          <p:spTgt spid="58"/>
                                        </p:tgtEl>
                                      </p:cBhvr>
                                      <p:by x="105000" y="105000"/>
                                    </p:animScale>
                                  </p:childTnLst>
                                </p:cTn>
                              </p:par>
                            </p:childTnLst>
                          </p:cTn>
                        </p:par>
                        <p:par>
                          <p:cTn id="96" fill="hold">
                            <p:stCondLst>
                              <p:cond delay="8700"/>
                            </p:stCondLst>
                            <p:childTnLst>
                              <p:par>
                                <p:cTn id="97" presetID="22" presetClass="entr" presetSubtype="2" fill="hold" grpId="0" nodeType="afterEffect">
                                  <p:stCondLst>
                                    <p:cond delay="0"/>
                                  </p:stCondLst>
                                  <p:childTnLst>
                                    <p:set>
                                      <p:cBhvr>
                                        <p:cTn id="98" dur="1" fill="hold">
                                          <p:stCondLst>
                                            <p:cond delay="0"/>
                                          </p:stCondLst>
                                        </p:cTn>
                                        <p:tgtEl>
                                          <p:spTgt spid="73"/>
                                        </p:tgtEl>
                                        <p:attrNameLst>
                                          <p:attrName>style.visibility</p:attrName>
                                        </p:attrNameLst>
                                      </p:cBhvr>
                                      <p:to>
                                        <p:strVal val="visible"/>
                                      </p:to>
                                    </p:set>
                                    <p:animEffect transition="in" filter="wipe(right)">
                                      <p:cBhvr>
                                        <p:cTn id="99" dur="500"/>
                                        <p:tgtEl>
                                          <p:spTgt spid="73"/>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74"/>
                                        </p:tgtEl>
                                        <p:attrNameLst>
                                          <p:attrName>style.visibility</p:attrName>
                                        </p:attrNameLst>
                                      </p:cBhvr>
                                      <p:to>
                                        <p:strVal val="visible"/>
                                      </p:to>
                                    </p:set>
                                    <p:animEffect transition="in" filter="wipe(right)">
                                      <p:cBhvr>
                                        <p:cTn id="102" dur="750"/>
                                        <p:tgtEl>
                                          <p:spTgt spid="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1" grpId="0" animBg="1"/>
      <p:bldP spid="42" grpId="0"/>
      <p:bldP spid="69" grpId="0"/>
      <p:bldP spid="70" grpId="0"/>
      <p:bldP spid="71" grpId="0"/>
      <p:bldP spid="72" grpId="0"/>
      <p:bldP spid="73" grpId="0"/>
      <p:bldP spid="74" grpId="0"/>
      <p:bldP spid="75" grpId="0" animBg="1"/>
      <p:bldP spid="76" grpId="0" animBg="1"/>
      <p:bldP spid="7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 name="任意多边形 116"/>
          <p:cNvSpPr/>
          <p:nvPr/>
        </p:nvSpPr>
        <p:spPr>
          <a:xfrm rot="16200000">
            <a:off x="1592646" y="-314354"/>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18" name="矩形 117"/>
          <p:cNvSpPr/>
          <p:nvPr/>
        </p:nvSpPr>
        <p:spPr bwMode="auto">
          <a:xfrm>
            <a:off x="189992" y="908721"/>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19" name="文本框 28"/>
          <p:cNvSpPr>
            <a:spLocks noChangeArrowheads="1"/>
          </p:cNvSpPr>
          <p:nvPr/>
        </p:nvSpPr>
        <p:spPr bwMode="auto">
          <a:xfrm>
            <a:off x="497968" y="990032"/>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产品功能介绍</a:t>
            </a:r>
            <a:endParaRPr lang="zh-CN" altLang="en-US" b="1" dirty="0">
              <a:solidFill>
                <a:srgbClr val="262626"/>
              </a:solidFill>
              <a:latin typeface="微软雅黑" pitchFamily="34" charset="-122"/>
              <a:ea typeface="微软雅黑" pitchFamily="34" charset="-122"/>
              <a:sym typeface="微软雅黑" pitchFamily="34" charset="-122"/>
            </a:endParaRPr>
          </a:p>
        </p:txBody>
      </p:sp>
      <p:sp>
        <p:nvSpPr>
          <p:cNvPr id="120" name="Freeform 6"/>
          <p:cNvSpPr>
            <a:spLocks/>
          </p:cNvSpPr>
          <p:nvPr/>
        </p:nvSpPr>
        <p:spPr bwMode="auto">
          <a:xfrm flipH="1">
            <a:off x="6153382" y="4939752"/>
            <a:ext cx="670226" cy="144227"/>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000" b="0" i="0" u="none" strike="noStrike" kern="0" cap="none" spc="0" normalizeH="0" baseline="0" noProof="0">
              <a:ln>
                <a:noFill/>
              </a:ln>
              <a:solidFill>
                <a:sysClr val="windowText" lastClr="000000"/>
              </a:solidFill>
              <a:effectLst/>
              <a:uLnTx/>
              <a:uFillTx/>
            </a:endParaRPr>
          </a:p>
        </p:txBody>
      </p:sp>
      <p:sp>
        <p:nvSpPr>
          <p:cNvPr id="121" name="Freeform 24"/>
          <p:cNvSpPr/>
          <p:nvPr/>
        </p:nvSpPr>
        <p:spPr>
          <a:xfrm flipH="1">
            <a:off x="5977713" y="4641870"/>
            <a:ext cx="1021563" cy="297882"/>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solidFill>
            <a:srgbClr val="C00000"/>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宋体"/>
              <a:cs typeface="+mn-cs"/>
            </a:endParaRPr>
          </a:p>
        </p:txBody>
      </p:sp>
      <p:sp>
        <p:nvSpPr>
          <p:cNvPr id="122" name="Freeform 25"/>
          <p:cNvSpPr/>
          <p:nvPr/>
        </p:nvSpPr>
        <p:spPr>
          <a:xfrm flipH="1">
            <a:off x="6260642" y="5144102"/>
            <a:ext cx="455706" cy="97307"/>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solidFill>
            <a:srgbClr val="C00000"/>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FFFFF"/>
              </a:solidFill>
              <a:effectLst/>
              <a:uLnTx/>
              <a:uFillTx/>
              <a:latin typeface="Calibri"/>
              <a:ea typeface="宋体"/>
              <a:cs typeface="+mn-cs"/>
            </a:endParaRPr>
          </a:p>
        </p:txBody>
      </p:sp>
      <p:sp>
        <p:nvSpPr>
          <p:cNvPr id="123" name="Freeform 5"/>
          <p:cNvSpPr>
            <a:spLocks/>
          </p:cNvSpPr>
          <p:nvPr/>
        </p:nvSpPr>
        <p:spPr bwMode="auto">
          <a:xfrm>
            <a:off x="6406516" y="4066308"/>
            <a:ext cx="133315" cy="394097"/>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4" name="Freeform 6"/>
          <p:cNvSpPr>
            <a:spLocks/>
          </p:cNvSpPr>
          <p:nvPr/>
        </p:nvSpPr>
        <p:spPr bwMode="auto">
          <a:xfrm>
            <a:off x="6444606" y="3996061"/>
            <a:ext cx="104748" cy="121444"/>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5" name="Freeform 7"/>
          <p:cNvSpPr>
            <a:spLocks/>
          </p:cNvSpPr>
          <p:nvPr/>
        </p:nvSpPr>
        <p:spPr bwMode="auto">
          <a:xfrm>
            <a:off x="6432703" y="4040114"/>
            <a:ext cx="114270" cy="110729"/>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6" name="Freeform 8"/>
          <p:cNvSpPr>
            <a:spLocks/>
          </p:cNvSpPr>
          <p:nvPr/>
        </p:nvSpPr>
        <p:spPr bwMode="auto">
          <a:xfrm>
            <a:off x="6424371" y="4446117"/>
            <a:ext cx="34520" cy="5715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7" name="Freeform 9"/>
          <p:cNvSpPr>
            <a:spLocks/>
          </p:cNvSpPr>
          <p:nvPr/>
        </p:nvSpPr>
        <p:spPr bwMode="auto">
          <a:xfrm>
            <a:off x="6544593" y="4065117"/>
            <a:ext cx="132125" cy="394097"/>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8" name="Freeform 10"/>
          <p:cNvSpPr>
            <a:spLocks/>
          </p:cNvSpPr>
          <p:nvPr/>
        </p:nvSpPr>
        <p:spPr bwMode="auto">
          <a:xfrm>
            <a:off x="6581493" y="3992489"/>
            <a:ext cx="104748" cy="121444"/>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29" name="Freeform 11"/>
          <p:cNvSpPr>
            <a:spLocks/>
          </p:cNvSpPr>
          <p:nvPr/>
        </p:nvSpPr>
        <p:spPr bwMode="auto">
          <a:xfrm>
            <a:off x="6570780" y="4038923"/>
            <a:ext cx="114270" cy="109538"/>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0" name="Freeform 12"/>
          <p:cNvSpPr>
            <a:spLocks/>
          </p:cNvSpPr>
          <p:nvPr/>
        </p:nvSpPr>
        <p:spPr bwMode="auto">
          <a:xfrm>
            <a:off x="6562448" y="4442545"/>
            <a:ext cx="34520" cy="5715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1" name="Freeform 13"/>
          <p:cNvSpPr>
            <a:spLocks/>
          </p:cNvSpPr>
          <p:nvPr/>
        </p:nvSpPr>
        <p:spPr bwMode="auto">
          <a:xfrm>
            <a:off x="6664815" y="4067498"/>
            <a:ext cx="30948" cy="200025"/>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nvGrpSpPr>
          <p:cNvPr id="132" name="Group 123"/>
          <p:cNvGrpSpPr/>
          <p:nvPr/>
        </p:nvGrpSpPr>
        <p:grpSpPr>
          <a:xfrm>
            <a:off x="5738750" y="3975524"/>
            <a:ext cx="613013" cy="465535"/>
            <a:chOff x="7170738" y="4168775"/>
            <a:chExt cx="817563" cy="620713"/>
          </a:xfrm>
          <a:solidFill>
            <a:srgbClr val="C00000"/>
          </a:solidFill>
        </p:grpSpPr>
        <p:sp>
          <p:nvSpPr>
            <p:cNvPr id="133" name="Freeform 14"/>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4" name="Rectangle 15"/>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5" name="Oval 16"/>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6" name="Freeform 17"/>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7" name="Freeform 18"/>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38" name="Freeform 19"/>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sp>
        <p:nvSpPr>
          <p:cNvPr id="139" name="Freeform 20"/>
          <p:cNvSpPr>
            <a:spLocks noEditPoints="1"/>
          </p:cNvSpPr>
          <p:nvPr/>
        </p:nvSpPr>
        <p:spPr bwMode="auto">
          <a:xfrm>
            <a:off x="5240008" y="2386335"/>
            <a:ext cx="358285" cy="377429"/>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0" name="Oval 21"/>
          <p:cNvSpPr>
            <a:spLocks noChangeArrowheads="1"/>
          </p:cNvSpPr>
          <p:nvPr/>
        </p:nvSpPr>
        <p:spPr bwMode="auto">
          <a:xfrm>
            <a:off x="7526603" y="2298229"/>
            <a:ext cx="105938" cy="105966"/>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1" name="Freeform 22"/>
          <p:cNvSpPr>
            <a:spLocks/>
          </p:cNvSpPr>
          <p:nvPr/>
        </p:nvSpPr>
        <p:spPr bwMode="auto">
          <a:xfrm>
            <a:off x="7564693" y="2376810"/>
            <a:ext cx="166644" cy="347663"/>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2" name="Freeform 23"/>
          <p:cNvSpPr>
            <a:spLocks/>
          </p:cNvSpPr>
          <p:nvPr/>
        </p:nvSpPr>
        <p:spPr bwMode="auto">
          <a:xfrm>
            <a:off x="7418284" y="2376810"/>
            <a:ext cx="178547" cy="3429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3" name="Freeform 24"/>
          <p:cNvSpPr>
            <a:spLocks/>
          </p:cNvSpPr>
          <p:nvPr/>
        </p:nvSpPr>
        <p:spPr bwMode="auto">
          <a:xfrm>
            <a:off x="7574216" y="2260130"/>
            <a:ext cx="19045" cy="59531"/>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4" name="Freeform 25"/>
          <p:cNvSpPr>
            <a:spLocks noEditPoints="1"/>
          </p:cNvSpPr>
          <p:nvPr/>
        </p:nvSpPr>
        <p:spPr bwMode="auto">
          <a:xfrm>
            <a:off x="6721950" y="2004145"/>
            <a:ext cx="169025" cy="4572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5" name="Freeform 26"/>
          <p:cNvSpPr>
            <a:spLocks noEditPoints="1"/>
          </p:cNvSpPr>
          <p:nvPr/>
        </p:nvSpPr>
        <p:spPr bwMode="auto">
          <a:xfrm>
            <a:off x="6576731" y="2148210"/>
            <a:ext cx="458272" cy="167879"/>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6" name="Freeform 27"/>
          <p:cNvSpPr>
            <a:spLocks noEditPoints="1"/>
          </p:cNvSpPr>
          <p:nvPr/>
        </p:nvSpPr>
        <p:spPr bwMode="auto">
          <a:xfrm>
            <a:off x="6611251" y="2044627"/>
            <a:ext cx="389233" cy="373856"/>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7" name="Freeform 28"/>
          <p:cNvSpPr>
            <a:spLocks noEditPoints="1"/>
          </p:cNvSpPr>
          <p:nvPr/>
        </p:nvSpPr>
        <p:spPr bwMode="auto">
          <a:xfrm>
            <a:off x="6611251" y="2044627"/>
            <a:ext cx="389233" cy="373856"/>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8" name="Oval 29"/>
          <p:cNvSpPr>
            <a:spLocks noChangeArrowheads="1"/>
          </p:cNvSpPr>
          <p:nvPr/>
        </p:nvSpPr>
        <p:spPr bwMode="auto">
          <a:xfrm>
            <a:off x="6771944" y="2197027"/>
            <a:ext cx="70229" cy="70247"/>
          </a:xfrm>
          <a:prstGeom prst="ellipse">
            <a:avLst/>
          </a:pr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49" name="Freeform 30"/>
          <p:cNvSpPr>
            <a:spLocks noEditPoints="1"/>
          </p:cNvSpPr>
          <p:nvPr/>
        </p:nvSpPr>
        <p:spPr bwMode="auto">
          <a:xfrm>
            <a:off x="7311156" y="1874367"/>
            <a:ext cx="192831" cy="365522"/>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0" name="Rectangle 31"/>
          <p:cNvSpPr>
            <a:spLocks noChangeArrowheads="1"/>
          </p:cNvSpPr>
          <p:nvPr/>
        </p:nvSpPr>
        <p:spPr bwMode="auto">
          <a:xfrm>
            <a:off x="7214741" y="1873177"/>
            <a:ext cx="48803" cy="355997"/>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1" name="Freeform 32"/>
          <p:cNvSpPr>
            <a:spLocks noEditPoints="1"/>
          </p:cNvSpPr>
          <p:nvPr/>
        </p:nvSpPr>
        <p:spPr bwMode="auto">
          <a:xfrm>
            <a:off x="5634002" y="3666258"/>
            <a:ext cx="421372" cy="308372"/>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nvGrpSpPr>
          <p:cNvPr id="152" name="Group 127"/>
          <p:cNvGrpSpPr/>
          <p:nvPr/>
        </p:nvGrpSpPr>
        <p:grpSpPr>
          <a:xfrm>
            <a:off x="6818365" y="3974629"/>
            <a:ext cx="380902" cy="490538"/>
            <a:chOff x="8610600" y="4127500"/>
            <a:chExt cx="508001" cy="654050"/>
          </a:xfrm>
          <a:solidFill>
            <a:srgbClr val="C00000"/>
          </a:solidFill>
        </p:grpSpPr>
        <p:sp>
          <p:nvSpPr>
            <p:cNvPr id="153" name="Freeform 33"/>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4" name="Freeform 34"/>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5" name="Freeform 35"/>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6" name="Freeform 36"/>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7" name="Freeform 37"/>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8" name="Freeform 38"/>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59" name="Freeform 39"/>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60" name="Freeform 40"/>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sp>
        <p:nvSpPr>
          <p:cNvPr id="161" name="Freeform 41"/>
          <p:cNvSpPr>
            <a:spLocks noEditPoints="1"/>
          </p:cNvSpPr>
          <p:nvPr/>
        </p:nvSpPr>
        <p:spPr bwMode="auto">
          <a:xfrm>
            <a:off x="7133799" y="3479329"/>
            <a:ext cx="321385" cy="292894"/>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62" name="Freeform 42"/>
          <p:cNvSpPr>
            <a:spLocks/>
          </p:cNvSpPr>
          <p:nvPr/>
        </p:nvSpPr>
        <p:spPr bwMode="auto">
          <a:xfrm>
            <a:off x="7217122" y="3749601"/>
            <a:ext cx="69038" cy="148829"/>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63" name="Freeform 43"/>
          <p:cNvSpPr>
            <a:spLocks/>
          </p:cNvSpPr>
          <p:nvPr/>
        </p:nvSpPr>
        <p:spPr bwMode="auto">
          <a:xfrm>
            <a:off x="7188554" y="3794845"/>
            <a:ext cx="97606" cy="201216"/>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64" name="Freeform 44"/>
          <p:cNvSpPr>
            <a:spLocks/>
          </p:cNvSpPr>
          <p:nvPr/>
        </p:nvSpPr>
        <p:spPr bwMode="auto">
          <a:xfrm>
            <a:off x="6297008" y="1540992"/>
            <a:ext cx="392804" cy="359569"/>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65" name="Freeform 45"/>
          <p:cNvSpPr>
            <a:spLocks noEditPoints="1"/>
          </p:cNvSpPr>
          <p:nvPr/>
        </p:nvSpPr>
        <p:spPr bwMode="auto">
          <a:xfrm>
            <a:off x="6180356" y="3536479"/>
            <a:ext cx="478507" cy="396479"/>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66" name="Freeform 46"/>
          <p:cNvSpPr>
            <a:spLocks noEditPoints="1"/>
          </p:cNvSpPr>
          <p:nvPr/>
        </p:nvSpPr>
        <p:spPr bwMode="auto">
          <a:xfrm>
            <a:off x="7026670" y="2747096"/>
            <a:ext cx="614203" cy="716756"/>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67" name="Freeform 47"/>
          <p:cNvSpPr>
            <a:spLocks noEditPoints="1"/>
          </p:cNvSpPr>
          <p:nvPr/>
        </p:nvSpPr>
        <p:spPr bwMode="auto">
          <a:xfrm>
            <a:off x="7492084" y="2956645"/>
            <a:ext cx="265441" cy="521494"/>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68" name="Freeform 48"/>
          <p:cNvSpPr>
            <a:spLocks noEditPoints="1"/>
          </p:cNvSpPr>
          <p:nvPr/>
        </p:nvSpPr>
        <p:spPr bwMode="auto">
          <a:xfrm>
            <a:off x="6566019" y="3023320"/>
            <a:ext cx="434465" cy="434579"/>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69" name="Freeform 49"/>
          <p:cNvSpPr>
            <a:spLocks/>
          </p:cNvSpPr>
          <p:nvPr/>
        </p:nvSpPr>
        <p:spPr bwMode="auto">
          <a:xfrm>
            <a:off x="6645770" y="3161433"/>
            <a:ext cx="216637" cy="1143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nvGrpSpPr>
          <p:cNvPr id="170" name="Group 126"/>
          <p:cNvGrpSpPr/>
          <p:nvPr/>
        </p:nvGrpSpPr>
        <p:grpSpPr>
          <a:xfrm>
            <a:off x="6739805" y="3582914"/>
            <a:ext cx="340430" cy="323850"/>
            <a:chOff x="8505825" y="3605213"/>
            <a:chExt cx="454025" cy="431800"/>
          </a:xfrm>
        </p:grpSpPr>
        <p:sp>
          <p:nvSpPr>
            <p:cNvPr id="171" name="Freeform 50"/>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2" name="Freeform 51"/>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grpSp>
      <p:sp>
        <p:nvSpPr>
          <p:cNvPr id="173" name="Freeform 52"/>
          <p:cNvSpPr>
            <a:spLocks/>
          </p:cNvSpPr>
          <p:nvPr/>
        </p:nvSpPr>
        <p:spPr bwMode="auto">
          <a:xfrm>
            <a:off x="5689946" y="1655291"/>
            <a:ext cx="509455" cy="414338"/>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4" name="Freeform 53"/>
          <p:cNvSpPr>
            <a:spLocks/>
          </p:cNvSpPr>
          <p:nvPr/>
        </p:nvSpPr>
        <p:spPr bwMode="auto">
          <a:xfrm>
            <a:off x="6076800" y="1632671"/>
            <a:ext cx="140457" cy="192881"/>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5" name="Freeform 54"/>
          <p:cNvSpPr>
            <a:spLocks/>
          </p:cNvSpPr>
          <p:nvPr/>
        </p:nvSpPr>
        <p:spPr bwMode="auto">
          <a:xfrm>
            <a:off x="5756604" y="1764829"/>
            <a:ext cx="385662" cy="252413"/>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6" name="Freeform 55"/>
          <p:cNvSpPr>
            <a:spLocks noEditPoints="1"/>
          </p:cNvSpPr>
          <p:nvPr/>
        </p:nvSpPr>
        <p:spPr bwMode="auto">
          <a:xfrm>
            <a:off x="5442361" y="1986285"/>
            <a:ext cx="222589" cy="390525"/>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7" name="Freeform 56"/>
          <p:cNvSpPr>
            <a:spLocks noEditPoints="1"/>
          </p:cNvSpPr>
          <p:nvPr/>
        </p:nvSpPr>
        <p:spPr bwMode="auto">
          <a:xfrm>
            <a:off x="5240008" y="2804245"/>
            <a:ext cx="416610" cy="453629"/>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8" name="Freeform 57"/>
          <p:cNvSpPr>
            <a:spLocks noEditPoints="1"/>
          </p:cNvSpPr>
          <p:nvPr/>
        </p:nvSpPr>
        <p:spPr bwMode="auto">
          <a:xfrm>
            <a:off x="6776705" y="1631479"/>
            <a:ext cx="396375" cy="389335"/>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79" name="Freeform 58"/>
          <p:cNvSpPr>
            <a:spLocks noEditPoints="1"/>
          </p:cNvSpPr>
          <p:nvPr/>
        </p:nvSpPr>
        <p:spPr bwMode="auto">
          <a:xfrm>
            <a:off x="5376513" y="3255697"/>
            <a:ext cx="385662" cy="390525"/>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solidFill>
            <a:srgbClr val="C00000"/>
          </a:solidFill>
          <a:ln>
            <a:noFill/>
          </a:ln>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0" name="Rectangle 59"/>
          <p:cNvSpPr>
            <a:spLocks noChangeArrowheads="1"/>
          </p:cNvSpPr>
          <p:nvPr/>
        </p:nvSpPr>
        <p:spPr bwMode="auto">
          <a:xfrm>
            <a:off x="6873120" y="2885207"/>
            <a:ext cx="47017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1" name="Rectangle 60"/>
          <p:cNvSpPr>
            <a:spLocks noChangeArrowheads="1"/>
          </p:cNvSpPr>
          <p:nvPr/>
        </p:nvSpPr>
        <p:spPr bwMode="auto">
          <a:xfrm>
            <a:off x="6892165" y="2837582"/>
            <a:ext cx="43208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2" name="Rectangle 61"/>
          <p:cNvSpPr>
            <a:spLocks noChangeArrowheads="1"/>
          </p:cNvSpPr>
          <p:nvPr/>
        </p:nvSpPr>
        <p:spPr bwMode="auto">
          <a:xfrm>
            <a:off x="7062380" y="2788766"/>
            <a:ext cx="9165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3" name="Rectangle 62"/>
          <p:cNvSpPr>
            <a:spLocks noChangeArrowheads="1"/>
          </p:cNvSpPr>
          <p:nvPr/>
        </p:nvSpPr>
        <p:spPr bwMode="auto">
          <a:xfrm>
            <a:off x="7079044" y="2613745"/>
            <a:ext cx="58326" cy="1905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4" name="Rectangle 63"/>
          <p:cNvSpPr>
            <a:spLocks noChangeArrowheads="1"/>
          </p:cNvSpPr>
          <p:nvPr/>
        </p:nvSpPr>
        <p:spPr bwMode="auto">
          <a:xfrm>
            <a:off x="7062380" y="2604220"/>
            <a:ext cx="9165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5" name="Rectangle 64"/>
          <p:cNvSpPr>
            <a:spLocks noChangeArrowheads="1"/>
          </p:cNvSpPr>
          <p:nvPr/>
        </p:nvSpPr>
        <p:spPr bwMode="auto">
          <a:xfrm>
            <a:off x="7201647" y="2788766"/>
            <a:ext cx="89274"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6" name="Rectangle 65"/>
          <p:cNvSpPr>
            <a:spLocks noChangeArrowheads="1"/>
          </p:cNvSpPr>
          <p:nvPr/>
        </p:nvSpPr>
        <p:spPr bwMode="auto">
          <a:xfrm>
            <a:off x="7217121" y="2613745"/>
            <a:ext cx="57135" cy="1905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7" name="Rectangle 66"/>
          <p:cNvSpPr>
            <a:spLocks noChangeArrowheads="1"/>
          </p:cNvSpPr>
          <p:nvPr/>
        </p:nvSpPr>
        <p:spPr bwMode="auto">
          <a:xfrm>
            <a:off x="7201647" y="2604220"/>
            <a:ext cx="89274"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8" name="Rectangle 67"/>
          <p:cNvSpPr>
            <a:spLocks noChangeArrowheads="1"/>
          </p:cNvSpPr>
          <p:nvPr/>
        </p:nvSpPr>
        <p:spPr bwMode="auto">
          <a:xfrm>
            <a:off x="6925493" y="2788766"/>
            <a:ext cx="9165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89" name="Rectangle 68"/>
          <p:cNvSpPr>
            <a:spLocks noChangeArrowheads="1"/>
          </p:cNvSpPr>
          <p:nvPr/>
        </p:nvSpPr>
        <p:spPr bwMode="auto">
          <a:xfrm>
            <a:off x="6940968" y="2613745"/>
            <a:ext cx="59516" cy="190500"/>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0" name="Rectangle 69"/>
          <p:cNvSpPr>
            <a:spLocks noChangeArrowheads="1"/>
          </p:cNvSpPr>
          <p:nvPr/>
        </p:nvSpPr>
        <p:spPr bwMode="auto">
          <a:xfrm>
            <a:off x="6925493" y="2604220"/>
            <a:ext cx="9165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1" name="Rectangle 70"/>
          <p:cNvSpPr>
            <a:spLocks noChangeArrowheads="1"/>
          </p:cNvSpPr>
          <p:nvPr/>
        </p:nvSpPr>
        <p:spPr bwMode="auto">
          <a:xfrm>
            <a:off x="6892165" y="2551832"/>
            <a:ext cx="432085" cy="23813"/>
          </a:xfrm>
          <a:prstGeom prst="rect">
            <a:avLst/>
          </a:prstGeom>
          <a:solidFill>
            <a:srgbClr val="C5C5C9"/>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2" name="Freeform 71"/>
          <p:cNvSpPr>
            <a:spLocks/>
          </p:cNvSpPr>
          <p:nvPr/>
        </p:nvSpPr>
        <p:spPr bwMode="auto">
          <a:xfrm>
            <a:off x="6892165" y="2413720"/>
            <a:ext cx="432085" cy="138113"/>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3" name="Freeform 72"/>
          <p:cNvSpPr>
            <a:spLocks noEditPoints="1"/>
          </p:cNvSpPr>
          <p:nvPr/>
        </p:nvSpPr>
        <p:spPr bwMode="auto">
          <a:xfrm>
            <a:off x="5704230" y="2538735"/>
            <a:ext cx="599919" cy="391716"/>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4" name="Freeform 73"/>
          <p:cNvSpPr>
            <a:spLocks noEditPoints="1"/>
          </p:cNvSpPr>
          <p:nvPr/>
        </p:nvSpPr>
        <p:spPr bwMode="auto">
          <a:xfrm>
            <a:off x="7027861" y="2968552"/>
            <a:ext cx="140457" cy="245269"/>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5" name="Freeform 74"/>
          <p:cNvSpPr>
            <a:spLocks noEditPoints="1"/>
          </p:cNvSpPr>
          <p:nvPr/>
        </p:nvSpPr>
        <p:spPr bwMode="auto">
          <a:xfrm>
            <a:off x="5801836" y="2127971"/>
            <a:ext cx="282105" cy="345281"/>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6" name="Freeform 75"/>
          <p:cNvSpPr>
            <a:spLocks noEditPoints="1"/>
          </p:cNvSpPr>
          <p:nvPr/>
        </p:nvSpPr>
        <p:spPr bwMode="auto">
          <a:xfrm>
            <a:off x="6344620" y="2491110"/>
            <a:ext cx="427323" cy="428625"/>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7" name="Freeform 76"/>
          <p:cNvSpPr>
            <a:spLocks noEditPoints="1"/>
          </p:cNvSpPr>
          <p:nvPr/>
        </p:nvSpPr>
        <p:spPr bwMode="auto">
          <a:xfrm>
            <a:off x="5918487" y="3043561"/>
            <a:ext cx="482078" cy="365522"/>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8" name="Freeform 77"/>
          <p:cNvSpPr>
            <a:spLocks/>
          </p:cNvSpPr>
          <p:nvPr/>
        </p:nvSpPr>
        <p:spPr bwMode="auto">
          <a:xfrm>
            <a:off x="6129173" y="2507779"/>
            <a:ext cx="160693" cy="120254"/>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199" name="Freeform 78"/>
          <p:cNvSpPr>
            <a:spLocks/>
          </p:cNvSpPr>
          <p:nvPr/>
        </p:nvSpPr>
        <p:spPr bwMode="auto">
          <a:xfrm>
            <a:off x="6200592" y="2476823"/>
            <a:ext cx="44042" cy="54769"/>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0" name="Freeform 79"/>
          <p:cNvSpPr>
            <a:spLocks noEditPoints="1"/>
          </p:cNvSpPr>
          <p:nvPr/>
        </p:nvSpPr>
        <p:spPr bwMode="auto">
          <a:xfrm>
            <a:off x="5950626" y="3479329"/>
            <a:ext cx="169025" cy="234554"/>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1" name="Freeform 80"/>
          <p:cNvSpPr>
            <a:spLocks noEditPoints="1"/>
          </p:cNvSpPr>
          <p:nvPr/>
        </p:nvSpPr>
        <p:spPr bwMode="auto">
          <a:xfrm>
            <a:off x="7249260" y="2276798"/>
            <a:ext cx="211876" cy="232172"/>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2" name="Freeform 81"/>
          <p:cNvSpPr>
            <a:spLocks noEditPoints="1"/>
          </p:cNvSpPr>
          <p:nvPr/>
        </p:nvSpPr>
        <p:spPr bwMode="auto">
          <a:xfrm>
            <a:off x="6189879" y="1964855"/>
            <a:ext cx="320195" cy="460772"/>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3" name="Freeform 82"/>
          <p:cNvSpPr>
            <a:spLocks noEditPoints="1"/>
          </p:cNvSpPr>
          <p:nvPr/>
        </p:nvSpPr>
        <p:spPr bwMode="auto">
          <a:xfrm>
            <a:off x="6075609" y="1899370"/>
            <a:ext cx="184499" cy="163116"/>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4" name="Freeform 83"/>
          <p:cNvSpPr>
            <a:spLocks/>
          </p:cNvSpPr>
          <p:nvPr/>
        </p:nvSpPr>
        <p:spPr bwMode="auto">
          <a:xfrm>
            <a:off x="6023235" y="1997002"/>
            <a:ext cx="80941" cy="51197"/>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5" name="Freeform 84"/>
          <p:cNvSpPr>
            <a:spLocks/>
          </p:cNvSpPr>
          <p:nvPr/>
        </p:nvSpPr>
        <p:spPr bwMode="auto">
          <a:xfrm>
            <a:off x="5972052" y="2004145"/>
            <a:ext cx="109509" cy="66675"/>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6" name="Freeform 85"/>
          <p:cNvSpPr>
            <a:spLocks noEditPoints="1"/>
          </p:cNvSpPr>
          <p:nvPr/>
        </p:nvSpPr>
        <p:spPr bwMode="auto">
          <a:xfrm>
            <a:off x="5908964" y="2873301"/>
            <a:ext cx="334479" cy="119063"/>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7" name="Freeform 86"/>
          <p:cNvSpPr>
            <a:spLocks/>
          </p:cNvSpPr>
          <p:nvPr/>
        </p:nvSpPr>
        <p:spPr bwMode="auto">
          <a:xfrm>
            <a:off x="7294492" y="3180483"/>
            <a:ext cx="184499" cy="236935"/>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8" name="Freeform 87"/>
          <p:cNvSpPr>
            <a:spLocks/>
          </p:cNvSpPr>
          <p:nvPr/>
        </p:nvSpPr>
        <p:spPr bwMode="auto">
          <a:xfrm>
            <a:off x="7399239" y="3172148"/>
            <a:ext cx="89274" cy="61913"/>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09" name="Freeform 88"/>
          <p:cNvSpPr>
            <a:spLocks/>
          </p:cNvSpPr>
          <p:nvPr/>
        </p:nvSpPr>
        <p:spPr bwMode="auto">
          <a:xfrm>
            <a:off x="7330201" y="3220964"/>
            <a:ext cx="122603" cy="170260"/>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10" name="Freeform 89"/>
          <p:cNvSpPr>
            <a:spLocks noEditPoints="1"/>
          </p:cNvSpPr>
          <p:nvPr/>
        </p:nvSpPr>
        <p:spPr bwMode="auto">
          <a:xfrm>
            <a:off x="7044525" y="2251795"/>
            <a:ext cx="166644" cy="121444"/>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11" name="Freeform 90"/>
          <p:cNvSpPr>
            <a:spLocks/>
          </p:cNvSpPr>
          <p:nvPr/>
        </p:nvSpPr>
        <p:spPr bwMode="auto">
          <a:xfrm>
            <a:off x="5655428" y="3047133"/>
            <a:ext cx="154741" cy="200025"/>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12" name="Freeform 91"/>
          <p:cNvSpPr>
            <a:spLocks/>
          </p:cNvSpPr>
          <p:nvPr/>
        </p:nvSpPr>
        <p:spPr bwMode="auto">
          <a:xfrm>
            <a:off x="5645905" y="3039989"/>
            <a:ext cx="76180" cy="52388"/>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13" name="Freeform 92"/>
          <p:cNvSpPr>
            <a:spLocks/>
          </p:cNvSpPr>
          <p:nvPr/>
        </p:nvSpPr>
        <p:spPr bwMode="auto">
          <a:xfrm>
            <a:off x="5676853" y="3082851"/>
            <a:ext cx="104748" cy="144066"/>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14" name="Freeform 93"/>
          <p:cNvSpPr>
            <a:spLocks noEditPoints="1"/>
          </p:cNvSpPr>
          <p:nvPr/>
        </p:nvSpPr>
        <p:spPr bwMode="auto">
          <a:xfrm>
            <a:off x="6675528" y="4285383"/>
            <a:ext cx="164263" cy="179785"/>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15" name="Freeform 94"/>
          <p:cNvSpPr>
            <a:spLocks/>
          </p:cNvSpPr>
          <p:nvPr/>
        </p:nvSpPr>
        <p:spPr bwMode="auto">
          <a:xfrm>
            <a:off x="6476745" y="3100711"/>
            <a:ext cx="47613" cy="45244"/>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16" name="Freeform 95"/>
          <p:cNvSpPr>
            <a:spLocks/>
          </p:cNvSpPr>
          <p:nvPr/>
        </p:nvSpPr>
        <p:spPr bwMode="auto">
          <a:xfrm>
            <a:off x="6466032" y="2963789"/>
            <a:ext cx="44042" cy="147638"/>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17" name="Freeform 96"/>
          <p:cNvSpPr>
            <a:spLocks/>
          </p:cNvSpPr>
          <p:nvPr/>
        </p:nvSpPr>
        <p:spPr bwMode="auto">
          <a:xfrm>
            <a:off x="6496980" y="2987602"/>
            <a:ext cx="95225" cy="127397"/>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18" name="Freeform 97"/>
          <p:cNvSpPr>
            <a:spLocks/>
          </p:cNvSpPr>
          <p:nvPr/>
        </p:nvSpPr>
        <p:spPr bwMode="auto">
          <a:xfrm>
            <a:off x="6488649" y="3135239"/>
            <a:ext cx="11903" cy="23813"/>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19" name="Freeform 98"/>
          <p:cNvSpPr>
            <a:spLocks noEditPoints="1"/>
          </p:cNvSpPr>
          <p:nvPr/>
        </p:nvSpPr>
        <p:spPr bwMode="auto">
          <a:xfrm>
            <a:off x="6450559" y="1929135"/>
            <a:ext cx="165454" cy="177404"/>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solidFill>
            <a:srgbClr val="C5C5C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ysClr val="windowText" lastClr="000000"/>
              </a:solidFill>
              <a:effectLst/>
              <a:uLnTx/>
              <a:uFillTx/>
            </a:endParaRPr>
          </a:p>
        </p:txBody>
      </p:sp>
      <p:sp>
        <p:nvSpPr>
          <p:cNvPr id="220" name="燕尾形 219"/>
          <p:cNvSpPr/>
          <p:nvPr/>
        </p:nvSpPr>
        <p:spPr>
          <a:xfrm rot="5400000">
            <a:off x="1899363" y="2297131"/>
            <a:ext cx="270030" cy="431936"/>
          </a:xfrm>
          <a:prstGeom prst="chevron">
            <a:avLst/>
          </a:prstGeom>
          <a:solidFill>
            <a:srgbClr val="C00000"/>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宋体"/>
              <a:cs typeface="+mn-cs"/>
            </a:endParaRPr>
          </a:p>
        </p:txBody>
      </p:sp>
      <p:cxnSp>
        <p:nvCxnSpPr>
          <p:cNvPr id="221" name="直接连接符 220"/>
          <p:cNvCxnSpPr/>
          <p:nvPr/>
        </p:nvCxnSpPr>
        <p:spPr>
          <a:xfrm>
            <a:off x="2034378" y="2729124"/>
            <a:ext cx="2726593" cy="0"/>
          </a:xfrm>
          <a:prstGeom prst="line">
            <a:avLst/>
          </a:prstGeom>
          <a:noFill/>
          <a:ln w="9525" cap="flat" cmpd="sng" algn="ctr">
            <a:solidFill>
              <a:srgbClr val="FFFFFF">
                <a:lumMod val="50000"/>
              </a:srgbClr>
            </a:solidFill>
            <a:prstDash val="dashDot"/>
            <a:headEnd type="oval" w="med" len="med"/>
            <a:tailEnd type="oval" w="med" len="med"/>
          </a:ln>
          <a:effectLst/>
        </p:spPr>
      </p:cxnSp>
      <p:sp>
        <p:nvSpPr>
          <p:cNvPr id="222" name="矩形 221"/>
          <p:cNvSpPr/>
          <p:nvPr/>
        </p:nvSpPr>
        <p:spPr>
          <a:xfrm>
            <a:off x="2287061" y="1907022"/>
            <a:ext cx="984615" cy="323159"/>
          </a:xfrm>
          <a:prstGeom prst="rect">
            <a:avLst/>
          </a:prstGeom>
        </p:spPr>
        <p:txBody>
          <a:bodyPr wrap="none" lIns="68555" tIns="34278" rIns="68555" bIns="34278">
            <a:spAutoFit/>
          </a:bodyPr>
          <a:lstStyle/>
          <a:p>
            <a:r>
              <a:rPr lang="zh-CN" altLang="en-US" sz="1600" b="1" dirty="0">
                <a:solidFill>
                  <a:srgbClr val="C00000"/>
                </a:solidFill>
                <a:latin typeface="微软雅黑" pitchFamily="34" charset="-122"/>
                <a:ea typeface="微软雅黑" pitchFamily="34" charset="-122"/>
              </a:rPr>
              <a:t>添加标题</a:t>
            </a:r>
            <a:endParaRPr lang="en-US" altLang="zh-CN" sz="1600" b="1" dirty="0">
              <a:solidFill>
                <a:srgbClr val="C00000"/>
              </a:solidFill>
              <a:latin typeface="微软雅黑" pitchFamily="34" charset="-122"/>
              <a:ea typeface="微软雅黑" pitchFamily="34" charset="-122"/>
            </a:endParaRPr>
          </a:p>
        </p:txBody>
      </p:sp>
      <p:sp>
        <p:nvSpPr>
          <p:cNvPr id="223" name="矩形 47"/>
          <p:cNvSpPr>
            <a:spLocks noChangeArrowheads="1"/>
          </p:cNvSpPr>
          <p:nvPr/>
        </p:nvSpPr>
        <p:spPr bwMode="auto">
          <a:xfrm>
            <a:off x="2277342" y="2218075"/>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24" name="燕尾形 223"/>
          <p:cNvSpPr/>
          <p:nvPr/>
        </p:nvSpPr>
        <p:spPr>
          <a:xfrm rot="5400000">
            <a:off x="1899363" y="3323246"/>
            <a:ext cx="270030" cy="431936"/>
          </a:xfrm>
          <a:prstGeom prst="chevron">
            <a:avLst/>
          </a:prstGeom>
          <a:solidFill>
            <a:srgbClr val="000000">
              <a:lumMod val="65000"/>
              <a:lumOff val="35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宋体"/>
              <a:cs typeface="+mn-cs"/>
            </a:endParaRPr>
          </a:p>
        </p:txBody>
      </p:sp>
      <p:cxnSp>
        <p:nvCxnSpPr>
          <p:cNvPr id="225" name="直接连接符 224"/>
          <p:cNvCxnSpPr/>
          <p:nvPr/>
        </p:nvCxnSpPr>
        <p:spPr>
          <a:xfrm>
            <a:off x="2034378" y="3755238"/>
            <a:ext cx="2726593" cy="0"/>
          </a:xfrm>
          <a:prstGeom prst="line">
            <a:avLst/>
          </a:prstGeom>
          <a:noFill/>
          <a:ln w="9525" cap="flat" cmpd="sng" algn="ctr">
            <a:solidFill>
              <a:srgbClr val="FFFFFF">
                <a:lumMod val="50000"/>
              </a:srgbClr>
            </a:solidFill>
            <a:prstDash val="dashDot"/>
            <a:headEnd type="oval" w="med" len="med"/>
            <a:tailEnd type="oval" w="med" len="med"/>
          </a:ln>
          <a:effectLst/>
        </p:spPr>
      </p:cxnSp>
      <p:sp>
        <p:nvSpPr>
          <p:cNvPr id="226" name="矩形 225"/>
          <p:cNvSpPr/>
          <p:nvPr/>
        </p:nvSpPr>
        <p:spPr>
          <a:xfrm>
            <a:off x="2287061" y="2933136"/>
            <a:ext cx="984615" cy="323159"/>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endParaRPr>
          </a:p>
        </p:txBody>
      </p:sp>
      <p:sp>
        <p:nvSpPr>
          <p:cNvPr id="227" name="矩形 47"/>
          <p:cNvSpPr>
            <a:spLocks noChangeArrowheads="1"/>
          </p:cNvSpPr>
          <p:nvPr/>
        </p:nvSpPr>
        <p:spPr bwMode="auto">
          <a:xfrm>
            <a:off x="2277342" y="3244189"/>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28" name="燕尾形 227"/>
          <p:cNvSpPr/>
          <p:nvPr/>
        </p:nvSpPr>
        <p:spPr>
          <a:xfrm rot="5400000">
            <a:off x="1899363" y="4403366"/>
            <a:ext cx="270030" cy="431936"/>
          </a:xfrm>
          <a:prstGeom prst="chevron">
            <a:avLst/>
          </a:prstGeom>
          <a:solidFill>
            <a:srgbClr val="000000">
              <a:lumMod val="65000"/>
              <a:lumOff val="35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宋体"/>
              <a:cs typeface="+mn-cs"/>
            </a:endParaRPr>
          </a:p>
        </p:txBody>
      </p:sp>
      <p:cxnSp>
        <p:nvCxnSpPr>
          <p:cNvPr id="229" name="直接连接符 228"/>
          <p:cNvCxnSpPr/>
          <p:nvPr/>
        </p:nvCxnSpPr>
        <p:spPr>
          <a:xfrm>
            <a:off x="2034378" y="4835358"/>
            <a:ext cx="2726593" cy="0"/>
          </a:xfrm>
          <a:prstGeom prst="line">
            <a:avLst/>
          </a:prstGeom>
          <a:noFill/>
          <a:ln w="9525" cap="flat" cmpd="sng" algn="ctr">
            <a:solidFill>
              <a:srgbClr val="FFFFFF">
                <a:lumMod val="50000"/>
              </a:srgbClr>
            </a:solidFill>
            <a:prstDash val="dashDot"/>
            <a:headEnd type="oval" w="med" len="med"/>
            <a:tailEnd type="oval" w="med" len="med"/>
          </a:ln>
          <a:effectLst/>
        </p:spPr>
      </p:cxnSp>
      <p:sp>
        <p:nvSpPr>
          <p:cNvPr id="230" name="矩形 229"/>
          <p:cNvSpPr/>
          <p:nvPr/>
        </p:nvSpPr>
        <p:spPr>
          <a:xfrm>
            <a:off x="2287061" y="4013256"/>
            <a:ext cx="984615" cy="323159"/>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endParaRPr>
          </a:p>
        </p:txBody>
      </p:sp>
      <p:sp>
        <p:nvSpPr>
          <p:cNvPr id="231" name="矩形 47"/>
          <p:cNvSpPr>
            <a:spLocks noChangeArrowheads="1"/>
          </p:cNvSpPr>
          <p:nvPr/>
        </p:nvSpPr>
        <p:spPr bwMode="auto">
          <a:xfrm>
            <a:off x="2277342" y="4324309"/>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7"/>
                                        </p:tgtEl>
                                        <p:attrNameLst>
                                          <p:attrName>style.visibility</p:attrName>
                                        </p:attrNameLst>
                                      </p:cBhvr>
                                      <p:to>
                                        <p:strVal val="visible"/>
                                      </p:to>
                                    </p:set>
                                    <p:anim calcmode="lin" valueType="num">
                                      <p:cBhvr additive="base">
                                        <p:cTn id="7" dur="500" fill="hold"/>
                                        <p:tgtEl>
                                          <p:spTgt spid="117"/>
                                        </p:tgtEl>
                                        <p:attrNameLst>
                                          <p:attrName>ppt_x</p:attrName>
                                        </p:attrNameLst>
                                      </p:cBhvr>
                                      <p:tavLst>
                                        <p:tav tm="0">
                                          <p:val>
                                            <p:strVal val="0-#ppt_w/2"/>
                                          </p:val>
                                        </p:tav>
                                        <p:tav tm="100000">
                                          <p:val>
                                            <p:strVal val="#ppt_x"/>
                                          </p:val>
                                        </p:tav>
                                      </p:tavLst>
                                    </p:anim>
                                    <p:anim calcmode="lin" valueType="num">
                                      <p:cBhvr additive="base">
                                        <p:cTn id="8" dur="500" fill="hold"/>
                                        <p:tgtEl>
                                          <p:spTgt spid="1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8"/>
                                        </p:tgtEl>
                                        <p:attrNameLst>
                                          <p:attrName>style.visibility</p:attrName>
                                        </p:attrNameLst>
                                      </p:cBhvr>
                                      <p:to>
                                        <p:strVal val="visible"/>
                                      </p:to>
                                    </p:set>
                                    <p:anim calcmode="lin" valueType="num">
                                      <p:cBhvr additive="base">
                                        <p:cTn id="12" dur="500" fill="hold"/>
                                        <p:tgtEl>
                                          <p:spTgt spid="118"/>
                                        </p:tgtEl>
                                        <p:attrNameLst>
                                          <p:attrName>ppt_x</p:attrName>
                                        </p:attrNameLst>
                                      </p:cBhvr>
                                      <p:tavLst>
                                        <p:tav tm="0">
                                          <p:val>
                                            <p:strVal val="0-#ppt_w/2"/>
                                          </p:val>
                                        </p:tav>
                                        <p:tav tm="100000">
                                          <p:val>
                                            <p:strVal val="#ppt_x"/>
                                          </p:val>
                                        </p:tav>
                                      </p:tavLst>
                                    </p:anim>
                                    <p:anim calcmode="lin" valueType="num">
                                      <p:cBhvr additive="base">
                                        <p:cTn id="13" dur="500" fill="hold"/>
                                        <p:tgtEl>
                                          <p:spTgt spid="1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119"/>
                                        </p:tgtEl>
                                        <p:attrNameLst>
                                          <p:attrName>style.visibility</p:attrName>
                                        </p:attrNameLst>
                                      </p:cBhvr>
                                      <p:to>
                                        <p:strVal val="visible"/>
                                      </p:to>
                                    </p:set>
                                    <p:anim calcmode="lin" valueType="num">
                                      <p:cBhvr>
                                        <p:cTn id="17" dur="500" fill="hold"/>
                                        <p:tgtEl>
                                          <p:spTgt spid="119"/>
                                        </p:tgtEl>
                                        <p:attrNameLst>
                                          <p:attrName>ppt_w</p:attrName>
                                        </p:attrNameLst>
                                      </p:cBhvr>
                                      <p:tavLst>
                                        <p:tav tm="0">
                                          <p:val>
                                            <p:fltVal val="0"/>
                                          </p:val>
                                        </p:tav>
                                        <p:tav tm="100000">
                                          <p:val>
                                            <p:strVal val="#ppt_w"/>
                                          </p:val>
                                        </p:tav>
                                      </p:tavLst>
                                    </p:anim>
                                    <p:anim calcmode="lin" valueType="num">
                                      <p:cBhvr>
                                        <p:cTn id="18" dur="500" fill="hold"/>
                                        <p:tgtEl>
                                          <p:spTgt spid="119"/>
                                        </p:tgtEl>
                                        <p:attrNameLst>
                                          <p:attrName>ppt_h</p:attrName>
                                        </p:attrNameLst>
                                      </p:cBhvr>
                                      <p:tavLst>
                                        <p:tav tm="0">
                                          <p:val>
                                            <p:fltVal val="0"/>
                                          </p:val>
                                        </p:tav>
                                        <p:tav tm="100000">
                                          <p:val>
                                            <p:strVal val="#ppt_h"/>
                                          </p:val>
                                        </p:tav>
                                      </p:tavLst>
                                    </p:anim>
                                    <p:anim calcmode="lin" valueType="num">
                                      <p:cBhvr>
                                        <p:cTn id="19" dur="500" fill="hold"/>
                                        <p:tgtEl>
                                          <p:spTgt spid="119"/>
                                        </p:tgtEl>
                                        <p:attrNameLst>
                                          <p:attrName>style.rotation</p:attrName>
                                        </p:attrNameLst>
                                      </p:cBhvr>
                                      <p:tavLst>
                                        <p:tav tm="0">
                                          <p:val>
                                            <p:fltVal val="360"/>
                                          </p:val>
                                        </p:tav>
                                        <p:tav tm="100000">
                                          <p:val>
                                            <p:fltVal val="0"/>
                                          </p:val>
                                        </p:tav>
                                      </p:tavLst>
                                    </p:anim>
                                    <p:animEffect transition="in" filter="fade">
                                      <p:cBhvr>
                                        <p:cTn id="20" dur="500"/>
                                        <p:tgtEl>
                                          <p:spTgt spid="119"/>
                                        </p:tgtEl>
                                      </p:cBhvr>
                                    </p:animEffect>
                                  </p:childTnLst>
                                </p:cTn>
                              </p:par>
                            </p:childTnLst>
                          </p:cTn>
                        </p:par>
                        <p:par>
                          <p:cTn id="21" fill="hold">
                            <p:stCondLst>
                              <p:cond delay="1750"/>
                            </p:stCondLst>
                            <p:childTnLst>
                              <p:par>
                                <p:cTn id="22" presetID="2" presetClass="entr" presetSubtype="4" fill="hold" grpId="0" nodeType="afterEffect">
                                  <p:stCondLst>
                                    <p:cond delay="0"/>
                                  </p:stCondLst>
                                  <p:childTnLst>
                                    <p:set>
                                      <p:cBhvr>
                                        <p:cTn id="23" dur="1" fill="hold">
                                          <p:stCondLst>
                                            <p:cond delay="0"/>
                                          </p:stCondLst>
                                        </p:cTn>
                                        <p:tgtEl>
                                          <p:spTgt spid="122"/>
                                        </p:tgtEl>
                                        <p:attrNameLst>
                                          <p:attrName>style.visibility</p:attrName>
                                        </p:attrNameLst>
                                      </p:cBhvr>
                                      <p:to>
                                        <p:strVal val="visible"/>
                                      </p:to>
                                    </p:set>
                                    <p:anim calcmode="lin" valueType="num">
                                      <p:cBhvr additive="base">
                                        <p:cTn id="24" dur="500" fill="hold"/>
                                        <p:tgtEl>
                                          <p:spTgt spid="122"/>
                                        </p:tgtEl>
                                        <p:attrNameLst>
                                          <p:attrName>ppt_x</p:attrName>
                                        </p:attrNameLst>
                                      </p:cBhvr>
                                      <p:tavLst>
                                        <p:tav tm="0">
                                          <p:val>
                                            <p:strVal val="#ppt_x"/>
                                          </p:val>
                                        </p:tav>
                                        <p:tav tm="100000">
                                          <p:val>
                                            <p:strVal val="#ppt_x"/>
                                          </p:val>
                                        </p:tav>
                                      </p:tavLst>
                                    </p:anim>
                                    <p:anim calcmode="lin" valueType="num">
                                      <p:cBhvr additive="base">
                                        <p:cTn id="25" dur="500" fill="hold"/>
                                        <p:tgtEl>
                                          <p:spTgt spid="122"/>
                                        </p:tgtEl>
                                        <p:attrNameLst>
                                          <p:attrName>ppt_y</p:attrName>
                                        </p:attrNameLst>
                                      </p:cBhvr>
                                      <p:tavLst>
                                        <p:tav tm="0">
                                          <p:val>
                                            <p:strVal val="1+#ppt_h/2"/>
                                          </p:val>
                                        </p:tav>
                                        <p:tav tm="100000">
                                          <p:val>
                                            <p:strVal val="#ppt_y"/>
                                          </p:val>
                                        </p:tav>
                                      </p:tavLst>
                                    </p:anim>
                                  </p:childTnLst>
                                </p:cTn>
                              </p:par>
                            </p:childTnLst>
                          </p:cTn>
                        </p:par>
                        <p:par>
                          <p:cTn id="26" fill="hold">
                            <p:stCondLst>
                              <p:cond delay="2250"/>
                            </p:stCondLst>
                            <p:childTnLst>
                              <p:par>
                                <p:cTn id="27" presetID="2" presetClass="entr" presetSubtype="4" fill="hold" grpId="0" nodeType="afterEffect">
                                  <p:stCondLst>
                                    <p:cond delay="0"/>
                                  </p:stCondLst>
                                  <p:childTnLst>
                                    <p:set>
                                      <p:cBhvr>
                                        <p:cTn id="28" dur="1" fill="hold">
                                          <p:stCondLst>
                                            <p:cond delay="0"/>
                                          </p:stCondLst>
                                        </p:cTn>
                                        <p:tgtEl>
                                          <p:spTgt spid="120"/>
                                        </p:tgtEl>
                                        <p:attrNameLst>
                                          <p:attrName>style.visibility</p:attrName>
                                        </p:attrNameLst>
                                      </p:cBhvr>
                                      <p:to>
                                        <p:strVal val="visible"/>
                                      </p:to>
                                    </p:set>
                                    <p:anim calcmode="lin" valueType="num">
                                      <p:cBhvr additive="base">
                                        <p:cTn id="29" dur="500" fill="hold"/>
                                        <p:tgtEl>
                                          <p:spTgt spid="120"/>
                                        </p:tgtEl>
                                        <p:attrNameLst>
                                          <p:attrName>ppt_x</p:attrName>
                                        </p:attrNameLst>
                                      </p:cBhvr>
                                      <p:tavLst>
                                        <p:tav tm="0">
                                          <p:val>
                                            <p:strVal val="#ppt_x"/>
                                          </p:val>
                                        </p:tav>
                                        <p:tav tm="100000">
                                          <p:val>
                                            <p:strVal val="#ppt_x"/>
                                          </p:val>
                                        </p:tav>
                                      </p:tavLst>
                                    </p:anim>
                                    <p:anim calcmode="lin" valueType="num">
                                      <p:cBhvr additive="base">
                                        <p:cTn id="30" dur="500" fill="hold"/>
                                        <p:tgtEl>
                                          <p:spTgt spid="120"/>
                                        </p:tgtEl>
                                        <p:attrNameLst>
                                          <p:attrName>ppt_y</p:attrName>
                                        </p:attrNameLst>
                                      </p:cBhvr>
                                      <p:tavLst>
                                        <p:tav tm="0">
                                          <p:val>
                                            <p:strVal val="1+#ppt_h/2"/>
                                          </p:val>
                                        </p:tav>
                                        <p:tav tm="100000">
                                          <p:val>
                                            <p:strVal val="#ppt_y"/>
                                          </p:val>
                                        </p:tav>
                                      </p:tavLst>
                                    </p:anim>
                                  </p:childTnLst>
                                </p:cTn>
                              </p:par>
                            </p:childTnLst>
                          </p:cTn>
                        </p:par>
                        <p:par>
                          <p:cTn id="31" fill="hold">
                            <p:stCondLst>
                              <p:cond delay="2750"/>
                            </p:stCondLst>
                            <p:childTnLst>
                              <p:par>
                                <p:cTn id="32" presetID="2" presetClass="entr" presetSubtype="4" fill="hold" grpId="0" nodeType="afterEffect">
                                  <p:stCondLst>
                                    <p:cond delay="0"/>
                                  </p:stCondLst>
                                  <p:childTnLst>
                                    <p:set>
                                      <p:cBhvr>
                                        <p:cTn id="33" dur="1" fill="hold">
                                          <p:stCondLst>
                                            <p:cond delay="0"/>
                                          </p:stCondLst>
                                        </p:cTn>
                                        <p:tgtEl>
                                          <p:spTgt spid="121"/>
                                        </p:tgtEl>
                                        <p:attrNameLst>
                                          <p:attrName>style.visibility</p:attrName>
                                        </p:attrNameLst>
                                      </p:cBhvr>
                                      <p:to>
                                        <p:strVal val="visible"/>
                                      </p:to>
                                    </p:set>
                                    <p:anim calcmode="lin" valueType="num">
                                      <p:cBhvr additive="base">
                                        <p:cTn id="34" dur="500" fill="hold"/>
                                        <p:tgtEl>
                                          <p:spTgt spid="121"/>
                                        </p:tgtEl>
                                        <p:attrNameLst>
                                          <p:attrName>ppt_x</p:attrName>
                                        </p:attrNameLst>
                                      </p:cBhvr>
                                      <p:tavLst>
                                        <p:tav tm="0">
                                          <p:val>
                                            <p:strVal val="#ppt_x"/>
                                          </p:val>
                                        </p:tav>
                                        <p:tav tm="100000">
                                          <p:val>
                                            <p:strVal val="#ppt_x"/>
                                          </p:val>
                                        </p:tav>
                                      </p:tavLst>
                                    </p:anim>
                                    <p:anim calcmode="lin" valueType="num">
                                      <p:cBhvr additive="base">
                                        <p:cTn id="35" dur="500" fill="hold"/>
                                        <p:tgtEl>
                                          <p:spTgt spid="121"/>
                                        </p:tgtEl>
                                        <p:attrNameLst>
                                          <p:attrName>ppt_y</p:attrName>
                                        </p:attrNameLst>
                                      </p:cBhvr>
                                      <p:tavLst>
                                        <p:tav tm="0">
                                          <p:val>
                                            <p:strVal val="1+#ppt_h/2"/>
                                          </p:val>
                                        </p:tav>
                                        <p:tav tm="100000">
                                          <p:val>
                                            <p:strVal val="#ppt_y"/>
                                          </p:val>
                                        </p:tav>
                                      </p:tavLst>
                                    </p:anim>
                                  </p:childTnLst>
                                </p:cTn>
                              </p:par>
                            </p:childTnLst>
                          </p:cTn>
                        </p:par>
                        <p:par>
                          <p:cTn id="36" fill="hold">
                            <p:stCondLst>
                              <p:cond delay="3250"/>
                            </p:stCondLst>
                            <p:childTnLst>
                              <p:par>
                                <p:cTn id="37" presetID="2" presetClass="entr" presetSubtype="2" fill="hold" grpId="0" nodeType="afterEffect">
                                  <p:stCondLst>
                                    <p:cond delay="0"/>
                                  </p:stCondLst>
                                  <p:childTnLst>
                                    <p:set>
                                      <p:cBhvr>
                                        <p:cTn id="38" dur="1" fill="hold">
                                          <p:stCondLst>
                                            <p:cond delay="0"/>
                                          </p:stCondLst>
                                        </p:cTn>
                                        <p:tgtEl>
                                          <p:spTgt spid="123"/>
                                        </p:tgtEl>
                                        <p:attrNameLst>
                                          <p:attrName>style.visibility</p:attrName>
                                        </p:attrNameLst>
                                      </p:cBhvr>
                                      <p:to>
                                        <p:strVal val="visible"/>
                                      </p:to>
                                    </p:set>
                                    <p:anim calcmode="lin" valueType="num">
                                      <p:cBhvr additive="base">
                                        <p:cTn id="39" dur="500" fill="hold"/>
                                        <p:tgtEl>
                                          <p:spTgt spid="123"/>
                                        </p:tgtEl>
                                        <p:attrNameLst>
                                          <p:attrName>ppt_x</p:attrName>
                                        </p:attrNameLst>
                                      </p:cBhvr>
                                      <p:tavLst>
                                        <p:tav tm="0">
                                          <p:val>
                                            <p:strVal val="1+#ppt_w/2"/>
                                          </p:val>
                                        </p:tav>
                                        <p:tav tm="100000">
                                          <p:val>
                                            <p:strVal val="#ppt_x"/>
                                          </p:val>
                                        </p:tav>
                                      </p:tavLst>
                                    </p:anim>
                                    <p:anim calcmode="lin" valueType="num">
                                      <p:cBhvr additive="base">
                                        <p:cTn id="40" dur="500" fill="hold"/>
                                        <p:tgtEl>
                                          <p:spTgt spid="123"/>
                                        </p:tgtEl>
                                        <p:attrNameLst>
                                          <p:attrName>ppt_y</p:attrName>
                                        </p:attrNameLst>
                                      </p:cBhvr>
                                      <p:tavLst>
                                        <p:tav tm="0">
                                          <p:val>
                                            <p:strVal val="#ppt_y"/>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124"/>
                                        </p:tgtEl>
                                        <p:attrNameLst>
                                          <p:attrName>style.visibility</p:attrName>
                                        </p:attrNameLst>
                                      </p:cBhvr>
                                      <p:to>
                                        <p:strVal val="visible"/>
                                      </p:to>
                                    </p:set>
                                    <p:anim calcmode="lin" valueType="num">
                                      <p:cBhvr additive="base">
                                        <p:cTn id="43" dur="500" fill="hold"/>
                                        <p:tgtEl>
                                          <p:spTgt spid="124"/>
                                        </p:tgtEl>
                                        <p:attrNameLst>
                                          <p:attrName>ppt_x</p:attrName>
                                        </p:attrNameLst>
                                      </p:cBhvr>
                                      <p:tavLst>
                                        <p:tav tm="0">
                                          <p:val>
                                            <p:strVal val="#ppt_x"/>
                                          </p:val>
                                        </p:tav>
                                        <p:tav tm="100000">
                                          <p:val>
                                            <p:strVal val="#ppt_x"/>
                                          </p:val>
                                        </p:tav>
                                      </p:tavLst>
                                    </p:anim>
                                    <p:anim calcmode="lin" valueType="num">
                                      <p:cBhvr additive="base">
                                        <p:cTn id="44" dur="500" fill="hold"/>
                                        <p:tgtEl>
                                          <p:spTgt spid="124"/>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125"/>
                                        </p:tgtEl>
                                        <p:attrNameLst>
                                          <p:attrName>style.visibility</p:attrName>
                                        </p:attrNameLst>
                                      </p:cBhvr>
                                      <p:to>
                                        <p:strVal val="visible"/>
                                      </p:to>
                                    </p:set>
                                    <p:anim calcmode="lin" valueType="num">
                                      <p:cBhvr additive="base">
                                        <p:cTn id="47" dur="500" fill="hold"/>
                                        <p:tgtEl>
                                          <p:spTgt spid="125"/>
                                        </p:tgtEl>
                                        <p:attrNameLst>
                                          <p:attrName>ppt_x</p:attrName>
                                        </p:attrNameLst>
                                      </p:cBhvr>
                                      <p:tavLst>
                                        <p:tav tm="0">
                                          <p:val>
                                            <p:strVal val="#ppt_x"/>
                                          </p:val>
                                        </p:tav>
                                        <p:tav tm="100000">
                                          <p:val>
                                            <p:strVal val="#ppt_x"/>
                                          </p:val>
                                        </p:tav>
                                      </p:tavLst>
                                    </p:anim>
                                    <p:anim calcmode="lin" valueType="num">
                                      <p:cBhvr additive="base">
                                        <p:cTn id="48" dur="500" fill="hold"/>
                                        <p:tgtEl>
                                          <p:spTgt spid="125"/>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126"/>
                                        </p:tgtEl>
                                        <p:attrNameLst>
                                          <p:attrName>style.visibility</p:attrName>
                                        </p:attrNameLst>
                                      </p:cBhvr>
                                      <p:to>
                                        <p:strVal val="visible"/>
                                      </p:to>
                                    </p:set>
                                    <p:anim calcmode="lin" valueType="num">
                                      <p:cBhvr additive="base">
                                        <p:cTn id="51" dur="500" fill="hold"/>
                                        <p:tgtEl>
                                          <p:spTgt spid="126"/>
                                        </p:tgtEl>
                                        <p:attrNameLst>
                                          <p:attrName>ppt_x</p:attrName>
                                        </p:attrNameLst>
                                      </p:cBhvr>
                                      <p:tavLst>
                                        <p:tav tm="0">
                                          <p:val>
                                            <p:strVal val="#ppt_x"/>
                                          </p:val>
                                        </p:tav>
                                        <p:tav tm="100000">
                                          <p:val>
                                            <p:strVal val="#ppt_x"/>
                                          </p:val>
                                        </p:tav>
                                      </p:tavLst>
                                    </p:anim>
                                    <p:anim calcmode="lin" valueType="num">
                                      <p:cBhvr additive="base">
                                        <p:cTn id="52" dur="500" fill="hold"/>
                                        <p:tgtEl>
                                          <p:spTgt spid="126"/>
                                        </p:tgtEl>
                                        <p:attrNameLst>
                                          <p:attrName>ppt_y</p:attrName>
                                        </p:attrNameLst>
                                      </p:cBhvr>
                                      <p:tavLst>
                                        <p:tav tm="0">
                                          <p:val>
                                            <p:strVal val="1+#ppt_h/2"/>
                                          </p:val>
                                        </p:tav>
                                        <p:tav tm="100000">
                                          <p:val>
                                            <p:strVal val="#ppt_y"/>
                                          </p:val>
                                        </p:tav>
                                      </p:tavLst>
                                    </p:anim>
                                  </p:childTnLst>
                                </p:cTn>
                              </p:par>
                              <p:par>
                                <p:cTn id="53" presetID="2" presetClass="entr" presetSubtype="3" fill="hold" grpId="0" nodeType="withEffect">
                                  <p:stCondLst>
                                    <p:cond delay="0"/>
                                  </p:stCondLst>
                                  <p:childTnLst>
                                    <p:set>
                                      <p:cBhvr>
                                        <p:cTn id="54" dur="1" fill="hold">
                                          <p:stCondLst>
                                            <p:cond delay="0"/>
                                          </p:stCondLst>
                                        </p:cTn>
                                        <p:tgtEl>
                                          <p:spTgt spid="127"/>
                                        </p:tgtEl>
                                        <p:attrNameLst>
                                          <p:attrName>style.visibility</p:attrName>
                                        </p:attrNameLst>
                                      </p:cBhvr>
                                      <p:to>
                                        <p:strVal val="visible"/>
                                      </p:to>
                                    </p:set>
                                    <p:anim calcmode="lin" valueType="num">
                                      <p:cBhvr additive="base">
                                        <p:cTn id="55" dur="500" fill="hold"/>
                                        <p:tgtEl>
                                          <p:spTgt spid="127"/>
                                        </p:tgtEl>
                                        <p:attrNameLst>
                                          <p:attrName>ppt_x</p:attrName>
                                        </p:attrNameLst>
                                      </p:cBhvr>
                                      <p:tavLst>
                                        <p:tav tm="0">
                                          <p:val>
                                            <p:strVal val="1+#ppt_w/2"/>
                                          </p:val>
                                        </p:tav>
                                        <p:tav tm="100000">
                                          <p:val>
                                            <p:strVal val="#ppt_x"/>
                                          </p:val>
                                        </p:tav>
                                      </p:tavLst>
                                    </p:anim>
                                    <p:anim calcmode="lin" valueType="num">
                                      <p:cBhvr additive="base">
                                        <p:cTn id="56" dur="500" fill="hold"/>
                                        <p:tgtEl>
                                          <p:spTgt spid="127"/>
                                        </p:tgtEl>
                                        <p:attrNameLst>
                                          <p:attrName>ppt_y</p:attrName>
                                        </p:attrNameLst>
                                      </p:cBhvr>
                                      <p:tavLst>
                                        <p:tav tm="0">
                                          <p:val>
                                            <p:strVal val="0-#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128"/>
                                        </p:tgtEl>
                                        <p:attrNameLst>
                                          <p:attrName>style.visibility</p:attrName>
                                        </p:attrNameLst>
                                      </p:cBhvr>
                                      <p:to>
                                        <p:strVal val="visible"/>
                                      </p:to>
                                    </p:set>
                                    <p:anim calcmode="lin" valueType="num">
                                      <p:cBhvr additive="base">
                                        <p:cTn id="59" dur="500" fill="hold"/>
                                        <p:tgtEl>
                                          <p:spTgt spid="128"/>
                                        </p:tgtEl>
                                        <p:attrNameLst>
                                          <p:attrName>ppt_x</p:attrName>
                                        </p:attrNameLst>
                                      </p:cBhvr>
                                      <p:tavLst>
                                        <p:tav tm="0">
                                          <p:val>
                                            <p:strVal val="#ppt_x"/>
                                          </p:val>
                                        </p:tav>
                                        <p:tav tm="100000">
                                          <p:val>
                                            <p:strVal val="#ppt_x"/>
                                          </p:val>
                                        </p:tav>
                                      </p:tavLst>
                                    </p:anim>
                                    <p:anim calcmode="lin" valueType="num">
                                      <p:cBhvr additive="base">
                                        <p:cTn id="60" dur="500" fill="hold"/>
                                        <p:tgtEl>
                                          <p:spTgt spid="128"/>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29"/>
                                        </p:tgtEl>
                                        <p:attrNameLst>
                                          <p:attrName>style.visibility</p:attrName>
                                        </p:attrNameLst>
                                      </p:cBhvr>
                                      <p:to>
                                        <p:strVal val="visible"/>
                                      </p:to>
                                    </p:set>
                                    <p:anim calcmode="lin" valueType="num">
                                      <p:cBhvr additive="base">
                                        <p:cTn id="63" dur="500" fill="hold"/>
                                        <p:tgtEl>
                                          <p:spTgt spid="129"/>
                                        </p:tgtEl>
                                        <p:attrNameLst>
                                          <p:attrName>ppt_x</p:attrName>
                                        </p:attrNameLst>
                                      </p:cBhvr>
                                      <p:tavLst>
                                        <p:tav tm="0">
                                          <p:val>
                                            <p:strVal val="#ppt_x"/>
                                          </p:val>
                                        </p:tav>
                                        <p:tav tm="100000">
                                          <p:val>
                                            <p:strVal val="#ppt_x"/>
                                          </p:val>
                                        </p:tav>
                                      </p:tavLst>
                                    </p:anim>
                                    <p:anim calcmode="lin" valueType="num">
                                      <p:cBhvr additive="base">
                                        <p:cTn id="64" dur="500" fill="hold"/>
                                        <p:tgtEl>
                                          <p:spTgt spid="129"/>
                                        </p:tgtEl>
                                        <p:attrNameLst>
                                          <p:attrName>ppt_y</p:attrName>
                                        </p:attrNameLst>
                                      </p:cBhvr>
                                      <p:tavLst>
                                        <p:tav tm="0">
                                          <p:val>
                                            <p:strVal val="1+#ppt_h/2"/>
                                          </p:val>
                                        </p:tav>
                                        <p:tav tm="100000">
                                          <p:val>
                                            <p:strVal val="#ppt_y"/>
                                          </p:val>
                                        </p:tav>
                                      </p:tavLst>
                                    </p:anim>
                                  </p:childTnLst>
                                </p:cTn>
                              </p:par>
                              <p:par>
                                <p:cTn id="65" presetID="2" presetClass="entr" presetSubtype="4" fill="hold" grpId="0" nodeType="withEffect">
                                  <p:stCondLst>
                                    <p:cond delay="0"/>
                                  </p:stCondLst>
                                  <p:childTnLst>
                                    <p:set>
                                      <p:cBhvr>
                                        <p:cTn id="66" dur="1" fill="hold">
                                          <p:stCondLst>
                                            <p:cond delay="0"/>
                                          </p:stCondLst>
                                        </p:cTn>
                                        <p:tgtEl>
                                          <p:spTgt spid="130"/>
                                        </p:tgtEl>
                                        <p:attrNameLst>
                                          <p:attrName>style.visibility</p:attrName>
                                        </p:attrNameLst>
                                      </p:cBhvr>
                                      <p:to>
                                        <p:strVal val="visible"/>
                                      </p:to>
                                    </p:set>
                                    <p:anim calcmode="lin" valueType="num">
                                      <p:cBhvr additive="base">
                                        <p:cTn id="67" dur="500" fill="hold"/>
                                        <p:tgtEl>
                                          <p:spTgt spid="130"/>
                                        </p:tgtEl>
                                        <p:attrNameLst>
                                          <p:attrName>ppt_x</p:attrName>
                                        </p:attrNameLst>
                                      </p:cBhvr>
                                      <p:tavLst>
                                        <p:tav tm="0">
                                          <p:val>
                                            <p:strVal val="#ppt_x"/>
                                          </p:val>
                                        </p:tav>
                                        <p:tav tm="100000">
                                          <p:val>
                                            <p:strVal val="#ppt_x"/>
                                          </p:val>
                                        </p:tav>
                                      </p:tavLst>
                                    </p:anim>
                                    <p:anim calcmode="lin" valueType="num">
                                      <p:cBhvr additive="base">
                                        <p:cTn id="68" dur="500" fill="hold"/>
                                        <p:tgtEl>
                                          <p:spTgt spid="130"/>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31"/>
                                        </p:tgtEl>
                                        <p:attrNameLst>
                                          <p:attrName>style.visibility</p:attrName>
                                        </p:attrNameLst>
                                      </p:cBhvr>
                                      <p:to>
                                        <p:strVal val="visible"/>
                                      </p:to>
                                    </p:set>
                                    <p:anim calcmode="lin" valueType="num">
                                      <p:cBhvr additive="base">
                                        <p:cTn id="71" dur="500" fill="hold"/>
                                        <p:tgtEl>
                                          <p:spTgt spid="131"/>
                                        </p:tgtEl>
                                        <p:attrNameLst>
                                          <p:attrName>ppt_x</p:attrName>
                                        </p:attrNameLst>
                                      </p:cBhvr>
                                      <p:tavLst>
                                        <p:tav tm="0">
                                          <p:val>
                                            <p:strVal val="#ppt_x"/>
                                          </p:val>
                                        </p:tav>
                                        <p:tav tm="100000">
                                          <p:val>
                                            <p:strVal val="#ppt_x"/>
                                          </p:val>
                                        </p:tav>
                                      </p:tavLst>
                                    </p:anim>
                                    <p:anim calcmode="lin" valueType="num">
                                      <p:cBhvr additive="base">
                                        <p:cTn id="72" dur="500" fill="hold"/>
                                        <p:tgtEl>
                                          <p:spTgt spid="131"/>
                                        </p:tgtEl>
                                        <p:attrNameLst>
                                          <p:attrName>ppt_y</p:attrName>
                                        </p:attrNameLst>
                                      </p:cBhvr>
                                      <p:tavLst>
                                        <p:tav tm="0">
                                          <p:val>
                                            <p:strVal val="1+#ppt_h/2"/>
                                          </p:val>
                                        </p:tav>
                                        <p:tav tm="100000">
                                          <p:val>
                                            <p:strVal val="#ppt_y"/>
                                          </p:val>
                                        </p:tav>
                                      </p:tavLst>
                                    </p:anim>
                                  </p:childTnLst>
                                </p:cTn>
                              </p:par>
                              <p:par>
                                <p:cTn id="73" presetID="2" presetClass="entr" presetSubtype="6" fill="hold" nodeType="withEffect">
                                  <p:stCondLst>
                                    <p:cond delay="0"/>
                                  </p:stCondLst>
                                  <p:childTnLst>
                                    <p:set>
                                      <p:cBhvr>
                                        <p:cTn id="74" dur="1" fill="hold">
                                          <p:stCondLst>
                                            <p:cond delay="0"/>
                                          </p:stCondLst>
                                        </p:cTn>
                                        <p:tgtEl>
                                          <p:spTgt spid="132"/>
                                        </p:tgtEl>
                                        <p:attrNameLst>
                                          <p:attrName>style.visibility</p:attrName>
                                        </p:attrNameLst>
                                      </p:cBhvr>
                                      <p:to>
                                        <p:strVal val="visible"/>
                                      </p:to>
                                    </p:set>
                                    <p:anim calcmode="lin" valueType="num">
                                      <p:cBhvr additive="base">
                                        <p:cTn id="75" dur="500" fill="hold"/>
                                        <p:tgtEl>
                                          <p:spTgt spid="132"/>
                                        </p:tgtEl>
                                        <p:attrNameLst>
                                          <p:attrName>ppt_x</p:attrName>
                                        </p:attrNameLst>
                                      </p:cBhvr>
                                      <p:tavLst>
                                        <p:tav tm="0">
                                          <p:val>
                                            <p:strVal val="1+#ppt_w/2"/>
                                          </p:val>
                                        </p:tav>
                                        <p:tav tm="100000">
                                          <p:val>
                                            <p:strVal val="#ppt_x"/>
                                          </p:val>
                                        </p:tav>
                                      </p:tavLst>
                                    </p:anim>
                                    <p:anim calcmode="lin" valueType="num">
                                      <p:cBhvr additive="base">
                                        <p:cTn id="76" dur="500" fill="hold"/>
                                        <p:tgtEl>
                                          <p:spTgt spid="132"/>
                                        </p:tgtEl>
                                        <p:attrNameLst>
                                          <p:attrName>ppt_y</p:attrName>
                                        </p:attrNameLst>
                                      </p:cBhvr>
                                      <p:tavLst>
                                        <p:tav tm="0">
                                          <p:val>
                                            <p:strVal val="1+#ppt_h/2"/>
                                          </p:val>
                                        </p:tav>
                                        <p:tav tm="100000">
                                          <p:val>
                                            <p:strVal val="#ppt_y"/>
                                          </p:val>
                                        </p:tav>
                                      </p:tavLst>
                                    </p:anim>
                                  </p:childTnLst>
                                </p:cTn>
                              </p:par>
                              <p:par>
                                <p:cTn id="77" presetID="2" presetClass="entr" presetSubtype="6" fill="hold" grpId="0" nodeType="withEffect">
                                  <p:stCondLst>
                                    <p:cond delay="0"/>
                                  </p:stCondLst>
                                  <p:childTnLst>
                                    <p:set>
                                      <p:cBhvr>
                                        <p:cTn id="78" dur="1" fill="hold">
                                          <p:stCondLst>
                                            <p:cond delay="0"/>
                                          </p:stCondLst>
                                        </p:cTn>
                                        <p:tgtEl>
                                          <p:spTgt spid="139"/>
                                        </p:tgtEl>
                                        <p:attrNameLst>
                                          <p:attrName>style.visibility</p:attrName>
                                        </p:attrNameLst>
                                      </p:cBhvr>
                                      <p:to>
                                        <p:strVal val="visible"/>
                                      </p:to>
                                    </p:set>
                                    <p:anim calcmode="lin" valueType="num">
                                      <p:cBhvr additive="base">
                                        <p:cTn id="79" dur="500" fill="hold"/>
                                        <p:tgtEl>
                                          <p:spTgt spid="139"/>
                                        </p:tgtEl>
                                        <p:attrNameLst>
                                          <p:attrName>ppt_x</p:attrName>
                                        </p:attrNameLst>
                                      </p:cBhvr>
                                      <p:tavLst>
                                        <p:tav tm="0">
                                          <p:val>
                                            <p:strVal val="1+#ppt_w/2"/>
                                          </p:val>
                                        </p:tav>
                                        <p:tav tm="100000">
                                          <p:val>
                                            <p:strVal val="#ppt_x"/>
                                          </p:val>
                                        </p:tav>
                                      </p:tavLst>
                                    </p:anim>
                                    <p:anim calcmode="lin" valueType="num">
                                      <p:cBhvr additive="base">
                                        <p:cTn id="80" dur="500" fill="hold"/>
                                        <p:tgtEl>
                                          <p:spTgt spid="139"/>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0"/>
                                  </p:stCondLst>
                                  <p:childTnLst>
                                    <p:set>
                                      <p:cBhvr>
                                        <p:cTn id="82" dur="1" fill="hold">
                                          <p:stCondLst>
                                            <p:cond delay="0"/>
                                          </p:stCondLst>
                                        </p:cTn>
                                        <p:tgtEl>
                                          <p:spTgt spid="140"/>
                                        </p:tgtEl>
                                        <p:attrNameLst>
                                          <p:attrName>style.visibility</p:attrName>
                                        </p:attrNameLst>
                                      </p:cBhvr>
                                      <p:to>
                                        <p:strVal val="visible"/>
                                      </p:to>
                                    </p:set>
                                    <p:anim calcmode="lin" valueType="num">
                                      <p:cBhvr additive="base">
                                        <p:cTn id="83" dur="500" fill="hold"/>
                                        <p:tgtEl>
                                          <p:spTgt spid="140"/>
                                        </p:tgtEl>
                                        <p:attrNameLst>
                                          <p:attrName>ppt_x</p:attrName>
                                        </p:attrNameLst>
                                      </p:cBhvr>
                                      <p:tavLst>
                                        <p:tav tm="0">
                                          <p:val>
                                            <p:strVal val="#ppt_x"/>
                                          </p:val>
                                        </p:tav>
                                        <p:tav tm="100000">
                                          <p:val>
                                            <p:strVal val="#ppt_x"/>
                                          </p:val>
                                        </p:tav>
                                      </p:tavLst>
                                    </p:anim>
                                    <p:anim calcmode="lin" valueType="num">
                                      <p:cBhvr additive="base">
                                        <p:cTn id="84" dur="500" fill="hold"/>
                                        <p:tgtEl>
                                          <p:spTgt spid="140"/>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0"/>
                                  </p:stCondLst>
                                  <p:childTnLst>
                                    <p:set>
                                      <p:cBhvr>
                                        <p:cTn id="86" dur="1" fill="hold">
                                          <p:stCondLst>
                                            <p:cond delay="0"/>
                                          </p:stCondLst>
                                        </p:cTn>
                                        <p:tgtEl>
                                          <p:spTgt spid="141"/>
                                        </p:tgtEl>
                                        <p:attrNameLst>
                                          <p:attrName>style.visibility</p:attrName>
                                        </p:attrNameLst>
                                      </p:cBhvr>
                                      <p:to>
                                        <p:strVal val="visible"/>
                                      </p:to>
                                    </p:set>
                                    <p:anim calcmode="lin" valueType="num">
                                      <p:cBhvr additive="base">
                                        <p:cTn id="87" dur="500" fill="hold"/>
                                        <p:tgtEl>
                                          <p:spTgt spid="141"/>
                                        </p:tgtEl>
                                        <p:attrNameLst>
                                          <p:attrName>ppt_x</p:attrName>
                                        </p:attrNameLst>
                                      </p:cBhvr>
                                      <p:tavLst>
                                        <p:tav tm="0">
                                          <p:val>
                                            <p:strVal val="#ppt_x"/>
                                          </p:val>
                                        </p:tav>
                                        <p:tav tm="100000">
                                          <p:val>
                                            <p:strVal val="#ppt_x"/>
                                          </p:val>
                                        </p:tav>
                                      </p:tavLst>
                                    </p:anim>
                                    <p:anim calcmode="lin" valueType="num">
                                      <p:cBhvr additive="base">
                                        <p:cTn id="88" dur="500" fill="hold"/>
                                        <p:tgtEl>
                                          <p:spTgt spid="141"/>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142"/>
                                        </p:tgtEl>
                                        <p:attrNameLst>
                                          <p:attrName>style.visibility</p:attrName>
                                        </p:attrNameLst>
                                      </p:cBhvr>
                                      <p:to>
                                        <p:strVal val="visible"/>
                                      </p:to>
                                    </p:set>
                                    <p:anim calcmode="lin" valueType="num">
                                      <p:cBhvr additive="base">
                                        <p:cTn id="91" dur="500" fill="hold"/>
                                        <p:tgtEl>
                                          <p:spTgt spid="142"/>
                                        </p:tgtEl>
                                        <p:attrNameLst>
                                          <p:attrName>ppt_x</p:attrName>
                                        </p:attrNameLst>
                                      </p:cBhvr>
                                      <p:tavLst>
                                        <p:tav tm="0">
                                          <p:val>
                                            <p:strVal val="#ppt_x"/>
                                          </p:val>
                                        </p:tav>
                                        <p:tav tm="100000">
                                          <p:val>
                                            <p:strVal val="#ppt_x"/>
                                          </p:val>
                                        </p:tav>
                                      </p:tavLst>
                                    </p:anim>
                                    <p:anim calcmode="lin" valueType="num">
                                      <p:cBhvr additive="base">
                                        <p:cTn id="92" dur="500" fill="hold"/>
                                        <p:tgtEl>
                                          <p:spTgt spid="142"/>
                                        </p:tgtEl>
                                        <p:attrNameLst>
                                          <p:attrName>ppt_y</p:attrName>
                                        </p:attrNameLst>
                                      </p:cBhvr>
                                      <p:tavLst>
                                        <p:tav tm="0">
                                          <p:val>
                                            <p:strVal val="1+#ppt_h/2"/>
                                          </p:val>
                                        </p:tav>
                                        <p:tav tm="100000">
                                          <p:val>
                                            <p:strVal val="#ppt_y"/>
                                          </p:val>
                                        </p:tav>
                                      </p:tavLst>
                                    </p:anim>
                                  </p:childTnLst>
                                </p:cTn>
                              </p:par>
                              <p:par>
                                <p:cTn id="93" presetID="2" presetClass="entr" presetSubtype="4" fill="hold" grpId="0" nodeType="withEffect">
                                  <p:stCondLst>
                                    <p:cond delay="0"/>
                                  </p:stCondLst>
                                  <p:childTnLst>
                                    <p:set>
                                      <p:cBhvr>
                                        <p:cTn id="94" dur="1" fill="hold">
                                          <p:stCondLst>
                                            <p:cond delay="0"/>
                                          </p:stCondLst>
                                        </p:cTn>
                                        <p:tgtEl>
                                          <p:spTgt spid="143"/>
                                        </p:tgtEl>
                                        <p:attrNameLst>
                                          <p:attrName>style.visibility</p:attrName>
                                        </p:attrNameLst>
                                      </p:cBhvr>
                                      <p:to>
                                        <p:strVal val="visible"/>
                                      </p:to>
                                    </p:set>
                                    <p:anim calcmode="lin" valueType="num">
                                      <p:cBhvr additive="base">
                                        <p:cTn id="95" dur="500" fill="hold"/>
                                        <p:tgtEl>
                                          <p:spTgt spid="143"/>
                                        </p:tgtEl>
                                        <p:attrNameLst>
                                          <p:attrName>ppt_x</p:attrName>
                                        </p:attrNameLst>
                                      </p:cBhvr>
                                      <p:tavLst>
                                        <p:tav tm="0">
                                          <p:val>
                                            <p:strVal val="#ppt_x"/>
                                          </p:val>
                                        </p:tav>
                                        <p:tav tm="100000">
                                          <p:val>
                                            <p:strVal val="#ppt_x"/>
                                          </p:val>
                                        </p:tav>
                                      </p:tavLst>
                                    </p:anim>
                                    <p:anim calcmode="lin" valueType="num">
                                      <p:cBhvr additive="base">
                                        <p:cTn id="96" dur="500" fill="hold"/>
                                        <p:tgtEl>
                                          <p:spTgt spid="143"/>
                                        </p:tgtEl>
                                        <p:attrNameLst>
                                          <p:attrName>ppt_y</p:attrName>
                                        </p:attrNameLst>
                                      </p:cBhvr>
                                      <p:tavLst>
                                        <p:tav tm="0">
                                          <p:val>
                                            <p:strVal val="1+#ppt_h/2"/>
                                          </p:val>
                                        </p:tav>
                                        <p:tav tm="100000">
                                          <p:val>
                                            <p:strVal val="#ppt_y"/>
                                          </p:val>
                                        </p:tav>
                                      </p:tavLst>
                                    </p:anim>
                                  </p:childTnLst>
                                </p:cTn>
                              </p:par>
                              <p:par>
                                <p:cTn id="97" presetID="2" presetClass="entr" presetSubtype="4" fill="hold" grpId="0" nodeType="withEffect">
                                  <p:stCondLst>
                                    <p:cond delay="0"/>
                                  </p:stCondLst>
                                  <p:childTnLst>
                                    <p:set>
                                      <p:cBhvr>
                                        <p:cTn id="98" dur="1" fill="hold">
                                          <p:stCondLst>
                                            <p:cond delay="0"/>
                                          </p:stCondLst>
                                        </p:cTn>
                                        <p:tgtEl>
                                          <p:spTgt spid="144"/>
                                        </p:tgtEl>
                                        <p:attrNameLst>
                                          <p:attrName>style.visibility</p:attrName>
                                        </p:attrNameLst>
                                      </p:cBhvr>
                                      <p:to>
                                        <p:strVal val="visible"/>
                                      </p:to>
                                    </p:set>
                                    <p:anim calcmode="lin" valueType="num">
                                      <p:cBhvr additive="base">
                                        <p:cTn id="99" dur="500" fill="hold"/>
                                        <p:tgtEl>
                                          <p:spTgt spid="144"/>
                                        </p:tgtEl>
                                        <p:attrNameLst>
                                          <p:attrName>ppt_x</p:attrName>
                                        </p:attrNameLst>
                                      </p:cBhvr>
                                      <p:tavLst>
                                        <p:tav tm="0">
                                          <p:val>
                                            <p:strVal val="#ppt_x"/>
                                          </p:val>
                                        </p:tav>
                                        <p:tav tm="100000">
                                          <p:val>
                                            <p:strVal val="#ppt_x"/>
                                          </p:val>
                                        </p:tav>
                                      </p:tavLst>
                                    </p:anim>
                                    <p:anim calcmode="lin" valueType="num">
                                      <p:cBhvr additive="base">
                                        <p:cTn id="100" dur="500" fill="hold"/>
                                        <p:tgtEl>
                                          <p:spTgt spid="144"/>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145"/>
                                        </p:tgtEl>
                                        <p:attrNameLst>
                                          <p:attrName>style.visibility</p:attrName>
                                        </p:attrNameLst>
                                      </p:cBhvr>
                                      <p:to>
                                        <p:strVal val="visible"/>
                                      </p:to>
                                    </p:set>
                                    <p:anim calcmode="lin" valueType="num">
                                      <p:cBhvr additive="base">
                                        <p:cTn id="103" dur="500" fill="hold"/>
                                        <p:tgtEl>
                                          <p:spTgt spid="145"/>
                                        </p:tgtEl>
                                        <p:attrNameLst>
                                          <p:attrName>ppt_x</p:attrName>
                                        </p:attrNameLst>
                                      </p:cBhvr>
                                      <p:tavLst>
                                        <p:tav tm="0">
                                          <p:val>
                                            <p:strVal val="#ppt_x"/>
                                          </p:val>
                                        </p:tav>
                                        <p:tav tm="100000">
                                          <p:val>
                                            <p:strVal val="#ppt_x"/>
                                          </p:val>
                                        </p:tav>
                                      </p:tavLst>
                                    </p:anim>
                                    <p:anim calcmode="lin" valueType="num">
                                      <p:cBhvr additive="base">
                                        <p:cTn id="104" dur="500" fill="hold"/>
                                        <p:tgtEl>
                                          <p:spTgt spid="145"/>
                                        </p:tgtEl>
                                        <p:attrNameLst>
                                          <p:attrName>ppt_y</p:attrName>
                                        </p:attrNameLst>
                                      </p:cBhvr>
                                      <p:tavLst>
                                        <p:tav tm="0">
                                          <p:val>
                                            <p:strVal val="1+#ppt_h/2"/>
                                          </p:val>
                                        </p:tav>
                                        <p:tav tm="100000">
                                          <p:val>
                                            <p:strVal val="#ppt_y"/>
                                          </p:val>
                                        </p:tav>
                                      </p:tavLst>
                                    </p:anim>
                                  </p:childTnLst>
                                </p:cTn>
                              </p:par>
                              <p:par>
                                <p:cTn id="105" presetID="2" presetClass="entr" presetSubtype="4" fill="hold" grpId="0" nodeType="withEffect">
                                  <p:stCondLst>
                                    <p:cond delay="0"/>
                                  </p:stCondLst>
                                  <p:childTnLst>
                                    <p:set>
                                      <p:cBhvr>
                                        <p:cTn id="106" dur="1" fill="hold">
                                          <p:stCondLst>
                                            <p:cond delay="0"/>
                                          </p:stCondLst>
                                        </p:cTn>
                                        <p:tgtEl>
                                          <p:spTgt spid="146"/>
                                        </p:tgtEl>
                                        <p:attrNameLst>
                                          <p:attrName>style.visibility</p:attrName>
                                        </p:attrNameLst>
                                      </p:cBhvr>
                                      <p:to>
                                        <p:strVal val="visible"/>
                                      </p:to>
                                    </p:set>
                                    <p:anim calcmode="lin" valueType="num">
                                      <p:cBhvr additive="base">
                                        <p:cTn id="107" dur="500" fill="hold"/>
                                        <p:tgtEl>
                                          <p:spTgt spid="146"/>
                                        </p:tgtEl>
                                        <p:attrNameLst>
                                          <p:attrName>ppt_x</p:attrName>
                                        </p:attrNameLst>
                                      </p:cBhvr>
                                      <p:tavLst>
                                        <p:tav tm="0">
                                          <p:val>
                                            <p:strVal val="#ppt_x"/>
                                          </p:val>
                                        </p:tav>
                                        <p:tav tm="100000">
                                          <p:val>
                                            <p:strVal val="#ppt_x"/>
                                          </p:val>
                                        </p:tav>
                                      </p:tavLst>
                                    </p:anim>
                                    <p:anim calcmode="lin" valueType="num">
                                      <p:cBhvr additive="base">
                                        <p:cTn id="108" dur="500" fill="hold"/>
                                        <p:tgtEl>
                                          <p:spTgt spid="146"/>
                                        </p:tgtEl>
                                        <p:attrNameLst>
                                          <p:attrName>ppt_y</p:attrName>
                                        </p:attrNameLst>
                                      </p:cBhvr>
                                      <p:tavLst>
                                        <p:tav tm="0">
                                          <p:val>
                                            <p:strVal val="1+#ppt_h/2"/>
                                          </p:val>
                                        </p:tav>
                                        <p:tav tm="100000">
                                          <p:val>
                                            <p:strVal val="#ppt_y"/>
                                          </p:val>
                                        </p:tav>
                                      </p:tavLst>
                                    </p:anim>
                                  </p:childTnLst>
                                </p:cTn>
                              </p:par>
                              <p:par>
                                <p:cTn id="109" presetID="2" presetClass="entr" presetSubtype="1" fill="hold" grpId="0" nodeType="withEffect">
                                  <p:stCondLst>
                                    <p:cond delay="0"/>
                                  </p:stCondLst>
                                  <p:childTnLst>
                                    <p:set>
                                      <p:cBhvr>
                                        <p:cTn id="110" dur="1" fill="hold">
                                          <p:stCondLst>
                                            <p:cond delay="0"/>
                                          </p:stCondLst>
                                        </p:cTn>
                                        <p:tgtEl>
                                          <p:spTgt spid="147"/>
                                        </p:tgtEl>
                                        <p:attrNameLst>
                                          <p:attrName>style.visibility</p:attrName>
                                        </p:attrNameLst>
                                      </p:cBhvr>
                                      <p:to>
                                        <p:strVal val="visible"/>
                                      </p:to>
                                    </p:set>
                                    <p:anim calcmode="lin" valueType="num">
                                      <p:cBhvr additive="base">
                                        <p:cTn id="111" dur="500" fill="hold"/>
                                        <p:tgtEl>
                                          <p:spTgt spid="147"/>
                                        </p:tgtEl>
                                        <p:attrNameLst>
                                          <p:attrName>ppt_x</p:attrName>
                                        </p:attrNameLst>
                                      </p:cBhvr>
                                      <p:tavLst>
                                        <p:tav tm="0">
                                          <p:val>
                                            <p:strVal val="#ppt_x"/>
                                          </p:val>
                                        </p:tav>
                                        <p:tav tm="100000">
                                          <p:val>
                                            <p:strVal val="#ppt_x"/>
                                          </p:val>
                                        </p:tav>
                                      </p:tavLst>
                                    </p:anim>
                                    <p:anim calcmode="lin" valueType="num">
                                      <p:cBhvr additive="base">
                                        <p:cTn id="112" dur="500" fill="hold"/>
                                        <p:tgtEl>
                                          <p:spTgt spid="147"/>
                                        </p:tgtEl>
                                        <p:attrNameLst>
                                          <p:attrName>ppt_y</p:attrName>
                                        </p:attrNameLst>
                                      </p:cBhvr>
                                      <p:tavLst>
                                        <p:tav tm="0">
                                          <p:val>
                                            <p:strVal val="0-#ppt_h/2"/>
                                          </p:val>
                                        </p:tav>
                                        <p:tav tm="100000">
                                          <p:val>
                                            <p:strVal val="#ppt_y"/>
                                          </p:val>
                                        </p:tav>
                                      </p:tavLst>
                                    </p:anim>
                                  </p:childTnLst>
                                </p:cTn>
                              </p:par>
                              <p:par>
                                <p:cTn id="113" presetID="2" presetClass="entr" presetSubtype="4" fill="hold" grpId="0" nodeType="withEffect">
                                  <p:stCondLst>
                                    <p:cond delay="0"/>
                                  </p:stCondLst>
                                  <p:childTnLst>
                                    <p:set>
                                      <p:cBhvr>
                                        <p:cTn id="114" dur="1" fill="hold">
                                          <p:stCondLst>
                                            <p:cond delay="0"/>
                                          </p:stCondLst>
                                        </p:cTn>
                                        <p:tgtEl>
                                          <p:spTgt spid="148"/>
                                        </p:tgtEl>
                                        <p:attrNameLst>
                                          <p:attrName>style.visibility</p:attrName>
                                        </p:attrNameLst>
                                      </p:cBhvr>
                                      <p:to>
                                        <p:strVal val="visible"/>
                                      </p:to>
                                    </p:set>
                                    <p:anim calcmode="lin" valueType="num">
                                      <p:cBhvr additive="base">
                                        <p:cTn id="115" dur="500" fill="hold"/>
                                        <p:tgtEl>
                                          <p:spTgt spid="148"/>
                                        </p:tgtEl>
                                        <p:attrNameLst>
                                          <p:attrName>ppt_x</p:attrName>
                                        </p:attrNameLst>
                                      </p:cBhvr>
                                      <p:tavLst>
                                        <p:tav tm="0">
                                          <p:val>
                                            <p:strVal val="#ppt_x"/>
                                          </p:val>
                                        </p:tav>
                                        <p:tav tm="100000">
                                          <p:val>
                                            <p:strVal val="#ppt_x"/>
                                          </p:val>
                                        </p:tav>
                                      </p:tavLst>
                                    </p:anim>
                                    <p:anim calcmode="lin" valueType="num">
                                      <p:cBhvr additive="base">
                                        <p:cTn id="116" dur="500" fill="hold"/>
                                        <p:tgtEl>
                                          <p:spTgt spid="148"/>
                                        </p:tgtEl>
                                        <p:attrNameLst>
                                          <p:attrName>ppt_y</p:attrName>
                                        </p:attrNameLst>
                                      </p:cBhvr>
                                      <p:tavLst>
                                        <p:tav tm="0">
                                          <p:val>
                                            <p:strVal val="1+#ppt_h/2"/>
                                          </p:val>
                                        </p:tav>
                                        <p:tav tm="100000">
                                          <p:val>
                                            <p:strVal val="#ppt_y"/>
                                          </p:val>
                                        </p:tav>
                                      </p:tavLst>
                                    </p:anim>
                                  </p:childTnLst>
                                </p:cTn>
                              </p:par>
                              <p:par>
                                <p:cTn id="117" presetID="2" presetClass="entr" presetSubtype="9" fill="hold" grpId="0" nodeType="withEffect">
                                  <p:stCondLst>
                                    <p:cond delay="0"/>
                                  </p:stCondLst>
                                  <p:childTnLst>
                                    <p:set>
                                      <p:cBhvr>
                                        <p:cTn id="118" dur="1" fill="hold">
                                          <p:stCondLst>
                                            <p:cond delay="0"/>
                                          </p:stCondLst>
                                        </p:cTn>
                                        <p:tgtEl>
                                          <p:spTgt spid="149"/>
                                        </p:tgtEl>
                                        <p:attrNameLst>
                                          <p:attrName>style.visibility</p:attrName>
                                        </p:attrNameLst>
                                      </p:cBhvr>
                                      <p:to>
                                        <p:strVal val="visible"/>
                                      </p:to>
                                    </p:set>
                                    <p:anim calcmode="lin" valueType="num">
                                      <p:cBhvr additive="base">
                                        <p:cTn id="119" dur="500" fill="hold"/>
                                        <p:tgtEl>
                                          <p:spTgt spid="149"/>
                                        </p:tgtEl>
                                        <p:attrNameLst>
                                          <p:attrName>ppt_x</p:attrName>
                                        </p:attrNameLst>
                                      </p:cBhvr>
                                      <p:tavLst>
                                        <p:tav tm="0">
                                          <p:val>
                                            <p:strVal val="0-#ppt_w/2"/>
                                          </p:val>
                                        </p:tav>
                                        <p:tav tm="100000">
                                          <p:val>
                                            <p:strVal val="#ppt_x"/>
                                          </p:val>
                                        </p:tav>
                                      </p:tavLst>
                                    </p:anim>
                                    <p:anim calcmode="lin" valueType="num">
                                      <p:cBhvr additive="base">
                                        <p:cTn id="120" dur="500" fill="hold"/>
                                        <p:tgtEl>
                                          <p:spTgt spid="149"/>
                                        </p:tgtEl>
                                        <p:attrNameLst>
                                          <p:attrName>ppt_y</p:attrName>
                                        </p:attrNameLst>
                                      </p:cBhvr>
                                      <p:tavLst>
                                        <p:tav tm="0">
                                          <p:val>
                                            <p:strVal val="0-#ppt_h/2"/>
                                          </p:val>
                                        </p:tav>
                                        <p:tav tm="100000">
                                          <p:val>
                                            <p:strVal val="#ppt_y"/>
                                          </p:val>
                                        </p:tav>
                                      </p:tavLst>
                                    </p:anim>
                                  </p:childTnLst>
                                </p:cTn>
                              </p:par>
                              <p:par>
                                <p:cTn id="121" presetID="2" presetClass="entr" presetSubtype="4" fill="hold" grpId="0" nodeType="withEffect">
                                  <p:stCondLst>
                                    <p:cond delay="0"/>
                                  </p:stCondLst>
                                  <p:childTnLst>
                                    <p:set>
                                      <p:cBhvr>
                                        <p:cTn id="122" dur="1" fill="hold">
                                          <p:stCondLst>
                                            <p:cond delay="0"/>
                                          </p:stCondLst>
                                        </p:cTn>
                                        <p:tgtEl>
                                          <p:spTgt spid="150"/>
                                        </p:tgtEl>
                                        <p:attrNameLst>
                                          <p:attrName>style.visibility</p:attrName>
                                        </p:attrNameLst>
                                      </p:cBhvr>
                                      <p:to>
                                        <p:strVal val="visible"/>
                                      </p:to>
                                    </p:set>
                                    <p:anim calcmode="lin" valueType="num">
                                      <p:cBhvr additive="base">
                                        <p:cTn id="123" dur="500" fill="hold"/>
                                        <p:tgtEl>
                                          <p:spTgt spid="150"/>
                                        </p:tgtEl>
                                        <p:attrNameLst>
                                          <p:attrName>ppt_x</p:attrName>
                                        </p:attrNameLst>
                                      </p:cBhvr>
                                      <p:tavLst>
                                        <p:tav tm="0">
                                          <p:val>
                                            <p:strVal val="#ppt_x"/>
                                          </p:val>
                                        </p:tav>
                                        <p:tav tm="100000">
                                          <p:val>
                                            <p:strVal val="#ppt_x"/>
                                          </p:val>
                                        </p:tav>
                                      </p:tavLst>
                                    </p:anim>
                                    <p:anim calcmode="lin" valueType="num">
                                      <p:cBhvr additive="base">
                                        <p:cTn id="124" dur="500" fill="hold"/>
                                        <p:tgtEl>
                                          <p:spTgt spid="150"/>
                                        </p:tgtEl>
                                        <p:attrNameLst>
                                          <p:attrName>ppt_y</p:attrName>
                                        </p:attrNameLst>
                                      </p:cBhvr>
                                      <p:tavLst>
                                        <p:tav tm="0">
                                          <p:val>
                                            <p:strVal val="1+#ppt_h/2"/>
                                          </p:val>
                                        </p:tav>
                                        <p:tav tm="100000">
                                          <p:val>
                                            <p:strVal val="#ppt_y"/>
                                          </p:val>
                                        </p:tav>
                                      </p:tavLst>
                                    </p:anim>
                                  </p:childTnLst>
                                </p:cTn>
                              </p:par>
                              <p:par>
                                <p:cTn id="125" presetID="2" presetClass="entr" presetSubtype="9" fill="hold" grpId="0" nodeType="withEffect">
                                  <p:stCondLst>
                                    <p:cond delay="0"/>
                                  </p:stCondLst>
                                  <p:childTnLst>
                                    <p:set>
                                      <p:cBhvr>
                                        <p:cTn id="126" dur="1" fill="hold">
                                          <p:stCondLst>
                                            <p:cond delay="0"/>
                                          </p:stCondLst>
                                        </p:cTn>
                                        <p:tgtEl>
                                          <p:spTgt spid="151"/>
                                        </p:tgtEl>
                                        <p:attrNameLst>
                                          <p:attrName>style.visibility</p:attrName>
                                        </p:attrNameLst>
                                      </p:cBhvr>
                                      <p:to>
                                        <p:strVal val="visible"/>
                                      </p:to>
                                    </p:set>
                                    <p:anim calcmode="lin" valueType="num">
                                      <p:cBhvr additive="base">
                                        <p:cTn id="127" dur="500" fill="hold"/>
                                        <p:tgtEl>
                                          <p:spTgt spid="151"/>
                                        </p:tgtEl>
                                        <p:attrNameLst>
                                          <p:attrName>ppt_x</p:attrName>
                                        </p:attrNameLst>
                                      </p:cBhvr>
                                      <p:tavLst>
                                        <p:tav tm="0">
                                          <p:val>
                                            <p:strVal val="0-#ppt_w/2"/>
                                          </p:val>
                                        </p:tav>
                                        <p:tav tm="100000">
                                          <p:val>
                                            <p:strVal val="#ppt_x"/>
                                          </p:val>
                                        </p:tav>
                                      </p:tavLst>
                                    </p:anim>
                                    <p:anim calcmode="lin" valueType="num">
                                      <p:cBhvr additive="base">
                                        <p:cTn id="128" dur="500" fill="hold"/>
                                        <p:tgtEl>
                                          <p:spTgt spid="151"/>
                                        </p:tgtEl>
                                        <p:attrNameLst>
                                          <p:attrName>ppt_y</p:attrName>
                                        </p:attrNameLst>
                                      </p:cBhvr>
                                      <p:tavLst>
                                        <p:tav tm="0">
                                          <p:val>
                                            <p:strVal val="0-#ppt_h/2"/>
                                          </p:val>
                                        </p:tav>
                                        <p:tav tm="100000">
                                          <p:val>
                                            <p:strVal val="#ppt_y"/>
                                          </p:val>
                                        </p:tav>
                                      </p:tavLst>
                                    </p:anim>
                                  </p:childTnLst>
                                </p:cTn>
                              </p:par>
                              <p:par>
                                <p:cTn id="129" presetID="2" presetClass="entr" presetSubtype="12" fill="hold" nodeType="withEffect">
                                  <p:stCondLst>
                                    <p:cond delay="0"/>
                                  </p:stCondLst>
                                  <p:childTnLst>
                                    <p:set>
                                      <p:cBhvr>
                                        <p:cTn id="130" dur="1" fill="hold">
                                          <p:stCondLst>
                                            <p:cond delay="0"/>
                                          </p:stCondLst>
                                        </p:cTn>
                                        <p:tgtEl>
                                          <p:spTgt spid="152"/>
                                        </p:tgtEl>
                                        <p:attrNameLst>
                                          <p:attrName>style.visibility</p:attrName>
                                        </p:attrNameLst>
                                      </p:cBhvr>
                                      <p:to>
                                        <p:strVal val="visible"/>
                                      </p:to>
                                    </p:set>
                                    <p:anim calcmode="lin" valueType="num">
                                      <p:cBhvr additive="base">
                                        <p:cTn id="131" dur="500" fill="hold"/>
                                        <p:tgtEl>
                                          <p:spTgt spid="152"/>
                                        </p:tgtEl>
                                        <p:attrNameLst>
                                          <p:attrName>ppt_x</p:attrName>
                                        </p:attrNameLst>
                                      </p:cBhvr>
                                      <p:tavLst>
                                        <p:tav tm="0">
                                          <p:val>
                                            <p:strVal val="0-#ppt_w/2"/>
                                          </p:val>
                                        </p:tav>
                                        <p:tav tm="100000">
                                          <p:val>
                                            <p:strVal val="#ppt_x"/>
                                          </p:val>
                                        </p:tav>
                                      </p:tavLst>
                                    </p:anim>
                                    <p:anim calcmode="lin" valueType="num">
                                      <p:cBhvr additive="base">
                                        <p:cTn id="132" dur="500" fill="hold"/>
                                        <p:tgtEl>
                                          <p:spTgt spid="152"/>
                                        </p:tgtEl>
                                        <p:attrNameLst>
                                          <p:attrName>ppt_y</p:attrName>
                                        </p:attrNameLst>
                                      </p:cBhvr>
                                      <p:tavLst>
                                        <p:tav tm="0">
                                          <p:val>
                                            <p:strVal val="1+#ppt_h/2"/>
                                          </p:val>
                                        </p:tav>
                                        <p:tav tm="100000">
                                          <p:val>
                                            <p:strVal val="#ppt_y"/>
                                          </p:val>
                                        </p:tav>
                                      </p:tavLst>
                                    </p:anim>
                                  </p:childTnLst>
                                </p:cTn>
                              </p:par>
                              <p:par>
                                <p:cTn id="133" presetID="2" presetClass="entr" presetSubtype="4" fill="hold" grpId="0" nodeType="withEffect">
                                  <p:stCondLst>
                                    <p:cond delay="0"/>
                                  </p:stCondLst>
                                  <p:childTnLst>
                                    <p:set>
                                      <p:cBhvr>
                                        <p:cTn id="134" dur="1" fill="hold">
                                          <p:stCondLst>
                                            <p:cond delay="0"/>
                                          </p:stCondLst>
                                        </p:cTn>
                                        <p:tgtEl>
                                          <p:spTgt spid="161"/>
                                        </p:tgtEl>
                                        <p:attrNameLst>
                                          <p:attrName>style.visibility</p:attrName>
                                        </p:attrNameLst>
                                      </p:cBhvr>
                                      <p:to>
                                        <p:strVal val="visible"/>
                                      </p:to>
                                    </p:set>
                                    <p:anim calcmode="lin" valueType="num">
                                      <p:cBhvr additive="base">
                                        <p:cTn id="135" dur="500" fill="hold"/>
                                        <p:tgtEl>
                                          <p:spTgt spid="161"/>
                                        </p:tgtEl>
                                        <p:attrNameLst>
                                          <p:attrName>ppt_x</p:attrName>
                                        </p:attrNameLst>
                                      </p:cBhvr>
                                      <p:tavLst>
                                        <p:tav tm="0">
                                          <p:val>
                                            <p:strVal val="#ppt_x"/>
                                          </p:val>
                                        </p:tav>
                                        <p:tav tm="100000">
                                          <p:val>
                                            <p:strVal val="#ppt_x"/>
                                          </p:val>
                                        </p:tav>
                                      </p:tavLst>
                                    </p:anim>
                                    <p:anim calcmode="lin" valueType="num">
                                      <p:cBhvr additive="base">
                                        <p:cTn id="136" dur="500" fill="hold"/>
                                        <p:tgtEl>
                                          <p:spTgt spid="161"/>
                                        </p:tgtEl>
                                        <p:attrNameLst>
                                          <p:attrName>ppt_y</p:attrName>
                                        </p:attrNameLst>
                                      </p:cBhvr>
                                      <p:tavLst>
                                        <p:tav tm="0">
                                          <p:val>
                                            <p:strVal val="1+#ppt_h/2"/>
                                          </p:val>
                                        </p:tav>
                                        <p:tav tm="100000">
                                          <p:val>
                                            <p:strVal val="#ppt_y"/>
                                          </p:val>
                                        </p:tav>
                                      </p:tavLst>
                                    </p:anim>
                                  </p:childTnLst>
                                </p:cTn>
                              </p:par>
                              <p:par>
                                <p:cTn id="137" presetID="2" presetClass="entr" presetSubtype="4" fill="hold" grpId="0" nodeType="withEffect">
                                  <p:stCondLst>
                                    <p:cond delay="0"/>
                                  </p:stCondLst>
                                  <p:childTnLst>
                                    <p:set>
                                      <p:cBhvr>
                                        <p:cTn id="138" dur="1" fill="hold">
                                          <p:stCondLst>
                                            <p:cond delay="0"/>
                                          </p:stCondLst>
                                        </p:cTn>
                                        <p:tgtEl>
                                          <p:spTgt spid="162"/>
                                        </p:tgtEl>
                                        <p:attrNameLst>
                                          <p:attrName>style.visibility</p:attrName>
                                        </p:attrNameLst>
                                      </p:cBhvr>
                                      <p:to>
                                        <p:strVal val="visible"/>
                                      </p:to>
                                    </p:set>
                                    <p:anim calcmode="lin" valueType="num">
                                      <p:cBhvr additive="base">
                                        <p:cTn id="139" dur="500" fill="hold"/>
                                        <p:tgtEl>
                                          <p:spTgt spid="162"/>
                                        </p:tgtEl>
                                        <p:attrNameLst>
                                          <p:attrName>ppt_x</p:attrName>
                                        </p:attrNameLst>
                                      </p:cBhvr>
                                      <p:tavLst>
                                        <p:tav tm="0">
                                          <p:val>
                                            <p:strVal val="#ppt_x"/>
                                          </p:val>
                                        </p:tav>
                                        <p:tav tm="100000">
                                          <p:val>
                                            <p:strVal val="#ppt_x"/>
                                          </p:val>
                                        </p:tav>
                                      </p:tavLst>
                                    </p:anim>
                                    <p:anim calcmode="lin" valueType="num">
                                      <p:cBhvr additive="base">
                                        <p:cTn id="140" dur="500" fill="hold"/>
                                        <p:tgtEl>
                                          <p:spTgt spid="162"/>
                                        </p:tgtEl>
                                        <p:attrNameLst>
                                          <p:attrName>ppt_y</p:attrName>
                                        </p:attrNameLst>
                                      </p:cBhvr>
                                      <p:tavLst>
                                        <p:tav tm="0">
                                          <p:val>
                                            <p:strVal val="1+#ppt_h/2"/>
                                          </p:val>
                                        </p:tav>
                                        <p:tav tm="100000">
                                          <p:val>
                                            <p:strVal val="#ppt_y"/>
                                          </p:val>
                                        </p:tav>
                                      </p:tavLst>
                                    </p:anim>
                                  </p:childTnLst>
                                </p:cTn>
                              </p:par>
                              <p:par>
                                <p:cTn id="141" presetID="2" presetClass="entr" presetSubtype="4" fill="hold" grpId="0" nodeType="withEffect">
                                  <p:stCondLst>
                                    <p:cond delay="0"/>
                                  </p:stCondLst>
                                  <p:childTnLst>
                                    <p:set>
                                      <p:cBhvr>
                                        <p:cTn id="142" dur="1" fill="hold">
                                          <p:stCondLst>
                                            <p:cond delay="0"/>
                                          </p:stCondLst>
                                        </p:cTn>
                                        <p:tgtEl>
                                          <p:spTgt spid="163"/>
                                        </p:tgtEl>
                                        <p:attrNameLst>
                                          <p:attrName>style.visibility</p:attrName>
                                        </p:attrNameLst>
                                      </p:cBhvr>
                                      <p:to>
                                        <p:strVal val="visible"/>
                                      </p:to>
                                    </p:set>
                                    <p:anim calcmode="lin" valueType="num">
                                      <p:cBhvr additive="base">
                                        <p:cTn id="143" dur="500" fill="hold"/>
                                        <p:tgtEl>
                                          <p:spTgt spid="163"/>
                                        </p:tgtEl>
                                        <p:attrNameLst>
                                          <p:attrName>ppt_x</p:attrName>
                                        </p:attrNameLst>
                                      </p:cBhvr>
                                      <p:tavLst>
                                        <p:tav tm="0">
                                          <p:val>
                                            <p:strVal val="#ppt_x"/>
                                          </p:val>
                                        </p:tav>
                                        <p:tav tm="100000">
                                          <p:val>
                                            <p:strVal val="#ppt_x"/>
                                          </p:val>
                                        </p:tav>
                                      </p:tavLst>
                                    </p:anim>
                                    <p:anim calcmode="lin" valueType="num">
                                      <p:cBhvr additive="base">
                                        <p:cTn id="144" dur="500" fill="hold"/>
                                        <p:tgtEl>
                                          <p:spTgt spid="163"/>
                                        </p:tgtEl>
                                        <p:attrNameLst>
                                          <p:attrName>ppt_y</p:attrName>
                                        </p:attrNameLst>
                                      </p:cBhvr>
                                      <p:tavLst>
                                        <p:tav tm="0">
                                          <p:val>
                                            <p:strVal val="1+#ppt_h/2"/>
                                          </p:val>
                                        </p:tav>
                                        <p:tav tm="100000">
                                          <p:val>
                                            <p:strVal val="#ppt_y"/>
                                          </p:val>
                                        </p:tav>
                                      </p:tavLst>
                                    </p:anim>
                                  </p:childTnLst>
                                </p:cTn>
                              </p:par>
                              <p:par>
                                <p:cTn id="145" presetID="2" presetClass="entr" presetSubtype="12" fill="hold" grpId="0" nodeType="withEffect">
                                  <p:stCondLst>
                                    <p:cond delay="0"/>
                                  </p:stCondLst>
                                  <p:childTnLst>
                                    <p:set>
                                      <p:cBhvr>
                                        <p:cTn id="146" dur="1" fill="hold">
                                          <p:stCondLst>
                                            <p:cond delay="0"/>
                                          </p:stCondLst>
                                        </p:cTn>
                                        <p:tgtEl>
                                          <p:spTgt spid="164"/>
                                        </p:tgtEl>
                                        <p:attrNameLst>
                                          <p:attrName>style.visibility</p:attrName>
                                        </p:attrNameLst>
                                      </p:cBhvr>
                                      <p:to>
                                        <p:strVal val="visible"/>
                                      </p:to>
                                    </p:set>
                                    <p:anim calcmode="lin" valueType="num">
                                      <p:cBhvr additive="base">
                                        <p:cTn id="147" dur="500" fill="hold"/>
                                        <p:tgtEl>
                                          <p:spTgt spid="164"/>
                                        </p:tgtEl>
                                        <p:attrNameLst>
                                          <p:attrName>ppt_x</p:attrName>
                                        </p:attrNameLst>
                                      </p:cBhvr>
                                      <p:tavLst>
                                        <p:tav tm="0">
                                          <p:val>
                                            <p:strVal val="0-#ppt_w/2"/>
                                          </p:val>
                                        </p:tav>
                                        <p:tav tm="100000">
                                          <p:val>
                                            <p:strVal val="#ppt_x"/>
                                          </p:val>
                                        </p:tav>
                                      </p:tavLst>
                                    </p:anim>
                                    <p:anim calcmode="lin" valueType="num">
                                      <p:cBhvr additive="base">
                                        <p:cTn id="148" dur="500" fill="hold"/>
                                        <p:tgtEl>
                                          <p:spTgt spid="164"/>
                                        </p:tgtEl>
                                        <p:attrNameLst>
                                          <p:attrName>ppt_y</p:attrName>
                                        </p:attrNameLst>
                                      </p:cBhvr>
                                      <p:tavLst>
                                        <p:tav tm="0">
                                          <p:val>
                                            <p:strVal val="1+#ppt_h/2"/>
                                          </p:val>
                                        </p:tav>
                                        <p:tav tm="100000">
                                          <p:val>
                                            <p:strVal val="#ppt_y"/>
                                          </p:val>
                                        </p:tav>
                                      </p:tavLst>
                                    </p:anim>
                                  </p:childTnLst>
                                </p:cTn>
                              </p:par>
                              <p:par>
                                <p:cTn id="149" presetID="2" presetClass="entr" presetSubtype="4" fill="hold" grpId="0" nodeType="withEffect">
                                  <p:stCondLst>
                                    <p:cond delay="0"/>
                                  </p:stCondLst>
                                  <p:childTnLst>
                                    <p:set>
                                      <p:cBhvr>
                                        <p:cTn id="150" dur="1" fill="hold">
                                          <p:stCondLst>
                                            <p:cond delay="0"/>
                                          </p:stCondLst>
                                        </p:cTn>
                                        <p:tgtEl>
                                          <p:spTgt spid="165"/>
                                        </p:tgtEl>
                                        <p:attrNameLst>
                                          <p:attrName>style.visibility</p:attrName>
                                        </p:attrNameLst>
                                      </p:cBhvr>
                                      <p:to>
                                        <p:strVal val="visible"/>
                                      </p:to>
                                    </p:set>
                                    <p:anim calcmode="lin" valueType="num">
                                      <p:cBhvr additive="base">
                                        <p:cTn id="151" dur="500" fill="hold"/>
                                        <p:tgtEl>
                                          <p:spTgt spid="165"/>
                                        </p:tgtEl>
                                        <p:attrNameLst>
                                          <p:attrName>ppt_x</p:attrName>
                                        </p:attrNameLst>
                                      </p:cBhvr>
                                      <p:tavLst>
                                        <p:tav tm="0">
                                          <p:val>
                                            <p:strVal val="#ppt_x"/>
                                          </p:val>
                                        </p:tav>
                                        <p:tav tm="100000">
                                          <p:val>
                                            <p:strVal val="#ppt_x"/>
                                          </p:val>
                                        </p:tav>
                                      </p:tavLst>
                                    </p:anim>
                                    <p:anim calcmode="lin" valueType="num">
                                      <p:cBhvr additive="base">
                                        <p:cTn id="152" dur="500" fill="hold"/>
                                        <p:tgtEl>
                                          <p:spTgt spid="165"/>
                                        </p:tgtEl>
                                        <p:attrNameLst>
                                          <p:attrName>ppt_y</p:attrName>
                                        </p:attrNameLst>
                                      </p:cBhvr>
                                      <p:tavLst>
                                        <p:tav tm="0">
                                          <p:val>
                                            <p:strVal val="1+#ppt_h/2"/>
                                          </p:val>
                                        </p:tav>
                                        <p:tav tm="100000">
                                          <p:val>
                                            <p:strVal val="#ppt_y"/>
                                          </p:val>
                                        </p:tav>
                                      </p:tavLst>
                                    </p:anim>
                                  </p:childTnLst>
                                </p:cTn>
                              </p:par>
                              <p:par>
                                <p:cTn id="153" presetID="2" presetClass="entr" presetSubtype="12" fill="hold" grpId="0" nodeType="withEffect">
                                  <p:stCondLst>
                                    <p:cond delay="0"/>
                                  </p:stCondLst>
                                  <p:childTnLst>
                                    <p:set>
                                      <p:cBhvr>
                                        <p:cTn id="154" dur="1" fill="hold">
                                          <p:stCondLst>
                                            <p:cond delay="0"/>
                                          </p:stCondLst>
                                        </p:cTn>
                                        <p:tgtEl>
                                          <p:spTgt spid="166"/>
                                        </p:tgtEl>
                                        <p:attrNameLst>
                                          <p:attrName>style.visibility</p:attrName>
                                        </p:attrNameLst>
                                      </p:cBhvr>
                                      <p:to>
                                        <p:strVal val="visible"/>
                                      </p:to>
                                    </p:set>
                                    <p:anim calcmode="lin" valueType="num">
                                      <p:cBhvr additive="base">
                                        <p:cTn id="155" dur="500" fill="hold"/>
                                        <p:tgtEl>
                                          <p:spTgt spid="166"/>
                                        </p:tgtEl>
                                        <p:attrNameLst>
                                          <p:attrName>ppt_x</p:attrName>
                                        </p:attrNameLst>
                                      </p:cBhvr>
                                      <p:tavLst>
                                        <p:tav tm="0">
                                          <p:val>
                                            <p:strVal val="0-#ppt_w/2"/>
                                          </p:val>
                                        </p:tav>
                                        <p:tav tm="100000">
                                          <p:val>
                                            <p:strVal val="#ppt_x"/>
                                          </p:val>
                                        </p:tav>
                                      </p:tavLst>
                                    </p:anim>
                                    <p:anim calcmode="lin" valueType="num">
                                      <p:cBhvr additive="base">
                                        <p:cTn id="156" dur="500" fill="hold"/>
                                        <p:tgtEl>
                                          <p:spTgt spid="166"/>
                                        </p:tgtEl>
                                        <p:attrNameLst>
                                          <p:attrName>ppt_y</p:attrName>
                                        </p:attrNameLst>
                                      </p:cBhvr>
                                      <p:tavLst>
                                        <p:tav tm="0">
                                          <p:val>
                                            <p:strVal val="1+#ppt_h/2"/>
                                          </p:val>
                                        </p:tav>
                                        <p:tav tm="100000">
                                          <p:val>
                                            <p:strVal val="#ppt_y"/>
                                          </p:val>
                                        </p:tav>
                                      </p:tavLst>
                                    </p:anim>
                                  </p:childTnLst>
                                </p:cTn>
                              </p:par>
                              <p:par>
                                <p:cTn id="157" presetID="2" presetClass="entr" presetSubtype="4" fill="hold" grpId="0" nodeType="withEffect">
                                  <p:stCondLst>
                                    <p:cond delay="0"/>
                                  </p:stCondLst>
                                  <p:childTnLst>
                                    <p:set>
                                      <p:cBhvr>
                                        <p:cTn id="158" dur="1" fill="hold">
                                          <p:stCondLst>
                                            <p:cond delay="0"/>
                                          </p:stCondLst>
                                        </p:cTn>
                                        <p:tgtEl>
                                          <p:spTgt spid="167"/>
                                        </p:tgtEl>
                                        <p:attrNameLst>
                                          <p:attrName>style.visibility</p:attrName>
                                        </p:attrNameLst>
                                      </p:cBhvr>
                                      <p:to>
                                        <p:strVal val="visible"/>
                                      </p:to>
                                    </p:set>
                                    <p:anim calcmode="lin" valueType="num">
                                      <p:cBhvr additive="base">
                                        <p:cTn id="159" dur="500" fill="hold"/>
                                        <p:tgtEl>
                                          <p:spTgt spid="167"/>
                                        </p:tgtEl>
                                        <p:attrNameLst>
                                          <p:attrName>ppt_x</p:attrName>
                                        </p:attrNameLst>
                                      </p:cBhvr>
                                      <p:tavLst>
                                        <p:tav tm="0">
                                          <p:val>
                                            <p:strVal val="#ppt_x"/>
                                          </p:val>
                                        </p:tav>
                                        <p:tav tm="100000">
                                          <p:val>
                                            <p:strVal val="#ppt_x"/>
                                          </p:val>
                                        </p:tav>
                                      </p:tavLst>
                                    </p:anim>
                                    <p:anim calcmode="lin" valueType="num">
                                      <p:cBhvr additive="base">
                                        <p:cTn id="160" dur="500" fill="hold"/>
                                        <p:tgtEl>
                                          <p:spTgt spid="167"/>
                                        </p:tgtEl>
                                        <p:attrNameLst>
                                          <p:attrName>ppt_y</p:attrName>
                                        </p:attrNameLst>
                                      </p:cBhvr>
                                      <p:tavLst>
                                        <p:tav tm="0">
                                          <p:val>
                                            <p:strVal val="1+#ppt_h/2"/>
                                          </p:val>
                                        </p:tav>
                                        <p:tav tm="100000">
                                          <p:val>
                                            <p:strVal val="#ppt_y"/>
                                          </p:val>
                                        </p:tav>
                                      </p:tavLst>
                                    </p:anim>
                                  </p:childTnLst>
                                </p:cTn>
                              </p:par>
                              <p:par>
                                <p:cTn id="161" presetID="2" presetClass="entr" presetSubtype="4" fill="hold" grpId="0" nodeType="withEffect">
                                  <p:stCondLst>
                                    <p:cond delay="0"/>
                                  </p:stCondLst>
                                  <p:childTnLst>
                                    <p:set>
                                      <p:cBhvr>
                                        <p:cTn id="162" dur="1" fill="hold">
                                          <p:stCondLst>
                                            <p:cond delay="0"/>
                                          </p:stCondLst>
                                        </p:cTn>
                                        <p:tgtEl>
                                          <p:spTgt spid="168"/>
                                        </p:tgtEl>
                                        <p:attrNameLst>
                                          <p:attrName>style.visibility</p:attrName>
                                        </p:attrNameLst>
                                      </p:cBhvr>
                                      <p:to>
                                        <p:strVal val="visible"/>
                                      </p:to>
                                    </p:set>
                                    <p:anim calcmode="lin" valueType="num">
                                      <p:cBhvr additive="base">
                                        <p:cTn id="163" dur="500" fill="hold"/>
                                        <p:tgtEl>
                                          <p:spTgt spid="168"/>
                                        </p:tgtEl>
                                        <p:attrNameLst>
                                          <p:attrName>ppt_x</p:attrName>
                                        </p:attrNameLst>
                                      </p:cBhvr>
                                      <p:tavLst>
                                        <p:tav tm="0">
                                          <p:val>
                                            <p:strVal val="#ppt_x"/>
                                          </p:val>
                                        </p:tav>
                                        <p:tav tm="100000">
                                          <p:val>
                                            <p:strVal val="#ppt_x"/>
                                          </p:val>
                                        </p:tav>
                                      </p:tavLst>
                                    </p:anim>
                                    <p:anim calcmode="lin" valueType="num">
                                      <p:cBhvr additive="base">
                                        <p:cTn id="164" dur="500" fill="hold"/>
                                        <p:tgtEl>
                                          <p:spTgt spid="168"/>
                                        </p:tgtEl>
                                        <p:attrNameLst>
                                          <p:attrName>ppt_y</p:attrName>
                                        </p:attrNameLst>
                                      </p:cBhvr>
                                      <p:tavLst>
                                        <p:tav tm="0">
                                          <p:val>
                                            <p:strVal val="1+#ppt_h/2"/>
                                          </p:val>
                                        </p:tav>
                                        <p:tav tm="100000">
                                          <p:val>
                                            <p:strVal val="#ppt_y"/>
                                          </p:val>
                                        </p:tav>
                                      </p:tavLst>
                                    </p:anim>
                                  </p:childTnLst>
                                </p:cTn>
                              </p:par>
                              <p:par>
                                <p:cTn id="165" presetID="2" presetClass="entr" presetSubtype="4" fill="hold" grpId="0" nodeType="withEffect">
                                  <p:stCondLst>
                                    <p:cond delay="0"/>
                                  </p:stCondLst>
                                  <p:childTnLst>
                                    <p:set>
                                      <p:cBhvr>
                                        <p:cTn id="166" dur="1" fill="hold">
                                          <p:stCondLst>
                                            <p:cond delay="0"/>
                                          </p:stCondLst>
                                        </p:cTn>
                                        <p:tgtEl>
                                          <p:spTgt spid="169"/>
                                        </p:tgtEl>
                                        <p:attrNameLst>
                                          <p:attrName>style.visibility</p:attrName>
                                        </p:attrNameLst>
                                      </p:cBhvr>
                                      <p:to>
                                        <p:strVal val="visible"/>
                                      </p:to>
                                    </p:set>
                                    <p:anim calcmode="lin" valueType="num">
                                      <p:cBhvr additive="base">
                                        <p:cTn id="167" dur="500" fill="hold"/>
                                        <p:tgtEl>
                                          <p:spTgt spid="169"/>
                                        </p:tgtEl>
                                        <p:attrNameLst>
                                          <p:attrName>ppt_x</p:attrName>
                                        </p:attrNameLst>
                                      </p:cBhvr>
                                      <p:tavLst>
                                        <p:tav tm="0">
                                          <p:val>
                                            <p:strVal val="#ppt_x"/>
                                          </p:val>
                                        </p:tav>
                                        <p:tav tm="100000">
                                          <p:val>
                                            <p:strVal val="#ppt_x"/>
                                          </p:val>
                                        </p:tav>
                                      </p:tavLst>
                                    </p:anim>
                                    <p:anim calcmode="lin" valueType="num">
                                      <p:cBhvr additive="base">
                                        <p:cTn id="168" dur="500" fill="hold"/>
                                        <p:tgtEl>
                                          <p:spTgt spid="169"/>
                                        </p:tgtEl>
                                        <p:attrNameLst>
                                          <p:attrName>ppt_y</p:attrName>
                                        </p:attrNameLst>
                                      </p:cBhvr>
                                      <p:tavLst>
                                        <p:tav tm="0">
                                          <p:val>
                                            <p:strVal val="1+#ppt_h/2"/>
                                          </p:val>
                                        </p:tav>
                                        <p:tav tm="100000">
                                          <p:val>
                                            <p:strVal val="#ppt_y"/>
                                          </p:val>
                                        </p:tav>
                                      </p:tavLst>
                                    </p:anim>
                                  </p:childTnLst>
                                </p:cTn>
                              </p:par>
                              <p:par>
                                <p:cTn id="169" presetID="2" presetClass="entr" presetSubtype="8" fill="hold" nodeType="withEffect">
                                  <p:stCondLst>
                                    <p:cond delay="0"/>
                                  </p:stCondLst>
                                  <p:childTnLst>
                                    <p:set>
                                      <p:cBhvr>
                                        <p:cTn id="170" dur="1" fill="hold">
                                          <p:stCondLst>
                                            <p:cond delay="0"/>
                                          </p:stCondLst>
                                        </p:cTn>
                                        <p:tgtEl>
                                          <p:spTgt spid="170"/>
                                        </p:tgtEl>
                                        <p:attrNameLst>
                                          <p:attrName>style.visibility</p:attrName>
                                        </p:attrNameLst>
                                      </p:cBhvr>
                                      <p:to>
                                        <p:strVal val="visible"/>
                                      </p:to>
                                    </p:set>
                                    <p:anim calcmode="lin" valueType="num">
                                      <p:cBhvr additive="base">
                                        <p:cTn id="171" dur="500" fill="hold"/>
                                        <p:tgtEl>
                                          <p:spTgt spid="170"/>
                                        </p:tgtEl>
                                        <p:attrNameLst>
                                          <p:attrName>ppt_x</p:attrName>
                                        </p:attrNameLst>
                                      </p:cBhvr>
                                      <p:tavLst>
                                        <p:tav tm="0">
                                          <p:val>
                                            <p:strVal val="0-#ppt_w/2"/>
                                          </p:val>
                                        </p:tav>
                                        <p:tav tm="100000">
                                          <p:val>
                                            <p:strVal val="#ppt_x"/>
                                          </p:val>
                                        </p:tav>
                                      </p:tavLst>
                                    </p:anim>
                                    <p:anim calcmode="lin" valueType="num">
                                      <p:cBhvr additive="base">
                                        <p:cTn id="172" dur="500" fill="hold"/>
                                        <p:tgtEl>
                                          <p:spTgt spid="170"/>
                                        </p:tgtEl>
                                        <p:attrNameLst>
                                          <p:attrName>ppt_y</p:attrName>
                                        </p:attrNameLst>
                                      </p:cBhvr>
                                      <p:tavLst>
                                        <p:tav tm="0">
                                          <p:val>
                                            <p:strVal val="#ppt_y"/>
                                          </p:val>
                                        </p:tav>
                                        <p:tav tm="100000">
                                          <p:val>
                                            <p:strVal val="#ppt_y"/>
                                          </p:val>
                                        </p:tav>
                                      </p:tavLst>
                                    </p:anim>
                                  </p:childTnLst>
                                </p:cTn>
                              </p:par>
                              <p:par>
                                <p:cTn id="173" presetID="2" presetClass="entr" presetSubtype="4" fill="hold" grpId="0" nodeType="withEffect">
                                  <p:stCondLst>
                                    <p:cond delay="0"/>
                                  </p:stCondLst>
                                  <p:childTnLst>
                                    <p:set>
                                      <p:cBhvr>
                                        <p:cTn id="174" dur="1" fill="hold">
                                          <p:stCondLst>
                                            <p:cond delay="0"/>
                                          </p:stCondLst>
                                        </p:cTn>
                                        <p:tgtEl>
                                          <p:spTgt spid="173"/>
                                        </p:tgtEl>
                                        <p:attrNameLst>
                                          <p:attrName>style.visibility</p:attrName>
                                        </p:attrNameLst>
                                      </p:cBhvr>
                                      <p:to>
                                        <p:strVal val="visible"/>
                                      </p:to>
                                    </p:set>
                                    <p:anim calcmode="lin" valueType="num">
                                      <p:cBhvr additive="base">
                                        <p:cTn id="175" dur="500" fill="hold"/>
                                        <p:tgtEl>
                                          <p:spTgt spid="173"/>
                                        </p:tgtEl>
                                        <p:attrNameLst>
                                          <p:attrName>ppt_x</p:attrName>
                                        </p:attrNameLst>
                                      </p:cBhvr>
                                      <p:tavLst>
                                        <p:tav tm="0">
                                          <p:val>
                                            <p:strVal val="#ppt_x"/>
                                          </p:val>
                                        </p:tav>
                                        <p:tav tm="100000">
                                          <p:val>
                                            <p:strVal val="#ppt_x"/>
                                          </p:val>
                                        </p:tav>
                                      </p:tavLst>
                                    </p:anim>
                                    <p:anim calcmode="lin" valueType="num">
                                      <p:cBhvr additive="base">
                                        <p:cTn id="176" dur="500" fill="hold"/>
                                        <p:tgtEl>
                                          <p:spTgt spid="173"/>
                                        </p:tgtEl>
                                        <p:attrNameLst>
                                          <p:attrName>ppt_y</p:attrName>
                                        </p:attrNameLst>
                                      </p:cBhvr>
                                      <p:tavLst>
                                        <p:tav tm="0">
                                          <p:val>
                                            <p:strVal val="1+#ppt_h/2"/>
                                          </p:val>
                                        </p:tav>
                                        <p:tav tm="100000">
                                          <p:val>
                                            <p:strVal val="#ppt_y"/>
                                          </p:val>
                                        </p:tav>
                                      </p:tavLst>
                                    </p:anim>
                                  </p:childTnLst>
                                </p:cTn>
                              </p:par>
                              <p:par>
                                <p:cTn id="177" presetID="2" presetClass="entr" presetSubtype="4" fill="hold" grpId="0" nodeType="withEffect">
                                  <p:stCondLst>
                                    <p:cond delay="0"/>
                                  </p:stCondLst>
                                  <p:childTnLst>
                                    <p:set>
                                      <p:cBhvr>
                                        <p:cTn id="178" dur="1" fill="hold">
                                          <p:stCondLst>
                                            <p:cond delay="0"/>
                                          </p:stCondLst>
                                        </p:cTn>
                                        <p:tgtEl>
                                          <p:spTgt spid="174"/>
                                        </p:tgtEl>
                                        <p:attrNameLst>
                                          <p:attrName>style.visibility</p:attrName>
                                        </p:attrNameLst>
                                      </p:cBhvr>
                                      <p:to>
                                        <p:strVal val="visible"/>
                                      </p:to>
                                    </p:set>
                                    <p:anim calcmode="lin" valueType="num">
                                      <p:cBhvr additive="base">
                                        <p:cTn id="179" dur="500" fill="hold"/>
                                        <p:tgtEl>
                                          <p:spTgt spid="174"/>
                                        </p:tgtEl>
                                        <p:attrNameLst>
                                          <p:attrName>ppt_x</p:attrName>
                                        </p:attrNameLst>
                                      </p:cBhvr>
                                      <p:tavLst>
                                        <p:tav tm="0">
                                          <p:val>
                                            <p:strVal val="#ppt_x"/>
                                          </p:val>
                                        </p:tav>
                                        <p:tav tm="100000">
                                          <p:val>
                                            <p:strVal val="#ppt_x"/>
                                          </p:val>
                                        </p:tav>
                                      </p:tavLst>
                                    </p:anim>
                                    <p:anim calcmode="lin" valueType="num">
                                      <p:cBhvr additive="base">
                                        <p:cTn id="180" dur="500" fill="hold"/>
                                        <p:tgtEl>
                                          <p:spTgt spid="174"/>
                                        </p:tgtEl>
                                        <p:attrNameLst>
                                          <p:attrName>ppt_y</p:attrName>
                                        </p:attrNameLst>
                                      </p:cBhvr>
                                      <p:tavLst>
                                        <p:tav tm="0">
                                          <p:val>
                                            <p:strVal val="1+#ppt_h/2"/>
                                          </p:val>
                                        </p:tav>
                                        <p:tav tm="100000">
                                          <p:val>
                                            <p:strVal val="#ppt_y"/>
                                          </p:val>
                                        </p:tav>
                                      </p:tavLst>
                                    </p:anim>
                                  </p:childTnLst>
                                </p:cTn>
                              </p:par>
                              <p:par>
                                <p:cTn id="181" presetID="2" presetClass="entr" presetSubtype="4" fill="hold" grpId="0" nodeType="withEffect">
                                  <p:stCondLst>
                                    <p:cond delay="0"/>
                                  </p:stCondLst>
                                  <p:childTnLst>
                                    <p:set>
                                      <p:cBhvr>
                                        <p:cTn id="182" dur="1" fill="hold">
                                          <p:stCondLst>
                                            <p:cond delay="0"/>
                                          </p:stCondLst>
                                        </p:cTn>
                                        <p:tgtEl>
                                          <p:spTgt spid="175"/>
                                        </p:tgtEl>
                                        <p:attrNameLst>
                                          <p:attrName>style.visibility</p:attrName>
                                        </p:attrNameLst>
                                      </p:cBhvr>
                                      <p:to>
                                        <p:strVal val="visible"/>
                                      </p:to>
                                    </p:set>
                                    <p:anim calcmode="lin" valueType="num">
                                      <p:cBhvr additive="base">
                                        <p:cTn id="183" dur="500" fill="hold"/>
                                        <p:tgtEl>
                                          <p:spTgt spid="175"/>
                                        </p:tgtEl>
                                        <p:attrNameLst>
                                          <p:attrName>ppt_x</p:attrName>
                                        </p:attrNameLst>
                                      </p:cBhvr>
                                      <p:tavLst>
                                        <p:tav tm="0">
                                          <p:val>
                                            <p:strVal val="#ppt_x"/>
                                          </p:val>
                                        </p:tav>
                                        <p:tav tm="100000">
                                          <p:val>
                                            <p:strVal val="#ppt_x"/>
                                          </p:val>
                                        </p:tav>
                                      </p:tavLst>
                                    </p:anim>
                                    <p:anim calcmode="lin" valueType="num">
                                      <p:cBhvr additive="base">
                                        <p:cTn id="184" dur="500" fill="hold"/>
                                        <p:tgtEl>
                                          <p:spTgt spid="175"/>
                                        </p:tgtEl>
                                        <p:attrNameLst>
                                          <p:attrName>ppt_y</p:attrName>
                                        </p:attrNameLst>
                                      </p:cBhvr>
                                      <p:tavLst>
                                        <p:tav tm="0">
                                          <p:val>
                                            <p:strVal val="1+#ppt_h/2"/>
                                          </p:val>
                                        </p:tav>
                                        <p:tav tm="100000">
                                          <p:val>
                                            <p:strVal val="#ppt_y"/>
                                          </p:val>
                                        </p:tav>
                                      </p:tavLst>
                                    </p:anim>
                                  </p:childTnLst>
                                </p:cTn>
                              </p:par>
                              <p:par>
                                <p:cTn id="185" presetID="2" presetClass="entr" presetSubtype="4" fill="hold" grpId="0" nodeType="withEffect">
                                  <p:stCondLst>
                                    <p:cond delay="0"/>
                                  </p:stCondLst>
                                  <p:childTnLst>
                                    <p:set>
                                      <p:cBhvr>
                                        <p:cTn id="186" dur="1" fill="hold">
                                          <p:stCondLst>
                                            <p:cond delay="0"/>
                                          </p:stCondLst>
                                        </p:cTn>
                                        <p:tgtEl>
                                          <p:spTgt spid="176"/>
                                        </p:tgtEl>
                                        <p:attrNameLst>
                                          <p:attrName>style.visibility</p:attrName>
                                        </p:attrNameLst>
                                      </p:cBhvr>
                                      <p:to>
                                        <p:strVal val="visible"/>
                                      </p:to>
                                    </p:set>
                                    <p:anim calcmode="lin" valueType="num">
                                      <p:cBhvr additive="base">
                                        <p:cTn id="187" dur="500" fill="hold"/>
                                        <p:tgtEl>
                                          <p:spTgt spid="176"/>
                                        </p:tgtEl>
                                        <p:attrNameLst>
                                          <p:attrName>ppt_x</p:attrName>
                                        </p:attrNameLst>
                                      </p:cBhvr>
                                      <p:tavLst>
                                        <p:tav tm="0">
                                          <p:val>
                                            <p:strVal val="#ppt_x"/>
                                          </p:val>
                                        </p:tav>
                                        <p:tav tm="100000">
                                          <p:val>
                                            <p:strVal val="#ppt_x"/>
                                          </p:val>
                                        </p:tav>
                                      </p:tavLst>
                                    </p:anim>
                                    <p:anim calcmode="lin" valueType="num">
                                      <p:cBhvr additive="base">
                                        <p:cTn id="188" dur="500" fill="hold"/>
                                        <p:tgtEl>
                                          <p:spTgt spid="176"/>
                                        </p:tgtEl>
                                        <p:attrNameLst>
                                          <p:attrName>ppt_y</p:attrName>
                                        </p:attrNameLst>
                                      </p:cBhvr>
                                      <p:tavLst>
                                        <p:tav tm="0">
                                          <p:val>
                                            <p:strVal val="1+#ppt_h/2"/>
                                          </p:val>
                                        </p:tav>
                                        <p:tav tm="100000">
                                          <p:val>
                                            <p:strVal val="#ppt_y"/>
                                          </p:val>
                                        </p:tav>
                                      </p:tavLst>
                                    </p:anim>
                                  </p:childTnLst>
                                </p:cTn>
                              </p:par>
                              <p:par>
                                <p:cTn id="189" presetID="2" presetClass="entr" presetSubtype="4" fill="hold" grpId="0" nodeType="withEffect">
                                  <p:stCondLst>
                                    <p:cond delay="0"/>
                                  </p:stCondLst>
                                  <p:childTnLst>
                                    <p:set>
                                      <p:cBhvr>
                                        <p:cTn id="190" dur="1" fill="hold">
                                          <p:stCondLst>
                                            <p:cond delay="0"/>
                                          </p:stCondLst>
                                        </p:cTn>
                                        <p:tgtEl>
                                          <p:spTgt spid="177"/>
                                        </p:tgtEl>
                                        <p:attrNameLst>
                                          <p:attrName>style.visibility</p:attrName>
                                        </p:attrNameLst>
                                      </p:cBhvr>
                                      <p:to>
                                        <p:strVal val="visible"/>
                                      </p:to>
                                    </p:set>
                                    <p:anim calcmode="lin" valueType="num">
                                      <p:cBhvr additive="base">
                                        <p:cTn id="191" dur="500" fill="hold"/>
                                        <p:tgtEl>
                                          <p:spTgt spid="177"/>
                                        </p:tgtEl>
                                        <p:attrNameLst>
                                          <p:attrName>ppt_x</p:attrName>
                                        </p:attrNameLst>
                                      </p:cBhvr>
                                      <p:tavLst>
                                        <p:tav tm="0">
                                          <p:val>
                                            <p:strVal val="#ppt_x"/>
                                          </p:val>
                                        </p:tav>
                                        <p:tav tm="100000">
                                          <p:val>
                                            <p:strVal val="#ppt_x"/>
                                          </p:val>
                                        </p:tav>
                                      </p:tavLst>
                                    </p:anim>
                                    <p:anim calcmode="lin" valueType="num">
                                      <p:cBhvr additive="base">
                                        <p:cTn id="192" dur="500" fill="hold"/>
                                        <p:tgtEl>
                                          <p:spTgt spid="177"/>
                                        </p:tgtEl>
                                        <p:attrNameLst>
                                          <p:attrName>ppt_y</p:attrName>
                                        </p:attrNameLst>
                                      </p:cBhvr>
                                      <p:tavLst>
                                        <p:tav tm="0">
                                          <p:val>
                                            <p:strVal val="1+#ppt_h/2"/>
                                          </p:val>
                                        </p:tav>
                                        <p:tav tm="100000">
                                          <p:val>
                                            <p:strVal val="#ppt_y"/>
                                          </p:val>
                                        </p:tav>
                                      </p:tavLst>
                                    </p:anim>
                                  </p:childTnLst>
                                </p:cTn>
                              </p:par>
                              <p:par>
                                <p:cTn id="193" presetID="2" presetClass="entr" presetSubtype="8" fill="hold" grpId="0" nodeType="withEffect">
                                  <p:stCondLst>
                                    <p:cond delay="0"/>
                                  </p:stCondLst>
                                  <p:childTnLst>
                                    <p:set>
                                      <p:cBhvr>
                                        <p:cTn id="194" dur="1" fill="hold">
                                          <p:stCondLst>
                                            <p:cond delay="0"/>
                                          </p:stCondLst>
                                        </p:cTn>
                                        <p:tgtEl>
                                          <p:spTgt spid="178"/>
                                        </p:tgtEl>
                                        <p:attrNameLst>
                                          <p:attrName>style.visibility</p:attrName>
                                        </p:attrNameLst>
                                      </p:cBhvr>
                                      <p:to>
                                        <p:strVal val="visible"/>
                                      </p:to>
                                    </p:set>
                                    <p:anim calcmode="lin" valueType="num">
                                      <p:cBhvr additive="base">
                                        <p:cTn id="195" dur="500" fill="hold"/>
                                        <p:tgtEl>
                                          <p:spTgt spid="178"/>
                                        </p:tgtEl>
                                        <p:attrNameLst>
                                          <p:attrName>ppt_x</p:attrName>
                                        </p:attrNameLst>
                                      </p:cBhvr>
                                      <p:tavLst>
                                        <p:tav tm="0">
                                          <p:val>
                                            <p:strVal val="0-#ppt_w/2"/>
                                          </p:val>
                                        </p:tav>
                                        <p:tav tm="100000">
                                          <p:val>
                                            <p:strVal val="#ppt_x"/>
                                          </p:val>
                                        </p:tav>
                                      </p:tavLst>
                                    </p:anim>
                                    <p:anim calcmode="lin" valueType="num">
                                      <p:cBhvr additive="base">
                                        <p:cTn id="196" dur="500" fill="hold"/>
                                        <p:tgtEl>
                                          <p:spTgt spid="178"/>
                                        </p:tgtEl>
                                        <p:attrNameLst>
                                          <p:attrName>ppt_y</p:attrName>
                                        </p:attrNameLst>
                                      </p:cBhvr>
                                      <p:tavLst>
                                        <p:tav tm="0">
                                          <p:val>
                                            <p:strVal val="#ppt_y"/>
                                          </p:val>
                                        </p:tav>
                                        <p:tav tm="100000">
                                          <p:val>
                                            <p:strVal val="#ppt_y"/>
                                          </p:val>
                                        </p:tav>
                                      </p:tavLst>
                                    </p:anim>
                                  </p:childTnLst>
                                </p:cTn>
                              </p:par>
                              <p:par>
                                <p:cTn id="197" presetID="2" presetClass="entr" presetSubtype="4" fill="hold" grpId="0" nodeType="withEffect">
                                  <p:stCondLst>
                                    <p:cond delay="0"/>
                                  </p:stCondLst>
                                  <p:childTnLst>
                                    <p:set>
                                      <p:cBhvr>
                                        <p:cTn id="198" dur="1" fill="hold">
                                          <p:stCondLst>
                                            <p:cond delay="0"/>
                                          </p:stCondLst>
                                        </p:cTn>
                                        <p:tgtEl>
                                          <p:spTgt spid="179"/>
                                        </p:tgtEl>
                                        <p:attrNameLst>
                                          <p:attrName>style.visibility</p:attrName>
                                        </p:attrNameLst>
                                      </p:cBhvr>
                                      <p:to>
                                        <p:strVal val="visible"/>
                                      </p:to>
                                    </p:set>
                                    <p:anim calcmode="lin" valueType="num">
                                      <p:cBhvr additive="base">
                                        <p:cTn id="199" dur="500" fill="hold"/>
                                        <p:tgtEl>
                                          <p:spTgt spid="179"/>
                                        </p:tgtEl>
                                        <p:attrNameLst>
                                          <p:attrName>ppt_x</p:attrName>
                                        </p:attrNameLst>
                                      </p:cBhvr>
                                      <p:tavLst>
                                        <p:tav tm="0">
                                          <p:val>
                                            <p:strVal val="#ppt_x"/>
                                          </p:val>
                                        </p:tav>
                                        <p:tav tm="100000">
                                          <p:val>
                                            <p:strVal val="#ppt_x"/>
                                          </p:val>
                                        </p:tav>
                                      </p:tavLst>
                                    </p:anim>
                                    <p:anim calcmode="lin" valueType="num">
                                      <p:cBhvr additive="base">
                                        <p:cTn id="200" dur="500" fill="hold"/>
                                        <p:tgtEl>
                                          <p:spTgt spid="179"/>
                                        </p:tgtEl>
                                        <p:attrNameLst>
                                          <p:attrName>ppt_y</p:attrName>
                                        </p:attrNameLst>
                                      </p:cBhvr>
                                      <p:tavLst>
                                        <p:tav tm="0">
                                          <p:val>
                                            <p:strVal val="1+#ppt_h/2"/>
                                          </p:val>
                                        </p:tav>
                                        <p:tav tm="100000">
                                          <p:val>
                                            <p:strVal val="#ppt_y"/>
                                          </p:val>
                                        </p:tav>
                                      </p:tavLst>
                                    </p:anim>
                                  </p:childTnLst>
                                </p:cTn>
                              </p:par>
                              <p:par>
                                <p:cTn id="201" presetID="2" presetClass="entr" presetSubtype="4" fill="hold" grpId="0" nodeType="withEffect">
                                  <p:stCondLst>
                                    <p:cond delay="0"/>
                                  </p:stCondLst>
                                  <p:childTnLst>
                                    <p:set>
                                      <p:cBhvr>
                                        <p:cTn id="202" dur="1" fill="hold">
                                          <p:stCondLst>
                                            <p:cond delay="0"/>
                                          </p:stCondLst>
                                        </p:cTn>
                                        <p:tgtEl>
                                          <p:spTgt spid="180"/>
                                        </p:tgtEl>
                                        <p:attrNameLst>
                                          <p:attrName>style.visibility</p:attrName>
                                        </p:attrNameLst>
                                      </p:cBhvr>
                                      <p:to>
                                        <p:strVal val="visible"/>
                                      </p:to>
                                    </p:set>
                                    <p:anim calcmode="lin" valueType="num">
                                      <p:cBhvr additive="base">
                                        <p:cTn id="203" dur="500" fill="hold"/>
                                        <p:tgtEl>
                                          <p:spTgt spid="180"/>
                                        </p:tgtEl>
                                        <p:attrNameLst>
                                          <p:attrName>ppt_x</p:attrName>
                                        </p:attrNameLst>
                                      </p:cBhvr>
                                      <p:tavLst>
                                        <p:tav tm="0">
                                          <p:val>
                                            <p:strVal val="#ppt_x"/>
                                          </p:val>
                                        </p:tav>
                                        <p:tav tm="100000">
                                          <p:val>
                                            <p:strVal val="#ppt_x"/>
                                          </p:val>
                                        </p:tav>
                                      </p:tavLst>
                                    </p:anim>
                                    <p:anim calcmode="lin" valueType="num">
                                      <p:cBhvr additive="base">
                                        <p:cTn id="204" dur="500" fill="hold"/>
                                        <p:tgtEl>
                                          <p:spTgt spid="180"/>
                                        </p:tgtEl>
                                        <p:attrNameLst>
                                          <p:attrName>ppt_y</p:attrName>
                                        </p:attrNameLst>
                                      </p:cBhvr>
                                      <p:tavLst>
                                        <p:tav tm="0">
                                          <p:val>
                                            <p:strVal val="1+#ppt_h/2"/>
                                          </p:val>
                                        </p:tav>
                                        <p:tav tm="100000">
                                          <p:val>
                                            <p:strVal val="#ppt_y"/>
                                          </p:val>
                                        </p:tav>
                                      </p:tavLst>
                                    </p:anim>
                                  </p:childTnLst>
                                </p:cTn>
                              </p:par>
                              <p:par>
                                <p:cTn id="205" presetID="2" presetClass="entr" presetSubtype="4" fill="hold" grpId="0" nodeType="withEffect">
                                  <p:stCondLst>
                                    <p:cond delay="0"/>
                                  </p:stCondLst>
                                  <p:childTnLst>
                                    <p:set>
                                      <p:cBhvr>
                                        <p:cTn id="206" dur="1" fill="hold">
                                          <p:stCondLst>
                                            <p:cond delay="0"/>
                                          </p:stCondLst>
                                        </p:cTn>
                                        <p:tgtEl>
                                          <p:spTgt spid="181"/>
                                        </p:tgtEl>
                                        <p:attrNameLst>
                                          <p:attrName>style.visibility</p:attrName>
                                        </p:attrNameLst>
                                      </p:cBhvr>
                                      <p:to>
                                        <p:strVal val="visible"/>
                                      </p:to>
                                    </p:set>
                                    <p:anim calcmode="lin" valueType="num">
                                      <p:cBhvr additive="base">
                                        <p:cTn id="207" dur="500" fill="hold"/>
                                        <p:tgtEl>
                                          <p:spTgt spid="181"/>
                                        </p:tgtEl>
                                        <p:attrNameLst>
                                          <p:attrName>ppt_x</p:attrName>
                                        </p:attrNameLst>
                                      </p:cBhvr>
                                      <p:tavLst>
                                        <p:tav tm="0">
                                          <p:val>
                                            <p:strVal val="#ppt_x"/>
                                          </p:val>
                                        </p:tav>
                                        <p:tav tm="100000">
                                          <p:val>
                                            <p:strVal val="#ppt_x"/>
                                          </p:val>
                                        </p:tav>
                                      </p:tavLst>
                                    </p:anim>
                                    <p:anim calcmode="lin" valueType="num">
                                      <p:cBhvr additive="base">
                                        <p:cTn id="208" dur="500" fill="hold"/>
                                        <p:tgtEl>
                                          <p:spTgt spid="181"/>
                                        </p:tgtEl>
                                        <p:attrNameLst>
                                          <p:attrName>ppt_y</p:attrName>
                                        </p:attrNameLst>
                                      </p:cBhvr>
                                      <p:tavLst>
                                        <p:tav tm="0">
                                          <p:val>
                                            <p:strVal val="1+#ppt_h/2"/>
                                          </p:val>
                                        </p:tav>
                                        <p:tav tm="100000">
                                          <p:val>
                                            <p:strVal val="#ppt_y"/>
                                          </p:val>
                                        </p:tav>
                                      </p:tavLst>
                                    </p:anim>
                                  </p:childTnLst>
                                </p:cTn>
                              </p:par>
                              <p:par>
                                <p:cTn id="209" presetID="2" presetClass="entr" presetSubtype="4" fill="hold" grpId="0" nodeType="withEffect">
                                  <p:stCondLst>
                                    <p:cond delay="0"/>
                                  </p:stCondLst>
                                  <p:childTnLst>
                                    <p:set>
                                      <p:cBhvr>
                                        <p:cTn id="210" dur="1" fill="hold">
                                          <p:stCondLst>
                                            <p:cond delay="0"/>
                                          </p:stCondLst>
                                        </p:cTn>
                                        <p:tgtEl>
                                          <p:spTgt spid="182"/>
                                        </p:tgtEl>
                                        <p:attrNameLst>
                                          <p:attrName>style.visibility</p:attrName>
                                        </p:attrNameLst>
                                      </p:cBhvr>
                                      <p:to>
                                        <p:strVal val="visible"/>
                                      </p:to>
                                    </p:set>
                                    <p:anim calcmode="lin" valueType="num">
                                      <p:cBhvr additive="base">
                                        <p:cTn id="211" dur="500" fill="hold"/>
                                        <p:tgtEl>
                                          <p:spTgt spid="182"/>
                                        </p:tgtEl>
                                        <p:attrNameLst>
                                          <p:attrName>ppt_x</p:attrName>
                                        </p:attrNameLst>
                                      </p:cBhvr>
                                      <p:tavLst>
                                        <p:tav tm="0">
                                          <p:val>
                                            <p:strVal val="#ppt_x"/>
                                          </p:val>
                                        </p:tav>
                                        <p:tav tm="100000">
                                          <p:val>
                                            <p:strVal val="#ppt_x"/>
                                          </p:val>
                                        </p:tav>
                                      </p:tavLst>
                                    </p:anim>
                                    <p:anim calcmode="lin" valueType="num">
                                      <p:cBhvr additive="base">
                                        <p:cTn id="212" dur="500" fill="hold"/>
                                        <p:tgtEl>
                                          <p:spTgt spid="182"/>
                                        </p:tgtEl>
                                        <p:attrNameLst>
                                          <p:attrName>ppt_y</p:attrName>
                                        </p:attrNameLst>
                                      </p:cBhvr>
                                      <p:tavLst>
                                        <p:tav tm="0">
                                          <p:val>
                                            <p:strVal val="1+#ppt_h/2"/>
                                          </p:val>
                                        </p:tav>
                                        <p:tav tm="100000">
                                          <p:val>
                                            <p:strVal val="#ppt_y"/>
                                          </p:val>
                                        </p:tav>
                                      </p:tavLst>
                                    </p:anim>
                                  </p:childTnLst>
                                </p:cTn>
                              </p:par>
                              <p:par>
                                <p:cTn id="213" presetID="2" presetClass="entr" presetSubtype="4" fill="hold" grpId="0" nodeType="withEffect">
                                  <p:stCondLst>
                                    <p:cond delay="0"/>
                                  </p:stCondLst>
                                  <p:childTnLst>
                                    <p:set>
                                      <p:cBhvr>
                                        <p:cTn id="214" dur="1" fill="hold">
                                          <p:stCondLst>
                                            <p:cond delay="0"/>
                                          </p:stCondLst>
                                        </p:cTn>
                                        <p:tgtEl>
                                          <p:spTgt spid="183"/>
                                        </p:tgtEl>
                                        <p:attrNameLst>
                                          <p:attrName>style.visibility</p:attrName>
                                        </p:attrNameLst>
                                      </p:cBhvr>
                                      <p:to>
                                        <p:strVal val="visible"/>
                                      </p:to>
                                    </p:set>
                                    <p:anim calcmode="lin" valueType="num">
                                      <p:cBhvr additive="base">
                                        <p:cTn id="215" dur="500" fill="hold"/>
                                        <p:tgtEl>
                                          <p:spTgt spid="183"/>
                                        </p:tgtEl>
                                        <p:attrNameLst>
                                          <p:attrName>ppt_x</p:attrName>
                                        </p:attrNameLst>
                                      </p:cBhvr>
                                      <p:tavLst>
                                        <p:tav tm="0">
                                          <p:val>
                                            <p:strVal val="#ppt_x"/>
                                          </p:val>
                                        </p:tav>
                                        <p:tav tm="100000">
                                          <p:val>
                                            <p:strVal val="#ppt_x"/>
                                          </p:val>
                                        </p:tav>
                                      </p:tavLst>
                                    </p:anim>
                                    <p:anim calcmode="lin" valueType="num">
                                      <p:cBhvr additive="base">
                                        <p:cTn id="216" dur="500" fill="hold"/>
                                        <p:tgtEl>
                                          <p:spTgt spid="183"/>
                                        </p:tgtEl>
                                        <p:attrNameLst>
                                          <p:attrName>ppt_y</p:attrName>
                                        </p:attrNameLst>
                                      </p:cBhvr>
                                      <p:tavLst>
                                        <p:tav tm="0">
                                          <p:val>
                                            <p:strVal val="1+#ppt_h/2"/>
                                          </p:val>
                                        </p:tav>
                                        <p:tav tm="100000">
                                          <p:val>
                                            <p:strVal val="#ppt_y"/>
                                          </p:val>
                                        </p:tav>
                                      </p:tavLst>
                                    </p:anim>
                                  </p:childTnLst>
                                </p:cTn>
                              </p:par>
                              <p:par>
                                <p:cTn id="217" presetID="2" presetClass="entr" presetSubtype="4" fill="hold" grpId="0" nodeType="withEffect">
                                  <p:stCondLst>
                                    <p:cond delay="0"/>
                                  </p:stCondLst>
                                  <p:childTnLst>
                                    <p:set>
                                      <p:cBhvr>
                                        <p:cTn id="218" dur="1" fill="hold">
                                          <p:stCondLst>
                                            <p:cond delay="0"/>
                                          </p:stCondLst>
                                        </p:cTn>
                                        <p:tgtEl>
                                          <p:spTgt spid="184"/>
                                        </p:tgtEl>
                                        <p:attrNameLst>
                                          <p:attrName>style.visibility</p:attrName>
                                        </p:attrNameLst>
                                      </p:cBhvr>
                                      <p:to>
                                        <p:strVal val="visible"/>
                                      </p:to>
                                    </p:set>
                                    <p:anim calcmode="lin" valueType="num">
                                      <p:cBhvr additive="base">
                                        <p:cTn id="219" dur="500" fill="hold"/>
                                        <p:tgtEl>
                                          <p:spTgt spid="184"/>
                                        </p:tgtEl>
                                        <p:attrNameLst>
                                          <p:attrName>ppt_x</p:attrName>
                                        </p:attrNameLst>
                                      </p:cBhvr>
                                      <p:tavLst>
                                        <p:tav tm="0">
                                          <p:val>
                                            <p:strVal val="#ppt_x"/>
                                          </p:val>
                                        </p:tav>
                                        <p:tav tm="100000">
                                          <p:val>
                                            <p:strVal val="#ppt_x"/>
                                          </p:val>
                                        </p:tav>
                                      </p:tavLst>
                                    </p:anim>
                                    <p:anim calcmode="lin" valueType="num">
                                      <p:cBhvr additive="base">
                                        <p:cTn id="220" dur="500" fill="hold"/>
                                        <p:tgtEl>
                                          <p:spTgt spid="184"/>
                                        </p:tgtEl>
                                        <p:attrNameLst>
                                          <p:attrName>ppt_y</p:attrName>
                                        </p:attrNameLst>
                                      </p:cBhvr>
                                      <p:tavLst>
                                        <p:tav tm="0">
                                          <p:val>
                                            <p:strVal val="1+#ppt_h/2"/>
                                          </p:val>
                                        </p:tav>
                                        <p:tav tm="100000">
                                          <p:val>
                                            <p:strVal val="#ppt_y"/>
                                          </p:val>
                                        </p:tav>
                                      </p:tavLst>
                                    </p:anim>
                                  </p:childTnLst>
                                </p:cTn>
                              </p:par>
                              <p:par>
                                <p:cTn id="221" presetID="2" presetClass="entr" presetSubtype="4" fill="hold" grpId="0" nodeType="withEffect">
                                  <p:stCondLst>
                                    <p:cond delay="0"/>
                                  </p:stCondLst>
                                  <p:childTnLst>
                                    <p:set>
                                      <p:cBhvr>
                                        <p:cTn id="222" dur="1" fill="hold">
                                          <p:stCondLst>
                                            <p:cond delay="0"/>
                                          </p:stCondLst>
                                        </p:cTn>
                                        <p:tgtEl>
                                          <p:spTgt spid="185"/>
                                        </p:tgtEl>
                                        <p:attrNameLst>
                                          <p:attrName>style.visibility</p:attrName>
                                        </p:attrNameLst>
                                      </p:cBhvr>
                                      <p:to>
                                        <p:strVal val="visible"/>
                                      </p:to>
                                    </p:set>
                                    <p:anim calcmode="lin" valueType="num">
                                      <p:cBhvr additive="base">
                                        <p:cTn id="223" dur="500" fill="hold"/>
                                        <p:tgtEl>
                                          <p:spTgt spid="185"/>
                                        </p:tgtEl>
                                        <p:attrNameLst>
                                          <p:attrName>ppt_x</p:attrName>
                                        </p:attrNameLst>
                                      </p:cBhvr>
                                      <p:tavLst>
                                        <p:tav tm="0">
                                          <p:val>
                                            <p:strVal val="#ppt_x"/>
                                          </p:val>
                                        </p:tav>
                                        <p:tav tm="100000">
                                          <p:val>
                                            <p:strVal val="#ppt_x"/>
                                          </p:val>
                                        </p:tav>
                                      </p:tavLst>
                                    </p:anim>
                                    <p:anim calcmode="lin" valueType="num">
                                      <p:cBhvr additive="base">
                                        <p:cTn id="224" dur="500" fill="hold"/>
                                        <p:tgtEl>
                                          <p:spTgt spid="185"/>
                                        </p:tgtEl>
                                        <p:attrNameLst>
                                          <p:attrName>ppt_y</p:attrName>
                                        </p:attrNameLst>
                                      </p:cBhvr>
                                      <p:tavLst>
                                        <p:tav tm="0">
                                          <p:val>
                                            <p:strVal val="1+#ppt_h/2"/>
                                          </p:val>
                                        </p:tav>
                                        <p:tav tm="100000">
                                          <p:val>
                                            <p:strVal val="#ppt_y"/>
                                          </p:val>
                                        </p:tav>
                                      </p:tavLst>
                                    </p:anim>
                                  </p:childTnLst>
                                </p:cTn>
                              </p:par>
                              <p:par>
                                <p:cTn id="225" presetID="2" presetClass="entr" presetSubtype="4" fill="hold" grpId="0" nodeType="withEffect">
                                  <p:stCondLst>
                                    <p:cond delay="0"/>
                                  </p:stCondLst>
                                  <p:childTnLst>
                                    <p:set>
                                      <p:cBhvr>
                                        <p:cTn id="226" dur="1" fill="hold">
                                          <p:stCondLst>
                                            <p:cond delay="0"/>
                                          </p:stCondLst>
                                        </p:cTn>
                                        <p:tgtEl>
                                          <p:spTgt spid="186"/>
                                        </p:tgtEl>
                                        <p:attrNameLst>
                                          <p:attrName>style.visibility</p:attrName>
                                        </p:attrNameLst>
                                      </p:cBhvr>
                                      <p:to>
                                        <p:strVal val="visible"/>
                                      </p:to>
                                    </p:set>
                                    <p:anim calcmode="lin" valueType="num">
                                      <p:cBhvr additive="base">
                                        <p:cTn id="227" dur="500" fill="hold"/>
                                        <p:tgtEl>
                                          <p:spTgt spid="186"/>
                                        </p:tgtEl>
                                        <p:attrNameLst>
                                          <p:attrName>ppt_x</p:attrName>
                                        </p:attrNameLst>
                                      </p:cBhvr>
                                      <p:tavLst>
                                        <p:tav tm="0">
                                          <p:val>
                                            <p:strVal val="#ppt_x"/>
                                          </p:val>
                                        </p:tav>
                                        <p:tav tm="100000">
                                          <p:val>
                                            <p:strVal val="#ppt_x"/>
                                          </p:val>
                                        </p:tav>
                                      </p:tavLst>
                                    </p:anim>
                                    <p:anim calcmode="lin" valueType="num">
                                      <p:cBhvr additive="base">
                                        <p:cTn id="228" dur="500" fill="hold"/>
                                        <p:tgtEl>
                                          <p:spTgt spid="186"/>
                                        </p:tgtEl>
                                        <p:attrNameLst>
                                          <p:attrName>ppt_y</p:attrName>
                                        </p:attrNameLst>
                                      </p:cBhvr>
                                      <p:tavLst>
                                        <p:tav tm="0">
                                          <p:val>
                                            <p:strVal val="1+#ppt_h/2"/>
                                          </p:val>
                                        </p:tav>
                                        <p:tav tm="100000">
                                          <p:val>
                                            <p:strVal val="#ppt_y"/>
                                          </p:val>
                                        </p:tav>
                                      </p:tavLst>
                                    </p:anim>
                                  </p:childTnLst>
                                </p:cTn>
                              </p:par>
                              <p:par>
                                <p:cTn id="229" presetID="2" presetClass="entr" presetSubtype="4" fill="hold" grpId="0" nodeType="withEffect">
                                  <p:stCondLst>
                                    <p:cond delay="0"/>
                                  </p:stCondLst>
                                  <p:childTnLst>
                                    <p:set>
                                      <p:cBhvr>
                                        <p:cTn id="230" dur="1" fill="hold">
                                          <p:stCondLst>
                                            <p:cond delay="0"/>
                                          </p:stCondLst>
                                        </p:cTn>
                                        <p:tgtEl>
                                          <p:spTgt spid="187"/>
                                        </p:tgtEl>
                                        <p:attrNameLst>
                                          <p:attrName>style.visibility</p:attrName>
                                        </p:attrNameLst>
                                      </p:cBhvr>
                                      <p:to>
                                        <p:strVal val="visible"/>
                                      </p:to>
                                    </p:set>
                                    <p:anim calcmode="lin" valueType="num">
                                      <p:cBhvr additive="base">
                                        <p:cTn id="231" dur="500" fill="hold"/>
                                        <p:tgtEl>
                                          <p:spTgt spid="187"/>
                                        </p:tgtEl>
                                        <p:attrNameLst>
                                          <p:attrName>ppt_x</p:attrName>
                                        </p:attrNameLst>
                                      </p:cBhvr>
                                      <p:tavLst>
                                        <p:tav tm="0">
                                          <p:val>
                                            <p:strVal val="#ppt_x"/>
                                          </p:val>
                                        </p:tav>
                                        <p:tav tm="100000">
                                          <p:val>
                                            <p:strVal val="#ppt_x"/>
                                          </p:val>
                                        </p:tav>
                                      </p:tavLst>
                                    </p:anim>
                                    <p:anim calcmode="lin" valueType="num">
                                      <p:cBhvr additive="base">
                                        <p:cTn id="232" dur="500" fill="hold"/>
                                        <p:tgtEl>
                                          <p:spTgt spid="187"/>
                                        </p:tgtEl>
                                        <p:attrNameLst>
                                          <p:attrName>ppt_y</p:attrName>
                                        </p:attrNameLst>
                                      </p:cBhvr>
                                      <p:tavLst>
                                        <p:tav tm="0">
                                          <p:val>
                                            <p:strVal val="1+#ppt_h/2"/>
                                          </p:val>
                                        </p:tav>
                                        <p:tav tm="100000">
                                          <p:val>
                                            <p:strVal val="#ppt_y"/>
                                          </p:val>
                                        </p:tav>
                                      </p:tavLst>
                                    </p:anim>
                                  </p:childTnLst>
                                </p:cTn>
                              </p:par>
                              <p:par>
                                <p:cTn id="233" presetID="2" presetClass="entr" presetSubtype="4" fill="hold" grpId="0" nodeType="withEffect">
                                  <p:stCondLst>
                                    <p:cond delay="0"/>
                                  </p:stCondLst>
                                  <p:childTnLst>
                                    <p:set>
                                      <p:cBhvr>
                                        <p:cTn id="234" dur="1" fill="hold">
                                          <p:stCondLst>
                                            <p:cond delay="0"/>
                                          </p:stCondLst>
                                        </p:cTn>
                                        <p:tgtEl>
                                          <p:spTgt spid="188"/>
                                        </p:tgtEl>
                                        <p:attrNameLst>
                                          <p:attrName>style.visibility</p:attrName>
                                        </p:attrNameLst>
                                      </p:cBhvr>
                                      <p:to>
                                        <p:strVal val="visible"/>
                                      </p:to>
                                    </p:set>
                                    <p:anim calcmode="lin" valueType="num">
                                      <p:cBhvr additive="base">
                                        <p:cTn id="235" dur="500" fill="hold"/>
                                        <p:tgtEl>
                                          <p:spTgt spid="188"/>
                                        </p:tgtEl>
                                        <p:attrNameLst>
                                          <p:attrName>ppt_x</p:attrName>
                                        </p:attrNameLst>
                                      </p:cBhvr>
                                      <p:tavLst>
                                        <p:tav tm="0">
                                          <p:val>
                                            <p:strVal val="#ppt_x"/>
                                          </p:val>
                                        </p:tav>
                                        <p:tav tm="100000">
                                          <p:val>
                                            <p:strVal val="#ppt_x"/>
                                          </p:val>
                                        </p:tav>
                                      </p:tavLst>
                                    </p:anim>
                                    <p:anim calcmode="lin" valueType="num">
                                      <p:cBhvr additive="base">
                                        <p:cTn id="236" dur="500" fill="hold"/>
                                        <p:tgtEl>
                                          <p:spTgt spid="188"/>
                                        </p:tgtEl>
                                        <p:attrNameLst>
                                          <p:attrName>ppt_y</p:attrName>
                                        </p:attrNameLst>
                                      </p:cBhvr>
                                      <p:tavLst>
                                        <p:tav tm="0">
                                          <p:val>
                                            <p:strVal val="1+#ppt_h/2"/>
                                          </p:val>
                                        </p:tav>
                                        <p:tav tm="100000">
                                          <p:val>
                                            <p:strVal val="#ppt_y"/>
                                          </p:val>
                                        </p:tav>
                                      </p:tavLst>
                                    </p:anim>
                                  </p:childTnLst>
                                </p:cTn>
                              </p:par>
                              <p:par>
                                <p:cTn id="237" presetID="2" presetClass="entr" presetSubtype="4" fill="hold" grpId="0" nodeType="withEffect">
                                  <p:stCondLst>
                                    <p:cond delay="0"/>
                                  </p:stCondLst>
                                  <p:childTnLst>
                                    <p:set>
                                      <p:cBhvr>
                                        <p:cTn id="238" dur="1" fill="hold">
                                          <p:stCondLst>
                                            <p:cond delay="0"/>
                                          </p:stCondLst>
                                        </p:cTn>
                                        <p:tgtEl>
                                          <p:spTgt spid="189"/>
                                        </p:tgtEl>
                                        <p:attrNameLst>
                                          <p:attrName>style.visibility</p:attrName>
                                        </p:attrNameLst>
                                      </p:cBhvr>
                                      <p:to>
                                        <p:strVal val="visible"/>
                                      </p:to>
                                    </p:set>
                                    <p:anim calcmode="lin" valueType="num">
                                      <p:cBhvr additive="base">
                                        <p:cTn id="239" dur="500" fill="hold"/>
                                        <p:tgtEl>
                                          <p:spTgt spid="189"/>
                                        </p:tgtEl>
                                        <p:attrNameLst>
                                          <p:attrName>ppt_x</p:attrName>
                                        </p:attrNameLst>
                                      </p:cBhvr>
                                      <p:tavLst>
                                        <p:tav tm="0">
                                          <p:val>
                                            <p:strVal val="#ppt_x"/>
                                          </p:val>
                                        </p:tav>
                                        <p:tav tm="100000">
                                          <p:val>
                                            <p:strVal val="#ppt_x"/>
                                          </p:val>
                                        </p:tav>
                                      </p:tavLst>
                                    </p:anim>
                                    <p:anim calcmode="lin" valueType="num">
                                      <p:cBhvr additive="base">
                                        <p:cTn id="240" dur="500" fill="hold"/>
                                        <p:tgtEl>
                                          <p:spTgt spid="189"/>
                                        </p:tgtEl>
                                        <p:attrNameLst>
                                          <p:attrName>ppt_y</p:attrName>
                                        </p:attrNameLst>
                                      </p:cBhvr>
                                      <p:tavLst>
                                        <p:tav tm="0">
                                          <p:val>
                                            <p:strVal val="1+#ppt_h/2"/>
                                          </p:val>
                                        </p:tav>
                                        <p:tav tm="100000">
                                          <p:val>
                                            <p:strVal val="#ppt_y"/>
                                          </p:val>
                                        </p:tav>
                                      </p:tavLst>
                                    </p:anim>
                                  </p:childTnLst>
                                </p:cTn>
                              </p:par>
                              <p:par>
                                <p:cTn id="241" presetID="2" presetClass="entr" presetSubtype="4" fill="hold" grpId="0" nodeType="withEffect">
                                  <p:stCondLst>
                                    <p:cond delay="0"/>
                                  </p:stCondLst>
                                  <p:childTnLst>
                                    <p:set>
                                      <p:cBhvr>
                                        <p:cTn id="242" dur="1" fill="hold">
                                          <p:stCondLst>
                                            <p:cond delay="0"/>
                                          </p:stCondLst>
                                        </p:cTn>
                                        <p:tgtEl>
                                          <p:spTgt spid="190"/>
                                        </p:tgtEl>
                                        <p:attrNameLst>
                                          <p:attrName>style.visibility</p:attrName>
                                        </p:attrNameLst>
                                      </p:cBhvr>
                                      <p:to>
                                        <p:strVal val="visible"/>
                                      </p:to>
                                    </p:set>
                                    <p:anim calcmode="lin" valueType="num">
                                      <p:cBhvr additive="base">
                                        <p:cTn id="243" dur="500" fill="hold"/>
                                        <p:tgtEl>
                                          <p:spTgt spid="190"/>
                                        </p:tgtEl>
                                        <p:attrNameLst>
                                          <p:attrName>ppt_x</p:attrName>
                                        </p:attrNameLst>
                                      </p:cBhvr>
                                      <p:tavLst>
                                        <p:tav tm="0">
                                          <p:val>
                                            <p:strVal val="#ppt_x"/>
                                          </p:val>
                                        </p:tav>
                                        <p:tav tm="100000">
                                          <p:val>
                                            <p:strVal val="#ppt_x"/>
                                          </p:val>
                                        </p:tav>
                                      </p:tavLst>
                                    </p:anim>
                                    <p:anim calcmode="lin" valueType="num">
                                      <p:cBhvr additive="base">
                                        <p:cTn id="244" dur="500" fill="hold"/>
                                        <p:tgtEl>
                                          <p:spTgt spid="190"/>
                                        </p:tgtEl>
                                        <p:attrNameLst>
                                          <p:attrName>ppt_y</p:attrName>
                                        </p:attrNameLst>
                                      </p:cBhvr>
                                      <p:tavLst>
                                        <p:tav tm="0">
                                          <p:val>
                                            <p:strVal val="1+#ppt_h/2"/>
                                          </p:val>
                                        </p:tav>
                                        <p:tav tm="100000">
                                          <p:val>
                                            <p:strVal val="#ppt_y"/>
                                          </p:val>
                                        </p:tav>
                                      </p:tavLst>
                                    </p:anim>
                                  </p:childTnLst>
                                </p:cTn>
                              </p:par>
                              <p:par>
                                <p:cTn id="245" presetID="2" presetClass="entr" presetSubtype="4" fill="hold" grpId="0" nodeType="withEffect">
                                  <p:stCondLst>
                                    <p:cond delay="0"/>
                                  </p:stCondLst>
                                  <p:childTnLst>
                                    <p:set>
                                      <p:cBhvr>
                                        <p:cTn id="246" dur="1" fill="hold">
                                          <p:stCondLst>
                                            <p:cond delay="0"/>
                                          </p:stCondLst>
                                        </p:cTn>
                                        <p:tgtEl>
                                          <p:spTgt spid="191"/>
                                        </p:tgtEl>
                                        <p:attrNameLst>
                                          <p:attrName>style.visibility</p:attrName>
                                        </p:attrNameLst>
                                      </p:cBhvr>
                                      <p:to>
                                        <p:strVal val="visible"/>
                                      </p:to>
                                    </p:set>
                                    <p:anim calcmode="lin" valueType="num">
                                      <p:cBhvr additive="base">
                                        <p:cTn id="247" dur="500" fill="hold"/>
                                        <p:tgtEl>
                                          <p:spTgt spid="191"/>
                                        </p:tgtEl>
                                        <p:attrNameLst>
                                          <p:attrName>ppt_x</p:attrName>
                                        </p:attrNameLst>
                                      </p:cBhvr>
                                      <p:tavLst>
                                        <p:tav tm="0">
                                          <p:val>
                                            <p:strVal val="#ppt_x"/>
                                          </p:val>
                                        </p:tav>
                                        <p:tav tm="100000">
                                          <p:val>
                                            <p:strVal val="#ppt_x"/>
                                          </p:val>
                                        </p:tav>
                                      </p:tavLst>
                                    </p:anim>
                                    <p:anim calcmode="lin" valueType="num">
                                      <p:cBhvr additive="base">
                                        <p:cTn id="248" dur="500" fill="hold"/>
                                        <p:tgtEl>
                                          <p:spTgt spid="191"/>
                                        </p:tgtEl>
                                        <p:attrNameLst>
                                          <p:attrName>ppt_y</p:attrName>
                                        </p:attrNameLst>
                                      </p:cBhvr>
                                      <p:tavLst>
                                        <p:tav tm="0">
                                          <p:val>
                                            <p:strVal val="1+#ppt_h/2"/>
                                          </p:val>
                                        </p:tav>
                                        <p:tav tm="100000">
                                          <p:val>
                                            <p:strVal val="#ppt_y"/>
                                          </p:val>
                                        </p:tav>
                                      </p:tavLst>
                                    </p:anim>
                                  </p:childTnLst>
                                </p:cTn>
                              </p:par>
                              <p:par>
                                <p:cTn id="249" presetID="2" presetClass="entr" presetSubtype="4" fill="hold" grpId="0" nodeType="withEffect">
                                  <p:stCondLst>
                                    <p:cond delay="0"/>
                                  </p:stCondLst>
                                  <p:childTnLst>
                                    <p:set>
                                      <p:cBhvr>
                                        <p:cTn id="250" dur="1" fill="hold">
                                          <p:stCondLst>
                                            <p:cond delay="0"/>
                                          </p:stCondLst>
                                        </p:cTn>
                                        <p:tgtEl>
                                          <p:spTgt spid="192"/>
                                        </p:tgtEl>
                                        <p:attrNameLst>
                                          <p:attrName>style.visibility</p:attrName>
                                        </p:attrNameLst>
                                      </p:cBhvr>
                                      <p:to>
                                        <p:strVal val="visible"/>
                                      </p:to>
                                    </p:set>
                                    <p:anim calcmode="lin" valueType="num">
                                      <p:cBhvr additive="base">
                                        <p:cTn id="251" dur="500" fill="hold"/>
                                        <p:tgtEl>
                                          <p:spTgt spid="192"/>
                                        </p:tgtEl>
                                        <p:attrNameLst>
                                          <p:attrName>ppt_x</p:attrName>
                                        </p:attrNameLst>
                                      </p:cBhvr>
                                      <p:tavLst>
                                        <p:tav tm="0">
                                          <p:val>
                                            <p:strVal val="#ppt_x"/>
                                          </p:val>
                                        </p:tav>
                                        <p:tav tm="100000">
                                          <p:val>
                                            <p:strVal val="#ppt_x"/>
                                          </p:val>
                                        </p:tav>
                                      </p:tavLst>
                                    </p:anim>
                                    <p:anim calcmode="lin" valueType="num">
                                      <p:cBhvr additive="base">
                                        <p:cTn id="252" dur="500" fill="hold"/>
                                        <p:tgtEl>
                                          <p:spTgt spid="192"/>
                                        </p:tgtEl>
                                        <p:attrNameLst>
                                          <p:attrName>ppt_y</p:attrName>
                                        </p:attrNameLst>
                                      </p:cBhvr>
                                      <p:tavLst>
                                        <p:tav tm="0">
                                          <p:val>
                                            <p:strVal val="1+#ppt_h/2"/>
                                          </p:val>
                                        </p:tav>
                                        <p:tav tm="100000">
                                          <p:val>
                                            <p:strVal val="#ppt_y"/>
                                          </p:val>
                                        </p:tav>
                                      </p:tavLst>
                                    </p:anim>
                                  </p:childTnLst>
                                </p:cTn>
                              </p:par>
                              <p:par>
                                <p:cTn id="253" presetID="2" presetClass="entr" presetSubtype="1" fill="hold" grpId="0" nodeType="withEffect">
                                  <p:stCondLst>
                                    <p:cond delay="0"/>
                                  </p:stCondLst>
                                  <p:childTnLst>
                                    <p:set>
                                      <p:cBhvr>
                                        <p:cTn id="254" dur="1" fill="hold">
                                          <p:stCondLst>
                                            <p:cond delay="0"/>
                                          </p:stCondLst>
                                        </p:cTn>
                                        <p:tgtEl>
                                          <p:spTgt spid="193"/>
                                        </p:tgtEl>
                                        <p:attrNameLst>
                                          <p:attrName>style.visibility</p:attrName>
                                        </p:attrNameLst>
                                      </p:cBhvr>
                                      <p:to>
                                        <p:strVal val="visible"/>
                                      </p:to>
                                    </p:set>
                                    <p:anim calcmode="lin" valueType="num">
                                      <p:cBhvr additive="base">
                                        <p:cTn id="255" dur="500" fill="hold"/>
                                        <p:tgtEl>
                                          <p:spTgt spid="193"/>
                                        </p:tgtEl>
                                        <p:attrNameLst>
                                          <p:attrName>ppt_x</p:attrName>
                                        </p:attrNameLst>
                                      </p:cBhvr>
                                      <p:tavLst>
                                        <p:tav tm="0">
                                          <p:val>
                                            <p:strVal val="#ppt_x"/>
                                          </p:val>
                                        </p:tav>
                                        <p:tav tm="100000">
                                          <p:val>
                                            <p:strVal val="#ppt_x"/>
                                          </p:val>
                                        </p:tav>
                                      </p:tavLst>
                                    </p:anim>
                                    <p:anim calcmode="lin" valueType="num">
                                      <p:cBhvr additive="base">
                                        <p:cTn id="256" dur="500" fill="hold"/>
                                        <p:tgtEl>
                                          <p:spTgt spid="193"/>
                                        </p:tgtEl>
                                        <p:attrNameLst>
                                          <p:attrName>ppt_y</p:attrName>
                                        </p:attrNameLst>
                                      </p:cBhvr>
                                      <p:tavLst>
                                        <p:tav tm="0">
                                          <p:val>
                                            <p:strVal val="0-#ppt_h/2"/>
                                          </p:val>
                                        </p:tav>
                                        <p:tav tm="100000">
                                          <p:val>
                                            <p:strVal val="#ppt_y"/>
                                          </p:val>
                                        </p:tav>
                                      </p:tavLst>
                                    </p:anim>
                                  </p:childTnLst>
                                </p:cTn>
                              </p:par>
                              <p:par>
                                <p:cTn id="257" presetID="2" presetClass="entr" presetSubtype="4" fill="hold" grpId="0" nodeType="withEffect">
                                  <p:stCondLst>
                                    <p:cond delay="0"/>
                                  </p:stCondLst>
                                  <p:childTnLst>
                                    <p:set>
                                      <p:cBhvr>
                                        <p:cTn id="258" dur="1" fill="hold">
                                          <p:stCondLst>
                                            <p:cond delay="0"/>
                                          </p:stCondLst>
                                        </p:cTn>
                                        <p:tgtEl>
                                          <p:spTgt spid="194"/>
                                        </p:tgtEl>
                                        <p:attrNameLst>
                                          <p:attrName>style.visibility</p:attrName>
                                        </p:attrNameLst>
                                      </p:cBhvr>
                                      <p:to>
                                        <p:strVal val="visible"/>
                                      </p:to>
                                    </p:set>
                                    <p:anim calcmode="lin" valueType="num">
                                      <p:cBhvr additive="base">
                                        <p:cTn id="259" dur="500" fill="hold"/>
                                        <p:tgtEl>
                                          <p:spTgt spid="194"/>
                                        </p:tgtEl>
                                        <p:attrNameLst>
                                          <p:attrName>ppt_x</p:attrName>
                                        </p:attrNameLst>
                                      </p:cBhvr>
                                      <p:tavLst>
                                        <p:tav tm="0">
                                          <p:val>
                                            <p:strVal val="#ppt_x"/>
                                          </p:val>
                                        </p:tav>
                                        <p:tav tm="100000">
                                          <p:val>
                                            <p:strVal val="#ppt_x"/>
                                          </p:val>
                                        </p:tav>
                                      </p:tavLst>
                                    </p:anim>
                                    <p:anim calcmode="lin" valueType="num">
                                      <p:cBhvr additive="base">
                                        <p:cTn id="260" dur="500" fill="hold"/>
                                        <p:tgtEl>
                                          <p:spTgt spid="194"/>
                                        </p:tgtEl>
                                        <p:attrNameLst>
                                          <p:attrName>ppt_y</p:attrName>
                                        </p:attrNameLst>
                                      </p:cBhvr>
                                      <p:tavLst>
                                        <p:tav tm="0">
                                          <p:val>
                                            <p:strVal val="1+#ppt_h/2"/>
                                          </p:val>
                                        </p:tav>
                                        <p:tav tm="100000">
                                          <p:val>
                                            <p:strVal val="#ppt_y"/>
                                          </p:val>
                                        </p:tav>
                                      </p:tavLst>
                                    </p:anim>
                                  </p:childTnLst>
                                </p:cTn>
                              </p:par>
                              <p:par>
                                <p:cTn id="261" presetID="2" presetClass="entr" presetSubtype="4" fill="hold" grpId="0" nodeType="withEffect">
                                  <p:stCondLst>
                                    <p:cond delay="0"/>
                                  </p:stCondLst>
                                  <p:childTnLst>
                                    <p:set>
                                      <p:cBhvr>
                                        <p:cTn id="262" dur="1" fill="hold">
                                          <p:stCondLst>
                                            <p:cond delay="0"/>
                                          </p:stCondLst>
                                        </p:cTn>
                                        <p:tgtEl>
                                          <p:spTgt spid="195"/>
                                        </p:tgtEl>
                                        <p:attrNameLst>
                                          <p:attrName>style.visibility</p:attrName>
                                        </p:attrNameLst>
                                      </p:cBhvr>
                                      <p:to>
                                        <p:strVal val="visible"/>
                                      </p:to>
                                    </p:set>
                                    <p:anim calcmode="lin" valueType="num">
                                      <p:cBhvr additive="base">
                                        <p:cTn id="263" dur="500" fill="hold"/>
                                        <p:tgtEl>
                                          <p:spTgt spid="195"/>
                                        </p:tgtEl>
                                        <p:attrNameLst>
                                          <p:attrName>ppt_x</p:attrName>
                                        </p:attrNameLst>
                                      </p:cBhvr>
                                      <p:tavLst>
                                        <p:tav tm="0">
                                          <p:val>
                                            <p:strVal val="#ppt_x"/>
                                          </p:val>
                                        </p:tav>
                                        <p:tav tm="100000">
                                          <p:val>
                                            <p:strVal val="#ppt_x"/>
                                          </p:val>
                                        </p:tav>
                                      </p:tavLst>
                                    </p:anim>
                                    <p:anim calcmode="lin" valueType="num">
                                      <p:cBhvr additive="base">
                                        <p:cTn id="264" dur="500" fill="hold"/>
                                        <p:tgtEl>
                                          <p:spTgt spid="195"/>
                                        </p:tgtEl>
                                        <p:attrNameLst>
                                          <p:attrName>ppt_y</p:attrName>
                                        </p:attrNameLst>
                                      </p:cBhvr>
                                      <p:tavLst>
                                        <p:tav tm="0">
                                          <p:val>
                                            <p:strVal val="1+#ppt_h/2"/>
                                          </p:val>
                                        </p:tav>
                                        <p:tav tm="100000">
                                          <p:val>
                                            <p:strVal val="#ppt_y"/>
                                          </p:val>
                                        </p:tav>
                                      </p:tavLst>
                                    </p:anim>
                                  </p:childTnLst>
                                </p:cTn>
                              </p:par>
                              <p:par>
                                <p:cTn id="265" presetID="2" presetClass="entr" presetSubtype="3" fill="hold" grpId="0" nodeType="withEffect">
                                  <p:stCondLst>
                                    <p:cond delay="0"/>
                                  </p:stCondLst>
                                  <p:childTnLst>
                                    <p:set>
                                      <p:cBhvr>
                                        <p:cTn id="266" dur="1" fill="hold">
                                          <p:stCondLst>
                                            <p:cond delay="0"/>
                                          </p:stCondLst>
                                        </p:cTn>
                                        <p:tgtEl>
                                          <p:spTgt spid="196"/>
                                        </p:tgtEl>
                                        <p:attrNameLst>
                                          <p:attrName>style.visibility</p:attrName>
                                        </p:attrNameLst>
                                      </p:cBhvr>
                                      <p:to>
                                        <p:strVal val="visible"/>
                                      </p:to>
                                    </p:set>
                                    <p:anim calcmode="lin" valueType="num">
                                      <p:cBhvr additive="base">
                                        <p:cTn id="267" dur="500" fill="hold"/>
                                        <p:tgtEl>
                                          <p:spTgt spid="196"/>
                                        </p:tgtEl>
                                        <p:attrNameLst>
                                          <p:attrName>ppt_x</p:attrName>
                                        </p:attrNameLst>
                                      </p:cBhvr>
                                      <p:tavLst>
                                        <p:tav tm="0">
                                          <p:val>
                                            <p:strVal val="1+#ppt_w/2"/>
                                          </p:val>
                                        </p:tav>
                                        <p:tav tm="100000">
                                          <p:val>
                                            <p:strVal val="#ppt_x"/>
                                          </p:val>
                                        </p:tav>
                                      </p:tavLst>
                                    </p:anim>
                                    <p:anim calcmode="lin" valueType="num">
                                      <p:cBhvr additive="base">
                                        <p:cTn id="268" dur="500" fill="hold"/>
                                        <p:tgtEl>
                                          <p:spTgt spid="196"/>
                                        </p:tgtEl>
                                        <p:attrNameLst>
                                          <p:attrName>ppt_y</p:attrName>
                                        </p:attrNameLst>
                                      </p:cBhvr>
                                      <p:tavLst>
                                        <p:tav tm="0">
                                          <p:val>
                                            <p:strVal val="0-#ppt_h/2"/>
                                          </p:val>
                                        </p:tav>
                                        <p:tav tm="100000">
                                          <p:val>
                                            <p:strVal val="#ppt_y"/>
                                          </p:val>
                                        </p:tav>
                                      </p:tavLst>
                                    </p:anim>
                                  </p:childTnLst>
                                </p:cTn>
                              </p:par>
                              <p:par>
                                <p:cTn id="269" presetID="2" presetClass="entr" presetSubtype="2" fill="hold" grpId="0" nodeType="withEffect">
                                  <p:stCondLst>
                                    <p:cond delay="0"/>
                                  </p:stCondLst>
                                  <p:childTnLst>
                                    <p:set>
                                      <p:cBhvr>
                                        <p:cTn id="270" dur="1" fill="hold">
                                          <p:stCondLst>
                                            <p:cond delay="0"/>
                                          </p:stCondLst>
                                        </p:cTn>
                                        <p:tgtEl>
                                          <p:spTgt spid="197"/>
                                        </p:tgtEl>
                                        <p:attrNameLst>
                                          <p:attrName>style.visibility</p:attrName>
                                        </p:attrNameLst>
                                      </p:cBhvr>
                                      <p:to>
                                        <p:strVal val="visible"/>
                                      </p:to>
                                    </p:set>
                                    <p:anim calcmode="lin" valueType="num">
                                      <p:cBhvr additive="base">
                                        <p:cTn id="271" dur="500" fill="hold"/>
                                        <p:tgtEl>
                                          <p:spTgt spid="197"/>
                                        </p:tgtEl>
                                        <p:attrNameLst>
                                          <p:attrName>ppt_x</p:attrName>
                                        </p:attrNameLst>
                                      </p:cBhvr>
                                      <p:tavLst>
                                        <p:tav tm="0">
                                          <p:val>
                                            <p:strVal val="1+#ppt_w/2"/>
                                          </p:val>
                                        </p:tav>
                                        <p:tav tm="100000">
                                          <p:val>
                                            <p:strVal val="#ppt_x"/>
                                          </p:val>
                                        </p:tav>
                                      </p:tavLst>
                                    </p:anim>
                                    <p:anim calcmode="lin" valueType="num">
                                      <p:cBhvr additive="base">
                                        <p:cTn id="272" dur="500" fill="hold"/>
                                        <p:tgtEl>
                                          <p:spTgt spid="197"/>
                                        </p:tgtEl>
                                        <p:attrNameLst>
                                          <p:attrName>ppt_y</p:attrName>
                                        </p:attrNameLst>
                                      </p:cBhvr>
                                      <p:tavLst>
                                        <p:tav tm="0">
                                          <p:val>
                                            <p:strVal val="#ppt_y"/>
                                          </p:val>
                                        </p:tav>
                                        <p:tav tm="100000">
                                          <p:val>
                                            <p:strVal val="#ppt_y"/>
                                          </p:val>
                                        </p:tav>
                                      </p:tavLst>
                                    </p:anim>
                                  </p:childTnLst>
                                </p:cTn>
                              </p:par>
                              <p:par>
                                <p:cTn id="273" presetID="2" presetClass="entr" presetSubtype="12" fill="hold" grpId="0" nodeType="withEffect">
                                  <p:stCondLst>
                                    <p:cond delay="0"/>
                                  </p:stCondLst>
                                  <p:childTnLst>
                                    <p:set>
                                      <p:cBhvr>
                                        <p:cTn id="274" dur="1" fill="hold">
                                          <p:stCondLst>
                                            <p:cond delay="0"/>
                                          </p:stCondLst>
                                        </p:cTn>
                                        <p:tgtEl>
                                          <p:spTgt spid="198"/>
                                        </p:tgtEl>
                                        <p:attrNameLst>
                                          <p:attrName>style.visibility</p:attrName>
                                        </p:attrNameLst>
                                      </p:cBhvr>
                                      <p:to>
                                        <p:strVal val="visible"/>
                                      </p:to>
                                    </p:set>
                                    <p:anim calcmode="lin" valueType="num">
                                      <p:cBhvr additive="base">
                                        <p:cTn id="275" dur="500" fill="hold"/>
                                        <p:tgtEl>
                                          <p:spTgt spid="198"/>
                                        </p:tgtEl>
                                        <p:attrNameLst>
                                          <p:attrName>ppt_x</p:attrName>
                                        </p:attrNameLst>
                                      </p:cBhvr>
                                      <p:tavLst>
                                        <p:tav tm="0">
                                          <p:val>
                                            <p:strVal val="0-#ppt_w/2"/>
                                          </p:val>
                                        </p:tav>
                                        <p:tav tm="100000">
                                          <p:val>
                                            <p:strVal val="#ppt_x"/>
                                          </p:val>
                                        </p:tav>
                                      </p:tavLst>
                                    </p:anim>
                                    <p:anim calcmode="lin" valueType="num">
                                      <p:cBhvr additive="base">
                                        <p:cTn id="276" dur="500" fill="hold"/>
                                        <p:tgtEl>
                                          <p:spTgt spid="198"/>
                                        </p:tgtEl>
                                        <p:attrNameLst>
                                          <p:attrName>ppt_y</p:attrName>
                                        </p:attrNameLst>
                                      </p:cBhvr>
                                      <p:tavLst>
                                        <p:tav tm="0">
                                          <p:val>
                                            <p:strVal val="1+#ppt_h/2"/>
                                          </p:val>
                                        </p:tav>
                                        <p:tav tm="100000">
                                          <p:val>
                                            <p:strVal val="#ppt_y"/>
                                          </p:val>
                                        </p:tav>
                                      </p:tavLst>
                                    </p:anim>
                                  </p:childTnLst>
                                </p:cTn>
                              </p:par>
                              <p:par>
                                <p:cTn id="277" presetID="2" presetClass="entr" presetSubtype="4" fill="hold" grpId="0" nodeType="withEffect">
                                  <p:stCondLst>
                                    <p:cond delay="0"/>
                                  </p:stCondLst>
                                  <p:childTnLst>
                                    <p:set>
                                      <p:cBhvr>
                                        <p:cTn id="278" dur="1" fill="hold">
                                          <p:stCondLst>
                                            <p:cond delay="0"/>
                                          </p:stCondLst>
                                        </p:cTn>
                                        <p:tgtEl>
                                          <p:spTgt spid="199"/>
                                        </p:tgtEl>
                                        <p:attrNameLst>
                                          <p:attrName>style.visibility</p:attrName>
                                        </p:attrNameLst>
                                      </p:cBhvr>
                                      <p:to>
                                        <p:strVal val="visible"/>
                                      </p:to>
                                    </p:set>
                                    <p:anim calcmode="lin" valueType="num">
                                      <p:cBhvr additive="base">
                                        <p:cTn id="279" dur="500" fill="hold"/>
                                        <p:tgtEl>
                                          <p:spTgt spid="199"/>
                                        </p:tgtEl>
                                        <p:attrNameLst>
                                          <p:attrName>ppt_x</p:attrName>
                                        </p:attrNameLst>
                                      </p:cBhvr>
                                      <p:tavLst>
                                        <p:tav tm="0">
                                          <p:val>
                                            <p:strVal val="#ppt_x"/>
                                          </p:val>
                                        </p:tav>
                                        <p:tav tm="100000">
                                          <p:val>
                                            <p:strVal val="#ppt_x"/>
                                          </p:val>
                                        </p:tav>
                                      </p:tavLst>
                                    </p:anim>
                                    <p:anim calcmode="lin" valueType="num">
                                      <p:cBhvr additive="base">
                                        <p:cTn id="280" dur="500" fill="hold"/>
                                        <p:tgtEl>
                                          <p:spTgt spid="199"/>
                                        </p:tgtEl>
                                        <p:attrNameLst>
                                          <p:attrName>ppt_y</p:attrName>
                                        </p:attrNameLst>
                                      </p:cBhvr>
                                      <p:tavLst>
                                        <p:tav tm="0">
                                          <p:val>
                                            <p:strVal val="1+#ppt_h/2"/>
                                          </p:val>
                                        </p:tav>
                                        <p:tav tm="100000">
                                          <p:val>
                                            <p:strVal val="#ppt_y"/>
                                          </p:val>
                                        </p:tav>
                                      </p:tavLst>
                                    </p:anim>
                                  </p:childTnLst>
                                </p:cTn>
                              </p:par>
                              <p:par>
                                <p:cTn id="281" presetID="2" presetClass="entr" presetSubtype="4" fill="hold" grpId="0" nodeType="withEffect">
                                  <p:stCondLst>
                                    <p:cond delay="0"/>
                                  </p:stCondLst>
                                  <p:childTnLst>
                                    <p:set>
                                      <p:cBhvr>
                                        <p:cTn id="282" dur="1" fill="hold">
                                          <p:stCondLst>
                                            <p:cond delay="0"/>
                                          </p:stCondLst>
                                        </p:cTn>
                                        <p:tgtEl>
                                          <p:spTgt spid="200"/>
                                        </p:tgtEl>
                                        <p:attrNameLst>
                                          <p:attrName>style.visibility</p:attrName>
                                        </p:attrNameLst>
                                      </p:cBhvr>
                                      <p:to>
                                        <p:strVal val="visible"/>
                                      </p:to>
                                    </p:set>
                                    <p:anim calcmode="lin" valueType="num">
                                      <p:cBhvr additive="base">
                                        <p:cTn id="283" dur="500" fill="hold"/>
                                        <p:tgtEl>
                                          <p:spTgt spid="200"/>
                                        </p:tgtEl>
                                        <p:attrNameLst>
                                          <p:attrName>ppt_x</p:attrName>
                                        </p:attrNameLst>
                                      </p:cBhvr>
                                      <p:tavLst>
                                        <p:tav tm="0">
                                          <p:val>
                                            <p:strVal val="#ppt_x"/>
                                          </p:val>
                                        </p:tav>
                                        <p:tav tm="100000">
                                          <p:val>
                                            <p:strVal val="#ppt_x"/>
                                          </p:val>
                                        </p:tav>
                                      </p:tavLst>
                                    </p:anim>
                                    <p:anim calcmode="lin" valueType="num">
                                      <p:cBhvr additive="base">
                                        <p:cTn id="284" dur="500" fill="hold"/>
                                        <p:tgtEl>
                                          <p:spTgt spid="200"/>
                                        </p:tgtEl>
                                        <p:attrNameLst>
                                          <p:attrName>ppt_y</p:attrName>
                                        </p:attrNameLst>
                                      </p:cBhvr>
                                      <p:tavLst>
                                        <p:tav tm="0">
                                          <p:val>
                                            <p:strVal val="1+#ppt_h/2"/>
                                          </p:val>
                                        </p:tav>
                                        <p:tav tm="100000">
                                          <p:val>
                                            <p:strVal val="#ppt_y"/>
                                          </p:val>
                                        </p:tav>
                                      </p:tavLst>
                                    </p:anim>
                                  </p:childTnLst>
                                </p:cTn>
                              </p:par>
                              <p:par>
                                <p:cTn id="285" presetID="2" presetClass="entr" presetSubtype="4" fill="hold" grpId="0" nodeType="withEffect">
                                  <p:stCondLst>
                                    <p:cond delay="0"/>
                                  </p:stCondLst>
                                  <p:childTnLst>
                                    <p:set>
                                      <p:cBhvr>
                                        <p:cTn id="286" dur="1" fill="hold">
                                          <p:stCondLst>
                                            <p:cond delay="0"/>
                                          </p:stCondLst>
                                        </p:cTn>
                                        <p:tgtEl>
                                          <p:spTgt spid="201"/>
                                        </p:tgtEl>
                                        <p:attrNameLst>
                                          <p:attrName>style.visibility</p:attrName>
                                        </p:attrNameLst>
                                      </p:cBhvr>
                                      <p:to>
                                        <p:strVal val="visible"/>
                                      </p:to>
                                    </p:set>
                                    <p:anim calcmode="lin" valueType="num">
                                      <p:cBhvr additive="base">
                                        <p:cTn id="287" dur="500" fill="hold"/>
                                        <p:tgtEl>
                                          <p:spTgt spid="201"/>
                                        </p:tgtEl>
                                        <p:attrNameLst>
                                          <p:attrName>ppt_x</p:attrName>
                                        </p:attrNameLst>
                                      </p:cBhvr>
                                      <p:tavLst>
                                        <p:tav tm="0">
                                          <p:val>
                                            <p:strVal val="#ppt_x"/>
                                          </p:val>
                                        </p:tav>
                                        <p:tav tm="100000">
                                          <p:val>
                                            <p:strVal val="#ppt_x"/>
                                          </p:val>
                                        </p:tav>
                                      </p:tavLst>
                                    </p:anim>
                                    <p:anim calcmode="lin" valueType="num">
                                      <p:cBhvr additive="base">
                                        <p:cTn id="288" dur="500" fill="hold"/>
                                        <p:tgtEl>
                                          <p:spTgt spid="201"/>
                                        </p:tgtEl>
                                        <p:attrNameLst>
                                          <p:attrName>ppt_y</p:attrName>
                                        </p:attrNameLst>
                                      </p:cBhvr>
                                      <p:tavLst>
                                        <p:tav tm="0">
                                          <p:val>
                                            <p:strVal val="1+#ppt_h/2"/>
                                          </p:val>
                                        </p:tav>
                                        <p:tav tm="100000">
                                          <p:val>
                                            <p:strVal val="#ppt_y"/>
                                          </p:val>
                                        </p:tav>
                                      </p:tavLst>
                                    </p:anim>
                                  </p:childTnLst>
                                </p:cTn>
                              </p:par>
                              <p:par>
                                <p:cTn id="289" presetID="2" presetClass="entr" presetSubtype="8" fill="hold" grpId="0" nodeType="withEffect">
                                  <p:stCondLst>
                                    <p:cond delay="0"/>
                                  </p:stCondLst>
                                  <p:childTnLst>
                                    <p:set>
                                      <p:cBhvr>
                                        <p:cTn id="290" dur="1" fill="hold">
                                          <p:stCondLst>
                                            <p:cond delay="0"/>
                                          </p:stCondLst>
                                        </p:cTn>
                                        <p:tgtEl>
                                          <p:spTgt spid="202"/>
                                        </p:tgtEl>
                                        <p:attrNameLst>
                                          <p:attrName>style.visibility</p:attrName>
                                        </p:attrNameLst>
                                      </p:cBhvr>
                                      <p:to>
                                        <p:strVal val="visible"/>
                                      </p:to>
                                    </p:set>
                                    <p:anim calcmode="lin" valueType="num">
                                      <p:cBhvr additive="base">
                                        <p:cTn id="291" dur="500" fill="hold"/>
                                        <p:tgtEl>
                                          <p:spTgt spid="202"/>
                                        </p:tgtEl>
                                        <p:attrNameLst>
                                          <p:attrName>ppt_x</p:attrName>
                                        </p:attrNameLst>
                                      </p:cBhvr>
                                      <p:tavLst>
                                        <p:tav tm="0">
                                          <p:val>
                                            <p:strVal val="0-#ppt_w/2"/>
                                          </p:val>
                                        </p:tav>
                                        <p:tav tm="100000">
                                          <p:val>
                                            <p:strVal val="#ppt_x"/>
                                          </p:val>
                                        </p:tav>
                                      </p:tavLst>
                                    </p:anim>
                                    <p:anim calcmode="lin" valueType="num">
                                      <p:cBhvr additive="base">
                                        <p:cTn id="292" dur="500" fill="hold"/>
                                        <p:tgtEl>
                                          <p:spTgt spid="202"/>
                                        </p:tgtEl>
                                        <p:attrNameLst>
                                          <p:attrName>ppt_y</p:attrName>
                                        </p:attrNameLst>
                                      </p:cBhvr>
                                      <p:tavLst>
                                        <p:tav tm="0">
                                          <p:val>
                                            <p:strVal val="#ppt_y"/>
                                          </p:val>
                                        </p:tav>
                                        <p:tav tm="100000">
                                          <p:val>
                                            <p:strVal val="#ppt_y"/>
                                          </p:val>
                                        </p:tav>
                                      </p:tavLst>
                                    </p:anim>
                                  </p:childTnLst>
                                </p:cTn>
                              </p:par>
                              <p:par>
                                <p:cTn id="293" presetID="2" presetClass="entr" presetSubtype="4" fill="hold" grpId="0" nodeType="withEffect">
                                  <p:stCondLst>
                                    <p:cond delay="0"/>
                                  </p:stCondLst>
                                  <p:childTnLst>
                                    <p:set>
                                      <p:cBhvr>
                                        <p:cTn id="294" dur="1" fill="hold">
                                          <p:stCondLst>
                                            <p:cond delay="0"/>
                                          </p:stCondLst>
                                        </p:cTn>
                                        <p:tgtEl>
                                          <p:spTgt spid="203"/>
                                        </p:tgtEl>
                                        <p:attrNameLst>
                                          <p:attrName>style.visibility</p:attrName>
                                        </p:attrNameLst>
                                      </p:cBhvr>
                                      <p:to>
                                        <p:strVal val="visible"/>
                                      </p:to>
                                    </p:set>
                                    <p:anim calcmode="lin" valueType="num">
                                      <p:cBhvr additive="base">
                                        <p:cTn id="295" dur="500" fill="hold"/>
                                        <p:tgtEl>
                                          <p:spTgt spid="203"/>
                                        </p:tgtEl>
                                        <p:attrNameLst>
                                          <p:attrName>ppt_x</p:attrName>
                                        </p:attrNameLst>
                                      </p:cBhvr>
                                      <p:tavLst>
                                        <p:tav tm="0">
                                          <p:val>
                                            <p:strVal val="#ppt_x"/>
                                          </p:val>
                                        </p:tav>
                                        <p:tav tm="100000">
                                          <p:val>
                                            <p:strVal val="#ppt_x"/>
                                          </p:val>
                                        </p:tav>
                                      </p:tavLst>
                                    </p:anim>
                                    <p:anim calcmode="lin" valueType="num">
                                      <p:cBhvr additive="base">
                                        <p:cTn id="296" dur="500" fill="hold"/>
                                        <p:tgtEl>
                                          <p:spTgt spid="203"/>
                                        </p:tgtEl>
                                        <p:attrNameLst>
                                          <p:attrName>ppt_y</p:attrName>
                                        </p:attrNameLst>
                                      </p:cBhvr>
                                      <p:tavLst>
                                        <p:tav tm="0">
                                          <p:val>
                                            <p:strVal val="1+#ppt_h/2"/>
                                          </p:val>
                                        </p:tav>
                                        <p:tav tm="100000">
                                          <p:val>
                                            <p:strVal val="#ppt_y"/>
                                          </p:val>
                                        </p:tav>
                                      </p:tavLst>
                                    </p:anim>
                                  </p:childTnLst>
                                </p:cTn>
                              </p:par>
                              <p:par>
                                <p:cTn id="297" presetID="2" presetClass="entr" presetSubtype="4" fill="hold" grpId="0" nodeType="withEffect">
                                  <p:stCondLst>
                                    <p:cond delay="0"/>
                                  </p:stCondLst>
                                  <p:childTnLst>
                                    <p:set>
                                      <p:cBhvr>
                                        <p:cTn id="298" dur="1" fill="hold">
                                          <p:stCondLst>
                                            <p:cond delay="0"/>
                                          </p:stCondLst>
                                        </p:cTn>
                                        <p:tgtEl>
                                          <p:spTgt spid="204"/>
                                        </p:tgtEl>
                                        <p:attrNameLst>
                                          <p:attrName>style.visibility</p:attrName>
                                        </p:attrNameLst>
                                      </p:cBhvr>
                                      <p:to>
                                        <p:strVal val="visible"/>
                                      </p:to>
                                    </p:set>
                                    <p:anim calcmode="lin" valueType="num">
                                      <p:cBhvr additive="base">
                                        <p:cTn id="299" dur="500" fill="hold"/>
                                        <p:tgtEl>
                                          <p:spTgt spid="204"/>
                                        </p:tgtEl>
                                        <p:attrNameLst>
                                          <p:attrName>ppt_x</p:attrName>
                                        </p:attrNameLst>
                                      </p:cBhvr>
                                      <p:tavLst>
                                        <p:tav tm="0">
                                          <p:val>
                                            <p:strVal val="#ppt_x"/>
                                          </p:val>
                                        </p:tav>
                                        <p:tav tm="100000">
                                          <p:val>
                                            <p:strVal val="#ppt_x"/>
                                          </p:val>
                                        </p:tav>
                                      </p:tavLst>
                                    </p:anim>
                                    <p:anim calcmode="lin" valueType="num">
                                      <p:cBhvr additive="base">
                                        <p:cTn id="300" dur="500" fill="hold"/>
                                        <p:tgtEl>
                                          <p:spTgt spid="204"/>
                                        </p:tgtEl>
                                        <p:attrNameLst>
                                          <p:attrName>ppt_y</p:attrName>
                                        </p:attrNameLst>
                                      </p:cBhvr>
                                      <p:tavLst>
                                        <p:tav tm="0">
                                          <p:val>
                                            <p:strVal val="1+#ppt_h/2"/>
                                          </p:val>
                                        </p:tav>
                                        <p:tav tm="100000">
                                          <p:val>
                                            <p:strVal val="#ppt_y"/>
                                          </p:val>
                                        </p:tav>
                                      </p:tavLst>
                                    </p:anim>
                                  </p:childTnLst>
                                </p:cTn>
                              </p:par>
                              <p:par>
                                <p:cTn id="301" presetID="2" presetClass="entr" presetSubtype="4" fill="hold" grpId="0" nodeType="withEffect">
                                  <p:stCondLst>
                                    <p:cond delay="0"/>
                                  </p:stCondLst>
                                  <p:childTnLst>
                                    <p:set>
                                      <p:cBhvr>
                                        <p:cTn id="302" dur="1" fill="hold">
                                          <p:stCondLst>
                                            <p:cond delay="0"/>
                                          </p:stCondLst>
                                        </p:cTn>
                                        <p:tgtEl>
                                          <p:spTgt spid="205"/>
                                        </p:tgtEl>
                                        <p:attrNameLst>
                                          <p:attrName>style.visibility</p:attrName>
                                        </p:attrNameLst>
                                      </p:cBhvr>
                                      <p:to>
                                        <p:strVal val="visible"/>
                                      </p:to>
                                    </p:set>
                                    <p:anim calcmode="lin" valueType="num">
                                      <p:cBhvr additive="base">
                                        <p:cTn id="303" dur="500" fill="hold"/>
                                        <p:tgtEl>
                                          <p:spTgt spid="205"/>
                                        </p:tgtEl>
                                        <p:attrNameLst>
                                          <p:attrName>ppt_x</p:attrName>
                                        </p:attrNameLst>
                                      </p:cBhvr>
                                      <p:tavLst>
                                        <p:tav tm="0">
                                          <p:val>
                                            <p:strVal val="#ppt_x"/>
                                          </p:val>
                                        </p:tav>
                                        <p:tav tm="100000">
                                          <p:val>
                                            <p:strVal val="#ppt_x"/>
                                          </p:val>
                                        </p:tav>
                                      </p:tavLst>
                                    </p:anim>
                                    <p:anim calcmode="lin" valueType="num">
                                      <p:cBhvr additive="base">
                                        <p:cTn id="304" dur="500" fill="hold"/>
                                        <p:tgtEl>
                                          <p:spTgt spid="205"/>
                                        </p:tgtEl>
                                        <p:attrNameLst>
                                          <p:attrName>ppt_y</p:attrName>
                                        </p:attrNameLst>
                                      </p:cBhvr>
                                      <p:tavLst>
                                        <p:tav tm="0">
                                          <p:val>
                                            <p:strVal val="1+#ppt_h/2"/>
                                          </p:val>
                                        </p:tav>
                                        <p:tav tm="100000">
                                          <p:val>
                                            <p:strVal val="#ppt_y"/>
                                          </p:val>
                                        </p:tav>
                                      </p:tavLst>
                                    </p:anim>
                                  </p:childTnLst>
                                </p:cTn>
                              </p:par>
                              <p:par>
                                <p:cTn id="305" presetID="2" presetClass="entr" presetSubtype="4" fill="hold" grpId="0" nodeType="withEffect">
                                  <p:stCondLst>
                                    <p:cond delay="0"/>
                                  </p:stCondLst>
                                  <p:childTnLst>
                                    <p:set>
                                      <p:cBhvr>
                                        <p:cTn id="306" dur="1" fill="hold">
                                          <p:stCondLst>
                                            <p:cond delay="0"/>
                                          </p:stCondLst>
                                        </p:cTn>
                                        <p:tgtEl>
                                          <p:spTgt spid="206"/>
                                        </p:tgtEl>
                                        <p:attrNameLst>
                                          <p:attrName>style.visibility</p:attrName>
                                        </p:attrNameLst>
                                      </p:cBhvr>
                                      <p:to>
                                        <p:strVal val="visible"/>
                                      </p:to>
                                    </p:set>
                                    <p:anim calcmode="lin" valueType="num">
                                      <p:cBhvr additive="base">
                                        <p:cTn id="307" dur="500" fill="hold"/>
                                        <p:tgtEl>
                                          <p:spTgt spid="206"/>
                                        </p:tgtEl>
                                        <p:attrNameLst>
                                          <p:attrName>ppt_x</p:attrName>
                                        </p:attrNameLst>
                                      </p:cBhvr>
                                      <p:tavLst>
                                        <p:tav tm="0">
                                          <p:val>
                                            <p:strVal val="#ppt_x"/>
                                          </p:val>
                                        </p:tav>
                                        <p:tav tm="100000">
                                          <p:val>
                                            <p:strVal val="#ppt_x"/>
                                          </p:val>
                                        </p:tav>
                                      </p:tavLst>
                                    </p:anim>
                                    <p:anim calcmode="lin" valueType="num">
                                      <p:cBhvr additive="base">
                                        <p:cTn id="308" dur="500" fill="hold"/>
                                        <p:tgtEl>
                                          <p:spTgt spid="206"/>
                                        </p:tgtEl>
                                        <p:attrNameLst>
                                          <p:attrName>ppt_y</p:attrName>
                                        </p:attrNameLst>
                                      </p:cBhvr>
                                      <p:tavLst>
                                        <p:tav tm="0">
                                          <p:val>
                                            <p:strVal val="1+#ppt_h/2"/>
                                          </p:val>
                                        </p:tav>
                                        <p:tav tm="100000">
                                          <p:val>
                                            <p:strVal val="#ppt_y"/>
                                          </p:val>
                                        </p:tav>
                                      </p:tavLst>
                                    </p:anim>
                                  </p:childTnLst>
                                </p:cTn>
                              </p:par>
                              <p:par>
                                <p:cTn id="309" presetID="2" presetClass="entr" presetSubtype="4" fill="hold" grpId="0" nodeType="withEffect">
                                  <p:stCondLst>
                                    <p:cond delay="0"/>
                                  </p:stCondLst>
                                  <p:childTnLst>
                                    <p:set>
                                      <p:cBhvr>
                                        <p:cTn id="310" dur="1" fill="hold">
                                          <p:stCondLst>
                                            <p:cond delay="0"/>
                                          </p:stCondLst>
                                        </p:cTn>
                                        <p:tgtEl>
                                          <p:spTgt spid="207"/>
                                        </p:tgtEl>
                                        <p:attrNameLst>
                                          <p:attrName>style.visibility</p:attrName>
                                        </p:attrNameLst>
                                      </p:cBhvr>
                                      <p:to>
                                        <p:strVal val="visible"/>
                                      </p:to>
                                    </p:set>
                                    <p:anim calcmode="lin" valueType="num">
                                      <p:cBhvr additive="base">
                                        <p:cTn id="311" dur="500" fill="hold"/>
                                        <p:tgtEl>
                                          <p:spTgt spid="207"/>
                                        </p:tgtEl>
                                        <p:attrNameLst>
                                          <p:attrName>ppt_x</p:attrName>
                                        </p:attrNameLst>
                                      </p:cBhvr>
                                      <p:tavLst>
                                        <p:tav tm="0">
                                          <p:val>
                                            <p:strVal val="#ppt_x"/>
                                          </p:val>
                                        </p:tav>
                                        <p:tav tm="100000">
                                          <p:val>
                                            <p:strVal val="#ppt_x"/>
                                          </p:val>
                                        </p:tav>
                                      </p:tavLst>
                                    </p:anim>
                                    <p:anim calcmode="lin" valueType="num">
                                      <p:cBhvr additive="base">
                                        <p:cTn id="312" dur="500" fill="hold"/>
                                        <p:tgtEl>
                                          <p:spTgt spid="207"/>
                                        </p:tgtEl>
                                        <p:attrNameLst>
                                          <p:attrName>ppt_y</p:attrName>
                                        </p:attrNameLst>
                                      </p:cBhvr>
                                      <p:tavLst>
                                        <p:tav tm="0">
                                          <p:val>
                                            <p:strVal val="1+#ppt_h/2"/>
                                          </p:val>
                                        </p:tav>
                                        <p:tav tm="100000">
                                          <p:val>
                                            <p:strVal val="#ppt_y"/>
                                          </p:val>
                                        </p:tav>
                                      </p:tavLst>
                                    </p:anim>
                                  </p:childTnLst>
                                </p:cTn>
                              </p:par>
                              <p:par>
                                <p:cTn id="313" presetID="2" presetClass="entr" presetSubtype="4" fill="hold" grpId="0" nodeType="withEffect">
                                  <p:stCondLst>
                                    <p:cond delay="0"/>
                                  </p:stCondLst>
                                  <p:childTnLst>
                                    <p:set>
                                      <p:cBhvr>
                                        <p:cTn id="314" dur="1" fill="hold">
                                          <p:stCondLst>
                                            <p:cond delay="0"/>
                                          </p:stCondLst>
                                        </p:cTn>
                                        <p:tgtEl>
                                          <p:spTgt spid="208"/>
                                        </p:tgtEl>
                                        <p:attrNameLst>
                                          <p:attrName>style.visibility</p:attrName>
                                        </p:attrNameLst>
                                      </p:cBhvr>
                                      <p:to>
                                        <p:strVal val="visible"/>
                                      </p:to>
                                    </p:set>
                                    <p:anim calcmode="lin" valueType="num">
                                      <p:cBhvr additive="base">
                                        <p:cTn id="315" dur="500" fill="hold"/>
                                        <p:tgtEl>
                                          <p:spTgt spid="208"/>
                                        </p:tgtEl>
                                        <p:attrNameLst>
                                          <p:attrName>ppt_x</p:attrName>
                                        </p:attrNameLst>
                                      </p:cBhvr>
                                      <p:tavLst>
                                        <p:tav tm="0">
                                          <p:val>
                                            <p:strVal val="#ppt_x"/>
                                          </p:val>
                                        </p:tav>
                                        <p:tav tm="100000">
                                          <p:val>
                                            <p:strVal val="#ppt_x"/>
                                          </p:val>
                                        </p:tav>
                                      </p:tavLst>
                                    </p:anim>
                                    <p:anim calcmode="lin" valueType="num">
                                      <p:cBhvr additive="base">
                                        <p:cTn id="316" dur="500" fill="hold"/>
                                        <p:tgtEl>
                                          <p:spTgt spid="208"/>
                                        </p:tgtEl>
                                        <p:attrNameLst>
                                          <p:attrName>ppt_y</p:attrName>
                                        </p:attrNameLst>
                                      </p:cBhvr>
                                      <p:tavLst>
                                        <p:tav tm="0">
                                          <p:val>
                                            <p:strVal val="1+#ppt_h/2"/>
                                          </p:val>
                                        </p:tav>
                                        <p:tav tm="100000">
                                          <p:val>
                                            <p:strVal val="#ppt_y"/>
                                          </p:val>
                                        </p:tav>
                                      </p:tavLst>
                                    </p:anim>
                                  </p:childTnLst>
                                </p:cTn>
                              </p:par>
                              <p:par>
                                <p:cTn id="317" presetID="2" presetClass="entr" presetSubtype="4" fill="hold" grpId="0" nodeType="withEffect">
                                  <p:stCondLst>
                                    <p:cond delay="0"/>
                                  </p:stCondLst>
                                  <p:childTnLst>
                                    <p:set>
                                      <p:cBhvr>
                                        <p:cTn id="318" dur="1" fill="hold">
                                          <p:stCondLst>
                                            <p:cond delay="0"/>
                                          </p:stCondLst>
                                        </p:cTn>
                                        <p:tgtEl>
                                          <p:spTgt spid="209"/>
                                        </p:tgtEl>
                                        <p:attrNameLst>
                                          <p:attrName>style.visibility</p:attrName>
                                        </p:attrNameLst>
                                      </p:cBhvr>
                                      <p:to>
                                        <p:strVal val="visible"/>
                                      </p:to>
                                    </p:set>
                                    <p:anim calcmode="lin" valueType="num">
                                      <p:cBhvr additive="base">
                                        <p:cTn id="319" dur="500" fill="hold"/>
                                        <p:tgtEl>
                                          <p:spTgt spid="209"/>
                                        </p:tgtEl>
                                        <p:attrNameLst>
                                          <p:attrName>ppt_x</p:attrName>
                                        </p:attrNameLst>
                                      </p:cBhvr>
                                      <p:tavLst>
                                        <p:tav tm="0">
                                          <p:val>
                                            <p:strVal val="#ppt_x"/>
                                          </p:val>
                                        </p:tav>
                                        <p:tav tm="100000">
                                          <p:val>
                                            <p:strVal val="#ppt_x"/>
                                          </p:val>
                                        </p:tav>
                                      </p:tavLst>
                                    </p:anim>
                                    <p:anim calcmode="lin" valueType="num">
                                      <p:cBhvr additive="base">
                                        <p:cTn id="320" dur="500" fill="hold"/>
                                        <p:tgtEl>
                                          <p:spTgt spid="209"/>
                                        </p:tgtEl>
                                        <p:attrNameLst>
                                          <p:attrName>ppt_y</p:attrName>
                                        </p:attrNameLst>
                                      </p:cBhvr>
                                      <p:tavLst>
                                        <p:tav tm="0">
                                          <p:val>
                                            <p:strVal val="1+#ppt_h/2"/>
                                          </p:val>
                                        </p:tav>
                                        <p:tav tm="100000">
                                          <p:val>
                                            <p:strVal val="#ppt_y"/>
                                          </p:val>
                                        </p:tav>
                                      </p:tavLst>
                                    </p:anim>
                                  </p:childTnLst>
                                </p:cTn>
                              </p:par>
                              <p:par>
                                <p:cTn id="321" presetID="2" presetClass="entr" presetSubtype="4" fill="hold" grpId="0" nodeType="withEffect">
                                  <p:stCondLst>
                                    <p:cond delay="0"/>
                                  </p:stCondLst>
                                  <p:childTnLst>
                                    <p:set>
                                      <p:cBhvr>
                                        <p:cTn id="322" dur="1" fill="hold">
                                          <p:stCondLst>
                                            <p:cond delay="0"/>
                                          </p:stCondLst>
                                        </p:cTn>
                                        <p:tgtEl>
                                          <p:spTgt spid="210"/>
                                        </p:tgtEl>
                                        <p:attrNameLst>
                                          <p:attrName>style.visibility</p:attrName>
                                        </p:attrNameLst>
                                      </p:cBhvr>
                                      <p:to>
                                        <p:strVal val="visible"/>
                                      </p:to>
                                    </p:set>
                                    <p:anim calcmode="lin" valueType="num">
                                      <p:cBhvr additive="base">
                                        <p:cTn id="323" dur="500" fill="hold"/>
                                        <p:tgtEl>
                                          <p:spTgt spid="210"/>
                                        </p:tgtEl>
                                        <p:attrNameLst>
                                          <p:attrName>ppt_x</p:attrName>
                                        </p:attrNameLst>
                                      </p:cBhvr>
                                      <p:tavLst>
                                        <p:tav tm="0">
                                          <p:val>
                                            <p:strVal val="#ppt_x"/>
                                          </p:val>
                                        </p:tav>
                                        <p:tav tm="100000">
                                          <p:val>
                                            <p:strVal val="#ppt_x"/>
                                          </p:val>
                                        </p:tav>
                                      </p:tavLst>
                                    </p:anim>
                                    <p:anim calcmode="lin" valueType="num">
                                      <p:cBhvr additive="base">
                                        <p:cTn id="324" dur="500" fill="hold"/>
                                        <p:tgtEl>
                                          <p:spTgt spid="210"/>
                                        </p:tgtEl>
                                        <p:attrNameLst>
                                          <p:attrName>ppt_y</p:attrName>
                                        </p:attrNameLst>
                                      </p:cBhvr>
                                      <p:tavLst>
                                        <p:tav tm="0">
                                          <p:val>
                                            <p:strVal val="1+#ppt_h/2"/>
                                          </p:val>
                                        </p:tav>
                                        <p:tav tm="100000">
                                          <p:val>
                                            <p:strVal val="#ppt_y"/>
                                          </p:val>
                                        </p:tav>
                                      </p:tavLst>
                                    </p:anim>
                                  </p:childTnLst>
                                </p:cTn>
                              </p:par>
                              <p:par>
                                <p:cTn id="325" presetID="2" presetClass="entr" presetSubtype="4" fill="hold" grpId="0" nodeType="withEffect">
                                  <p:stCondLst>
                                    <p:cond delay="0"/>
                                  </p:stCondLst>
                                  <p:childTnLst>
                                    <p:set>
                                      <p:cBhvr>
                                        <p:cTn id="326" dur="1" fill="hold">
                                          <p:stCondLst>
                                            <p:cond delay="0"/>
                                          </p:stCondLst>
                                        </p:cTn>
                                        <p:tgtEl>
                                          <p:spTgt spid="211"/>
                                        </p:tgtEl>
                                        <p:attrNameLst>
                                          <p:attrName>style.visibility</p:attrName>
                                        </p:attrNameLst>
                                      </p:cBhvr>
                                      <p:to>
                                        <p:strVal val="visible"/>
                                      </p:to>
                                    </p:set>
                                    <p:anim calcmode="lin" valueType="num">
                                      <p:cBhvr additive="base">
                                        <p:cTn id="327" dur="500" fill="hold"/>
                                        <p:tgtEl>
                                          <p:spTgt spid="211"/>
                                        </p:tgtEl>
                                        <p:attrNameLst>
                                          <p:attrName>ppt_x</p:attrName>
                                        </p:attrNameLst>
                                      </p:cBhvr>
                                      <p:tavLst>
                                        <p:tav tm="0">
                                          <p:val>
                                            <p:strVal val="#ppt_x"/>
                                          </p:val>
                                        </p:tav>
                                        <p:tav tm="100000">
                                          <p:val>
                                            <p:strVal val="#ppt_x"/>
                                          </p:val>
                                        </p:tav>
                                      </p:tavLst>
                                    </p:anim>
                                    <p:anim calcmode="lin" valueType="num">
                                      <p:cBhvr additive="base">
                                        <p:cTn id="328" dur="500" fill="hold"/>
                                        <p:tgtEl>
                                          <p:spTgt spid="211"/>
                                        </p:tgtEl>
                                        <p:attrNameLst>
                                          <p:attrName>ppt_y</p:attrName>
                                        </p:attrNameLst>
                                      </p:cBhvr>
                                      <p:tavLst>
                                        <p:tav tm="0">
                                          <p:val>
                                            <p:strVal val="1+#ppt_h/2"/>
                                          </p:val>
                                        </p:tav>
                                        <p:tav tm="100000">
                                          <p:val>
                                            <p:strVal val="#ppt_y"/>
                                          </p:val>
                                        </p:tav>
                                      </p:tavLst>
                                    </p:anim>
                                  </p:childTnLst>
                                </p:cTn>
                              </p:par>
                              <p:par>
                                <p:cTn id="329" presetID="2" presetClass="entr" presetSubtype="4" fill="hold" grpId="0" nodeType="withEffect">
                                  <p:stCondLst>
                                    <p:cond delay="0"/>
                                  </p:stCondLst>
                                  <p:childTnLst>
                                    <p:set>
                                      <p:cBhvr>
                                        <p:cTn id="330" dur="1" fill="hold">
                                          <p:stCondLst>
                                            <p:cond delay="0"/>
                                          </p:stCondLst>
                                        </p:cTn>
                                        <p:tgtEl>
                                          <p:spTgt spid="212"/>
                                        </p:tgtEl>
                                        <p:attrNameLst>
                                          <p:attrName>style.visibility</p:attrName>
                                        </p:attrNameLst>
                                      </p:cBhvr>
                                      <p:to>
                                        <p:strVal val="visible"/>
                                      </p:to>
                                    </p:set>
                                    <p:anim calcmode="lin" valueType="num">
                                      <p:cBhvr additive="base">
                                        <p:cTn id="331" dur="500" fill="hold"/>
                                        <p:tgtEl>
                                          <p:spTgt spid="212"/>
                                        </p:tgtEl>
                                        <p:attrNameLst>
                                          <p:attrName>ppt_x</p:attrName>
                                        </p:attrNameLst>
                                      </p:cBhvr>
                                      <p:tavLst>
                                        <p:tav tm="0">
                                          <p:val>
                                            <p:strVal val="#ppt_x"/>
                                          </p:val>
                                        </p:tav>
                                        <p:tav tm="100000">
                                          <p:val>
                                            <p:strVal val="#ppt_x"/>
                                          </p:val>
                                        </p:tav>
                                      </p:tavLst>
                                    </p:anim>
                                    <p:anim calcmode="lin" valueType="num">
                                      <p:cBhvr additive="base">
                                        <p:cTn id="332" dur="500" fill="hold"/>
                                        <p:tgtEl>
                                          <p:spTgt spid="212"/>
                                        </p:tgtEl>
                                        <p:attrNameLst>
                                          <p:attrName>ppt_y</p:attrName>
                                        </p:attrNameLst>
                                      </p:cBhvr>
                                      <p:tavLst>
                                        <p:tav tm="0">
                                          <p:val>
                                            <p:strVal val="1+#ppt_h/2"/>
                                          </p:val>
                                        </p:tav>
                                        <p:tav tm="100000">
                                          <p:val>
                                            <p:strVal val="#ppt_y"/>
                                          </p:val>
                                        </p:tav>
                                      </p:tavLst>
                                    </p:anim>
                                  </p:childTnLst>
                                </p:cTn>
                              </p:par>
                              <p:par>
                                <p:cTn id="333" presetID="2" presetClass="entr" presetSubtype="4" fill="hold" grpId="0" nodeType="withEffect">
                                  <p:stCondLst>
                                    <p:cond delay="0"/>
                                  </p:stCondLst>
                                  <p:childTnLst>
                                    <p:set>
                                      <p:cBhvr>
                                        <p:cTn id="334" dur="1" fill="hold">
                                          <p:stCondLst>
                                            <p:cond delay="0"/>
                                          </p:stCondLst>
                                        </p:cTn>
                                        <p:tgtEl>
                                          <p:spTgt spid="213"/>
                                        </p:tgtEl>
                                        <p:attrNameLst>
                                          <p:attrName>style.visibility</p:attrName>
                                        </p:attrNameLst>
                                      </p:cBhvr>
                                      <p:to>
                                        <p:strVal val="visible"/>
                                      </p:to>
                                    </p:set>
                                    <p:anim calcmode="lin" valueType="num">
                                      <p:cBhvr additive="base">
                                        <p:cTn id="335" dur="500" fill="hold"/>
                                        <p:tgtEl>
                                          <p:spTgt spid="213"/>
                                        </p:tgtEl>
                                        <p:attrNameLst>
                                          <p:attrName>ppt_x</p:attrName>
                                        </p:attrNameLst>
                                      </p:cBhvr>
                                      <p:tavLst>
                                        <p:tav tm="0">
                                          <p:val>
                                            <p:strVal val="#ppt_x"/>
                                          </p:val>
                                        </p:tav>
                                        <p:tav tm="100000">
                                          <p:val>
                                            <p:strVal val="#ppt_x"/>
                                          </p:val>
                                        </p:tav>
                                      </p:tavLst>
                                    </p:anim>
                                    <p:anim calcmode="lin" valueType="num">
                                      <p:cBhvr additive="base">
                                        <p:cTn id="336" dur="500" fill="hold"/>
                                        <p:tgtEl>
                                          <p:spTgt spid="213"/>
                                        </p:tgtEl>
                                        <p:attrNameLst>
                                          <p:attrName>ppt_y</p:attrName>
                                        </p:attrNameLst>
                                      </p:cBhvr>
                                      <p:tavLst>
                                        <p:tav tm="0">
                                          <p:val>
                                            <p:strVal val="1+#ppt_h/2"/>
                                          </p:val>
                                        </p:tav>
                                        <p:tav tm="100000">
                                          <p:val>
                                            <p:strVal val="#ppt_y"/>
                                          </p:val>
                                        </p:tav>
                                      </p:tavLst>
                                    </p:anim>
                                  </p:childTnLst>
                                </p:cTn>
                              </p:par>
                              <p:par>
                                <p:cTn id="337" presetID="2" presetClass="entr" presetSubtype="4" fill="hold" grpId="0" nodeType="withEffect">
                                  <p:stCondLst>
                                    <p:cond delay="0"/>
                                  </p:stCondLst>
                                  <p:childTnLst>
                                    <p:set>
                                      <p:cBhvr>
                                        <p:cTn id="338" dur="1" fill="hold">
                                          <p:stCondLst>
                                            <p:cond delay="0"/>
                                          </p:stCondLst>
                                        </p:cTn>
                                        <p:tgtEl>
                                          <p:spTgt spid="214"/>
                                        </p:tgtEl>
                                        <p:attrNameLst>
                                          <p:attrName>style.visibility</p:attrName>
                                        </p:attrNameLst>
                                      </p:cBhvr>
                                      <p:to>
                                        <p:strVal val="visible"/>
                                      </p:to>
                                    </p:set>
                                    <p:anim calcmode="lin" valueType="num">
                                      <p:cBhvr additive="base">
                                        <p:cTn id="339" dur="500" fill="hold"/>
                                        <p:tgtEl>
                                          <p:spTgt spid="214"/>
                                        </p:tgtEl>
                                        <p:attrNameLst>
                                          <p:attrName>ppt_x</p:attrName>
                                        </p:attrNameLst>
                                      </p:cBhvr>
                                      <p:tavLst>
                                        <p:tav tm="0">
                                          <p:val>
                                            <p:strVal val="#ppt_x"/>
                                          </p:val>
                                        </p:tav>
                                        <p:tav tm="100000">
                                          <p:val>
                                            <p:strVal val="#ppt_x"/>
                                          </p:val>
                                        </p:tav>
                                      </p:tavLst>
                                    </p:anim>
                                    <p:anim calcmode="lin" valueType="num">
                                      <p:cBhvr additive="base">
                                        <p:cTn id="340" dur="500" fill="hold"/>
                                        <p:tgtEl>
                                          <p:spTgt spid="214"/>
                                        </p:tgtEl>
                                        <p:attrNameLst>
                                          <p:attrName>ppt_y</p:attrName>
                                        </p:attrNameLst>
                                      </p:cBhvr>
                                      <p:tavLst>
                                        <p:tav tm="0">
                                          <p:val>
                                            <p:strVal val="1+#ppt_h/2"/>
                                          </p:val>
                                        </p:tav>
                                        <p:tav tm="100000">
                                          <p:val>
                                            <p:strVal val="#ppt_y"/>
                                          </p:val>
                                        </p:tav>
                                      </p:tavLst>
                                    </p:anim>
                                  </p:childTnLst>
                                </p:cTn>
                              </p:par>
                              <p:par>
                                <p:cTn id="341" presetID="2" presetClass="entr" presetSubtype="4" fill="hold" grpId="0" nodeType="withEffect">
                                  <p:stCondLst>
                                    <p:cond delay="0"/>
                                  </p:stCondLst>
                                  <p:childTnLst>
                                    <p:set>
                                      <p:cBhvr>
                                        <p:cTn id="342" dur="1" fill="hold">
                                          <p:stCondLst>
                                            <p:cond delay="0"/>
                                          </p:stCondLst>
                                        </p:cTn>
                                        <p:tgtEl>
                                          <p:spTgt spid="215"/>
                                        </p:tgtEl>
                                        <p:attrNameLst>
                                          <p:attrName>style.visibility</p:attrName>
                                        </p:attrNameLst>
                                      </p:cBhvr>
                                      <p:to>
                                        <p:strVal val="visible"/>
                                      </p:to>
                                    </p:set>
                                    <p:anim calcmode="lin" valueType="num">
                                      <p:cBhvr additive="base">
                                        <p:cTn id="343" dur="500" fill="hold"/>
                                        <p:tgtEl>
                                          <p:spTgt spid="215"/>
                                        </p:tgtEl>
                                        <p:attrNameLst>
                                          <p:attrName>ppt_x</p:attrName>
                                        </p:attrNameLst>
                                      </p:cBhvr>
                                      <p:tavLst>
                                        <p:tav tm="0">
                                          <p:val>
                                            <p:strVal val="#ppt_x"/>
                                          </p:val>
                                        </p:tav>
                                        <p:tav tm="100000">
                                          <p:val>
                                            <p:strVal val="#ppt_x"/>
                                          </p:val>
                                        </p:tav>
                                      </p:tavLst>
                                    </p:anim>
                                    <p:anim calcmode="lin" valueType="num">
                                      <p:cBhvr additive="base">
                                        <p:cTn id="344" dur="500" fill="hold"/>
                                        <p:tgtEl>
                                          <p:spTgt spid="215"/>
                                        </p:tgtEl>
                                        <p:attrNameLst>
                                          <p:attrName>ppt_y</p:attrName>
                                        </p:attrNameLst>
                                      </p:cBhvr>
                                      <p:tavLst>
                                        <p:tav tm="0">
                                          <p:val>
                                            <p:strVal val="1+#ppt_h/2"/>
                                          </p:val>
                                        </p:tav>
                                        <p:tav tm="100000">
                                          <p:val>
                                            <p:strVal val="#ppt_y"/>
                                          </p:val>
                                        </p:tav>
                                      </p:tavLst>
                                    </p:anim>
                                  </p:childTnLst>
                                </p:cTn>
                              </p:par>
                              <p:par>
                                <p:cTn id="345" presetID="2" presetClass="entr" presetSubtype="4" fill="hold" grpId="0" nodeType="withEffect">
                                  <p:stCondLst>
                                    <p:cond delay="0"/>
                                  </p:stCondLst>
                                  <p:childTnLst>
                                    <p:set>
                                      <p:cBhvr>
                                        <p:cTn id="346" dur="1" fill="hold">
                                          <p:stCondLst>
                                            <p:cond delay="0"/>
                                          </p:stCondLst>
                                        </p:cTn>
                                        <p:tgtEl>
                                          <p:spTgt spid="216"/>
                                        </p:tgtEl>
                                        <p:attrNameLst>
                                          <p:attrName>style.visibility</p:attrName>
                                        </p:attrNameLst>
                                      </p:cBhvr>
                                      <p:to>
                                        <p:strVal val="visible"/>
                                      </p:to>
                                    </p:set>
                                    <p:anim calcmode="lin" valueType="num">
                                      <p:cBhvr additive="base">
                                        <p:cTn id="347" dur="500" fill="hold"/>
                                        <p:tgtEl>
                                          <p:spTgt spid="216"/>
                                        </p:tgtEl>
                                        <p:attrNameLst>
                                          <p:attrName>ppt_x</p:attrName>
                                        </p:attrNameLst>
                                      </p:cBhvr>
                                      <p:tavLst>
                                        <p:tav tm="0">
                                          <p:val>
                                            <p:strVal val="#ppt_x"/>
                                          </p:val>
                                        </p:tav>
                                        <p:tav tm="100000">
                                          <p:val>
                                            <p:strVal val="#ppt_x"/>
                                          </p:val>
                                        </p:tav>
                                      </p:tavLst>
                                    </p:anim>
                                    <p:anim calcmode="lin" valueType="num">
                                      <p:cBhvr additive="base">
                                        <p:cTn id="348" dur="500" fill="hold"/>
                                        <p:tgtEl>
                                          <p:spTgt spid="216"/>
                                        </p:tgtEl>
                                        <p:attrNameLst>
                                          <p:attrName>ppt_y</p:attrName>
                                        </p:attrNameLst>
                                      </p:cBhvr>
                                      <p:tavLst>
                                        <p:tav tm="0">
                                          <p:val>
                                            <p:strVal val="1+#ppt_h/2"/>
                                          </p:val>
                                        </p:tav>
                                        <p:tav tm="100000">
                                          <p:val>
                                            <p:strVal val="#ppt_y"/>
                                          </p:val>
                                        </p:tav>
                                      </p:tavLst>
                                    </p:anim>
                                  </p:childTnLst>
                                </p:cTn>
                              </p:par>
                              <p:par>
                                <p:cTn id="349" presetID="2" presetClass="entr" presetSubtype="4" fill="hold" grpId="0" nodeType="withEffect">
                                  <p:stCondLst>
                                    <p:cond delay="0"/>
                                  </p:stCondLst>
                                  <p:childTnLst>
                                    <p:set>
                                      <p:cBhvr>
                                        <p:cTn id="350" dur="1" fill="hold">
                                          <p:stCondLst>
                                            <p:cond delay="0"/>
                                          </p:stCondLst>
                                        </p:cTn>
                                        <p:tgtEl>
                                          <p:spTgt spid="217"/>
                                        </p:tgtEl>
                                        <p:attrNameLst>
                                          <p:attrName>style.visibility</p:attrName>
                                        </p:attrNameLst>
                                      </p:cBhvr>
                                      <p:to>
                                        <p:strVal val="visible"/>
                                      </p:to>
                                    </p:set>
                                    <p:anim calcmode="lin" valueType="num">
                                      <p:cBhvr additive="base">
                                        <p:cTn id="351" dur="500" fill="hold"/>
                                        <p:tgtEl>
                                          <p:spTgt spid="217"/>
                                        </p:tgtEl>
                                        <p:attrNameLst>
                                          <p:attrName>ppt_x</p:attrName>
                                        </p:attrNameLst>
                                      </p:cBhvr>
                                      <p:tavLst>
                                        <p:tav tm="0">
                                          <p:val>
                                            <p:strVal val="#ppt_x"/>
                                          </p:val>
                                        </p:tav>
                                        <p:tav tm="100000">
                                          <p:val>
                                            <p:strVal val="#ppt_x"/>
                                          </p:val>
                                        </p:tav>
                                      </p:tavLst>
                                    </p:anim>
                                    <p:anim calcmode="lin" valueType="num">
                                      <p:cBhvr additive="base">
                                        <p:cTn id="352" dur="500" fill="hold"/>
                                        <p:tgtEl>
                                          <p:spTgt spid="217"/>
                                        </p:tgtEl>
                                        <p:attrNameLst>
                                          <p:attrName>ppt_y</p:attrName>
                                        </p:attrNameLst>
                                      </p:cBhvr>
                                      <p:tavLst>
                                        <p:tav tm="0">
                                          <p:val>
                                            <p:strVal val="1+#ppt_h/2"/>
                                          </p:val>
                                        </p:tav>
                                        <p:tav tm="100000">
                                          <p:val>
                                            <p:strVal val="#ppt_y"/>
                                          </p:val>
                                        </p:tav>
                                      </p:tavLst>
                                    </p:anim>
                                  </p:childTnLst>
                                </p:cTn>
                              </p:par>
                              <p:par>
                                <p:cTn id="353" presetID="2" presetClass="entr" presetSubtype="4" fill="hold" grpId="0" nodeType="withEffect">
                                  <p:stCondLst>
                                    <p:cond delay="0"/>
                                  </p:stCondLst>
                                  <p:childTnLst>
                                    <p:set>
                                      <p:cBhvr>
                                        <p:cTn id="354" dur="1" fill="hold">
                                          <p:stCondLst>
                                            <p:cond delay="0"/>
                                          </p:stCondLst>
                                        </p:cTn>
                                        <p:tgtEl>
                                          <p:spTgt spid="218"/>
                                        </p:tgtEl>
                                        <p:attrNameLst>
                                          <p:attrName>style.visibility</p:attrName>
                                        </p:attrNameLst>
                                      </p:cBhvr>
                                      <p:to>
                                        <p:strVal val="visible"/>
                                      </p:to>
                                    </p:set>
                                    <p:anim calcmode="lin" valueType="num">
                                      <p:cBhvr additive="base">
                                        <p:cTn id="355" dur="500" fill="hold"/>
                                        <p:tgtEl>
                                          <p:spTgt spid="218"/>
                                        </p:tgtEl>
                                        <p:attrNameLst>
                                          <p:attrName>ppt_x</p:attrName>
                                        </p:attrNameLst>
                                      </p:cBhvr>
                                      <p:tavLst>
                                        <p:tav tm="0">
                                          <p:val>
                                            <p:strVal val="#ppt_x"/>
                                          </p:val>
                                        </p:tav>
                                        <p:tav tm="100000">
                                          <p:val>
                                            <p:strVal val="#ppt_x"/>
                                          </p:val>
                                        </p:tav>
                                      </p:tavLst>
                                    </p:anim>
                                    <p:anim calcmode="lin" valueType="num">
                                      <p:cBhvr additive="base">
                                        <p:cTn id="356" dur="500" fill="hold"/>
                                        <p:tgtEl>
                                          <p:spTgt spid="218"/>
                                        </p:tgtEl>
                                        <p:attrNameLst>
                                          <p:attrName>ppt_y</p:attrName>
                                        </p:attrNameLst>
                                      </p:cBhvr>
                                      <p:tavLst>
                                        <p:tav tm="0">
                                          <p:val>
                                            <p:strVal val="1+#ppt_h/2"/>
                                          </p:val>
                                        </p:tav>
                                        <p:tav tm="100000">
                                          <p:val>
                                            <p:strVal val="#ppt_y"/>
                                          </p:val>
                                        </p:tav>
                                      </p:tavLst>
                                    </p:anim>
                                  </p:childTnLst>
                                </p:cTn>
                              </p:par>
                              <p:par>
                                <p:cTn id="357" presetID="2" presetClass="entr" presetSubtype="4" fill="hold" grpId="0" nodeType="withEffect">
                                  <p:stCondLst>
                                    <p:cond delay="0"/>
                                  </p:stCondLst>
                                  <p:childTnLst>
                                    <p:set>
                                      <p:cBhvr>
                                        <p:cTn id="358" dur="1" fill="hold">
                                          <p:stCondLst>
                                            <p:cond delay="0"/>
                                          </p:stCondLst>
                                        </p:cTn>
                                        <p:tgtEl>
                                          <p:spTgt spid="219"/>
                                        </p:tgtEl>
                                        <p:attrNameLst>
                                          <p:attrName>style.visibility</p:attrName>
                                        </p:attrNameLst>
                                      </p:cBhvr>
                                      <p:to>
                                        <p:strVal val="visible"/>
                                      </p:to>
                                    </p:set>
                                    <p:anim calcmode="lin" valueType="num">
                                      <p:cBhvr additive="base">
                                        <p:cTn id="359" dur="500" fill="hold"/>
                                        <p:tgtEl>
                                          <p:spTgt spid="219"/>
                                        </p:tgtEl>
                                        <p:attrNameLst>
                                          <p:attrName>ppt_x</p:attrName>
                                        </p:attrNameLst>
                                      </p:cBhvr>
                                      <p:tavLst>
                                        <p:tav tm="0">
                                          <p:val>
                                            <p:strVal val="#ppt_x"/>
                                          </p:val>
                                        </p:tav>
                                        <p:tav tm="100000">
                                          <p:val>
                                            <p:strVal val="#ppt_x"/>
                                          </p:val>
                                        </p:tav>
                                      </p:tavLst>
                                    </p:anim>
                                    <p:anim calcmode="lin" valueType="num">
                                      <p:cBhvr additive="base">
                                        <p:cTn id="360" dur="500" fill="hold"/>
                                        <p:tgtEl>
                                          <p:spTgt spid="219"/>
                                        </p:tgtEl>
                                        <p:attrNameLst>
                                          <p:attrName>ppt_y</p:attrName>
                                        </p:attrNameLst>
                                      </p:cBhvr>
                                      <p:tavLst>
                                        <p:tav tm="0">
                                          <p:val>
                                            <p:strVal val="1+#ppt_h/2"/>
                                          </p:val>
                                        </p:tav>
                                        <p:tav tm="100000">
                                          <p:val>
                                            <p:strVal val="#ppt_y"/>
                                          </p:val>
                                        </p:tav>
                                      </p:tavLst>
                                    </p:anim>
                                  </p:childTnLst>
                                </p:cTn>
                              </p:par>
                            </p:childTnLst>
                          </p:cTn>
                        </p:par>
                        <p:par>
                          <p:cTn id="361" fill="hold">
                            <p:stCondLst>
                              <p:cond delay="3750"/>
                            </p:stCondLst>
                            <p:childTnLst>
                              <p:par>
                                <p:cTn id="362" presetID="47" presetClass="entr" presetSubtype="0" fill="hold" grpId="0" nodeType="afterEffect">
                                  <p:stCondLst>
                                    <p:cond delay="0"/>
                                  </p:stCondLst>
                                  <p:childTnLst>
                                    <p:set>
                                      <p:cBhvr>
                                        <p:cTn id="363" dur="1" fill="hold">
                                          <p:stCondLst>
                                            <p:cond delay="0"/>
                                          </p:stCondLst>
                                        </p:cTn>
                                        <p:tgtEl>
                                          <p:spTgt spid="220"/>
                                        </p:tgtEl>
                                        <p:attrNameLst>
                                          <p:attrName>style.visibility</p:attrName>
                                        </p:attrNameLst>
                                      </p:cBhvr>
                                      <p:to>
                                        <p:strVal val="visible"/>
                                      </p:to>
                                    </p:set>
                                    <p:animEffect transition="in" filter="fade">
                                      <p:cBhvr>
                                        <p:cTn id="364" dur="1000"/>
                                        <p:tgtEl>
                                          <p:spTgt spid="220"/>
                                        </p:tgtEl>
                                      </p:cBhvr>
                                    </p:animEffect>
                                    <p:anim calcmode="lin" valueType="num">
                                      <p:cBhvr>
                                        <p:cTn id="365" dur="1000" fill="hold"/>
                                        <p:tgtEl>
                                          <p:spTgt spid="220"/>
                                        </p:tgtEl>
                                        <p:attrNameLst>
                                          <p:attrName>ppt_x</p:attrName>
                                        </p:attrNameLst>
                                      </p:cBhvr>
                                      <p:tavLst>
                                        <p:tav tm="0">
                                          <p:val>
                                            <p:strVal val="#ppt_x"/>
                                          </p:val>
                                        </p:tav>
                                        <p:tav tm="100000">
                                          <p:val>
                                            <p:strVal val="#ppt_x"/>
                                          </p:val>
                                        </p:tav>
                                      </p:tavLst>
                                    </p:anim>
                                    <p:anim calcmode="lin" valueType="num">
                                      <p:cBhvr>
                                        <p:cTn id="366" dur="1000" fill="hold"/>
                                        <p:tgtEl>
                                          <p:spTgt spid="220"/>
                                        </p:tgtEl>
                                        <p:attrNameLst>
                                          <p:attrName>ppt_y</p:attrName>
                                        </p:attrNameLst>
                                      </p:cBhvr>
                                      <p:tavLst>
                                        <p:tav tm="0">
                                          <p:val>
                                            <p:strVal val="#ppt_y-.1"/>
                                          </p:val>
                                        </p:tav>
                                        <p:tav tm="100000">
                                          <p:val>
                                            <p:strVal val="#ppt_y"/>
                                          </p:val>
                                        </p:tav>
                                      </p:tavLst>
                                    </p:anim>
                                  </p:childTnLst>
                                </p:cTn>
                              </p:par>
                            </p:childTnLst>
                          </p:cTn>
                        </p:par>
                        <p:par>
                          <p:cTn id="367" fill="hold">
                            <p:stCondLst>
                              <p:cond delay="4750"/>
                            </p:stCondLst>
                            <p:childTnLst>
                              <p:par>
                                <p:cTn id="368" presetID="22" presetClass="entr" presetSubtype="8" fill="hold" nodeType="afterEffect">
                                  <p:stCondLst>
                                    <p:cond delay="0"/>
                                  </p:stCondLst>
                                  <p:childTnLst>
                                    <p:set>
                                      <p:cBhvr>
                                        <p:cTn id="369" dur="1" fill="hold">
                                          <p:stCondLst>
                                            <p:cond delay="0"/>
                                          </p:stCondLst>
                                        </p:cTn>
                                        <p:tgtEl>
                                          <p:spTgt spid="221"/>
                                        </p:tgtEl>
                                        <p:attrNameLst>
                                          <p:attrName>style.visibility</p:attrName>
                                        </p:attrNameLst>
                                      </p:cBhvr>
                                      <p:to>
                                        <p:strVal val="visible"/>
                                      </p:to>
                                    </p:set>
                                    <p:animEffect transition="in" filter="wipe(left)">
                                      <p:cBhvr>
                                        <p:cTn id="370" dur="500"/>
                                        <p:tgtEl>
                                          <p:spTgt spid="221"/>
                                        </p:tgtEl>
                                      </p:cBhvr>
                                    </p:animEffect>
                                  </p:childTnLst>
                                </p:cTn>
                              </p:par>
                            </p:childTnLst>
                          </p:cTn>
                        </p:par>
                        <p:par>
                          <p:cTn id="371" fill="hold">
                            <p:stCondLst>
                              <p:cond delay="5250"/>
                            </p:stCondLst>
                            <p:childTnLst>
                              <p:par>
                                <p:cTn id="372" presetID="22" presetClass="entr" presetSubtype="8" fill="hold" grpId="0" nodeType="afterEffect">
                                  <p:stCondLst>
                                    <p:cond delay="0"/>
                                  </p:stCondLst>
                                  <p:childTnLst>
                                    <p:set>
                                      <p:cBhvr>
                                        <p:cTn id="373" dur="1" fill="hold">
                                          <p:stCondLst>
                                            <p:cond delay="0"/>
                                          </p:stCondLst>
                                        </p:cTn>
                                        <p:tgtEl>
                                          <p:spTgt spid="222"/>
                                        </p:tgtEl>
                                        <p:attrNameLst>
                                          <p:attrName>style.visibility</p:attrName>
                                        </p:attrNameLst>
                                      </p:cBhvr>
                                      <p:to>
                                        <p:strVal val="visible"/>
                                      </p:to>
                                    </p:set>
                                    <p:animEffect transition="in" filter="wipe(left)">
                                      <p:cBhvr>
                                        <p:cTn id="374" dur="500"/>
                                        <p:tgtEl>
                                          <p:spTgt spid="222"/>
                                        </p:tgtEl>
                                      </p:cBhvr>
                                    </p:animEffect>
                                  </p:childTnLst>
                                </p:cTn>
                              </p:par>
                              <p:par>
                                <p:cTn id="375" presetID="22" presetClass="entr" presetSubtype="8" fill="hold" grpId="0" nodeType="withEffect">
                                  <p:stCondLst>
                                    <p:cond delay="0"/>
                                  </p:stCondLst>
                                  <p:childTnLst>
                                    <p:set>
                                      <p:cBhvr>
                                        <p:cTn id="376" dur="1" fill="hold">
                                          <p:stCondLst>
                                            <p:cond delay="0"/>
                                          </p:stCondLst>
                                        </p:cTn>
                                        <p:tgtEl>
                                          <p:spTgt spid="223"/>
                                        </p:tgtEl>
                                        <p:attrNameLst>
                                          <p:attrName>style.visibility</p:attrName>
                                        </p:attrNameLst>
                                      </p:cBhvr>
                                      <p:to>
                                        <p:strVal val="visible"/>
                                      </p:to>
                                    </p:set>
                                    <p:animEffect transition="in" filter="wipe(left)">
                                      <p:cBhvr>
                                        <p:cTn id="377" dur="500"/>
                                        <p:tgtEl>
                                          <p:spTgt spid="223"/>
                                        </p:tgtEl>
                                      </p:cBhvr>
                                    </p:animEffect>
                                  </p:childTnLst>
                                </p:cTn>
                              </p:par>
                            </p:childTnLst>
                          </p:cTn>
                        </p:par>
                        <p:par>
                          <p:cTn id="378" fill="hold">
                            <p:stCondLst>
                              <p:cond delay="5750"/>
                            </p:stCondLst>
                            <p:childTnLst>
                              <p:par>
                                <p:cTn id="379" presetID="47" presetClass="entr" presetSubtype="0" fill="hold" grpId="0" nodeType="afterEffect">
                                  <p:stCondLst>
                                    <p:cond delay="0"/>
                                  </p:stCondLst>
                                  <p:childTnLst>
                                    <p:set>
                                      <p:cBhvr>
                                        <p:cTn id="380" dur="1" fill="hold">
                                          <p:stCondLst>
                                            <p:cond delay="0"/>
                                          </p:stCondLst>
                                        </p:cTn>
                                        <p:tgtEl>
                                          <p:spTgt spid="224"/>
                                        </p:tgtEl>
                                        <p:attrNameLst>
                                          <p:attrName>style.visibility</p:attrName>
                                        </p:attrNameLst>
                                      </p:cBhvr>
                                      <p:to>
                                        <p:strVal val="visible"/>
                                      </p:to>
                                    </p:set>
                                    <p:animEffect transition="in" filter="fade">
                                      <p:cBhvr>
                                        <p:cTn id="381" dur="1000"/>
                                        <p:tgtEl>
                                          <p:spTgt spid="224"/>
                                        </p:tgtEl>
                                      </p:cBhvr>
                                    </p:animEffect>
                                    <p:anim calcmode="lin" valueType="num">
                                      <p:cBhvr>
                                        <p:cTn id="382" dur="1000" fill="hold"/>
                                        <p:tgtEl>
                                          <p:spTgt spid="224"/>
                                        </p:tgtEl>
                                        <p:attrNameLst>
                                          <p:attrName>ppt_x</p:attrName>
                                        </p:attrNameLst>
                                      </p:cBhvr>
                                      <p:tavLst>
                                        <p:tav tm="0">
                                          <p:val>
                                            <p:strVal val="#ppt_x"/>
                                          </p:val>
                                        </p:tav>
                                        <p:tav tm="100000">
                                          <p:val>
                                            <p:strVal val="#ppt_x"/>
                                          </p:val>
                                        </p:tav>
                                      </p:tavLst>
                                    </p:anim>
                                    <p:anim calcmode="lin" valueType="num">
                                      <p:cBhvr>
                                        <p:cTn id="383" dur="1000" fill="hold"/>
                                        <p:tgtEl>
                                          <p:spTgt spid="224"/>
                                        </p:tgtEl>
                                        <p:attrNameLst>
                                          <p:attrName>ppt_y</p:attrName>
                                        </p:attrNameLst>
                                      </p:cBhvr>
                                      <p:tavLst>
                                        <p:tav tm="0">
                                          <p:val>
                                            <p:strVal val="#ppt_y-.1"/>
                                          </p:val>
                                        </p:tav>
                                        <p:tav tm="100000">
                                          <p:val>
                                            <p:strVal val="#ppt_y"/>
                                          </p:val>
                                        </p:tav>
                                      </p:tavLst>
                                    </p:anim>
                                  </p:childTnLst>
                                </p:cTn>
                              </p:par>
                            </p:childTnLst>
                          </p:cTn>
                        </p:par>
                        <p:par>
                          <p:cTn id="384" fill="hold">
                            <p:stCondLst>
                              <p:cond delay="6750"/>
                            </p:stCondLst>
                            <p:childTnLst>
                              <p:par>
                                <p:cTn id="385" presetID="22" presetClass="entr" presetSubtype="8" fill="hold" nodeType="afterEffect">
                                  <p:stCondLst>
                                    <p:cond delay="0"/>
                                  </p:stCondLst>
                                  <p:childTnLst>
                                    <p:set>
                                      <p:cBhvr>
                                        <p:cTn id="386" dur="1" fill="hold">
                                          <p:stCondLst>
                                            <p:cond delay="0"/>
                                          </p:stCondLst>
                                        </p:cTn>
                                        <p:tgtEl>
                                          <p:spTgt spid="225"/>
                                        </p:tgtEl>
                                        <p:attrNameLst>
                                          <p:attrName>style.visibility</p:attrName>
                                        </p:attrNameLst>
                                      </p:cBhvr>
                                      <p:to>
                                        <p:strVal val="visible"/>
                                      </p:to>
                                    </p:set>
                                    <p:animEffect transition="in" filter="wipe(left)">
                                      <p:cBhvr>
                                        <p:cTn id="387" dur="500"/>
                                        <p:tgtEl>
                                          <p:spTgt spid="225"/>
                                        </p:tgtEl>
                                      </p:cBhvr>
                                    </p:animEffect>
                                  </p:childTnLst>
                                </p:cTn>
                              </p:par>
                            </p:childTnLst>
                          </p:cTn>
                        </p:par>
                        <p:par>
                          <p:cTn id="388" fill="hold">
                            <p:stCondLst>
                              <p:cond delay="7250"/>
                            </p:stCondLst>
                            <p:childTnLst>
                              <p:par>
                                <p:cTn id="389" presetID="22" presetClass="entr" presetSubtype="8" fill="hold" grpId="0" nodeType="afterEffect">
                                  <p:stCondLst>
                                    <p:cond delay="0"/>
                                  </p:stCondLst>
                                  <p:childTnLst>
                                    <p:set>
                                      <p:cBhvr>
                                        <p:cTn id="390" dur="1" fill="hold">
                                          <p:stCondLst>
                                            <p:cond delay="0"/>
                                          </p:stCondLst>
                                        </p:cTn>
                                        <p:tgtEl>
                                          <p:spTgt spid="226"/>
                                        </p:tgtEl>
                                        <p:attrNameLst>
                                          <p:attrName>style.visibility</p:attrName>
                                        </p:attrNameLst>
                                      </p:cBhvr>
                                      <p:to>
                                        <p:strVal val="visible"/>
                                      </p:to>
                                    </p:set>
                                    <p:animEffect transition="in" filter="wipe(left)">
                                      <p:cBhvr>
                                        <p:cTn id="391" dur="500"/>
                                        <p:tgtEl>
                                          <p:spTgt spid="226"/>
                                        </p:tgtEl>
                                      </p:cBhvr>
                                    </p:animEffect>
                                  </p:childTnLst>
                                </p:cTn>
                              </p:par>
                              <p:par>
                                <p:cTn id="392" presetID="22" presetClass="entr" presetSubtype="8" fill="hold" grpId="0" nodeType="withEffect">
                                  <p:stCondLst>
                                    <p:cond delay="0"/>
                                  </p:stCondLst>
                                  <p:childTnLst>
                                    <p:set>
                                      <p:cBhvr>
                                        <p:cTn id="393" dur="1" fill="hold">
                                          <p:stCondLst>
                                            <p:cond delay="0"/>
                                          </p:stCondLst>
                                        </p:cTn>
                                        <p:tgtEl>
                                          <p:spTgt spid="227"/>
                                        </p:tgtEl>
                                        <p:attrNameLst>
                                          <p:attrName>style.visibility</p:attrName>
                                        </p:attrNameLst>
                                      </p:cBhvr>
                                      <p:to>
                                        <p:strVal val="visible"/>
                                      </p:to>
                                    </p:set>
                                    <p:animEffect transition="in" filter="wipe(left)">
                                      <p:cBhvr>
                                        <p:cTn id="394" dur="500"/>
                                        <p:tgtEl>
                                          <p:spTgt spid="227"/>
                                        </p:tgtEl>
                                      </p:cBhvr>
                                    </p:animEffect>
                                  </p:childTnLst>
                                </p:cTn>
                              </p:par>
                            </p:childTnLst>
                          </p:cTn>
                        </p:par>
                        <p:par>
                          <p:cTn id="395" fill="hold">
                            <p:stCondLst>
                              <p:cond delay="7750"/>
                            </p:stCondLst>
                            <p:childTnLst>
                              <p:par>
                                <p:cTn id="396" presetID="47" presetClass="entr" presetSubtype="0" fill="hold" grpId="0" nodeType="afterEffect">
                                  <p:stCondLst>
                                    <p:cond delay="0"/>
                                  </p:stCondLst>
                                  <p:childTnLst>
                                    <p:set>
                                      <p:cBhvr>
                                        <p:cTn id="397" dur="1" fill="hold">
                                          <p:stCondLst>
                                            <p:cond delay="0"/>
                                          </p:stCondLst>
                                        </p:cTn>
                                        <p:tgtEl>
                                          <p:spTgt spid="228"/>
                                        </p:tgtEl>
                                        <p:attrNameLst>
                                          <p:attrName>style.visibility</p:attrName>
                                        </p:attrNameLst>
                                      </p:cBhvr>
                                      <p:to>
                                        <p:strVal val="visible"/>
                                      </p:to>
                                    </p:set>
                                    <p:animEffect transition="in" filter="fade">
                                      <p:cBhvr>
                                        <p:cTn id="398" dur="1000"/>
                                        <p:tgtEl>
                                          <p:spTgt spid="228"/>
                                        </p:tgtEl>
                                      </p:cBhvr>
                                    </p:animEffect>
                                    <p:anim calcmode="lin" valueType="num">
                                      <p:cBhvr>
                                        <p:cTn id="399" dur="1000" fill="hold"/>
                                        <p:tgtEl>
                                          <p:spTgt spid="228"/>
                                        </p:tgtEl>
                                        <p:attrNameLst>
                                          <p:attrName>ppt_x</p:attrName>
                                        </p:attrNameLst>
                                      </p:cBhvr>
                                      <p:tavLst>
                                        <p:tav tm="0">
                                          <p:val>
                                            <p:strVal val="#ppt_x"/>
                                          </p:val>
                                        </p:tav>
                                        <p:tav tm="100000">
                                          <p:val>
                                            <p:strVal val="#ppt_x"/>
                                          </p:val>
                                        </p:tav>
                                      </p:tavLst>
                                    </p:anim>
                                    <p:anim calcmode="lin" valueType="num">
                                      <p:cBhvr>
                                        <p:cTn id="400" dur="1000" fill="hold"/>
                                        <p:tgtEl>
                                          <p:spTgt spid="228"/>
                                        </p:tgtEl>
                                        <p:attrNameLst>
                                          <p:attrName>ppt_y</p:attrName>
                                        </p:attrNameLst>
                                      </p:cBhvr>
                                      <p:tavLst>
                                        <p:tav tm="0">
                                          <p:val>
                                            <p:strVal val="#ppt_y-.1"/>
                                          </p:val>
                                        </p:tav>
                                        <p:tav tm="100000">
                                          <p:val>
                                            <p:strVal val="#ppt_y"/>
                                          </p:val>
                                        </p:tav>
                                      </p:tavLst>
                                    </p:anim>
                                  </p:childTnLst>
                                </p:cTn>
                              </p:par>
                            </p:childTnLst>
                          </p:cTn>
                        </p:par>
                        <p:par>
                          <p:cTn id="401" fill="hold">
                            <p:stCondLst>
                              <p:cond delay="8750"/>
                            </p:stCondLst>
                            <p:childTnLst>
                              <p:par>
                                <p:cTn id="402" presetID="22" presetClass="entr" presetSubtype="8" fill="hold" nodeType="afterEffect">
                                  <p:stCondLst>
                                    <p:cond delay="0"/>
                                  </p:stCondLst>
                                  <p:childTnLst>
                                    <p:set>
                                      <p:cBhvr>
                                        <p:cTn id="403" dur="1" fill="hold">
                                          <p:stCondLst>
                                            <p:cond delay="0"/>
                                          </p:stCondLst>
                                        </p:cTn>
                                        <p:tgtEl>
                                          <p:spTgt spid="229"/>
                                        </p:tgtEl>
                                        <p:attrNameLst>
                                          <p:attrName>style.visibility</p:attrName>
                                        </p:attrNameLst>
                                      </p:cBhvr>
                                      <p:to>
                                        <p:strVal val="visible"/>
                                      </p:to>
                                    </p:set>
                                    <p:animEffect transition="in" filter="wipe(left)">
                                      <p:cBhvr>
                                        <p:cTn id="404" dur="500"/>
                                        <p:tgtEl>
                                          <p:spTgt spid="229"/>
                                        </p:tgtEl>
                                      </p:cBhvr>
                                    </p:animEffect>
                                  </p:childTnLst>
                                </p:cTn>
                              </p:par>
                            </p:childTnLst>
                          </p:cTn>
                        </p:par>
                        <p:par>
                          <p:cTn id="405" fill="hold">
                            <p:stCondLst>
                              <p:cond delay="9250"/>
                            </p:stCondLst>
                            <p:childTnLst>
                              <p:par>
                                <p:cTn id="406" presetID="22" presetClass="entr" presetSubtype="8" fill="hold" grpId="0" nodeType="afterEffect">
                                  <p:stCondLst>
                                    <p:cond delay="0"/>
                                  </p:stCondLst>
                                  <p:childTnLst>
                                    <p:set>
                                      <p:cBhvr>
                                        <p:cTn id="407" dur="1" fill="hold">
                                          <p:stCondLst>
                                            <p:cond delay="0"/>
                                          </p:stCondLst>
                                        </p:cTn>
                                        <p:tgtEl>
                                          <p:spTgt spid="230"/>
                                        </p:tgtEl>
                                        <p:attrNameLst>
                                          <p:attrName>style.visibility</p:attrName>
                                        </p:attrNameLst>
                                      </p:cBhvr>
                                      <p:to>
                                        <p:strVal val="visible"/>
                                      </p:to>
                                    </p:set>
                                    <p:animEffect transition="in" filter="wipe(left)">
                                      <p:cBhvr>
                                        <p:cTn id="408" dur="500"/>
                                        <p:tgtEl>
                                          <p:spTgt spid="230"/>
                                        </p:tgtEl>
                                      </p:cBhvr>
                                    </p:animEffect>
                                  </p:childTnLst>
                                </p:cTn>
                              </p:par>
                              <p:par>
                                <p:cTn id="409" presetID="22" presetClass="entr" presetSubtype="8" fill="hold" grpId="0" nodeType="withEffect">
                                  <p:stCondLst>
                                    <p:cond delay="0"/>
                                  </p:stCondLst>
                                  <p:childTnLst>
                                    <p:set>
                                      <p:cBhvr>
                                        <p:cTn id="410" dur="1" fill="hold">
                                          <p:stCondLst>
                                            <p:cond delay="0"/>
                                          </p:stCondLst>
                                        </p:cTn>
                                        <p:tgtEl>
                                          <p:spTgt spid="231"/>
                                        </p:tgtEl>
                                        <p:attrNameLst>
                                          <p:attrName>style.visibility</p:attrName>
                                        </p:attrNameLst>
                                      </p:cBhvr>
                                      <p:to>
                                        <p:strVal val="visible"/>
                                      </p:to>
                                    </p:set>
                                    <p:animEffect transition="in" filter="wipe(left)">
                                      <p:cBhvr>
                                        <p:cTn id="411" dur="500"/>
                                        <p:tgtEl>
                                          <p:spTgt spid="2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animBg="1"/>
      <p:bldP spid="118" grpId="0" animBg="1"/>
      <p:bldP spid="119" grpId="0"/>
      <p:bldP spid="120" grpId="0" animBg="1"/>
      <p:bldP spid="121" grpId="0" animBg="1"/>
      <p:bldP spid="122" grpId="0" animBg="1"/>
      <p:bldP spid="123" grpId="0" animBg="1"/>
      <p:bldP spid="124" grpId="0" animBg="1"/>
      <p:bldP spid="125" grpId="0" animBg="1"/>
      <p:bldP spid="126" grpId="0" animBg="1"/>
      <p:bldP spid="127" grpId="0" animBg="1"/>
      <p:bldP spid="128" grpId="0" animBg="1"/>
      <p:bldP spid="129" grpId="0" animBg="1"/>
      <p:bldP spid="130" grpId="0" animBg="1"/>
      <p:bldP spid="131" grpId="0" animBg="1"/>
      <p:bldP spid="139" grpId="0" animBg="1"/>
      <p:bldP spid="140" grpId="0" animBg="1"/>
      <p:bldP spid="141" grpId="0" animBg="1"/>
      <p:bldP spid="142" grpId="0" animBg="1"/>
      <p:bldP spid="143" grpId="0" animBg="1"/>
      <p:bldP spid="144" grpId="0" animBg="1"/>
      <p:bldP spid="145" grpId="0" animBg="1"/>
      <p:bldP spid="146" grpId="0" animBg="1"/>
      <p:bldP spid="147" grpId="0" animBg="1"/>
      <p:bldP spid="148" grpId="0" animBg="1"/>
      <p:bldP spid="149" grpId="0" animBg="1"/>
      <p:bldP spid="150" grpId="0" animBg="1"/>
      <p:bldP spid="151" grpId="0" animBg="1"/>
      <p:bldP spid="161" grpId="0" animBg="1"/>
      <p:bldP spid="162" grpId="0" animBg="1"/>
      <p:bldP spid="163" grpId="0" animBg="1"/>
      <p:bldP spid="164" grpId="0" animBg="1"/>
      <p:bldP spid="165" grpId="0" animBg="1"/>
      <p:bldP spid="166" grpId="0" animBg="1"/>
      <p:bldP spid="167" grpId="0" animBg="1"/>
      <p:bldP spid="168" grpId="0" animBg="1"/>
      <p:bldP spid="169" grpId="0" animBg="1"/>
      <p:bldP spid="173" grpId="0" animBg="1"/>
      <p:bldP spid="174" grpId="0" animBg="1"/>
      <p:bldP spid="175" grpId="0" animBg="1"/>
      <p:bldP spid="176" grpId="0" animBg="1"/>
      <p:bldP spid="177" grpId="0" animBg="1"/>
      <p:bldP spid="178" grpId="0" animBg="1"/>
      <p:bldP spid="179" grpId="0" animBg="1"/>
      <p:bldP spid="180" grpId="0" animBg="1"/>
      <p:bldP spid="181" grpId="0" animBg="1"/>
      <p:bldP spid="182" grpId="0" animBg="1"/>
      <p:bldP spid="183" grpId="0" animBg="1"/>
      <p:bldP spid="184" grpId="0" animBg="1"/>
      <p:bldP spid="185" grpId="0" animBg="1"/>
      <p:bldP spid="186" grpId="0" animBg="1"/>
      <p:bldP spid="187" grpId="0" animBg="1"/>
      <p:bldP spid="188" grpId="0" animBg="1"/>
      <p:bldP spid="189" grpId="0" animBg="1"/>
      <p:bldP spid="190" grpId="0" animBg="1"/>
      <p:bldP spid="191" grpId="0" animBg="1"/>
      <p:bldP spid="192" grpId="0" animBg="1"/>
      <p:bldP spid="193" grpId="0" animBg="1"/>
      <p:bldP spid="194" grpId="0" animBg="1"/>
      <p:bldP spid="195" grpId="0" animBg="1"/>
      <p:bldP spid="196" grpId="0" animBg="1"/>
      <p:bldP spid="197" grpId="0" animBg="1"/>
      <p:bldP spid="198" grpId="0" animBg="1"/>
      <p:bldP spid="199" grpId="0" animBg="1"/>
      <p:bldP spid="200" grpId="0" animBg="1"/>
      <p:bldP spid="201" grpId="0" animBg="1"/>
      <p:bldP spid="202" grpId="0" animBg="1"/>
      <p:bldP spid="203" grpId="0" animBg="1"/>
      <p:bldP spid="204" grpId="0" animBg="1"/>
      <p:bldP spid="205" grpId="0" animBg="1"/>
      <p:bldP spid="206" grpId="0" animBg="1"/>
      <p:bldP spid="207" grpId="0" animBg="1"/>
      <p:bldP spid="208" grpId="0" animBg="1"/>
      <p:bldP spid="209" grpId="0" animBg="1"/>
      <p:bldP spid="210" grpId="0" animBg="1"/>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222" grpId="0"/>
      <p:bldP spid="223" grpId="0"/>
      <p:bldP spid="224" grpId="0" animBg="1"/>
      <p:bldP spid="226" grpId="0"/>
      <p:bldP spid="227" grpId="0"/>
      <p:bldP spid="228" grpId="0" animBg="1"/>
      <p:bldP spid="230" grpId="0"/>
      <p:bldP spid="23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32"/>
          <p:cNvSpPr/>
          <p:nvPr/>
        </p:nvSpPr>
        <p:spPr>
          <a:xfrm rot="16200000">
            <a:off x="1592646" y="-344565"/>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4" name="矩形 33"/>
          <p:cNvSpPr/>
          <p:nvPr/>
        </p:nvSpPr>
        <p:spPr bwMode="auto">
          <a:xfrm>
            <a:off x="189992" y="878510"/>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5" name="文本框 28"/>
          <p:cNvSpPr>
            <a:spLocks noChangeArrowheads="1"/>
          </p:cNvSpPr>
          <p:nvPr/>
        </p:nvSpPr>
        <p:spPr bwMode="auto">
          <a:xfrm>
            <a:off x="497968" y="959821"/>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网络营销方案</a:t>
            </a:r>
            <a:endParaRPr lang="zh-CN" altLang="en-US" b="1" dirty="0">
              <a:solidFill>
                <a:srgbClr val="262626"/>
              </a:solidFill>
              <a:latin typeface="微软雅黑" pitchFamily="34" charset="-122"/>
              <a:ea typeface="微软雅黑" pitchFamily="34" charset="-122"/>
              <a:sym typeface="微软雅黑" pitchFamily="34" charset="-122"/>
            </a:endParaRPr>
          </a:p>
        </p:txBody>
      </p:sp>
      <p:grpSp>
        <p:nvGrpSpPr>
          <p:cNvPr id="36" name="组合 35"/>
          <p:cNvGrpSpPr/>
          <p:nvPr/>
        </p:nvGrpSpPr>
        <p:grpSpPr>
          <a:xfrm>
            <a:off x="2431298" y="2812301"/>
            <a:ext cx="623725" cy="622697"/>
            <a:chOff x="3241675" y="2678113"/>
            <a:chExt cx="831850" cy="830262"/>
          </a:xfrm>
        </p:grpSpPr>
        <p:sp>
          <p:nvSpPr>
            <p:cNvPr id="37" name="Oval 7"/>
            <p:cNvSpPr>
              <a:spLocks noChangeArrowheads="1"/>
            </p:cNvSpPr>
            <p:nvPr/>
          </p:nvSpPr>
          <p:spPr bwMode="auto">
            <a:xfrm>
              <a:off x="3241675" y="2678113"/>
              <a:ext cx="831850" cy="830262"/>
            </a:xfrm>
            <a:prstGeom prst="ellipse">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8" name="Freeform 10"/>
            <p:cNvSpPr>
              <a:spLocks noEditPoints="1"/>
            </p:cNvSpPr>
            <p:nvPr/>
          </p:nvSpPr>
          <p:spPr bwMode="auto">
            <a:xfrm>
              <a:off x="3376613" y="2879725"/>
              <a:ext cx="396875" cy="361950"/>
            </a:xfrm>
            <a:custGeom>
              <a:avLst/>
              <a:gdLst>
                <a:gd name="T0" fmla="*/ 568 w 580"/>
                <a:gd name="T1" fmla="*/ 207 h 528"/>
                <a:gd name="T2" fmla="*/ 580 w 580"/>
                <a:gd name="T3" fmla="*/ 207 h 528"/>
                <a:gd name="T4" fmla="*/ 292 w 580"/>
                <a:gd name="T5" fmla="*/ 0 h 528"/>
                <a:gd name="T6" fmla="*/ 0 w 580"/>
                <a:gd name="T7" fmla="*/ 244 h 528"/>
                <a:gd name="T8" fmla="*/ 114 w 580"/>
                <a:gd name="T9" fmla="*/ 438 h 528"/>
                <a:gd name="T10" fmla="*/ 117 w 580"/>
                <a:gd name="T11" fmla="*/ 440 h 528"/>
                <a:gd name="T12" fmla="*/ 89 w 580"/>
                <a:gd name="T13" fmla="*/ 528 h 528"/>
                <a:gd name="T14" fmla="*/ 194 w 580"/>
                <a:gd name="T15" fmla="*/ 475 h 528"/>
                <a:gd name="T16" fmla="*/ 199 w 580"/>
                <a:gd name="T17" fmla="*/ 476 h 528"/>
                <a:gd name="T18" fmla="*/ 292 w 580"/>
                <a:gd name="T19" fmla="*/ 488 h 528"/>
                <a:gd name="T20" fmla="*/ 311 w 580"/>
                <a:gd name="T21" fmla="*/ 488 h 528"/>
                <a:gd name="T22" fmla="*/ 302 w 580"/>
                <a:gd name="T23" fmla="*/ 430 h 528"/>
                <a:gd name="T24" fmla="*/ 568 w 580"/>
                <a:gd name="T25" fmla="*/ 207 h 528"/>
                <a:gd name="T26" fmla="*/ 393 w 580"/>
                <a:gd name="T27" fmla="*/ 121 h 528"/>
                <a:gd name="T28" fmla="*/ 393 w 580"/>
                <a:gd name="T29" fmla="*/ 121 h 528"/>
                <a:gd name="T30" fmla="*/ 434 w 580"/>
                <a:gd name="T31" fmla="*/ 160 h 528"/>
                <a:gd name="T32" fmla="*/ 393 w 580"/>
                <a:gd name="T33" fmla="*/ 200 h 528"/>
                <a:gd name="T34" fmla="*/ 352 w 580"/>
                <a:gd name="T35" fmla="*/ 160 h 528"/>
                <a:gd name="T36" fmla="*/ 393 w 580"/>
                <a:gd name="T37" fmla="*/ 121 h 528"/>
                <a:gd name="T38" fmla="*/ 190 w 580"/>
                <a:gd name="T39" fmla="*/ 200 h 528"/>
                <a:gd name="T40" fmla="*/ 190 w 580"/>
                <a:gd name="T41" fmla="*/ 200 h 528"/>
                <a:gd name="T42" fmla="*/ 149 w 580"/>
                <a:gd name="T43" fmla="*/ 160 h 528"/>
                <a:gd name="T44" fmla="*/ 190 w 580"/>
                <a:gd name="T45" fmla="*/ 121 h 528"/>
                <a:gd name="T46" fmla="*/ 231 w 580"/>
                <a:gd name="T47" fmla="*/ 160 h 528"/>
                <a:gd name="T48" fmla="*/ 190 w 580"/>
                <a:gd name="T49" fmla="*/ 20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39" name="Freeform 11"/>
            <p:cNvSpPr>
              <a:spLocks noEditPoints="1"/>
            </p:cNvSpPr>
            <p:nvPr/>
          </p:nvSpPr>
          <p:spPr bwMode="auto">
            <a:xfrm>
              <a:off x="3598863" y="3033713"/>
              <a:ext cx="336550" cy="306387"/>
            </a:xfrm>
            <a:custGeom>
              <a:avLst/>
              <a:gdLst>
                <a:gd name="T0" fmla="*/ 0 w 493"/>
                <a:gd name="T1" fmla="*/ 206 h 446"/>
                <a:gd name="T2" fmla="*/ 247 w 493"/>
                <a:gd name="T3" fmla="*/ 412 h 446"/>
                <a:gd name="T4" fmla="*/ 325 w 493"/>
                <a:gd name="T5" fmla="*/ 402 h 446"/>
                <a:gd name="T6" fmla="*/ 329 w 493"/>
                <a:gd name="T7" fmla="*/ 401 h 446"/>
                <a:gd name="T8" fmla="*/ 418 w 493"/>
                <a:gd name="T9" fmla="*/ 446 h 446"/>
                <a:gd name="T10" fmla="*/ 394 w 493"/>
                <a:gd name="T11" fmla="*/ 371 h 446"/>
                <a:gd name="T12" fmla="*/ 397 w 493"/>
                <a:gd name="T13" fmla="*/ 370 h 446"/>
                <a:gd name="T14" fmla="*/ 493 w 493"/>
                <a:gd name="T15" fmla="*/ 206 h 446"/>
                <a:gd name="T16" fmla="*/ 247 w 493"/>
                <a:gd name="T17" fmla="*/ 0 h 446"/>
                <a:gd name="T18" fmla="*/ 0 w 493"/>
                <a:gd name="T19" fmla="*/ 206 h 446"/>
                <a:gd name="T20" fmla="*/ 298 w 493"/>
                <a:gd name="T21" fmla="*/ 135 h 446"/>
                <a:gd name="T22" fmla="*/ 298 w 493"/>
                <a:gd name="T23" fmla="*/ 135 h 446"/>
                <a:gd name="T24" fmla="*/ 333 w 493"/>
                <a:gd name="T25" fmla="*/ 102 h 446"/>
                <a:gd name="T26" fmla="*/ 367 w 493"/>
                <a:gd name="T27" fmla="*/ 135 h 446"/>
                <a:gd name="T28" fmla="*/ 333 w 493"/>
                <a:gd name="T29" fmla="*/ 169 h 446"/>
                <a:gd name="T30" fmla="*/ 298 w 493"/>
                <a:gd name="T31" fmla="*/ 135 h 446"/>
                <a:gd name="T32" fmla="*/ 127 w 493"/>
                <a:gd name="T33" fmla="*/ 135 h 446"/>
                <a:gd name="T34" fmla="*/ 127 w 493"/>
                <a:gd name="T35" fmla="*/ 135 h 446"/>
                <a:gd name="T36" fmla="*/ 161 w 493"/>
                <a:gd name="T37" fmla="*/ 102 h 446"/>
                <a:gd name="T38" fmla="*/ 196 w 493"/>
                <a:gd name="T39" fmla="*/ 135 h 446"/>
                <a:gd name="T40" fmla="*/ 161 w 493"/>
                <a:gd name="T41" fmla="*/ 169 h 446"/>
                <a:gd name="T42" fmla="*/ 127 w 493"/>
                <a:gd name="T43" fmla="*/ 13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2044446" y="2030322"/>
            <a:ext cx="623725" cy="623888"/>
            <a:chOff x="2725738" y="1484313"/>
            <a:chExt cx="831850" cy="831850"/>
          </a:xfrm>
        </p:grpSpPr>
        <p:sp>
          <p:nvSpPr>
            <p:cNvPr id="41" name="Oval 6"/>
            <p:cNvSpPr>
              <a:spLocks noChangeArrowheads="1"/>
            </p:cNvSpPr>
            <p:nvPr/>
          </p:nvSpPr>
          <p:spPr bwMode="auto">
            <a:xfrm>
              <a:off x="2725738" y="1484313"/>
              <a:ext cx="831850" cy="831850"/>
            </a:xfrm>
            <a:prstGeom prst="ellipse">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2" name="Freeform 12"/>
            <p:cNvSpPr>
              <a:spLocks/>
            </p:cNvSpPr>
            <p:nvPr/>
          </p:nvSpPr>
          <p:spPr bwMode="auto">
            <a:xfrm>
              <a:off x="2851150" y="1598613"/>
              <a:ext cx="573087" cy="544512"/>
            </a:xfrm>
            <a:custGeom>
              <a:avLst/>
              <a:gdLst>
                <a:gd name="T0" fmla="*/ 244 w 836"/>
                <a:gd name="T1" fmla="*/ 537 h 795"/>
                <a:gd name="T2" fmla="*/ 510 w 836"/>
                <a:gd name="T3" fmla="*/ 376 h 795"/>
                <a:gd name="T4" fmla="*/ 187 w 836"/>
                <a:gd name="T5" fmla="*/ 332 h 795"/>
                <a:gd name="T6" fmla="*/ 619 w 836"/>
                <a:gd name="T7" fmla="*/ 327 h 795"/>
                <a:gd name="T8" fmla="*/ 619 w 836"/>
                <a:gd name="T9" fmla="*/ 358 h 795"/>
                <a:gd name="T10" fmla="*/ 374 w 836"/>
                <a:gd name="T11" fmla="*/ 533 h 795"/>
                <a:gd name="T12" fmla="*/ 635 w 836"/>
                <a:gd name="T13" fmla="*/ 554 h 795"/>
                <a:gd name="T14" fmla="*/ 627 w 836"/>
                <a:gd name="T15" fmla="*/ 508 h 795"/>
                <a:gd name="T16" fmla="*/ 836 w 836"/>
                <a:gd name="T17" fmla="*/ 304 h 795"/>
                <a:gd name="T18" fmla="*/ 547 w 836"/>
                <a:gd name="T19" fmla="*/ 262 h 795"/>
                <a:gd name="T20" fmla="*/ 418 w 836"/>
                <a:gd name="T21" fmla="*/ 0 h 795"/>
                <a:gd name="T22" fmla="*/ 289 w 836"/>
                <a:gd name="T23" fmla="*/ 262 h 795"/>
                <a:gd name="T24" fmla="*/ 0 w 836"/>
                <a:gd name="T25" fmla="*/ 304 h 795"/>
                <a:gd name="T26" fmla="*/ 209 w 836"/>
                <a:gd name="T27" fmla="*/ 508 h 795"/>
                <a:gd name="T28" fmla="*/ 159 w 836"/>
                <a:gd name="T29" fmla="*/ 795 h 795"/>
                <a:gd name="T30" fmla="*/ 418 w 836"/>
                <a:gd name="T31" fmla="*/ 660 h 795"/>
                <a:gd name="T32" fmla="*/ 676 w 836"/>
                <a:gd name="T33" fmla="*/ 795 h 795"/>
                <a:gd name="T34" fmla="*/ 636 w 836"/>
                <a:gd name="T35" fmla="*/ 559 h 795"/>
                <a:gd name="T36" fmla="*/ 244 w 836"/>
                <a:gd name="T37" fmla="*/ 576 h 795"/>
                <a:gd name="T38" fmla="*/ 244 w 836"/>
                <a:gd name="T39" fmla="*/ 537 h 7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3" name="Freeform 13"/>
            <p:cNvSpPr>
              <a:spLocks/>
            </p:cNvSpPr>
            <p:nvPr/>
          </p:nvSpPr>
          <p:spPr bwMode="auto">
            <a:xfrm>
              <a:off x="3286125" y="1978025"/>
              <a:ext cx="30162" cy="3175"/>
            </a:xfrm>
            <a:custGeom>
              <a:avLst/>
              <a:gdLst>
                <a:gd name="T0" fmla="*/ 0 w 43"/>
                <a:gd name="T1" fmla="*/ 0 h 5"/>
                <a:gd name="T2" fmla="*/ 1 w 43"/>
                <a:gd name="T3" fmla="*/ 5 h 5"/>
                <a:gd name="T4" fmla="*/ 43 w 43"/>
                <a:gd name="T5" fmla="*/ 3 h 5"/>
                <a:gd name="T6" fmla="*/ 0 w 43"/>
                <a:gd name="T7" fmla="*/ 0 h 5"/>
              </a:gdLst>
              <a:ahLst/>
              <a:cxnLst>
                <a:cxn ang="0">
                  <a:pos x="T0" y="T1"/>
                </a:cxn>
                <a:cxn ang="0">
                  <a:pos x="T2" y="T3"/>
                </a:cxn>
                <a:cxn ang="0">
                  <a:pos x="T4" y="T5"/>
                </a:cxn>
                <a:cxn ang="0">
                  <a:pos x="T6" y="T7"/>
                </a:cxn>
              </a:cxnLst>
              <a:rect l="0" t="0" r="r" b="b"/>
              <a:pathLst>
                <a:path w="43" h="5">
                  <a:moveTo>
                    <a:pt x="0" y="0"/>
                  </a:moveTo>
                  <a:lnTo>
                    <a:pt x="1" y="5"/>
                  </a:lnTo>
                  <a:lnTo>
                    <a:pt x="43" y="3"/>
                  </a:lnTo>
                  <a:lnTo>
                    <a:pt x="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44" name="组合 43"/>
          <p:cNvGrpSpPr/>
          <p:nvPr/>
        </p:nvGrpSpPr>
        <p:grpSpPr>
          <a:xfrm>
            <a:off x="2431298" y="3679438"/>
            <a:ext cx="623725" cy="623888"/>
            <a:chOff x="3241675" y="4133850"/>
            <a:chExt cx="831850" cy="831850"/>
          </a:xfrm>
        </p:grpSpPr>
        <p:sp>
          <p:nvSpPr>
            <p:cNvPr id="45" name="Oval 9"/>
            <p:cNvSpPr>
              <a:spLocks noChangeArrowheads="1"/>
            </p:cNvSpPr>
            <p:nvPr/>
          </p:nvSpPr>
          <p:spPr bwMode="auto">
            <a:xfrm>
              <a:off x="3241675" y="4133850"/>
              <a:ext cx="831850" cy="831850"/>
            </a:xfrm>
            <a:prstGeom prst="ellipse">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6" name="Freeform 14"/>
            <p:cNvSpPr>
              <a:spLocks noEditPoints="1"/>
            </p:cNvSpPr>
            <p:nvPr/>
          </p:nvSpPr>
          <p:spPr bwMode="auto">
            <a:xfrm>
              <a:off x="3379788" y="4394200"/>
              <a:ext cx="482600" cy="384175"/>
            </a:xfrm>
            <a:custGeom>
              <a:avLst/>
              <a:gdLst>
                <a:gd name="T0" fmla="*/ 580 w 704"/>
                <a:gd name="T1" fmla="*/ 236 h 561"/>
                <a:gd name="T2" fmla="*/ 564 w 704"/>
                <a:gd name="T3" fmla="*/ 214 h 561"/>
                <a:gd name="T4" fmla="*/ 558 w 704"/>
                <a:gd name="T5" fmla="*/ 130 h 561"/>
                <a:gd name="T6" fmla="*/ 409 w 704"/>
                <a:gd name="T7" fmla="*/ 136 h 561"/>
                <a:gd name="T8" fmla="*/ 385 w 704"/>
                <a:gd name="T9" fmla="*/ 99 h 561"/>
                <a:gd name="T10" fmla="*/ 264 w 704"/>
                <a:gd name="T11" fmla="*/ 37 h 561"/>
                <a:gd name="T12" fmla="*/ 64 w 704"/>
                <a:gd name="T13" fmla="*/ 203 h 561"/>
                <a:gd name="T14" fmla="*/ 8 w 704"/>
                <a:gd name="T15" fmla="*/ 355 h 561"/>
                <a:gd name="T16" fmla="*/ 301 w 704"/>
                <a:gd name="T17" fmla="*/ 551 h 561"/>
                <a:gd name="T18" fmla="*/ 652 w 704"/>
                <a:gd name="T19" fmla="*/ 396 h 561"/>
                <a:gd name="T20" fmla="*/ 580 w 704"/>
                <a:gd name="T21" fmla="*/ 236 h 561"/>
                <a:gd name="T22" fmla="*/ 310 w 704"/>
                <a:gd name="T23" fmla="*/ 510 h 561"/>
                <a:gd name="T24" fmla="*/ 310 w 704"/>
                <a:gd name="T25" fmla="*/ 510 h 561"/>
                <a:gd name="T26" fmla="*/ 82 w 704"/>
                <a:gd name="T27" fmla="*/ 368 h 561"/>
                <a:gd name="T28" fmla="*/ 310 w 704"/>
                <a:gd name="T29" fmla="*/ 210 h 561"/>
                <a:gd name="T30" fmla="*/ 539 w 704"/>
                <a:gd name="T31" fmla="*/ 340 h 561"/>
                <a:gd name="T32" fmla="*/ 310 w 704"/>
                <a:gd name="T33" fmla="*/ 510 h 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7" name="Freeform 15"/>
            <p:cNvSpPr>
              <a:spLocks noEditPoints="1"/>
            </p:cNvSpPr>
            <p:nvPr/>
          </p:nvSpPr>
          <p:spPr bwMode="auto">
            <a:xfrm>
              <a:off x="3487738" y="4565650"/>
              <a:ext cx="190500" cy="169862"/>
            </a:xfrm>
            <a:custGeom>
              <a:avLst/>
              <a:gdLst>
                <a:gd name="T0" fmla="*/ 127 w 277"/>
                <a:gd name="T1" fmla="*/ 15 h 246"/>
                <a:gd name="T2" fmla="*/ 15 w 277"/>
                <a:gd name="T3" fmla="*/ 148 h 246"/>
                <a:gd name="T4" fmla="*/ 49 w 277"/>
                <a:gd name="T5" fmla="*/ 205 h 246"/>
                <a:gd name="T6" fmla="*/ 239 w 277"/>
                <a:gd name="T7" fmla="*/ 171 h 246"/>
                <a:gd name="T8" fmla="*/ 127 w 277"/>
                <a:gd name="T9" fmla="*/ 15 h 246"/>
                <a:gd name="T10" fmla="*/ 95 w 277"/>
                <a:gd name="T11" fmla="*/ 182 h 246"/>
                <a:gd name="T12" fmla="*/ 95 w 277"/>
                <a:gd name="T13" fmla="*/ 182 h 246"/>
                <a:gd name="T14" fmla="*/ 52 w 277"/>
                <a:gd name="T15" fmla="*/ 151 h 246"/>
                <a:gd name="T16" fmla="*/ 93 w 277"/>
                <a:gd name="T17" fmla="*/ 108 h 246"/>
                <a:gd name="T18" fmla="*/ 138 w 277"/>
                <a:gd name="T19" fmla="*/ 141 h 246"/>
                <a:gd name="T20" fmla="*/ 95 w 277"/>
                <a:gd name="T21" fmla="*/ 182 h 246"/>
                <a:gd name="T22" fmla="*/ 170 w 277"/>
                <a:gd name="T23" fmla="*/ 118 h 246"/>
                <a:gd name="T24" fmla="*/ 170 w 277"/>
                <a:gd name="T25" fmla="*/ 118 h 246"/>
                <a:gd name="T26" fmla="*/ 148 w 277"/>
                <a:gd name="T27" fmla="*/ 116 h 246"/>
                <a:gd name="T28" fmla="*/ 153 w 277"/>
                <a:gd name="T29" fmla="*/ 92 h 246"/>
                <a:gd name="T30" fmla="*/ 177 w 277"/>
                <a:gd name="T31" fmla="*/ 94 h 246"/>
                <a:gd name="T32" fmla="*/ 170 w 277"/>
                <a:gd name="T33" fmla="*/ 118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8" name="Freeform 16"/>
            <p:cNvSpPr>
              <a:spLocks/>
            </p:cNvSpPr>
            <p:nvPr/>
          </p:nvSpPr>
          <p:spPr bwMode="auto">
            <a:xfrm>
              <a:off x="3727450" y="4325938"/>
              <a:ext cx="177800" cy="200025"/>
            </a:xfrm>
            <a:custGeom>
              <a:avLst/>
              <a:gdLst>
                <a:gd name="T0" fmla="*/ 256 w 259"/>
                <a:gd name="T1" fmla="*/ 269 h 293"/>
                <a:gd name="T2" fmla="*/ 257 w 259"/>
                <a:gd name="T3" fmla="*/ 262 h 293"/>
                <a:gd name="T4" fmla="*/ 259 w 259"/>
                <a:gd name="T5" fmla="*/ 228 h 293"/>
                <a:gd name="T6" fmla="*/ 32 w 259"/>
                <a:gd name="T7" fmla="*/ 0 h 293"/>
                <a:gd name="T8" fmla="*/ 0 w 259"/>
                <a:gd name="T9" fmla="*/ 31 h 293"/>
                <a:gd name="T10" fmla="*/ 32 w 259"/>
                <a:gd name="T11" fmla="*/ 63 h 293"/>
                <a:gd name="T12" fmla="*/ 196 w 259"/>
                <a:gd name="T13" fmla="*/ 228 h 293"/>
                <a:gd name="T14" fmla="*/ 194 w 259"/>
                <a:gd name="T15" fmla="*/ 258 h 293"/>
                <a:gd name="T16" fmla="*/ 194 w 259"/>
                <a:gd name="T17" fmla="*/ 258 h 293"/>
                <a:gd name="T18" fmla="*/ 194 w 259"/>
                <a:gd name="T19" fmla="*/ 261 h 293"/>
                <a:gd name="T20" fmla="*/ 225 w 259"/>
                <a:gd name="T21" fmla="*/ 293 h 293"/>
                <a:gd name="T22" fmla="*/ 256 w 259"/>
                <a:gd name="T23" fmla="*/ 269 h 293"/>
                <a:gd name="T24" fmla="*/ 256 w 259"/>
                <a:gd name="T25" fmla="*/ 269 h 293"/>
                <a:gd name="T26" fmla="*/ 256 w 259"/>
                <a:gd name="T27" fmla="*/ 269 h 2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lnTo>
                    <a:pt x="194" y="258"/>
                  </a:lnTo>
                  <a:cubicBezTo>
                    <a:pt x="194" y="259"/>
                    <a:pt x="194" y="260"/>
                    <a:pt x="194" y="261"/>
                  </a:cubicBezTo>
                  <a:cubicBezTo>
                    <a:pt x="194" y="279"/>
                    <a:pt x="208" y="293"/>
                    <a:pt x="225" y="293"/>
                  </a:cubicBezTo>
                  <a:cubicBezTo>
                    <a:pt x="240" y="293"/>
                    <a:pt x="252" y="283"/>
                    <a:pt x="256" y="269"/>
                  </a:cubicBezTo>
                  <a:lnTo>
                    <a:pt x="256" y="269"/>
                  </a:lnTo>
                  <a:cubicBezTo>
                    <a:pt x="256" y="269"/>
                    <a:pt x="256" y="269"/>
                    <a:pt x="256" y="26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49" name="Freeform 17"/>
            <p:cNvSpPr>
              <a:spLocks/>
            </p:cNvSpPr>
            <p:nvPr/>
          </p:nvSpPr>
          <p:spPr bwMode="auto">
            <a:xfrm>
              <a:off x="3732213" y="4395788"/>
              <a:ext cx="103187" cy="112712"/>
            </a:xfrm>
            <a:custGeom>
              <a:avLst/>
              <a:gdLst>
                <a:gd name="T0" fmla="*/ 151 w 152"/>
                <a:gd name="T1" fmla="*/ 137 h 164"/>
                <a:gd name="T2" fmla="*/ 152 w 152"/>
                <a:gd name="T3" fmla="*/ 126 h 164"/>
                <a:gd name="T4" fmla="*/ 26 w 152"/>
                <a:gd name="T5" fmla="*/ 0 h 164"/>
                <a:gd name="T6" fmla="*/ 0 w 152"/>
                <a:gd name="T7" fmla="*/ 26 h 164"/>
                <a:gd name="T8" fmla="*/ 26 w 152"/>
                <a:gd name="T9" fmla="*/ 52 h 164"/>
                <a:gd name="T10" fmla="*/ 99 w 152"/>
                <a:gd name="T11" fmla="*/ 126 h 164"/>
                <a:gd name="T12" fmla="*/ 99 w 152"/>
                <a:gd name="T13" fmla="*/ 135 h 164"/>
                <a:gd name="T14" fmla="*/ 99 w 152"/>
                <a:gd name="T15" fmla="*/ 135 h 164"/>
                <a:gd name="T16" fmla="*/ 99 w 152"/>
                <a:gd name="T17" fmla="*/ 138 h 164"/>
                <a:gd name="T18" fmla="*/ 125 w 152"/>
                <a:gd name="T19" fmla="*/ 164 h 164"/>
                <a:gd name="T20" fmla="*/ 151 w 152"/>
                <a:gd name="T21" fmla="*/ 142 h 164"/>
                <a:gd name="T22" fmla="*/ 151 w 152"/>
                <a:gd name="T23" fmla="*/ 142 h 164"/>
                <a:gd name="T24" fmla="*/ 151 w 152"/>
                <a:gd name="T25" fmla="*/ 140 h 164"/>
                <a:gd name="T26" fmla="*/ 151 w 152"/>
                <a:gd name="T27" fmla="*/ 138 h 164"/>
                <a:gd name="T28" fmla="*/ 151 w 152"/>
                <a:gd name="T29" fmla="*/ 137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lnTo>
                    <a:pt x="99" y="135"/>
                  </a:lnTo>
                  <a:cubicBezTo>
                    <a:pt x="99" y="136"/>
                    <a:pt x="99" y="137"/>
                    <a:pt x="99" y="138"/>
                  </a:cubicBezTo>
                  <a:cubicBezTo>
                    <a:pt x="99" y="153"/>
                    <a:pt x="111" y="164"/>
                    <a:pt x="125" y="164"/>
                  </a:cubicBezTo>
                  <a:cubicBezTo>
                    <a:pt x="138" y="164"/>
                    <a:pt x="149" y="154"/>
                    <a:pt x="151" y="142"/>
                  </a:cubicBezTo>
                  <a:lnTo>
                    <a:pt x="151" y="142"/>
                  </a:lnTo>
                  <a:cubicBezTo>
                    <a:pt x="151" y="141"/>
                    <a:pt x="151" y="140"/>
                    <a:pt x="151" y="140"/>
                  </a:cubicBezTo>
                  <a:cubicBezTo>
                    <a:pt x="151" y="139"/>
                    <a:pt x="151" y="139"/>
                    <a:pt x="151" y="138"/>
                  </a:cubicBezTo>
                  <a:cubicBezTo>
                    <a:pt x="151" y="138"/>
                    <a:pt x="151" y="138"/>
                    <a:pt x="151" y="1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50" name="组合 49"/>
          <p:cNvGrpSpPr/>
          <p:nvPr/>
        </p:nvGrpSpPr>
        <p:grpSpPr>
          <a:xfrm>
            <a:off x="2044446" y="4460945"/>
            <a:ext cx="623725" cy="622697"/>
            <a:chOff x="2725738" y="5327650"/>
            <a:chExt cx="831850" cy="830262"/>
          </a:xfrm>
        </p:grpSpPr>
        <p:sp>
          <p:nvSpPr>
            <p:cNvPr id="51" name="Oval 8"/>
            <p:cNvSpPr>
              <a:spLocks noChangeArrowheads="1"/>
            </p:cNvSpPr>
            <p:nvPr/>
          </p:nvSpPr>
          <p:spPr bwMode="auto">
            <a:xfrm>
              <a:off x="2725738" y="5327650"/>
              <a:ext cx="831850" cy="830262"/>
            </a:xfrm>
            <a:prstGeom prst="ellipse">
              <a:avLst/>
            </a:prstGeom>
            <a:solidFill>
              <a:srgbClr val="C00000"/>
            </a:solidFill>
            <a:ln>
              <a:noFill/>
            </a:ln>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sp>
          <p:nvSpPr>
            <p:cNvPr id="52" name="Freeform 18"/>
            <p:cNvSpPr>
              <a:spLocks noEditPoints="1"/>
            </p:cNvSpPr>
            <p:nvPr/>
          </p:nvSpPr>
          <p:spPr bwMode="auto">
            <a:xfrm>
              <a:off x="2870200" y="5516563"/>
              <a:ext cx="538162" cy="471487"/>
            </a:xfrm>
            <a:custGeom>
              <a:avLst/>
              <a:gdLst>
                <a:gd name="T0" fmla="*/ 417 w 785"/>
                <a:gd name="T1" fmla="*/ 0 h 690"/>
                <a:gd name="T2" fmla="*/ 417 w 785"/>
                <a:gd name="T3" fmla="*/ 593 h 690"/>
                <a:gd name="T4" fmla="*/ 646 w 785"/>
                <a:gd name="T5" fmla="*/ 690 h 690"/>
                <a:gd name="T6" fmla="*/ 626 w 785"/>
                <a:gd name="T7" fmla="*/ 540 h 690"/>
                <a:gd name="T8" fmla="*/ 30 w 785"/>
                <a:gd name="T9" fmla="*/ 315 h 690"/>
                <a:gd name="T10" fmla="*/ 0 w 785"/>
                <a:gd name="T11" fmla="*/ 396 h 690"/>
                <a:gd name="T12" fmla="*/ 122 w 785"/>
                <a:gd name="T13" fmla="*/ 600 h 690"/>
                <a:gd name="T14" fmla="*/ 214 w 785"/>
                <a:gd name="T15" fmla="*/ 613 h 690"/>
                <a:gd name="T16" fmla="*/ 355 w 785"/>
                <a:gd name="T17" fmla="*/ 609 h 690"/>
                <a:gd name="T18" fmla="*/ 189 w 785"/>
                <a:gd name="T19" fmla="*/ 400 h 690"/>
                <a:gd name="T20" fmla="*/ 257 w 785"/>
                <a:gd name="T21" fmla="*/ 219 h 690"/>
                <a:gd name="T22" fmla="*/ 310 w 785"/>
                <a:gd name="T23" fmla="*/ 241 h 690"/>
                <a:gd name="T24" fmla="*/ 311 w 785"/>
                <a:gd name="T25" fmla="*/ 287 h 690"/>
                <a:gd name="T26" fmla="*/ 317 w 785"/>
                <a:gd name="T27" fmla="*/ 320 h 690"/>
                <a:gd name="T28" fmla="*/ 320 w 785"/>
                <a:gd name="T29" fmla="*/ 371 h 690"/>
                <a:gd name="T30" fmla="*/ 287 w 785"/>
                <a:gd name="T31" fmla="*/ 397 h 690"/>
                <a:gd name="T32" fmla="*/ 189 w 785"/>
                <a:gd name="T33" fmla="*/ 400 h 690"/>
                <a:gd name="T34" fmla="*/ 252 w 785"/>
                <a:gd name="T35" fmla="*/ 295 h 690"/>
                <a:gd name="T36" fmla="*/ 289 w 785"/>
                <a:gd name="T37" fmla="*/ 284 h 690"/>
                <a:gd name="T38" fmla="*/ 289 w 785"/>
                <a:gd name="T39" fmla="*/ 252 h 690"/>
                <a:gd name="T40" fmla="*/ 249 w 785"/>
                <a:gd name="T41" fmla="*/ 240 h 690"/>
                <a:gd name="T42" fmla="*/ 213 w 785"/>
                <a:gd name="T43" fmla="*/ 295 h 690"/>
                <a:gd name="T44" fmla="*/ 258 w 785"/>
                <a:gd name="T45" fmla="*/ 379 h 690"/>
                <a:gd name="T46" fmla="*/ 288 w 785"/>
                <a:gd name="T47" fmla="*/ 373 h 690"/>
                <a:gd name="T48" fmla="*/ 301 w 785"/>
                <a:gd name="T49" fmla="*/ 348 h 690"/>
                <a:gd name="T50" fmla="*/ 281 w 785"/>
                <a:gd name="T51" fmla="*/ 320 h 690"/>
                <a:gd name="T52" fmla="*/ 213 w 785"/>
                <a:gd name="T53" fmla="*/ 317 h 690"/>
                <a:gd name="T54" fmla="*/ 372 w 785"/>
                <a:gd name="T55" fmla="*/ 400 h 690"/>
                <a:gd name="T56" fmla="*/ 440 w 785"/>
                <a:gd name="T57" fmla="*/ 219 h 690"/>
                <a:gd name="T58" fmla="*/ 493 w 785"/>
                <a:gd name="T59" fmla="*/ 241 h 690"/>
                <a:gd name="T60" fmla="*/ 494 w 785"/>
                <a:gd name="T61" fmla="*/ 287 h 690"/>
                <a:gd name="T62" fmla="*/ 500 w 785"/>
                <a:gd name="T63" fmla="*/ 320 h 690"/>
                <a:gd name="T64" fmla="*/ 503 w 785"/>
                <a:gd name="T65" fmla="*/ 371 h 690"/>
                <a:gd name="T66" fmla="*/ 470 w 785"/>
                <a:gd name="T67" fmla="*/ 397 h 690"/>
                <a:gd name="T68" fmla="*/ 372 w 785"/>
                <a:gd name="T69" fmla="*/ 400 h 690"/>
                <a:gd name="T70" fmla="*/ 435 w 785"/>
                <a:gd name="T71" fmla="*/ 295 h 690"/>
                <a:gd name="T72" fmla="*/ 472 w 785"/>
                <a:gd name="T73" fmla="*/ 284 h 690"/>
                <a:gd name="T74" fmla="*/ 472 w 785"/>
                <a:gd name="T75" fmla="*/ 252 h 690"/>
                <a:gd name="T76" fmla="*/ 432 w 785"/>
                <a:gd name="T77" fmla="*/ 240 h 690"/>
                <a:gd name="T78" fmla="*/ 396 w 785"/>
                <a:gd name="T79" fmla="*/ 295 h 690"/>
                <a:gd name="T80" fmla="*/ 441 w 785"/>
                <a:gd name="T81" fmla="*/ 379 h 690"/>
                <a:gd name="T82" fmla="*/ 471 w 785"/>
                <a:gd name="T83" fmla="*/ 373 h 690"/>
                <a:gd name="T84" fmla="*/ 484 w 785"/>
                <a:gd name="T85" fmla="*/ 348 h 690"/>
                <a:gd name="T86" fmla="*/ 464 w 785"/>
                <a:gd name="T87" fmla="*/ 320 h 690"/>
                <a:gd name="T88" fmla="*/ 396 w 785"/>
                <a:gd name="T89" fmla="*/ 317 h 690"/>
                <a:gd name="T90" fmla="*/ 548 w 785"/>
                <a:gd name="T91" fmla="*/ 342 h 690"/>
                <a:gd name="T92" fmla="*/ 578 w 785"/>
                <a:gd name="T93" fmla="*/ 362 h 690"/>
                <a:gd name="T94" fmla="*/ 624 w 785"/>
                <a:gd name="T95" fmla="*/ 382 h 690"/>
                <a:gd name="T96" fmla="*/ 664 w 785"/>
                <a:gd name="T97" fmla="*/ 367 h 690"/>
                <a:gd name="T98" fmla="*/ 664 w 785"/>
                <a:gd name="T99" fmla="*/ 336 h 690"/>
                <a:gd name="T100" fmla="*/ 615 w 785"/>
                <a:gd name="T101" fmla="*/ 317 h 690"/>
                <a:gd name="T102" fmla="*/ 561 w 785"/>
                <a:gd name="T103" fmla="*/ 288 h 690"/>
                <a:gd name="T104" fmla="*/ 562 w 785"/>
                <a:gd name="T105" fmla="*/ 240 h 690"/>
                <a:gd name="T106" fmla="*/ 618 w 785"/>
                <a:gd name="T107" fmla="*/ 216 h 690"/>
                <a:gd name="T108" fmla="*/ 678 w 785"/>
                <a:gd name="T109" fmla="*/ 241 h 690"/>
                <a:gd name="T110" fmla="*/ 664 w 785"/>
                <a:gd name="T111" fmla="*/ 272 h 690"/>
                <a:gd name="T112" fmla="*/ 619 w 785"/>
                <a:gd name="T113" fmla="*/ 237 h 690"/>
                <a:gd name="T114" fmla="*/ 578 w 785"/>
                <a:gd name="T115" fmla="*/ 264 h 690"/>
                <a:gd name="T116" fmla="*/ 621 w 785"/>
                <a:gd name="T117" fmla="*/ 293 h 690"/>
                <a:gd name="T118" fmla="*/ 685 w 785"/>
                <a:gd name="T119" fmla="*/ 323 h 690"/>
                <a:gd name="T120" fmla="*/ 684 w 785"/>
                <a:gd name="T121" fmla="*/ 376 h 690"/>
                <a:gd name="T122" fmla="*/ 625 w 785"/>
                <a:gd name="T123" fmla="*/ 403 h 690"/>
                <a:gd name="T124" fmla="*/ 558 w 785"/>
                <a:gd name="T125" fmla="*/ 375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776296" y="2851026"/>
            <a:ext cx="1454565" cy="1454944"/>
            <a:chOff x="877888" y="2946400"/>
            <a:chExt cx="1939925" cy="1939925"/>
          </a:xfrm>
        </p:grpSpPr>
        <p:sp>
          <p:nvSpPr>
            <p:cNvPr id="54" name="Oval 5"/>
            <p:cNvSpPr>
              <a:spLocks noChangeArrowheads="1"/>
            </p:cNvSpPr>
            <p:nvPr/>
          </p:nvSpPr>
          <p:spPr bwMode="auto">
            <a:xfrm>
              <a:off x="877888" y="2946400"/>
              <a:ext cx="1939925" cy="1939925"/>
            </a:xfrm>
            <a:prstGeom prst="ellipse">
              <a:avLst/>
            </a:prstGeom>
            <a:solidFill>
              <a:srgbClr val="C00000"/>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5" name="TextBox 54"/>
            <p:cNvSpPr txBox="1"/>
            <p:nvPr/>
          </p:nvSpPr>
          <p:spPr>
            <a:xfrm>
              <a:off x="1078684" y="3193087"/>
              <a:ext cx="1538332" cy="1477328"/>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33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网络营销</a:t>
              </a:r>
            </a:p>
          </p:txBody>
        </p:sp>
      </p:grpSp>
      <p:sp>
        <p:nvSpPr>
          <p:cNvPr id="56" name="TextBox 55"/>
          <p:cNvSpPr txBox="1"/>
          <p:nvPr/>
        </p:nvSpPr>
        <p:spPr>
          <a:xfrm>
            <a:off x="2683552" y="1861688"/>
            <a:ext cx="1497619" cy="276999"/>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1" i="0" u="none" strike="noStrike" kern="0" cap="none" spc="0" normalizeH="0" baseline="0" noProof="0" dirty="0" smtClean="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QQ</a:t>
            </a:r>
            <a:r>
              <a:rPr kumimoji="0" lang="zh-CN" altLang="en-US" sz="1800" b="1" i="0" u="none" strike="noStrike" kern="0" cap="none" spc="0" normalizeH="0" baseline="0" noProof="0" dirty="0" smtClean="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空间</a:t>
            </a:r>
            <a:endParaRPr kumimoji="0" lang="zh-CN" altLang="en-US" sz="1800" b="1"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57" name="TextBox 56"/>
          <p:cNvSpPr txBox="1"/>
          <p:nvPr/>
        </p:nvSpPr>
        <p:spPr>
          <a:xfrm>
            <a:off x="2730343" y="2130452"/>
            <a:ext cx="5512425" cy="438581"/>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利用</a:t>
            </a:r>
            <a:r>
              <a:rPr kumimoji="0" lang="en-US" altLang="zh-CN"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QQ</a:t>
            </a: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空间来进行朋友圈间的传播，达到广告目的。利用</a:t>
            </a:r>
            <a:r>
              <a:rPr kumimoji="0" lang="en-US" altLang="zh-CN"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QQ</a:t>
            </a: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空间来进行朋友圈间的传播，达到广告目的。利用</a:t>
            </a:r>
            <a:r>
              <a:rPr kumimoji="0" lang="en-US" altLang="zh-CN"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QQ</a:t>
            </a: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空间来进行朋友圈间的传播，达到广告目的。</a:t>
            </a:r>
          </a:p>
        </p:txBody>
      </p:sp>
      <p:sp>
        <p:nvSpPr>
          <p:cNvPr id="58" name="TextBox 57"/>
          <p:cNvSpPr txBox="1"/>
          <p:nvPr/>
        </p:nvSpPr>
        <p:spPr>
          <a:xfrm>
            <a:off x="2683552" y="4488151"/>
            <a:ext cx="2131044" cy="346230"/>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本地论坛社区</a:t>
            </a:r>
            <a:endParaRPr kumimoji="0" lang="zh-CN" altLang="en-US" sz="1800" b="1"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59" name="TextBox 58"/>
          <p:cNvSpPr txBox="1"/>
          <p:nvPr/>
        </p:nvSpPr>
        <p:spPr>
          <a:xfrm>
            <a:off x="2730343" y="4718611"/>
            <a:ext cx="5512425" cy="438581"/>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利用</a:t>
            </a:r>
            <a:r>
              <a:rPr kumimoji="0" lang="en-US" altLang="zh-CN"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QQ</a:t>
            </a: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空间来进行朋友圈间的传播，达到广告目的。利用</a:t>
            </a:r>
            <a:r>
              <a:rPr kumimoji="0" lang="en-US" altLang="zh-CN"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QQ</a:t>
            </a: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空间来进行朋友圈间的传播，达到广告目的。利用</a:t>
            </a:r>
            <a:r>
              <a:rPr kumimoji="0" lang="en-US" altLang="zh-CN"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QQ</a:t>
            </a: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空间来进行朋友圈间的传播，达到广告目的。</a:t>
            </a:r>
          </a:p>
        </p:txBody>
      </p:sp>
      <p:sp>
        <p:nvSpPr>
          <p:cNvPr id="60" name="TextBox 59"/>
          <p:cNvSpPr txBox="1"/>
          <p:nvPr/>
        </p:nvSpPr>
        <p:spPr>
          <a:xfrm>
            <a:off x="3062179" y="3528843"/>
            <a:ext cx="1497619" cy="276999"/>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微博营销</a:t>
            </a:r>
            <a:endParaRPr kumimoji="0" lang="zh-CN" altLang="en-US" sz="1800" b="1"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61" name="TextBox 60"/>
          <p:cNvSpPr txBox="1"/>
          <p:nvPr/>
        </p:nvSpPr>
        <p:spPr>
          <a:xfrm>
            <a:off x="3108970" y="3759303"/>
            <a:ext cx="5512425" cy="623248"/>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62" name="TextBox 61"/>
          <p:cNvSpPr txBox="1"/>
          <p:nvPr/>
        </p:nvSpPr>
        <p:spPr>
          <a:xfrm>
            <a:off x="3062179" y="2678747"/>
            <a:ext cx="1497619" cy="276999"/>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微信营销</a:t>
            </a:r>
            <a:endParaRPr kumimoji="0" lang="zh-CN" altLang="en-US" sz="1800" b="1"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63" name="TextBox 62"/>
          <p:cNvSpPr txBox="1"/>
          <p:nvPr/>
        </p:nvSpPr>
        <p:spPr>
          <a:xfrm>
            <a:off x="3108970" y="2909208"/>
            <a:ext cx="5512425" cy="438581"/>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利用微信朋友圈间的传播，达到广告目的。利用微信朋友圈间的传播，达到广告目的，利用微信朋友圈间的传播，达到广告目。</a:t>
            </a:r>
          </a:p>
        </p:txBody>
      </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0-#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 calcmode="lin" valueType="num">
                                      <p:cBhvr>
                                        <p:cTn id="19" dur="500" fill="hold"/>
                                        <p:tgtEl>
                                          <p:spTgt spid="35"/>
                                        </p:tgtEl>
                                        <p:attrNameLst>
                                          <p:attrName>style.rotation</p:attrName>
                                        </p:attrNameLst>
                                      </p:cBhvr>
                                      <p:tavLst>
                                        <p:tav tm="0">
                                          <p:val>
                                            <p:fltVal val="360"/>
                                          </p:val>
                                        </p:tav>
                                        <p:tav tm="100000">
                                          <p:val>
                                            <p:fltVal val="0"/>
                                          </p:val>
                                        </p:tav>
                                      </p:tavLst>
                                    </p:anim>
                                    <p:animEffect transition="in" filter="fade">
                                      <p:cBhvr>
                                        <p:cTn id="20" dur="500"/>
                                        <p:tgtEl>
                                          <p:spTgt spid="35"/>
                                        </p:tgtEl>
                                      </p:cBhvr>
                                    </p:animEffect>
                                  </p:childTnLst>
                                </p:cTn>
                              </p:par>
                            </p:childTnLst>
                          </p:cTn>
                        </p:par>
                        <p:par>
                          <p:cTn id="21" fill="hold">
                            <p:stCondLst>
                              <p:cond delay="1750"/>
                            </p:stCondLst>
                            <p:childTnLst>
                              <p:par>
                                <p:cTn id="22" presetID="52" presetClass="entr" presetSubtype="0" fill="hold" nodeType="afterEffect">
                                  <p:stCondLst>
                                    <p:cond delay="0"/>
                                  </p:stCondLst>
                                  <p:childTnLst>
                                    <p:set>
                                      <p:cBhvr>
                                        <p:cTn id="23" dur="1" fill="hold">
                                          <p:stCondLst>
                                            <p:cond delay="0"/>
                                          </p:stCondLst>
                                        </p:cTn>
                                        <p:tgtEl>
                                          <p:spTgt spid="53"/>
                                        </p:tgtEl>
                                        <p:attrNameLst>
                                          <p:attrName>style.visibility</p:attrName>
                                        </p:attrNameLst>
                                      </p:cBhvr>
                                      <p:to>
                                        <p:strVal val="visible"/>
                                      </p:to>
                                    </p:set>
                                    <p:animScale>
                                      <p:cBhvr>
                                        <p:cTn id="24" dur="1000" decel="50000" fill="hold">
                                          <p:stCondLst>
                                            <p:cond delay="0"/>
                                          </p:stCondLst>
                                        </p:cTn>
                                        <p:tgtEl>
                                          <p:spTgt spid="5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53"/>
                                        </p:tgtEl>
                                        <p:attrNameLst>
                                          <p:attrName>ppt_x</p:attrName>
                                          <p:attrName>ppt_y</p:attrName>
                                        </p:attrNameLst>
                                      </p:cBhvr>
                                    </p:animMotion>
                                    <p:animEffect transition="in" filter="fade">
                                      <p:cBhvr>
                                        <p:cTn id="26" dur="1000"/>
                                        <p:tgtEl>
                                          <p:spTgt spid="53"/>
                                        </p:tgtEl>
                                      </p:cBhvr>
                                    </p:animEffect>
                                  </p:childTnLst>
                                </p:cTn>
                              </p:par>
                            </p:childTnLst>
                          </p:cTn>
                        </p:par>
                        <p:par>
                          <p:cTn id="27" fill="hold">
                            <p:stCondLst>
                              <p:cond delay="2750"/>
                            </p:stCondLst>
                            <p:childTnLst>
                              <p:par>
                                <p:cTn id="28" presetID="1" presetClass="entr" presetSubtype="0" fill="hold" nodeType="afterEffect">
                                  <p:stCondLst>
                                    <p:cond delay="0"/>
                                  </p:stCondLst>
                                  <p:childTnLst>
                                    <p:set>
                                      <p:cBhvr>
                                        <p:cTn id="29" dur="1" fill="hold">
                                          <p:stCondLst>
                                            <p:cond delay="0"/>
                                          </p:stCondLst>
                                        </p:cTn>
                                        <p:tgtEl>
                                          <p:spTgt spid="40"/>
                                        </p:tgtEl>
                                        <p:attrNameLst>
                                          <p:attrName>style.visibility</p:attrName>
                                        </p:attrNameLst>
                                      </p:cBhvr>
                                      <p:to>
                                        <p:strVal val="visible"/>
                                      </p:to>
                                    </p:set>
                                  </p:childTnLst>
                                </p:cTn>
                              </p:par>
                              <p:par>
                                <p:cTn id="30" presetID="56" presetClass="path" presetSubtype="0" accel="50000" decel="50000" fill="hold" nodeType="withEffect">
                                  <p:stCondLst>
                                    <p:cond delay="0"/>
                                  </p:stCondLst>
                                  <p:childTnLst>
                                    <p:animMotion origin="layout" path="M 2.36113E-6 -3.33333E-6 L -0.1059 0.29653 " pathEditMode="relative" rAng="0" ptsTypes="AA">
                                      <p:cBhvr>
                                        <p:cTn id="31" dur="500" spd="-100000" fill="hold"/>
                                        <p:tgtEl>
                                          <p:spTgt spid="40"/>
                                        </p:tgtEl>
                                        <p:attrNameLst>
                                          <p:attrName>ppt_x</p:attrName>
                                          <p:attrName>ppt_y</p:attrName>
                                        </p:attrNameLst>
                                      </p:cBhvr>
                                      <p:rCtr x="-5295" y="14815"/>
                                    </p:animMotion>
                                  </p:childTnLst>
                                </p:cTn>
                              </p:par>
                              <p:par>
                                <p:cTn id="32" presetID="1" presetClass="entr" presetSubtype="0" fill="hold" nodeType="withEffect">
                                  <p:stCondLst>
                                    <p:cond delay="0"/>
                                  </p:stCondLst>
                                  <p:childTnLst>
                                    <p:set>
                                      <p:cBhvr>
                                        <p:cTn id="33" dur="1" fill="hold">
                                          <p:stCondLst>
                                            <p:cond delay="0"/>
                                          </p:stCondLst>
                                        </p:cTn>
                                        <p:tgtEl>
                                          <p:spTgt spid="36"/>
                                        </p:tgtEl>
                                        <p:attrNameLst>
                                          <p:attrName>style.visibility</p:attrName>
                                        </p:attrNameLst>
                                      </p:cBhvr>
                                      <p:to>
                                        <p:strVal val="visible"/>
                                      </p:to>
                                    </p:set>
                                  </p:childTnLst>
                                </p:cTn>
                              </p:par>
                              <p:par>
                                <p:cTn id="34" presetID="56" presetClass="path" presetSubtype="0" accel="50000" decel="50000" fill="hold" nodeType="withEffect">
                                  <p:stCondLst>
                                    <p:cond delay="0"/>
                                  </p:stCondLst>
                                  <p:childTnLst>
                                    <p:animMotion origin="layout" path="M 3.1885E-6 4.07407E-6 L -0.14818 0.12268 " pathEditMode="relative" rAng="0" ptsTypes="AA">
                                      <p:cBhvr>
                                        <p:cTn id="35" dur="500" spd="-100000" fill="hold"/>
                                        <p:tgtEl>
                                          <p:spTgt spid="36"/>
                                        </p:tgtEl>
                                        <p:attrNameLst>
                                          <p:attrName>ppt_x</p:attrName>
                                          <p:attrName>ppt_y</p:attrName>
                                        </p:attrNameLst>
                                      </p:cBhvr>
                                      <p:rCtr x="-7415" y="6134"/>
                                    </p:animMotion>
                                  </p:childTnLst>
                                </p:cTn>
                              </p:par>
                              <p:par>
                                <p:cTn id="36" presetID="1" presetClass="entr" presetSubtype="0" fill="hold" nodeType="withEffect">
                                  <p:stCondLst>
                                    <p:cond delay="0"/>
                                  </p:stCondLst>
                                  <p:childTnLst>
                                    <p:set>
                                      <p:cBhvr>
                                        <p:cTn id="37" dur="1" fill="hold">
                                          <p:stCondLst>
                                            <p:cond delay="0"/>
                                          </p:stCondLst>
                                        </p:cTn>
                                        <p:tgtEl>
                                          <p:spTgt spid="44"/>
                                        </p:tgtEl>
                                        <p:attrNameLst>
                                          <p:attrName>style.visibility</p:attrName>
                                        </p:attrNameLst>
                                      </p:cBhvr>
                                      <p:to>
                                        <p:strVal val="visible"/>
                                      </p:to>
                                    </p:set>
                                  </p:childTnLst>
                                </p:cTn>
                              </p:par>
                              <p:par>
                                <p:cTn id="38" presetID="56" presetClass="path" presetSubtype="0" accel="50000" decel="50000" fill="hold" nodeType="withEffect">
                                  <p:stCondLst>
                                    <p:cond delay="0"/>
                                  </p:stCondLst>
                                  <p:childTnLst>
                                    <p:animMotion origin="layout" path="M 3.1885E-6 4.07407E-6 L -0.14818 -0.08982 " pathEditMode="relative" rAng="0" ptsTypes="AA">
                                      <p:cBhvr>
                                        <p:cTn id="39" dur="500" spd="-100000" fill="hold"/>
                                        <p:tgtEl>
                                          <p:spTgt spid="44"/>
                                        </p:tgtEl>
                                        <p:attrNameLst>
                                          <p:attrName>ppt_x</p:attrName>
                                          <p:attrName>ppt_y</p:attrName>
                                        </p:attrNameLst>
                                      </p:cBhvr>
                                      <p:rCtr x="-7415" y="-4491"/>
                                    </p:animMotion>
                                  </p:childTnLst>
                                </p:cTn>
                              </p:par>
                              <p:par>
                                <p:cTn id="40" presetID="1" presetClass="entr" presetSubtype="0" fill="hold" nodeType="withEffect">
                                  <p:stCondLst>
                                    <p:cond delay="0"/>
                                  </p:stCondLst>
                                  <p:childTnLst>
                                    <p:set>
                                      <p:cBhvr>
                                        <p:cTn id="41" dur="1" fill="hold">
                                          <p:stCondLst>
                                            <p:cond delay="0"/>
                                          </p:stCondLst>
                                        </p:cTn>
                                        <p:tgtEl>
                                          <p:spTgt spid="50"/>
                                        </p:tgtEl>
                                        <p:attrNameLst>
                                          <p:attrName>style.visibility</p:attrName>
                                        </p:attrNameLst>
                                      </p:cBhvr>
                                      <p:to>
                                        <p:strVal val="visible"/>
                                      </p:to>
                                    </p:set>
                                  </p:childTnLst>
                                </p:cTn>
                              </p:par>
                              <p:par>
                                <p:cTn id="42" presetID="56" presetClass="path" presetSubtype="0" accel="50000" decel="50000" fill="hold" nodeType="withEffect">
                                  <p:stCondLst>
                                    <p:cond delay="0"/>
                                  </p:stCondLst>
                                  <p:childTnLst>
                                    <p:animMotion origin="layout" path="M 2.36113E-6 1.48148E-6 L -0.1059 -0.26366 " pathEditMode="relative" rAng="0" ptsTypes="AA">
                                      <p:cBhvr>
                                        <p:cTn id="43" dur="500" spd="-100000" fill="hold"/>
                                        <p:tgtEl>
                                          <p:spTgt spid="50"/>
                                        </p:tgtEl>
                                        <p:attrNameLst>
                                          <p:attrName>ppt_x</p:attrName>
                                          <p:attrName>ppt_y</p:attrName>
                                        </p:attrNameLst>
                                      </p:cBhvr>
                                      <p:rCtr x="-5295" y="-13194"/>
                                    </p:animMotion>
                                  </p:childTnLst>
                                </p:cTn>
                              </p:par>
                            </p:childTnLst>
                          </p:cTn>
                        </p:par>
                        <p:par>
                          <p:cTn id="44" fill="hold">
                            <p:stCondLst>
                              <p:cond delay="3250"/>
                            </p:stCondLst>
                            <p:childTnLst>
                              <p:par>
                                <p:cTn id="45" presetID="31" presetClass="entr" presetSubtype="0" fill="hold" grpId="0" nodeType="afterEffect">
                                  <p:stCondLst>
                                    <p:cond delay="0"/>
                                  </p:stCondLst>
                                  <p:childTnLst>
                                    <p:set>
                                      <p:cBhvr>
                                        <p:cTn id="46" dur="1" fill="hold">
                                          <p:stCondLst>
                                            <p:cond delay="0"/>
                                          </p:stCondLst>
                                        </p:cTn>
                                        <p:tgtEl>
                                          <p:spTgt spid="56"/>
                                        </p:tgtEl>
                                        <p:attrNameLst>
                                          <p:attrName>style.visibility</p:attrName>
                                        </p:attrNameLst>
                                      </p:cBhvr>
                                      <p:to>
                                        <p:strVal val="visible"/>
                                      </p:to>
                                    </p:set>
                                    <p:anim calcmode="lin" valueType="num">
                                      <p:cBhvr>
                                        <p:cTn id="47" dur="300" fill="hold"/>
                                        <p:tgtEl>
                                          <p:spTgt spid="56"/>
                                        </p:tgtEl>
                                        <p:attrNameLst>
                                          <p:attrName>ppt_w</p:attrName>
                                        </p:attrNameLst>
                                      </p:cBhvr>
                                      <p:tavLst>
                                        <p:tav tm="0">
                                          <p:val>
                                            <p:fltVal val="0"/>
                                          </p:val>
                                        </p:tav>
                                        <p:tav tm="100000">
                                          <p:val>
                                            <p:strVal val="#ppt_w"/>
                                          </p:val>
                                        </p:tav>
                                      </p:tavLst>
                                    </p:anim>
                                    <p:anim calcmode="lin" valueType="num">
                                      <p:cBhvr>
                                        <p:cTn id="48" dur="300" fill="hold"/>
                                        <p:tgtEl>
                                          <p:spTgt spid="56"/>
                                        </p:tgtEl>
                                        <p:attrNameLst>
                                          <p:attrName>ppt_h</p:attrName>
                                        </p:attrNameLst>
                                      </p:cBhvr>
                                      <p:tavLst>
                                        <p:tav tm="0">
                                          <p:val>
                                            <p:fltVal val="0"/>
                                          </p:val>
                                        </p:tav>
                                        <p:tav tm="100000">
                                          <p:val>
                                            <p:strVal val="#ppt_h"/>
                                          </p:val>
                                        </p:tav>
                                      </p:tavLst>
                                    </p:anim>
                                    <p:anim calcmode="lin" valueType="num">
                                      <p:cBhvr>
                                        <p:cTn id="49" dur="300" fill="hold"/>
                                        <p:tgtEl>
                                          <p:spTgt spid="56"/>
                                        </p:tgtEl>
                                        <p:attrNameLst>
                                          <p:attrName>style.rotation</p:attrName>
                                        </p:attrNameLst>
                                      </p:cBhvr>
                                      <p:tavLst>
                                        <p:tav tm="0">
                                          <p:val>
                                            <p:fltVal val="90"/>
                                          </p:val>
                                        </p:tav>
                                        <p:tav tm="100000">
                                          <p:val>
                                            <p:fltVal val="0"/>
                                          </p:val>
                                        </p:tav>
                                      </p:tavLst>
                                    </p:anim>
                                    <p:animEffect transition="in" filter="fade">
                                      <p:cBhvr>
                                        <p:cTn id="50" dur="300"/>
                                        <p:tgtEl>
                                          <p:spTgt spid="56"/>
                                        </p:tgtEl>
                                      </p:cBhvr>
                                    </p:animEffect>
                                  </p:childTnLst>
                                </p:cTn>
                              </p:par>
                            </p:childTnLst>
                          </p:cTn>
                        </p:par>
                        <p:par>
                          <p:cTn id="51" fill="hold">
                            <p:stCondLst>
                              <p:cond delay="3550"/>
                            </p:stCondLst>
                            <p:childTnLst>
                              <p:par>
                                <p:cTn id="52" presetID="22" presetClass="entr" presetSubtype="1" fill="hold" grpId="0" nodeType="afterEffect">
                                  <p:stCondLst>
                                    <p:cond delay="0"/>
                                  </p:stCondLst>
                                  <p:childTnLst>
                                    <p:set>
                                      <p:cBhvr>
                                        <p:cTn id="53" dur="1" fill="hold">
                                          <p:stCondLst>
                                            <p:cond delay="0"/>
                                          </p:stCondLst>
                                        </p:cTn>
                                        <p:tgtEl>
                                          <p:spTgt spid="57"/>
                                        </p:tgtEl>
                                        <p:attrNameLst>
                                          <p:attrName>style.visibility</p:attrName>
                                        </p:attrNameLst>
                                      </p:cBhvr>
                                      <p:to>
                                        <p:strVal val="visible"/>
                                      </p:to>
                                    </p:set>
                                    <p:animEffect transition="in" filter="wipe(up)">
                                      <p:cBhvr>
                                        <p:cTn id="54" dur="500"/>
                                        <p:tgtEl>
                                          <p:spTgt spid="57"/>
                                        </p:tgtEl>
                                      </p:cBhvr>
                                    </p:animEffect>
                                  </p:childTnLst>
                                </p:cTn>
                              </p:par>
                            </p:childTnLst>
                          </p:cTn>
                        </p:par>
                        <p:par>
                          <p:cTn id="55" fill="hold">
                            <p:stCondLst>
                              <p:cond delay="4050"/>
                            </p:stCondLst>
                            <p:childTnLst>
                              <p:par>
                                <p:cTn id="56" presetID="31" presetClass="entr" presetSubtype="0" fill="hold" grpId="0" nodeType="afterEffect">
                                  <p:stCondLst>
                                    <p:cond delay="0"/>
                                  </p:stCondLst>
                                  <p:childTnLst>
                                    <p:set>
                                      <p:cBhvr>
                                        <p:cTn id="57" dur="1" fill="hold">
                                          <p:stCondLst>
                                            <p:cond delay="0"/>
                                          </p:stCondLst>
                                        </p:cTn>
                                        <p:tgtEl>
                                          <p:spTgt spid="62"/>
                                        </p:tgtEl>
                                        <p:attrNameLst>
                                          <p:attrName>style.visibility</p:attrName>
                                        </p:attrNameLst>
                                      </p:cBhvr>
                                      <p:to>
                                        <p:strVal val="visible"/>
                                      </p:to>
                                    </p:set>
                                    <p:anim calcmode="lin" valueType="num">
                                      <p:cBhvr>
                                        <p:cTn id="58" dur="300" fill="hold"/>
                                        <p:tgtEl>
                                          <p:spTgt spid="62"/>
                                        </p:tgtEl>
                                        <p:attrNameLst>
                                          <p:attrName>ppt_w</p:attrName>
                                        </p:attrNameLst>
                                      </p:cBhvr>
                                      <p:tavLst>
                                        <p:tav tm="0">
                                          <p:val>
                                            <p:fltVal val="0"/>
                                          </p:val>
                                        </p:tav>
                                        <p:tav tm="100000">
                                          <p:val>
                                            <p:strVal val="#ppt_w"/>
                                          </p:val>
                                        </p:tav>
                                      </p:tavLst>
                                    </p:anim>
                                    <p:anim calcmode="lin" valueType="num">
                                      <p:cBhvr>
                                        <p:cTn id="59" dur="300" fill="hold"/>
                                        <p:tgtEl>
                                          <p:spTgt spid="62"/>
                                        </p:tgtEl>
                                        <p:attrNameLst>
                                          <p:attrName>ppt_h</p:attrName>
                                        </p:attrNameLst>
                                      </p:cBhvr>
                                      <p:tavLst>
                                        <p:tav tm="0">
                                          <p:val>
                                            <p:fltVal val="0"/>
                                          </p:val>
                                        </p:tav>
                                        <p:tav tm="100000">
                                          <p:val>
                                            <p:strVal val="#ppt_h"/>
                                          </p:val>
                                        </p:tav>
                                      </p:tavLst>
                                    </p:anim>
                                    <p:anim calcmode="lin" valueType="num">
                                      <p:cBhvr>
                                        <p:cTn id="60" dur="300" fill="hold"/>
                                        <p:tgtEl>
                                          <p:spTgt spid="62"/>
                                        </p:tgtEl>
                                        <p:attrNameLst>
                                          <p:attrName>style.rotation</p:attrName>
                                        </p:attrNameLst>
                                      </p:cBhvr>
                                      <p:tavLst>
                                        <p:tav tm="0">
                                          <p:val>
                                            <p:fltVal val="90"/>
                                          </p:val>
                                        </p:tav>
                                        <p:tav tm="100000">
                                          <p:val>
                                            <p:fltVal val="0"/>
                                          </p:val>
                                        </p:tav>
                                      </p:tavLst>
                                    </p:anim>
                                    <p:animEffect transition="in" filter="fade">
                                      <p:cBhvr>
                                        <p:cTn id="61" dur="300"/>
                                        <p:tgtEl>
                                          <p:spTgt spid="62"/>
                                        </p:tgtEl>
                                      </p:cBhvr>
                                    </p:animEffect>
                                  </p:childTnLst>
                                </p:cTn>
                              </p:par>
                            </p:childTnLst>
                          </p:cTn>
                        </p:par>
                        <p:par>
                          <p:cTn id="62" fill="hold">
                            <p:stCondLst>
                              <p:cond delay="4350"/>
                            </p:stCondLst>
                            <p:childTnLst>
                              <p:par>
                                <p:cTn id="63" presetID="22" presetClass="entr" presetSubtype="1" fill="hold" grpId="0" nodeType="afterEffect">
                                  <p:stCondLst>
                                    <p:cond delay="0"/>
                                  </p:stCondLst>
                                  <p:childTnLst>
                                    <p:set>
                                      <p:cBhvr>
                                        <p:cTn id="64" dur="1" fill="hold">
                                          <p:stCondLst>
                                            <p:cond delay="0"/>
                                          </p:stCondLst>
                                        </p:cTn>
                                        <p:tgtEl>
                                          <p:spTgt spid="63"/>
                                        </p:tgtEl>
                                        <p:attrNameLst>
                                          <p:attrName>style.visibility</p:attrName>
                                        </p:attrNameLst>
                                      </p:cBhvr>
                                      <p:to>
                                        <p:strVal val="visible"/>
                                      </p:to>
                                    </p:set>
                                    <p:animEffect transition="in" filter="wipe(up)">
                                      <p:cBhvr>
                                        <p:cTn id="65" dur="500"/>
                                        <p:tgtEl>
                                          <p:spTgt spid="63"/>
                                        </p:tgtEl>
                                      </p:cBhvr>
                                    </p:animEffect>
                                  </p:childTnLst>
                                </p:cTn>
                              </p:par>
                            </p:childTnLst>
                          </p:cTn>
                        </p:par>
                        <p:par>
                          <p:cTn id="66" fill="hold">
                            <p:stCondLst>
                              <p:cond delay="4850"/>
                            </p:stCondLst>
                            <p:childTnLst>
                              <p:par>
                                <p:cTn id="67" presetID="31" presetClass="entr" presetSubtype="0" fill="hold" grpId="0" nodeType="afterEffect">
                                  <p:stCondLst>
                                    <p:cond delay="0"/>
                                  </p:stCondLst>
                                  <p:childTnLst>
                                    <p:set>
                                      <p:cBhvr>
                                        <p:cTn id="68" dur="1" fill="hold">
                                          <p:stCondLst>
                                            <p:cond delay="0"/>
                                          </p:stCondLst>
                                        </p:cTn>
                                        <p:tgtEl>
                                          <p:spTgt spid="60"/>
                                        </p:tgtEl>
                                        <p:attrNameLst>
                                          <p:attrName>style.visibility</p:attrName>
                                        </p:attrNameLst>
                                      </p:cBhvr>
                                      <p:to>
                                        <p:strVal val="visible"/>
                                      </p:to>
                                    </p:set>
                                    <p:anim calcmode="lin" valueType="num">
                                      <p:cBhvr>
                                        <p:cTn id="69" dur="300" fill="hold"/>
                                        <p:tgtEl>
                                          <p:spTgt spid="60"/>
                                        </p:tgtEl>
                                        <p:attrNameLst>
                                          <p:attrName>ppt_w</p:attrName>
                                        </p:attrNameLst>
                                      </p:cBhvr>
                                      <p:tavLst>
                                        <p:tav tm="0">
                                          <p:val>
                                            <p:fltVal val="0"/>
                                          </p:val>
                                        </p:tav>
                                        <p:tav tm="100000">
                                          <p:val>
                                            <p:strVal val="#ppt_w"/>
                                          </p:val>
                                        </p:tav>
                                      </p:tavLst>
                                    </p:anim>
                                    <p:anim calcmode="lin" valueType="num">
                                      <p:cBhvr>
                                        <p:cTn id="70" dur="300" fill="hold"/>
                                        <p:tgtEl>
                                          <p:spTgt spid="60"/>
                                        </p:tgtEl>
                                        <p:attrNameLst>
                                          <p:attrName>ppt_h</p:attrName>
                                        </p:attrNameLst>
                                      </p:cBhvr>
                                      <p:tavLst>
                                        <p:tav tm="0">
                                          <p:val>
                                            <p:fltVal val="0"/>
                                          </p:val>
                                        </p:tav>
                                        <p:tav tm="100000">
                                          <p:val>
                                            <p:strVal val="#ppt_h"/>
                                          </p:val>
                                        </p:tav>
                                      </p:tavLst>
                                    </p:anim>
                                    <p:anim calcmode="lin" valueType="num">
                                      <p:cBhvr>
                                        <p:cTn id="71" dur="300" fill="hold"/>
                                        <p:tgtEl>
                                          <p:spTgt spid="60"/>
                                        </p:tgtEl>
                                        <p:attrNameLst>
                                          <p:attrName>style.rotation</p:attrName>
                                        </p:attrNameLst>
                                      </p:cBhvr>
                                      <p:tavLst>
                                        <p:tav tm="0">
                                          <p:val>
                                            <p:fltVal val="90"/>
                                          </p:val>
                                        </p:tav>
                                        <p:tav tm="100000">
                                          <p:val>
                                            <p:fltVal val="0"/>
                                          </p:val>
                                        </p:tav>
                                      </p:tavLst>
                                    </p:anim>
                                    <p:animEffect transition="in" filter="fade">
                                      <p:cBhvr>
                                        <p:cTn id="72" dur="300"/>
                                        <p:tgtEl>
                                          <p:spTgt spid="60"/>
                                        </p:tgtEl>
                                      </p:cBhvr>
                                    </p:animEffect>
                                  </p:childTnLst>
                                </p:cTn>
                              </p:par>
                            </p:childTnLst>
                          </p:cTn>
                        </p:par>
                        <p:par>
                          <p:cTn id="73" fill="hold">
                            <p:stCondLst>
                              <p:cond delay="5150"/>
                            </p:stCondLst>
                            <p:childTnLst>
                              <p:par>
                                <p:cTn id="74" presetID="22" presetClass="entr" presetSubtype="1" fill="hold" grpId="0" nodeType="afterEffect">
                                  <p:stCondLst>
                                    <p:cond delay="0"/>
                                  </p:stCondLst>
                                  <p:childTnLst>
                                    <p:set>
                                      <p:cBhvr>
                                        <p:cTn id="75" dur="1" fill="hold">
                                          <p:stCondLst>
                                            <p:cond delay="0"/>
                                          </p:stCondLst>
                                        </p:cTn>
                                        <p:tgtEl>
                                          <p:spTgt spid="61"/>
                                        </p:tgtEl>
                                        <p:attrNameLst>
                                          <p:attrName>style.visibility</p:attrName>
                                        </p:attrNameLst>
                                      </p:cBhvr>
                                      <p:to>
                                        <p:strVal val="visible"/>
                                      </p:to>
                                    </p:set>
                                    <p:animEffect transition="in" filter="wipe(up)">
                                      <p:cBhvr>
                                        <p:cTn id="76" dur="500"/>
                                        <p:tgtEl>
                                          <p:spTgt spid="61"/>
                                        </p:tgtEl>
                                      </p:cBhvr>
                                    </p:animEffect>
                                  </p:childTnLst>
                                </p:cTn>
                              </p:par>
                            </p:childTnLst>
                          </p:cTn>
                        </p:par>
                        <p:par>
                          <p:cTn id="77" fill="hold">
                            <p:stCondLst>
                              <p:cond delay="5650"/>
                            </p:stCondLst>
                            <p:childTnLst>
                              <p:par>
                                <p:cTn id="78" presetID="31" presetClass="entr" presetSubtype="0" fill="hold" grpId="0" nodeType="afterEffect">
                                  <p:stCondLst>
                                    <p:cond delay="0"/>
                                  </p:stCondLst>
                                  <p:childTnLst>
                                    <p:set>
                                      <p:cBhvr>
                                        <p:cTn id="79" dur="1" fill="hold">
                                          <p:stCondLst>
                                            <p:cond delay="0"/>
                                          </p:stCondLst>
                                        </p:cTn>
                                        <p:tgtEl>
                                          <p:spTgt spid="58"/>
                                        </p:tgtEl>
                                        <p:attrNameLst>
                                          <p:attrName>style.visibility</p:attrName>
                                        </p:attrNameLst>
                                      </p:cBhvr>
                                      <p:to>
                                        <p:strVal val="visible"/>
                                      </p:to>
                                    </p:set>
                                    <p:anim calcmode="lin" valueType="num">
                                      <p:cBhvr>
                                        <p:cTn id="80" dur="300" fill="hold"/>
                                        <p:tgtEl>
                                          <p:spTgt spid="58"/>
                                        </p:tgtEl>
                                        <p:attrNameLst>
                                          <p:attrName>ppt_w</p:attrName>
                                        </p:attrNameLst>
                                      </p:cBhvr>
                                      <p:tavLst>
                                        <p:tav tm="0">
                                          <p:val>
                                            <p:fltVal val="0"/>
                                          </p:val>
                                        </p:tav>
                                        <p:tav tm="100000">
                                          <p:val>
                                            <p:strVal val="#ppt_w"/>
                                          </p:val>
                                        </p:tav>
                                      </p:tavLst>
                                    </p:anim>
                                    <p:anim calcmode="lin" valueType="num">
                                      <p:cBhvr>
                                        <p:cTn id="81" dur="300" fill="hold"/>
                                        <p:tgtEl>
                                          <p:spTgt spid="58"/>
                                        </p:tgtEl>
                                        <p:attrNameLst>
                                          <p:attrName>ppt_h</p:attrName>
                                        </p:attrNameLst>
                                      </p:cBhvr>
                                      <p:tavLst>
                                        <p:tav tm="0">
                                          <p:val>
                                            <p:fltVal val="0"/>
                                          </p:val>
                                        </p:tav>
                                        <p:tav tm="100000">
                                          <p:val>
                                            <p:strVal val="#ppt_h"/>
                                          </p:val>
                                        </p:tav>
                                      </p:tavLst>
                                    </p:anim>
                                    <p:anim calcmode="lin" valueType="num">
                                      <p:cBhvr>
                                        <p:cTn id="82" dur="300" fill="hold"/>
                                        <p:tgtEl>
                                          <p:spTgt spid="58"/>
                                        </p:tgtEl>
                                        <p:attrNameLst>
                                          <p:attrName>style.rotation</p:attrName>
                                        </p:attrNameLst>
                                      </p:cBhvr>
                                      <p:tavLst>
                                        <p:tav tm="0">
                                          <p:val>
                                            <p:fltVal val="90"/>
                                          </p:val>
                                        </p:tav>
                                        <p:tav tm="100000">
                                          <p:val>
                                            <p:fltVal val="0"/>
                                          </p:val>
                                        </p:tav>
                                      </p:tavLst>
                                    </p:anim>
                                    <p:animEffect transition="in" filter="fade">
                                      <p:cBhvr>
                                        <p:cTn id="83" dur="300"/>
                                        <p:tgtEl>
                                          <p:spTgt spid="58"/>
                                        </p:tgtEl>
                                      </p:cBhvr>
                                    </p:animEffect>
                                  </p:childTnLst>
                                </p:cTn>
                              </p:par>
                            </p:childTnLst>
                          </p:cTn>
                        </p:par>
                        <p:par>
                          <p:cTn id="84" fill="hold">
                            <p:stCondLst>
                              <p:cond delay="5950"/>
                            </p:stCondLst>
                            <p:childTnLst>
                              <p:par>
                                <p:cTn id="85" presetID="22" presetClass="entr" presetSubtype="1" fill="hold" grpId="0" nodeType="afterEffect">
                                  <p:stCondLst>
                                    <p:cond delay="0"/>
                                  </p:stCondLst>
                                  <p:childTnLst>
                                    <p:set>
                                      <p:cBhvr>
                                        <p:cTn id="86" dur="1" fill="hold">
                                          <p:stCondLst>
                                            <p:cond delay="0"/>
                                          </p:stCondLst>
                                        </p:cTn>
                                        <p:tgtEl>
                                          <p:spTgt spid="59"/>
                                        </p:tgtEl>
                                        <p:attrNameLst>
                                          <p:attrName>style.visibility</p:attrName>
                                        </p:attrNameLst>
                                      </p:cBhvr>
                                      <p:to>
                                        <p:strVal val="visible"/>
                                      </p:to>
                                    </p:set>
                                    <p:animEffect transition="in" filter="wipe(up)">
                                      <p:cBhvr>
                                        <p:cTn id="8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p:bldP spid="56" grpId="0"/>
      <p:bldP spid="57" grpId="0"/>
      <p:bldP spid="58" grpId="0"/>
      <p:bldP spid="59" grpId="0"/>
      <p:bldP spid="60" grpId="0"/>
      <p:bldP spid="61" grpId="0"/>
      <p:bldP spid="62" grpId="0"/>
      <p:bldP spid="6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Oval 3"/>
          <p:cNvSpPr>
            <a:spLocks noChangeArrowheads="1"/>
          </p:cNvSpPr>
          <p:nvPr/>
        </p:nvSpPr>
        <p:spPr bwMode="auto">
          <a:xfrm>
            <a:off x="2265388" y="3168273"/>
            <a:ext cx="1148504" cy="1149177"/>
          </a:xfrm>
          <a:prstGeom prst="ellipse">
            <a:avLst/>
          </a:prstGeom>
          <a:solidFill>
            <a:srgbClr val="C00000"/>
          </a:solidFill>
          <a:ln w="12700">
            <a:solidFill>
              <a:srgbClr val="FFFFFF"/>
            </a:solidFill>
            <a:round/>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1" name="Rectangle 4"/>
          <p:cNvSpPr>
            <a:spLocks noChangeArrowheads="1"/>
          </p:cNvSpPr>
          <p:nvPr/>
        </p:nvSpPr>
        <p:spPr bwMode="auto">
          <a:xfrm>
            <a:off x="2433583" y="3336566"/>
            <a:ext cx="812115" cy="8125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40640" tIns="40640" rIns="40640" bIns="40640" anchor="ctr"/>
          <a:lstStyle/>
          <a:p>
            <a:pPr algn="ctr">
              <a:lnSpc>
                <a:spcPct val="90000"/>
              </a:lnSpc>
              <a:spcAft>
                <a:spcPct val="35000"/>
              </a:spcAft>
            </a:pPr>
            <a:r>
              <a:rPr lang="zh-CN" altLang="en-US" sz="2400" b="1">
                <a:solidFill>
                  <a:srgbClr val="FFFFFF"/>
                </a:solidFill>
                <a:latin typeface="微软雅黑" pitchFamily="34" charset="-122"/>
                <a:ea typeface="微软雅黑" pitchFamily="34" charset="-122"/>
                <a:sym typeface="微软雅黑" pitchFamily="34" charset="-122"/>
              </a:rPr>
              <a:t>促销</a:t>
            </a:r>
          </a:p>
        </p:txBody>
      </p:sp>
      <p:grpSp>
        <p:nvGrpSpPr>
          <p:cNvPr id="42" name="组合 41"/>
          <p:cNvGrpSpPr/>
          <p:nvPr/>
        </p:nvGrpSpPr>
        <p:grpSpPr>
          <a:xfrm>
            <a:off x="2644394" y="2746846"/>
            <a:ext cx="390491" cy="297808"/>
            <a:chOff x="2644394" y="1981404"/>
            <a:chExt cx="390491" cy="297808"/>
          </a:xfrm>
        </p:grpSpPr>
        <p:sp>
          <p:nvSpPr>
            <p:cNvPr id="43" name="AutoShape 5"/>
            <p:cNvSpPr>
              <a:spLocks noChangeArrowheads="1"/>
            </p:cNvSpPr>
            <p:nvPr/>
          </p:nvSpPr>
          <p:spPr bwMode="auto">
            <a:xfrm rot="16200000">
              <a:off x="2690736" y="1935062"/>
              <a:ext cx="297808" cy="390491"/>
            </a:xfrm>
            <a:prstGeom prst="rightArrow">
              <a:avLst>
                <a:gd name="adj1" fmla="val 60000"/>
                <a:gd name="adj2" fmla="val 50000"/>
              </a:avLst>
            </a:prstGeom>
            <a:solidFill>
              <a:srgbClr val="C0000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4" name="Rectangle 6"/>
            <p:cNvSpPr>
              <a:spLocks noChangeArrowheads="1"/>
            </p:cNvSpPr>
            <p:nvPr/>
          </p:nvSpPr>
          <p:spPr bwMode="auto">
            <a:xfrm rot="16200000">
              <a:off x="2735407" y="2057832"/>
              <a:ext cx="208466" cy="234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zh-CN" sz="17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45" name="Oval 7"/>
          <p:cNvSpPr>
            <a:spLocks noChangeArrowheads="1"/>
          </p:cNvSpPr>
          <p:nvPr/>
        </p:nvSpPr>
        <p:spPr bwMode="auto">
          <a:xfrm>
            <a:off x="2367324" y="1661183"/>
            <a:ext cx="944633" cy="945187"/>
          </a:xfrm>
          <a:prstGeom prst="ellipse">
            <a:avLst/>
          </a:prstGeom>
          <a:noFill/>
          <a:ln w="25400">
            <a:solidFill>
              <a:srgbClr val="FFFFFF">
                <a:lumMod val="65000"/>
              </a:srgbClr>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6" name="Rectangle 8"/>
          <p:cNvSpPr>
            <a:spLocks noChangeArrowheads="1"/>
          </p:cNvSpPr>
          <p:nvPr/>
        </p:nvSpPr>
        <p:spPr bwMode="auto">
          <a:xfrm>
            <a:off x="2505662" y="1799603"/>
            <a:ext cx="667957" cy="668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0480" tIns="30480" rIns="30480" bIns="30480" anchor="ctr"/>
          <a:lstStyle/>
          <a:p>
            <a:pPr algn="ctr">
              <a:lnSpc>
                <a:spcPct val="90000"/>
              </a:lnSpc>
              <a:spcAft>
                <a:spcPct val="35000"/>
              </a:spcAft>
            </a:pPr>
            <a:endParaRPr lang="zh-CN" altLang="zh-CN">
              <a:solidFill>
                <a:srgbClr val="FFFFFF"/>
              </a:solidFill>
              <a:latin typeface="宋体" pitchFamily="2" charset="-122"/>
              <a:sym typeface="宋体" pitchFamily="2" charset="-122"/>
            </a:endParaRPr>
          </a:p>
        </p:txBody>
      </p:sp>
      <p:grpSp>
        <p:nvGrpSpPr>
          <p:cNvPr id="47" name="组合 46"/>
          <p:cNvGrpSpPr/>
          <p:nvPr/>
        </p:nvGrpSpPr>
        <p:grpSpPr>
          <a:xfrm>
            <a:off x="3496002" y="3285730"/>
            <a:ext cx="297634" cy="390720"/>
            <a:chOff x="3496002" y="2520288"/>
            <a:chExt cx="297634" cy="390720"/>
          </a:xfrm>
        </p:grpSpPr>
        <p:sp>
          <p:nvSpPr>
            <p:cNvPr id="48" name="AutoShape 9"/>
            <p:cNvSpPr>
              <a:spLocks noChangeArrowheads="1"/>
            </p:cNvSpPr>
            <p:nvPr/>
          </p:nvSpPr>
          <p:spPr bwMode="auto">
            <a:xfrm rot="20520000">
              <a:off x="3496002" y="2520288"/>
              <a:ext cx="297634" cy="390720"/>
            </a:xfrm>
            <a:prstGeom prst="rightArrow">
              <a:avLst>
                <a:gd name="adj1" fmla="val 60000"/>
                <a:gd name="adj2" fmla="val 50000"/>
              </a:avLst>
            </a:prstGeom>
            <a:solidFill>
              <a:srgbClr val="C0000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Rectangle 10"/>
            <p:cNvSpPr>
              <a:spLocks noChangeArrowheads="1"/>
            </p:cNvSpPr>
            <p:nvPr/>
          </p:nvSpPr>
          <p:spPr bwMode="auto">
            <a:xfrm rot="20520000">
              <a:off x="3498188" y="2612236"/>
              <a:ext cx="208344" cy="234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zh-CN" sz="17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50" name="Oval 11"/>
          <p:cNvSpPr>
            <a:spLocks noChangeArrowheads="1"/>
          </p:cNvSpPr>
          <p:nvPr/>
        </p:nvSpPr>
        <p:spPr bwMode="auto">
          <a:xfrm>
            <a:off x="3896757" y="2773033"/>
            <a:ext cx="944633" cy="945187"/>
          </a:xfrm>
          <a:prstGeom prst="ellipse">
            <a:avLst/>
          </a:prstGeom>
          <a:noFill/>
          <a:ln w="25400">
            <a:solidFill>
              <a:srgbClr val="FFFFFF">
                <a:lumMod val="65000"/>
              </a:srgbClr>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Rectangle 12"/>
          <p:cNvSpPr>
            <a:spLocks noChangeArrowheads="1"/>
          </p:cNvSpPr>
          <p:nvPr/>
        </p:nvSpPr>
        <p:spPr bwMode="auto">
          <a:xfrm>
            <a:off x="4035096" y="2911453"/>
            <a:ext cx="667957" cy="668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0480" tIns="30480" rIns="30480" bIns="30480" anchor="ctr"/>
          <a:lstStyle/>
          <a:p>
            <a:pPr algn="ctr">
              <a:lnSpc>
                <a:spcPct val="90000"/>
              </a:lnSpc>
              <a:spcAft>
                <a:spcPct val="35000"/>
              </a:spcAft>
            </a:pPr>
            <a:endParaRPr lang="zh-CN" altLang="zh-CN">
              <a:solidFill>
                <a:srgbClr val="FFFFFF"/>
              </a:solidFill>
              <a:latin typeface="宋体" pitchFamily="2" charset="-122"/>
              <a:sym typeface="宋体" pitchFamily="2" charset="-122"/>
            </a:endParaRPr>
          </a:p>
        </p:txBody>
      </p:sp>
      <p:grpSp>
        <p:nvGrpSpPr>
          <p:cNvPr id="52" name="组合 51"/>
          <p:cNvGrpSpPr/>
          <p:nvPr/>
        </p:nvGrpSpPr>
        <p:grpSpPr>
          <a:xfrm>
            <a:off x="3142022" y="4279285"/>
            <a:ext cx="390491" cy="297808"/>
            <a:chOff x="3142022" y="3513843"/>
            <a:chExt cx="390491" cy="297808"/>
          </a:xfrm>
        </p:grpSpPr>
        <p:sp>
          <p:nvSpPr>
            <p:cNvPr id="53" name="AutoShape 13"/>
            <p:cNvSpPr>
              <a:spLocks noChangeArrowheads="1"/>
            </p:cNvSpPr>
            <p:nvPr/>
          </p:nvSpPr>
          <p:spPr bwMode="auto">
            <a:xfrm rot="3240000">
              <a:off x="3188364" y="3467501"/>
              <a:ext cx="297808" cy="390491"/>
            </a:xfrm>
            <a:prstGeom prst="rightArrow">
              <a:avLst>
                <a:gd name="adj1" fmla="val 60000"/>
                <a:gd name="adj2" fmla="val 50000"/>
              </a:avLst>
            </a:prstGeom>
            <a:solidFill>
              <a:srgbClr val="C0000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Rectangle 14"/>
            <p:cNvSpPr>
              <a:spLocks noChangeArrowheads="1"/>
            </p:cNvSpPr>
            <p:nvPr/>
          </p:nvSpPr>
          <p:spPr bwMode="auto">
            <a:xfrm rot="3240000">
              <a:off x="3206793" y="3509460"/>
              <a:ext cx="208466" cy="234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zh-CN" sz="17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55" name="Oval 15"/>
          <p:cNvSpPr>
            <a:spLocks noChangeArrowheads="1"/>
          </p:cNvSpPr>
          <p:nvPr/>
        </p:nvSpPr>
        <p:spPr bwMode="auto">
          <a:xfrm>
            <a:off x="3312565" y="4572045"/>
            <a:ext cx="944633" cy="945187"/>
          </a:xfrm>
          <a:prstGeom prst="ellipse">
            <a:avLst/>
          </a:prstGeom>
          <a:noFill/>
          <a:ln w="25400">
            <a:solidFill>
              <a:srgbClr val="FFFFFF">
                <a:lumMod val="65000"/>
              </a:srgbClr>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Rectangle 16"/>
          <p:cNvSpPr>
            <a:spLocks noChangeArrowheads="1"/>
          </p:cNvSpPr>
          <p:nvPr/>
        </p:nvSpPr>
        <p:spPr bwMode="auto">
          <a:xfrm>
            <a:off x="3450904" y="4710464"/>
            <a:ext cx="667957" cy="668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0480" tIns="30480" rIns="30480" bIns="30480" anchor="ctr"/>
          <a:lstStyle/>
          <a:p>
            <a:pPr algn="ctr">
              <a:lnSpc>
                <a:spcPct val="90000"/>
              </a:lnSpc>
              <a:spcAft>
                <a:spcPct val="35000"/>
              </a:spcAft>
            </a:pPr>
            <a:endParaRPr lang="zh-CN" altLang="zh-CN">
              <a:solidFill>
                <a:srgbClr val="FFFFFF"/>
              </a:solidFill>
              <a:latin typeface="宋体" pitchFamily="2" charset="-122"/>
              <a:sym typeface="宋体" pitchFamily="2" charset="-122"/>
            </a:endParaRPr>
          </a:p>
        </p:txBody>
      </p:sp>
      <p:grpSp>
        <p:nvGrpSpPr>
          <p:cNvPr id="57" name="组合 56"/>
          <p:cNvGrpSpPr/>
          <p:nvPr/>
        </p:nvGrpSpPr>
        <p:grpSpPr>
          <a:xfrm>
            <a:off x="2146766" y="4279285"/>
            <a:ext cx="390491" cy="297808"/>
            <a:chOff x="2146766" y="3513843"/>
            <a:chExt cx="390491" cy="297808"/>
          </a:xfrm>
        </p:grpSpPr>
        <p:sp>
          <p:nvSpPr>
            <p:cNvPr id="58" name="AutoShape 17"/>
            <p:cNvSpPr>
              <a:spLocks noChangeArrowheads="1"/>
            </p:cNvSpPr>
            <p:nvPr/>
          </p:nvSpPr>
          <p:spPr bwMode="auto">
            <a:xfrm rot="7560000">
              <a:off x="2193108" y="3467501"/>
              <a:ext cx="297808" cy="390491"/>
            </a:xfrm>
            <a:prstGeom prst="rightArrow">
              <a:avLst>
                <a:gd name="adj1" fmla="val 60000"/>
                <a:gd name="adj2" fmla="val 50000"/>
              </a:avLst>
            </a:prstGeom>
            <a:solidFill>
              <a:srgbClr val="C0000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Rectangle 18"/>
            <p:cNvSpPr>
              <a:spLocks noChangeArrowheads="1"/>
            </p:cNvSpPr>
            <p:nvPr/>
          </p:nvSpPr>
          <p:spPr bwMode="auto">
            <a:xfrm rot="18360000">
              <a:off x="2264021" y="3509460"/>
              <a:ext cx="208466" cy="2342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zh-CN" sz="17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60" name="Oval 19"/>
          <p:cNvSpPr>
            <a:spLocks noChangeArrowheads="1"/>
          </p:cNvSpPr>
          <p:nvPr/>
        </p:nvSpPr>
        <p:spPr bwMode="auto">
          <a:xfrm>
            <a:off x="1422081" y="4572045"/>
            <a:ext cx="944633" cy="945187"/>
          </a:xfrm>
          <a:prstGeom prst="ellipse">
            <a:avLst/>
          </a:prstGeom>
          <a:noFill/>
          <a:ln w="25400">
            <a:solidFill>
              <a:srgbClr val="FFFFFF">
                <a:lumMod val="65000"/>
              </a:srgbClr>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Rectangle 20"/>
          <p:cNvSpPr>
            <a:spLocks noChangeArrowheads="1"/>
          </p:cNvSpPr>
          <p:nvPr/>
        </p:nvSpPr>
        <p:spPr bwMode="auto">
          <a:xfrm>
            <a:off x="1560419" y="4710464"/>
            <a:ext cx="667957" cy="668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0480" tIns="30480" rIns="30480" bIns="30480" anchor="ctr"/>
          <a:lstStyle/>
          <a:p>
            <a:pPr algn="ctr">
              <a:lnSpc>
                <a:spcPct val="90000"/>
              </a:lnSpc>
              <a:spcAft>
                <a:spcPct val="35000"/>
              </a:spcAft>
            </a:pPr>
            <a:endParaRPr lang="zh-CN" altLang="zh-CN">
              <a:solidFill>
                <a:srgbClr val="FFFFFF"/>
              </a:solidFill>
              <a:latin typeface="宋体" pitchFamily="2" charset="-122"/>
              <a:sym typeface="宋体" pitchFamily="2" charset="-122"/>
            </a:endParaRPr>
          </a:p>
        </p:txBody>
      </p:sp>
      <p:grpSp>
        <p:nvGrpSpPr>
          <p:cNvPr id="62" name="组合 61"/>
          <p:cNvGrpSpPr/>
          <p:nvPr/>
        </p:nvGrpSpPr>
        <p:grpSpPr>
          <a:xfrm>
            <a:off x="1885644" y="3285730"/>
            <a:ext cx="297634" cy="390720"/>
            <a:chOff x="1885644" y="2520288"/>
            <a:chExt cx="297634" cy="390720"/>
          </a:xfrm>
        </p:grpSpPr>
        <p:sp>
          <p:nvSpPr>
            <p:cNvPr id="63" name="AutoShape 21"/>
            <p:cNvSpPr>
              <a:spLocks noChangeArrowheads="1"/>
            </p:cNvSpPr>
            <p:nvPr/>
          </p:nvSpPr>
          <p:spPr bwMode="auto">
            <a:xfrm rot="11880000">
              <a:off x="1885644" y="2520288"/>
              <a:ext cx="297634" cy="390720"/>
            </a:xfrm>
            <a:prstGeom prst="rightArrow">
              <a:avLst>
                <a:gd name="adj1" fmla="val 60000"/>
                <a:gd name="adj2" fmla="val 50000"/>
              </a:avLst>
            </a:prstGeom>
            <a:solidFill>
              <a:srgbClr val="C00000"/>
            </a:solidFill>
            <a:ln>
              <a:noFill/>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4" name="Rectangle 22"/>
            <p:cNvSpPr>
              <a:spLocks noChangeArrowheads="1"/>
            </p:cNvSpPr>
            <p:nvPr/>
          </p:nvSpPr>
          <p:spPr bwMode="auto">
            <a:xfrm rot="1080000">
              <a:off x="1972749" y="2612236"/>
              <a:ext cx="208344" cy="234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p>
              <a:pPr marL="0" marR="0" lvl="0" indent="0" algn="ctr" defTabSz="914400" eaLnBrk="1" fontAlgn="auto" latinLnBrk="0" hangingPunct="1">
                <a:lnSpc>
                  <a:spcPct val="90000"/>
                </a:lnSpc>
                <a:spcBef>
                  <a:spcPts val="0"/>
                </a:spcBef>
                <a:spcAft>
                  <a:spcPct val="35000"/>
                </a:spcAft>
                <a:buClrTx/>
                <a:buSzTx/>
                <a:buFontTx/>
                <a:buNone/>
                <a:tabLst/>
                <a:defRPr/>
              </a:pPr>
              <a:endParaRPr kumimoji="0" lang="zh-CN" altLang="zh-CN" sz="17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65" name="Oval 23"/>
          <p:cNvSpPr>
            <a:spLocks noChangeArrowheads="1"/>
          </p:cNvSpPr>
          <p:nvPr/>
        </p:nvSpPr>
        <p:spPr bwMode="auto">
          <a:xfrm>
            <a:off x="837889" y="2773033"/>
            <a:ext cx="944633" cy="945187"/>
          </a:xfrm>
          <a:prstGeom prst="ellipse">
            <a:avLst/>
          </a:prstGeom>
          <a:noFill/>
          <a:ln w="25400">
            <a:solidFill>
              <a:srgbClr val="FFFFFF">
                <a:lumMod val="65000"/>
              </a:srgbClr>
            </a:solidFill>
            <a:round/>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6" name="Rectangle 24"/>
          <p:cNvSpPr>
            <a:spLocks noChangeArrowheads="1"/>
          </p:cNvSpPr>
          <p:nvPr/>
        </p:nvSpPr>
        <p:spPr bwMode="auto">
          <a:xfrm>
            <a:off x="976227" y="2911453"/>
            <a:ext cx="667957" cy="6683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68580" rIns="68580" bIns="68580" anchor="ctr"/>
          <a:lstStyle/>
          <a:p>
            <a:pPr algn="ctr">
              <a:lnSpc>
                <a:spcPct val="90000"/>
              </a:lnSpc>
              <a:spcAft>
                <a:spcPct val="35000"/>
              </a:spcAft>
            </a:pPr>
            <a:endParaRPr lang="zh-CN" altLang="zh-CN" sz="4100">
              <a:solidFill>
                <a:srgbClr val="FFFFFF"/>
              </a:solidFill>
              <a:latin typeface="宋体" pitchFamily="2" charset="-122"/>
              <a:sym typeface="宋体" pitchFamily="2" charset="-122"/>
            </a:endParaRPr>
          </a:p>
        </p:txBody>
      </p:sp>
      <p:sp>
        <p:nvSpPr>
          <p:cNvPr id="67" name="矩形 2"/>
          <p:cNvSpPr>
            <a:spLocks noChangeArrowheads="1"/>
          </p:cNvSpPr>
          <p:nvPr/>
        </p:nvSpPr>
        <p:spPr bwMode="auto">
          <a:xfrm>
            <a:off x="2470547" y="1929080"/>
            <a:ext cx="76676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sym typeface="微软雅黑" pitchFamily="34" charset="-122"/>
              </a:rPr>
              <a:t>降价</a:t>
            </a:r>
            <a:endParaRPr kumimoji="0" lang="zh-CN" altLang="en-US" sz="1800" b="0" i="0" u="none" strike="noStrike" kern="0" cap="none" spc="0" normalizeH="0" baseline="0" noProof="0" dirty="0">
              <a:ln>
                <a:noFill/>
              </a:ln>
              <a:solidFill>
                <a:srgbClr val="000000">
                  <a:lumMod val="65000"/>
                  <a:lumOff val="35000"/>
                </a:srgbClr>
              </a:solidFill>
              <a:effectLst/>
              <a:uLnTx/>
              <a:uFillTx/>
            </a:endParaRPr>
          </a:p>
        </p:txBody>
      </p:sp>
      <p:sp>
        <p:nvSpPr>
          <p:cNvPr id="68" name="矩形 3"/>
          <p:cNvSpPr>
            <a:spLocks noChangeArrowheads="1"/>
          </p:cNvSpPr>
          <p:nvPr/>
        </p:nvSpPr>
        <p:spPr bwMode="auto">
          <a:xfrm>
            <a:off x="932260" y="3053030"/>
            <a:ext cx="76676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C00000"/>
                </a:solidFill>
                <a:latin typeface="微软雅黑" pitchFamily="34" charset="-122"/>
                <a:ea typeface="微软雅黑" pitchFamily="34" charset="-122"/>
                <a:sym typeface="微软雅黑" pitchFamily="34" charset="-122"/>
              </a:rPr>
              <a:t>折扣</a:t>
            </a:r>
          </a:p>
        </p:txBody>
      </p:sp>
      <p:sp>
        <p:nvSpPr>
          <p:cNvPr id="69" name="矩形 4"/>
          <p:cNvSpPr>
            <a:spLocks noChangeArrowheads="1"/>
          </p:cNvSpPr>
          <p:nvPr/>
        </p:nvSpPr>
        <p:spPr bwMode="auto">
          <a:xfrm>
            <a:off x="1504950" y="4855636"/>
            <a:ext cx="76676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a:ln>
                  <a:noFill/>
                </a:ln>
                <a:solidFill>
                  <a:srgbClr val="000000">
                    <a:lumMod val="65000"/>
                    <a:lumOff val="35000"/>
                  </a:srgbClr>
                </a:solidFill>
                <a:effectLst/>
                <a:uLnTx/>
                <a:uFillTx/>
                <a:latin typeface="微软雅黑" pitchFamily="34" charset="-122"/>
                <a:ea typeface="微软雅黑" pitchFamily="34" charset="-122"/>
                <a:sym typeface="微软雅黑" pitchFamily="34" charset="-122"/>
              </a:rPr>
              <a:t>礼品</a:t>
            </a:r>
          </a:p>
        </p:txBody>
      </p:sp>
      <p:sp>
        <p:nvSpPr>
          <p:cNvPr id="70" name="矩形 5"/>
          <p:cNvSpPr>
            <a:spLocks noChangeArrowheads="1"/>
          </p:cNvSpPr>
          <p:nvPr/>
        </p:nvSpPr>
        <p:spPr bwMode="auto">
          <a:xfrm>
            <a:off x="3414712" y="4836586"/>
            <a:ext cx="76676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a:ln>
                  <a:noFill/>
                </a:ln>
                <a:solidFill>
                  <a:srgbClr val="000000">
                    <a:lumMod val="65000"/>
                    <a:lumOff val="35000"/>
                  </a:srgbClr>
                </a:solidFill>
                <a:effectLst/>
                <a:uLnTx/>
                <a:uFillTx/>
                <a:latin typeface="微软雅黑" pitchFamily="34" charset="-122"/>
                <a:ea typeface="微软雅黑" pitchFamily="34" charset="-122"/>
                <a:sym typeface="微软雅黑" pitchFamily="34" charset="-122"/>
              </a:rPr>
              <a:t>抽奖</a:t>
            </a:r>
          </a:p>
        </p:txBody>
      </p:sp>
      <p:sp>
        <p:nvSpPr>
          <p:cNvPr id="71" name="矩形 6"/>
          <p:cNvSpPr>
            <a:spLocks noChangeArrowheads="1"/>
          </p:cNvSpPr>
          <p:nvPr/>
        </p:nvSpPr>
        <p:spPr bwMode="auto">
          <a:xfrm>
            <a:off x="4006453" y="3053030"/>
            <a:ext cx="766763"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sz="2400" b="1" dirty="0">
                <a:solidFill>
                  <a:srgbClr val="C00000"/>
                </a:solidFill>
                <a:latin typeface="微软雅黑" pitchFamily="34" charset="-122"/>
                <a:ea typeface="微软雅黑" pitchFamily="34" charset="-122"/>
                <a:sym typeface="微软雅黑" pitchFamily="34" charset="-122"/>
              </a:rPr>
              <a:t>礼券</a:t>
            </a:r>
          </a:p>
        </p:txBody>
      </p:sp>
      <p:sp>
        <p:nvSpPr>
          <p:cNvPr id="72" name="文本框 8"/>
          <p:cNvSpPr>
            <a:spLocks noChangeArrowheads="1"/>
          </p:cNvSpPr>
          <p:nvPr/>
        </p:nvSpPr>
        <p:spPr bwMode="auto">
          <a:xfrm>
            <a:off x="5663804" y="2614880"/>
            <a:ext cx="3111103"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微软雅黑" pitchFamily="34" charset="-122"/>
              </a:rPr>
              <a:t>活动方式</a:t>
            </a:r>
            <a:endParaRPr kumimoji="0" lang="zh-CN" altLang="en-US" sz="1800" b="0" i="0" u="none" strike="noStrike" kern="0" cap="none" spc="0" normalizeH="0" baseline="0" noProof="0" dirty="0">
              <a:ln>
                <a:noFill/>
              </a:ln>
              <a:solidFill>
                <a:srgbClr val="C00000"/>
              </a:solidFill>
              <a:effectLst/>
              <a:uLnTx/>
              <a:uFillTx/>
            </a:endParaRPr>
          </a:p>
        </p:txBody>
      </p:sp>
      <p:sp>
        <p:nvSpPr>
          <p:cNvPr id="73" name="文本框 9"/>
          <p:cNvSpPr>
            <a:spLocks noChangeArrowheads="1"/>
          </p:cNvSpPr>
          <p:nvPr/>
        </p:nvSpPr>
        <p:spPr bwMode="auto">
          <a:xfrm>
            <a:off x="5730479" y="3276868"/>
            <a:ext cx="2616994" cy="15466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3F3F3F"/>
                </a:solidFill>
                <a:effectLst/>
                <a:uLnTx/>
                <a:uFillTx/>
                <a:latin typeface="微软雅黑" pitchFamily="34" charset="-122"/>
                <a:ea typeface="微软雅黑" pitchFamily="34" charset="-122"/>
                <a:sym typeface="微软雅黑" pitchFamily="34" charset="-122"/>
              </a:rPr>
              <a:t>这里输入本次活动的促销方式这里输入本次活动的促销方式这里输入本次活动的促销方式这里输入本次活动的促销方式这里输入本次活动的促销方式这里输入本次活动的促销方式这里输入本次活动的促销方式这里输入本次活动的促销方式这里输入本次活动的促销方式</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74" name="直接连接符 95"/>
          <p:cNvSpPr>
            <a:spLocks noChangeShapeType="1"/>
          </p:cNvSpPr>
          <p:nvPr/>
        </p:nvSpPr>
        <p:spPr bwMode="auto">
          <a:xfrm>
            <a:off x="5497116" y="2701796"/>
            <a:ext cx="0" cy="2121694"/>
          </a:xfrm>
          <a:prstGeom prst="line">
            <a:avLst/>
          </a:prstGeom>
          <a:noFill/>
          <a:ln w="12700">
            <a:solidFill>
              <a:srgbClr val="C3C3C3"/>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5" name="任意多边形 74"/>
          <p:cNvSpPr/>
          <p:nvPr/>
        </p:nvSpPr>
        <p:spPr>
          <a:xfrm rot="16200000">
            <a:off x="1592646" y="-328361"/>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6" name="矩形 75"/>
          <p:cNvSpPr/>
          <p:nvPr/>
        </p:nvSpPr>
        <p:spPr bwMode="auto">
          <a:xfrm>
            <a:off x="189992" y="894714"/>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7" name="文本框 28"/>
          <p:cNvSpPr>
            <a:spLocks noChangeArrowheads="1"/>
          </p:cNvSpPr>
          <p:nvPr/>
        </p:nvSpPr>
        <p:spPr bwMode="auto">
          <a:xfrm>
            <a:off x="497968" y="976025"/>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促销手段分析</a:t>
            </a:r>
            <a:endParaRPr lang="zh-CN" altLang="en-US" b="1" dirty="0">
              <a:solidFill>
                <a:srgbClr val="262626"/>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75"/>
                                        </p:tgtEl>
                                        <p:attrNameLst>
                                          <p:attrName>style.visibility</p:attrName>
                                        </p:attrNameLst>
                                      </p:cBhvr>
                                      <p:to>
                                        <p:strVal val="visible"/>
                                      </p:to>
                                    </p:set>
                                    <p:anim calcmode="lin" valueType="num">
                                      <p:cBhvr additive="base">
                                        <p:cTn id="7" dur="500" fill="hold"/>
                                        <p:tgtEl>
                                          <p:spTgt spid="75"/>
                                        </p:tgtEl>
                                        <p:attrNameLst>
                                          <p:attrName>ppt_x</p:attrName>
                                        </p:attrNameLst>
                                      </p:cBhvr>
                                      <p:tavLst>
                                        <p:tav tm="0">
                                          <p:val>
                                            <p:strVal val="0-#ppt_w/2"/>
                                          </p:val>
                                        </p:tav>
                                        <p:tav tm="100000">
                                          <p:val>
                                            <p:strVal val="#ppt_x"/>
                                          </p:val>
                                        </p:tav>
                                      </p:tavLst>
                                    </p:anim>
                                    <p:anim calcmode="lin" valueType="num">
                                      <p:cBhvr additive="base">
                                        <p:cTn id="8" dur="500" fill="hold"/>
                                        <p:tgtEl>
                                          <p:spTgt spid="7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76"/>
                                        </p:tgtEl>
                                        <p:attrNameLst>
                                          <p:attrName>style.visibility</p:attrName>
                                        </p:attrNameLst>
                                      </p:cBhvr>
                                      <p:to>
                                        <p:strVal val="visible"/>
                                      </p:to>
                                    </p:set>
                                    <p:anim calcmode="lin" valueType="num">
                                      <p:cBhvr additive="base">
                                        <p:cTn id="12" dur="500" fill="hold"/>
                                        <p:tgtEl>
                                          <p:spTgt spid="76"/>
                                        </p:tgtEl>
                                        <p:attrNameLst>
                                          <p:attrName>ppt_x</p:attrName>
                                        </p:attrNameLst>
                                      </p:cBhvr>
                                      <p:tavLst>
                                        <p:tav tm="0">
                                          <p:val>
                                            <p:strVal val="0-#ppt_w/2"/>
                                          </p:val>
                                        </p:tav>
                                        <p:tav tm="100000">
                                          <p:val>
                                            <p:strVal val="#ppt_x"/>
                                          </p:val>
                                        </p:tav>
                                      </p:tavLst>
                                    </p:anim>
                                    <p:anim calcmode="lin" valueType="num">
                                      <p:cBhvr additive="base">
                                        <p:cTn id="13" dur="500" fill="hold"/>
                                        <p:tgtEl>
                                          <p:spTgt spid="7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77"/>
                                        </p:tgtEl>
                                        <p:attrNameLst>
                                          <p:attrName>style.visibility</p:attrName>
                                        </p:attrNameLst>
                                      </p:cBhvr>
                                      <p:to>
                                        <p:strVal val="visible"/>
                                      </p:to>
                                    </p:set>
                                    <p:anim calcmode="lin" valueType="num">
                                      <p:cBhvr>
                                        <p:cTn id="17" dur="500" fill="hold"/>
                                        <p:tgtEl>
                                          <p:spTgt spid="77"/>
                                        </p:tgtEl>
                                        <p:attrNameLst>
                                          <p:attrName>ppt_w</p:attrName>
                                        </p:attrNameLst>
                                      </p:cBhvr>
                                      <p:tavLst>
                                        <p:tav tm="0">
                                          <p:val>
                                            <p:fltVal val="0"/>
                                          </p:val>
                                        </p:tav>
                                        <p:tav tm="100000">
                                          <p:val>
                                            <p:strVal val="#ppt_w"/>
                                          </p:val>
                                        </p:tav>
                                      </p:tavLst>
                                    </p:anim>
                                    <p:anim calcmode="lin" valueType="num">
                                      <p:cBhvr>
                                        <p:cTn id="18" dur="500" fill="hold"/>
                                        <p:tgtEl>
                                          <p:spTgt spid="77"/>
                                        </p:tgtEl>
                                        <p:attrNameLst>
                                          <p:attrName>ppt_h</p:attrName>
                                        </p:attrNameLst>
                                      </p:cBhvr>
                                      <p:tavLst>
                                        <p:tav tm="0">
                                          <p:val>
                                            <p:fltVal val="0"/>
                                          </p:val>
                                        </p:tav>
                                        <p:tav tm="100000">
                                          <p:val>
                                            <p:strVal val="#ppt_h"/>
                                          </p:val>
                                        </p:tav>
                                      </p:tavLst>
                                    </p:anim>
                                    <p:anim calcmode="lin" valueType="num">
                                      <p:cBhvr>
                                        <p:cTn id="19" dur="500" fill="hold"/>
                                        <p:tgtEl>
                                          <p:spTgt spid="77"/>
                                        </p:tgtEl>
                                        <p:attrNameLst>
                                          <p:attrName>style.rotation</p:attrName>
                                        </p:attrNameLst>
                                      </p:cBhvr>
                                      <p:tavLst>
                                        <p:tav tm="0">
                                          <p:val>
                                            <p:fltVal val="360"/>
                                          </p:val>
                                        </p:tav>
                                        <p:tav tm="100000">
                                          <p:val>
                                            <p:fltVal val="0"/>
                                          </p:val>
                                        </p:tav>
                                      </p:tavLst>
                                    </p:anim>
                                    <p:animEffect transition="in" filter="fade">
                                      <p:cBhvr>
                                        <p:cTn id="20" dur="500"/>
                                        <p:tgtEl>
                                          <p:spTgt spid="77"/>
                                        </p:tgtEl>
                                      </p:cBhvr>
                                    </p:animEffect>
                                  </p:childTnLst>
                                </p:cTn>
                              </p:par>
                            </p:childTnLst>
                          </p:cTn>
                        </p:par>
                        <p:par>
                          <p:cTn id="21" fill="hold">
                            <p:stCondLst>
                              <p:cond delay="1750"/>
                            </p:stCondLst>
                            <p:childTnLst>
                              <p:par>
                                <p:cTn id="22" presetID="21" presetClass="entr" presetSubtype="1" fill="hold" grpId="0" nodeType="afterEffect">
                                  <p:stCondLst>
                                    <p:cond delay="0"/>
                                  </p:stCondLst>
                                  <p:childTnLst>
                                    <p:set>
                                      <p:cBhvr>
                                        <p:cTn id="23" dur="1" fill="hold">
                                          <p:stCondLst>
                                            <p:cond delay="0"/>
                                          </p:stCondLst>
                                        </p:cTn>
                                        <p:tgtEl>
                                          <p:spTgt spid="40"/>
                                        </p:tgtEl>
                                        <p:attrNameLst>
                                          <p:attrName>style.visibility</p:attrName>
                                        </p:attrNameLst>
                                      </p:cBhvr>
                                      <p:to>
                                        <p:strVal val="visible"/>
                                      </p:to>
                                    </p:set>
                                    <p:animEffect transition="in" filter="wheel(1)">
                                      <p:cBhvr>
                                        <p:cTn id="24" dur="2000"/>
                                        <p:tgtEl>
                                          <p:spTgt spid="40"/>
                                        </p:tgtEl>
                                      </p:cBhvr>
                                    </p:animEffect>
                                  </p:childTnLst>
                                </p:cTn>
                              </p:par>
                            </p:childTnLst>
                          </p:cTn>
                        </p:par>
                        <p:par>
                          <p:cTn id="25" fill="hold">
                            <p:stCondLst>
                              <p:cond delay="3750"/>
                            </p:stCondLst>
                            <p:childTnLst>
                              <p:par>
                                <p:cTn id="26" presetID="21" presetClass="entr" presetSubtype="1" fill="hold"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wheel(1)">
                                      <p:cBhvr>
                                        <p:cTn id="28" dur="2000"/>
                                        <p:tgtEl>
                                          <p:spTgt spid="42"/>
                                        </p:tgtEl>
                                      </p:cBhvr>
                                    </p:animEffect>
                                  </p:childTnLst>
                                </p:cTn>
                              </p:par>
                            </p:childTnLst>
                          </p:cTn>
                        </p:par>
                        <p:par>
                          <p:cTn id="29" fill="hold">
                            <p:stCondLst>
                              <p:cond delay="5750"/>
                            </p:stCondLst>
                            <p:childTnLst>
                              <p:par>
                                <p:cTn id="30" presetID="21" presetClass="entr" presetSubtype="1" fill="hold" nodeType="after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wheel(1)">
                                      <p:cBhvr>
                                        <p:cTn id="32" dur="2000"/>
                                        <p:tgtEl>
                                          <p:spTgt spid="47"/>
                                        </p:tgtEl>
                                      </p:cBhvr>
                                    </p:animEffect>
                                  </p:childTnLst>
                                </p:cTn>
                              </p:par>
                            </p:childTnLst>
                          </p:cTn>
                        </p:par>
                        <p:par>
                          <p:cTn id="33" fill="hold">
                            <p:stCondLst>
                              <p:cond delay="7750"/>
                            </p:stCondLst>
                            <p:childTnLst>
                              <p:par>
                                <p:cTn id="34" presetID="21" presetClass="entr" presetSubtype="1" fill="hold" nodeType="after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wheel(1)">
                                      <p:cBhvr>
                                        <p:cTn id="36" dur="2000"/>
                                        <p:tgtEl>
                                          <p:spTgt spid="52"/>
                                        </p:tgtEl>
                                      </p:cBhvr>
                                    </p:animEffect>
                                  </p:childTnLst>
                                </p:cTn>
                              </p:par>
                            </p:childTnLst>
                          </p:cTn>
                        </p:par>
                        <p:par>
                          <p:cTn id="37" fill="hold">
                            <p:stCondLst>
                              <p:cond delay="9750"/>
                            </p:stCondLst>
                            <p:childTnLst>
                              <p:par>
                                <p:cTn id="38" presetID="21" presetClass="entr" presetSubtype="1" fill="hold" nodeType="after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wheel(1)">
                                      <p:cBhvr>
                                        <p:cTn id="40" dur="2000"/>
                                        <p:tgtEl>
                                          <p:spTgt spid="57"/>
                                        </p:tgtEl>
                                      </p:cBhvr>
                                    </p:animEffect>
                                  </p:childTnLst>
                                </p:cTn>
                              </p:par>
                            </p:childTnLst>
                          </p:cTn>
                        </p:par>
                        <p:par>
                          <p:cTn id="41" fill="hold">
                            <p:stCondLst>
                              <p:cond delay="11750"/>
                            </p:stCondLst>
                            <p:childTnLst>
                              <p:par>
                                <p:cTn id="42" presetID="21" presetClass="entr" presetSubtype="1" fill="hold" nodeType="after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wheel(1)">
                                      <p:cBhvr>
                                        <p:cTn id="44" dur="2000"/>
                                        <p:tgtEl>
                                          <p:spTgt spid="62"/>
                                        </p:tgtEl>
                                      </p:cBhvr>
                                    </p:animEffect>
                                  </p:childTnLst>
                                </p:cTn>
                              </p:par>
                            </p:childTnLst>
                          </p:cTn>
                        </p:par>
                        <p:par>
                          <p:cTn id="45" fill="hold">
                            <p:stCondLst>
                              <p:cond delay="13750"/>
                            </p:stCondLst>
                            <p:childTnLst>
                              <p:par>
                                <p:cTn id="46" presetID="6" presetClass="entr" presetSubtype="16"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circle(in)">
                                      <p:cBhvr>
                                        <p:cTn id="48" dur="2000"/>
                                        <p:tgtEl>
                                          <p:spTgt spid="45"/>
                                        </p:tgtEl>
                                      </p:cBhvr>
                                    </p:animEffect>
                                  </p:childTnLst>
                                </p:cTn>
                              </p:par>
                            </p:childTnLst>
                          </p:cTn>
                        </p:par>
                        <p:par>
                          <p:cTn id="49" fill="hold">
                            <p:stCondLst>
                              <p:cond delay="15750"/>
                            </p:stCondLst>
                            <p:childTnLst>
                              <p:par>
                                <p:cTn id="50" presetID="6" presetClass="entr" presetSubtype="16" fill="hold" grpId="0" nodeType="afterEffect">
                                  <p:stCondLst>
                                    <p:cond delay="0"/>
                                  </p:stCondLst>
                                  <p:childTnLst>
                                    <p:set>
                                      <p:cBhvr>
                                        <p:cTn id="51" dur="1" fill="hold">
                                          <p:stCondLst>
                                            <p:cond delay="0"/>
                                          </p:stCondLst>
                                        </p:cTn>
                                        <p:tgtEl>
                                          <p:spTgt spid="50"/>
                                        </p:tgtEl>
                                        <p:attrNameLst>
                                          <p:attrName>style.visibility</p:attrName>
                                        </p:attrNameLst>
                                      </p:cBhvr>
                                      <p:to>
                                        <p:strVal val="visible"/>
                                      </p:to>
                                    </p:set>
                                    <p:animEffect transition="in" filter="circle(in)">
                                      <p:cBhvr>
                                        <p:cTn id="52" dur="2000"/>
                                        <p:tgtEl>
                                          <p:spTgt spid="50"/>
                                        </p:tgtEl>
                                      </p:cBhvr>
                                    </p:animEffect>
                                  </p:childTnLst>
                                </p:cTn>
                              </p:par>
                            </p:childTnLst>
                          </p:cTn>
                        </p:par>
                        <p:par>
                          <p:cTn id="53" fill="hold">
                            <p:stCondLst>
                              <p:cond delay="17750"/>
                            </p:stCondLst>
                            <p:childTnLst>
                              <p:par>
                                <p:cTn id="54" presetID="6" presetClass="entr" presetSubtype="16" fill="hold" grpId="0" nodeType="after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circle(in)">
                                      <p:cBhvr>
                                        <p:cTn id="56" dur="2000"/>
                                        <p:tgtEl>
                                          <p:spTgt spid="55"/>
                                        </p:tgtEl>
                                      </p:cBhvr>
                                    </p:animEffect>
                                  </p:childTnLst>
                                </p:cTn>
                              </p:par>
                            </p:childTnLst>
                          </p:cTn>
                        </p:par>
                        <p:par>
                          <p:cTn id="57" fill="hold">
                            <p:stCondLst>
                              <p:cond delay="19750"/>
                            </p:stCondLst>
                            <p:childTnLst>
                              <p:par>
                                <p:cTn id="58" presetID="6" presetClass="entr" presetSubtype="16" fill="hold" grpId="0" nodeType="afterEffect">
                                  <p:stCondLst>
                                    <p:cond delay="0"/>
                                  </p:stCondLst>
                                  <p:childTnLst>
                                    <p:set>
                                      <p:cBhvr>
                                        <p:cTn id="59" dur="1" fill="hold">
                                          <p:stCondLst>
                                            <p:cond delay="0"/>
                                          </p:stCondLst>
                                        </p:cTn>
                                        <p:tgtEl>
                                          <p:spTgt spid="60"/>
                                        </p:tgtEl>
                                        <p:attrNameLst>
                                          <p:attrName>style.visibility</p:attrName>
                                        </p:attrNameLst>
                                      </p:cBhvr>
                                      <p:to>
                                        <p:strVal val="visible"/>
                                      </p:to>
                                    </p:set>
                                    <p:animEffect transition="in" filter="circle(in)">
                                      <p:cBhvr>
                                        <p:cTn id="60" dur="2000"/>
                                        <p:tgtEl>
                                          <p:spTgt spid="60"/>
                                        </p:tgtEl>
                                      </p:cBhvr>
                                    </p:animEffect>
                                  </p:childTnLst>
                                </p:cTn>
                              </p:par>
                            </p:childTnLst>
                          </p:cTn>
                        </p:par>
                        <p:par>
                          <p:cTn id="61" fill="hold">
                            <p:stCondLst>
                              <p:cond delay="21750"/>
                            </p:stCondLst>
                            <p:childTnLst>
                              <p:par>
                                <p:cTn id="62" presetID="6" presetClass="entr" presetSubtype="16" fill="hold" grpId="0" nodeType="afterEffect">
                                  <p:stCondLst>
                                    <p:cond delay="0"/>
                                  </p:stCondLst>
                                  <p:childTnLst>
                                    <p:set>
                                      <p:cBhvr>
                                        <p:cTn id="63" dur="1" fill="hold">
                                          <p:stCondLst>
                                            <p:cond delay="0"/>
                                          </p:stCondLst>
                                        </p:cTn>
                                        <p:tgtEl>
                                          <p:spTgt spid="65"/>
                                        </p:tgtEl>
                                        <p:attrNameLst>
                                          <p:attrName>style.visibility</p:attrName>
                                        </p:attrNameLst>
                                      </p:cBhvr>
                                      <p:to>
                                        <p:strVal val="visible"/>
                                      </p:to>
                                    </p:set>
                                    <p:animEffect transition="in" filter="circle(in)">
                                      <p:cBhvr>
                                        <p:cTn id="64" dur="2000"/>
                                        <p:tgtEl>
                                          <p:spTgt spid="65"/>
                                        </p:tgtEl>
                                      </p:cBhvr>
                                    </p:animEffect>
                                  </p:childTnLst>
                                </p:cTn>
                              </p:par>
                            </p:childTnLst>
                          </p:cTn>
                        </p:par>
                        <p:par>
                          <p:cTn id="65" fill="hold">
                            <p:stCondLst>
                              <p:cond delay="23750"/>
                            </p:stCondLst>
                            <p:childTnLst>
                              <p:par>
                                <p:cTn id="66" presetID="42" presetClass="entr" presetSubtype="0" fill="hold" grpId="0" nodeType="afterEffect">
                                  <p:stCondLst>
                                    <p:cond delay="0"/>
                                  </p:stCondLst>
                                  <p:childTnLst>
                                    <p:set>
                                      <p:cBhvr>
                                        <p:cTn id="67" dur="1" fill="hold">
                                          <p:stCondLst>
                                            <p:cond delay="0"/>
                                          </p:stCondLst>
                                        </p:cTn>
                                        <p:tgtEl>
                                          <p:spTgt spid="67"/>
                                        </p:tgtEl>
                                        <p:attrNameLst>
                                          <p:attrName>style.visibility</p:attrName>
                                        </p:attrNameLst>
                                      </p:cBhvr>
                                      <p:to>
                                        <p:strVal val="visible"/>
                                      </p:to>
                                    </p:set>
                                    <p:animEffect transition="in" filter="fade">
                                      <p:cBhvr>
                                        <p:cTn id="68" dur="1000"/>
                                        <p:tgtEl>
                                          <p:spTgt spid="67"/>
                                        </p:tgtEl>
                                      </p:cBhvr>
                                    </p:animEffect>
                                    <p:anim calcmode="lin" valueType="num">
                                      <p:cBhvr>
                                        <p:cTn id="69" dur="1000" fill="hold"/>
                                        <p:tgtEl>
                                          <p:spTgt spid="67"/>
                                        </p:tgtEl>
                                        <p:attrNameLst>
                                          <p:attrName>ppt_x</p:attrName>
                                        </p:attrNameLst>
                                      </p:cBhvr>
                                      <p:tavLst>
                                        <p:tav tm="0">
                                          <p:val>
                                            <p:strVal val="#ppt_x"/>
                                          </p:val>
                                        </p:tav>
                                        <p:tav tm="100000">
                                          <p:val>
                                            <p:strVal val="#ppt_x"/>
                                          </p:val>
                                        </p:tav>
                                      </p:tavLst>
                                    </p:anim>
                                    <p:anim calcmode="lin" valueType="num">
                                      <p:cBhvr>
                                        <p:cTn id="70" dur="1000" fill="hold"/>
                                        <p:tgtEl>
                                          <p:spTgt spid="67"/>
                                        </p:tgtEl>
                                        <p:attrNameLst>
                                          <p:attrName>ppt_y</p:attrName>
                                        </p:attrNameLst>
                                      </p:cBhvr>
                                      <p:tavLst>
                                        <p:tav tm="0">
                                          <p:val>
                                            <p:strVal val="#ppt_y+.1"/>
                                          </p:val>
                                        </p:tav>
                                        <p:tav tm="100000">
                                          <p:val>
                                            <p:strVal val="#ppt_y"/>
                                          </p:val>
                                        </p:tav>
                                      </p:tavLst>
                                    </p:anim>
                                  </p:childTnLst>
                                </p:cTn>
                              </p:par>
                            </p:childTnLst>
                          </p:cTn>
                        </p:par>
                        <p:par>
                          <p:cTn id="71" fill="hold">
                            <p:stCondLst>
                              <p:cond delay="24750"/>
                            </p:stCondLst>
                            <p:childTnLst>
                              <p:par>
                                <p:cTn id="72" presetID="42" presetClass="entr" presetSubtype="0" fill="hold" grpId="0" nodeType="afterEffect">
                                  <p:stCondLst>
                                    <p:cond delay="0"/>
                                  </p:stCondLst>
                                  <p:childTnLst>
                                    <p:set>
                                      <p:cBhvr>
                                        <p:cTn id="73" dur="1" fill="hold">
                                          <p:stCondLst>
                                            <p:cond delay="0"/>
                                          </p:stCondLst>
                                        </p:cTn>
                                        <p:tgtEl>
                                          <p:spTgt spid="71"/>
                                        </p:tgtEl>
                                        <p:attrNameLst>
                                          <p:attrName>style.visibility</p:attrName>
                                        </p:attrNameLst>
                                      </p:cBhvr>
                                      <p:to>
                                        <p:strVal val="visible"/>
                                      </p:to>
                                    </p:set>
                                    <p:animEffect transition="in" filter="fade">
                                      <p:cBhvr>
                                        <p:cTn id="74" dur="1000"/>
                                        <p:tgtEl>
                                          <p:spTgt spid="71"/>
                                        </p:tgtEl>
                                      </p:cBhvr>
                                    </p:animEffect>
                                    <p:anim calcmode="lin" valueType="num">
                                      <p:cBhvr>
                                        <p:cTn id="75" dur="1000" fill="hold"/>
                                        <p:tgtEl>
                                          <p:spTgt spid="71"/>
                                        </p:tgtEl>
                                        <p:attrNameLst>
                                          <p:attrName>ppt_x</p:attrName>
                                        </p:attrNameLst>
                                      </p:cBhvr>
                                      <p:tavLst>
                                        <p:tav tm="0">
                                          <p:val>
                                            <p:strVal val="#ppt_x"/>
                                          </p:val>
                                        </p:tav>
                                        <p:tav tm="100000">
                                          <p:val>
                                            <p:strVal val="#ppt_x"/>
                                          </p:val>
                                        </p:tav>
                                      </p:tavLst>
                                    </p:anim>
                                    <p:anim calcmode="lin" valueType="num">
                                      <p:cBhvr>
                                        <p:cTn id="76" dur="1000" fill="hold"/>
                                        <p:tgtEl>
                                          <p:spTgt spid="71"/>
                                        </p:tgtEl>
                                        <p:attrNameLst>
                                          <p:attrName>ppt_y</p:attrName>
                                        </p:attrNameLst>
                                      </p:cBhvr>
                                      <p:tavLst>
                                        <p:tav tm="0">
                                          <p:val>
                                            <p:strVal val="#ppt_y+.1"/>
                                          </p:val>
                                        </p:tav>
                                        <p:tav tm="100000">
                                          <p:val>
                                            <p:strVal val="#ppt_y"/>
                                          </p:val>
                                        </p:tav>
                                      </p:tavLst>
                                    </p:anim>
                                  </p:childTnLst>
                                </p:cTn>
                              </p:par>
                            </p:childTnLst>
                          </p:cTn>
                        </p:par>
                        <p:par>
                          <p:cTn id="77" fill="hold">
                            <p:stCondLst>
                              <p:cond delay="25750"/>
                            </p:stCondLst>
                            <p:childTnLst>
                              <p:par>
                                <p:cTn id="78" presetID="42" presetClass="entr" presetSubtype="0" fill="hold" grpId="0" nodeType="afterEffect">
                                  <p:stCondLst>
                                    <p:cond delay="0"/>
                                  </p:stCondLst>
                                  <p:childTnLst>
                                    <p:set>
                                      <p:cBhvr>
                                        <p:cTn id="79" dur="1" fill="hold">
                                          <p:stCondLst>
                                            <p:cond delay="0"/>
                                          </p:stCondLst>
                                        </p:cTn>
                                        <p:tgtEl>
                                          <p:spTgt spid="70"/>
                                        </p:tgtEl>
                                        <p:attrNameLst>
                                          <p:attrName>style.visibility</p:attrName>
                                        </p:attrNameLst>
                                      </p:cBhvr>
                                      <p:to>
                                        <p:strVal val="visible"/>
                                      </p:to>
                                    </p:set>
                                    <p:animEffect transition="in" filter="fade">
                                      <p:cBhvr>
                                        <p:cTn id="80" dur="1000"/>
                                        <p:tgtEl>
                                          <p:spTgt spid="70"/>
                                        </p:tgtEl>
                                      </p:cBhvr>
                                    </p:animEffect>
                                    <p:anim calcmode="lin" valueType="num">
                                      <p:cBhvr>
                                        <p:cTn id="81" dur="1000" fill="hold"/>
                                        <p:tgtEl>
                                          <p:spTgt spid="70"/>
                                        </p:tgtEl>
                                        <p:attrNameLst>
                                          <p:attrName>ppt_x</p:attrName>
                                        </p:attrNameLst>
                                      </p:cBhvr>
                                      <p:tavLst>
                                        <p:tav tm="0">
                                          <p:val>
                                            <p:strVal val="#ppt_x"/>
                                          </p:val>
                                        </p:tav>
                                        <p:tav tm="100000">
                                          <p:val>
                                            <p:strVal val="#ppt_x"/>
                                          </p:val>
                                        </p:tav>
                                      </p:tavLst>
                                    </p:anim>
                                    <p:anim calcmode="lin" valueType="num">
                                      <p:cBhvr>
                                        <p:cTn id="82" dur="1000" fill="hold"/>
                                        <p:tgtEl>
                                          <p:spTgt spid="70"/>
                                        </p:tgtEl>
                                        <p:attrNameLst>
                                          <p:attrName>ppt_y</p:attrName>
                                        </p:attrNameLst>
                                      </p:cBhvr>
                                      <p:tavLst>
                                        <p:tav tm="0">
                                          <p:val>
                                            <p:strVal val="#ppt_y+.1"/>
                                          </p:val>
                                        </p:tav>
                                        <p:tav tm="100000">
                                          <p:val>
                                            <p:strVal val="#ppt_y"/>
                                          </p:val>
                                        </p:tav>
                                      </p:tavLst>
                                    </p:anim>
                                  </p:childTnLst>
                                </p:cTn>
                              </p:par>
                            </p:childTnLst>
                          </p:cTn>
                        </p:par>
                        <p:par>
                          <p:cTn id="83" fill="hold">
                            <p:stCondLst>
                              <p:cond delay="26750"/>
                            </p:stCondLst>
                            <p:childTnLst>
                              <p:par>
                                <p:cTn id="84" presetID="42" presetClass="entr" presetSubtype="0" fill="hold" grpId="0" nodeType="afterEffect">
                                  <p:stCondLst>
                                    <p:cond delay="0"/>
                                  </p:stCondLst>
                                  <p:childTnLst>
                                    <p:set>
                                      <p:cBhvr>
                                        <p:cTn id="85" dur="1" fill="hold">
                                          <p:stCondLst>
                                            <p:cond delay="0"/>
                                          </p:stCondLst>
                                        </p:cTn>
                                        <p:tgtEl>
                                          <p:spTgt spid="69"/>
                                        </p:tgtEl>
                                        <p:attrNameLst>
                                          <p:attrName>style.visibility</p:attrName>
                                        </p:attrNameLst>
                                      </p:cBhvr>
                                      <p:to>
                                        <p:strVal val="visible"/>
                                      </p:to>
                                    </p:set>
                                    <p:animEffect transition="in" filter="fade">
                                      <p:cBhvr>
                                        <p:cTn id="86" dur="1000"/>
                                        <p:tgtEl>
                                          <p:spTgt spid="69"/>
                                        </p:tgtEl>
                                      </p:cBhvr>
                                    </p:animEffect>
                                    <p:anim calcmode="lin" valueType="num">
                                      <p:cBhvr>
                                        <p:cTn id="87" dur="1000" fill="hold"/>
                                        <p:tgtEl>
                                          <p:spTgt spid="69"/>
                                        </p:tgtEl>
                                        <p:attrNameLst>
                                          <p:attrName>ppt_x</p:attrName>
                                        </p:attrNameLst>
                                      </p:cBhvr>
                                      <p:tavLst>
                                        <p:tav tm="0">
                                          <p:val>
                                            <p:strVal val="#ppt_x"/>
                                          </p:val>
                                        </p:tav>
                                        <p:tav tm="100000">
                                          <p:val>
                                            <p:strVal val="#ppt_x"/>
                                          </p:val>
                                        </p:tav>
                                      </p:tavLst>
                                    </p:anim>
                                    <p:anim calcmode="lin" valueType="num">
                                      <p:cBhvr>
                                        <p:cTn id="88" dur="1000" fill="hold"/>
                                        <p:tgtEl>
                                          <p:spTgt spid="69"/>
                                        </p:tgtEl>
                                        <p:attrNameLst>
                                          <p:attrName>ppt_y</p:attrName>
                                        </p:attrNameLst>
                                      </p:cBhvr>
                                      <p:tavLst>
                                        <p:tav tm="0">
                                          <p:val>
                                            <p:strVal val="#ppt_y+.1"/>
                                          </p:val>
                                        </p:tav>
                                        <p:tav tm="100000">
                                          <p:val>
                                            <p:strVal val="#ppt_y"/>
                                          </p:val>
                                        </p:tav>
                                      </p:tavLst>
                                    </p:anim>
                                  </p:childTnLst>
                                </p:cTn>
                              </p:par>
                            </p:childTnLst>
                          </p:cTn>
                        </p:par>
                        <p:par>
                          <p:cTn id="89" fill="hold">
                            <p:stCondLst>
                              <p:cond delay="27750"/>
                            </p:stCondLst>
                            <p:childTnLst>
                              <p:par>
                                <p:cTn id="90" presetID="42" presetClass="entr" presetSubtype="0" fill="hold" grpId="0" nodeType="afterEffect">
                                  <p:stCondLst>
                                    <p:cond delay="0"/>
                                  </p:stCondLst>
                                  <p:childTnLst>
                                    <p:set>
                                      <p:cBhvr>
                                        <p:cTn id="91" dur="1" fill="hold">
                                          <p:stCondLst>
                                            <p:cond delay="0"/>
                                          </p:stCondLst>
                                        </p:cTn>
                                        <p:tgtEl>
                                          <p:spTgt spid="68"/>
                                        </p:tgtEl>
                                        <p:attrNameLst>
                                          <p:attrName>style.visibility</p:attrName>
                                        </p:attrNameLst>
                                      </p:cBhvr>
                                      <p:to>
                                        <p:strVal val="visible"/>
                                      </p:to>
                                    </p:set>
                                    <p:animEffect transition="in" filter="fade">
                                      <p:cBhvr>
                                        <p:cTn id="92" dur="1000"/>
                                        <p:tgtEl>
                                          <p:spTgt spid="68"/>
                                        </p:tgtEl>
                                      </p:cBhvr>
                                    </p:animEffect>
                                    <p:anim calcmode="lin" valueType="num">
                                      <p:cBhvr>
                                        <p:cTn id="93" dur="1000" fill="hold"/>
                                        <p:tgtEl>
                                          <p:spTgt spid="68"/>
                                        </p:tgtEl>
                                        <p:attrNameLst>
                                          <p:attrName>ppt_x</p:attrName>
                                        </p:attrNameLst>
                                      </p:cBhvr>
                                      <p:tavLst>
                                        <p:tav tm="0">
                                          <p:val>
                                            <p:strVal val="#ppt_x"/>
                                          </p:val>
                                        </p:tav>
                                        <p:tav tm="100000">
                                          <p:val>
                                            <p:strVal val="#ppt_x"/>
                                          </p:val>
                                        </p:tav>
                                      </p:tavLst>
                                    </p:anim>
                                    <p:anim calcmode="lin" valueType="num">
                                      <p:cBhvr>
                                        <p:cTn id="94" dur="1000" fill="hold"/>
                                        <p:tgtEl>
                                          <p:spTgt spid="68"/>
                                        </p:tgtEl>
                                        <p:attrNameLst>
                                          <p:attrName>ppt_y</p:attrName>
                                        </p:attrNameLst>
                                      </p:cBhvr>
                                      <p:tavLst>
                                        <p:tav tm="0">
                                          <p:val>
                                            <p:strVal val="#ppt_y+.1"/>
                                          </p:val>
                                        </p:tav>
                                        <p:tav tm="100000">
                                          <p:val>
                                            <p:strVal val="#ppt_y"/>
                                          </p:val>
                                        </p:tav>
                                      </p:tavLst>
                                    </p:anim>
                                  </p:childTnLst>
                                </p:cTn>
                              </p:par>
                            </p:childTnLst>
                          </p:cTn>
                        </p:par>
                        <p:par>
                          <p:cTn id="95" fill="hold">
                            <p:stCondLst>
                              <p:cond delay="28750"/>
                            </p:stCondLst>
                            <p:childTnLst>
                              <p:par>
                                <p:cTn id="96" presetID="22" presetClass="entr" presetSubtype="4" fill="hold" grpId="0" nodeType="afterEffect">
                                  <p:stCondLst>
                                    <p:cond delay="0"/>
                                  </p:stCondLst>
                                  <p:childTnLst>
                                    <p:set>
                                      <p:cBhvr>
                                        <p:cTn id="97" dur="1" fill="hold">
                                          <p:stCondLst>
                                            <p:cond delay="0"/>
                                          </p:stCondLst>
                                        </p:cTn>
                                        <p:tgtEl>
                                          <p:spTgt spid="74"/>
                                        </p:tgtEl>
                                        <p:attrNameLst>
                                          <p:attrName>style.visibility</p:attrName>
                                        </p:attrNameLst>
                                      </p:cBhvr>
                                      <p:to>
                                        <p:strVal val="visible"/>
                                      </p:to>
                                    </p:set>
                                    <p:animEffect transition="in" filter="wipe(down)">
                                      <p:cBhvr>
                                        <p:cTn id="98" dur="500"/>
                                        <p:tgtEl>
                                          <p:spTgt spid="74"/>
                                        </p:tgtEl>
                                      </p:cBhvr>
                                    </p:animEffect>
                                  </p:childTnLst>
                                </p:cTn>
                              </p:par>
                            </p:childTnLst>
                          </p:cTn>
                        </p:par>
                      </p:childTnLst>
                    </p:cTn>
                  </p:par>
                  <p:par>
                    <p:cTn id="99" fill="hold">
                      <p:stCondLst>
                        <p:cond delay="indefinite"/>
                      </p:stCondLst>
                      <p:childTnLst>
                        <p:par>
                          <p:cTn id="100" fill="hold">
                            <p:stCondLst>
                              <p:cond delay="0"/>
                            </p:stCondLst>
                            <p:childTnLst>
                              <p:par>
                                <p:cTn id="101" presetID="42" presetClass="entr" presetSubtype="0" fill="hold" grpId="0" nodeType="clickEffect">
                                  <p:stCondLst>
                                    <p:cond delay="0"/>
                                  </p:stCondLst>
                                  <p:childTnLst>
                                    <p:set>
                                      <p:cBhvr>
                                        <p:cTn id="102" dur="1" fill="hold">
                                          <p:stCondLst>
                                            <p:cond delay="0"/>
                                          </p:stCondLst>
                                        </p:cTn>
                                        <p:tgtEl>
                                          <p:spTgt spid="72"/>
                                        </p:tgtEl>
                                        <p:attrNameLst>
                                          <p:attrName>style.visibility</p:attrName>
                                        </p:attrNameLst>
                                      </p:cBhvr>
                                      <p:to>
                                        <p:strVal val="visible"/>
                                      </p:to>
                                    </p:set>
                                    <p:animEffect transition="in" filter="fade">
                                      <p:cBhvr>
                                        <p:cTn id="103" dur="1000"/>
                                        <p:tgtEl>
                                          <p:spTgt spid="72"/>
                                        </p:tgtEl>
                                      </p:cBhvr>
                                    </p:animEffect>
                                    <p:anim calcmode="lin" valueType="num">
                                      <p:cBhvr>
                                        <p:cTn id="104" dur="1000" fill="hold"/>
                                        <p:tgtEl>
                                          <p:spTgt spid="72"/>
                                        </p:tgtEl>
                                        <p:attrNameLst>
                                          <p:attrName>ppt_x</p:attrName>
                                        </p:attrNameLst>
                                      </p:cBhvr>
                                      <p:tavLst>
                                        <p:tav tm="0">
                                          <p:val>
                                            <p:strVal val="#ppt_x"/>
                                          </p:val>
                                        </p:tav>
                                        <p:tav tm="100000">
                                          <p:val>
                                            <p:strVal val="#ppt_x"/>
                                          </p:val>
                                        </p:tav>
                                      </p:tavLst>
                                    </p:anim>
                                    <p:anim calcmode="lin" valueType="num">
                                      <p:cBhvr>
                                        <p:cTn id="105" dur="1000" fill="hold"/>
                                        <p:tgtEl>
                                          <p:spTgt spid="72"/>
                                        </p:tgtEl>
                                        <p:attrNameLst>
                                          <p:attrName>ppt_y</p:attrName>
                                        </p:attrNameLst>
                                      </p:cBhvr>
                                      <p:tavLst>
                                        <p:tav tm="0">
                                          <p:val>
                                            <p:strVal val="#ppt_y+.1"/>
                                          </p:val>
                                        </p:tav>
                                        <p:tav tm="100000">
                                          <p:val>
                                            <p:strVal val="#ppt_y"/>
                                          </p:val>
                                        </p:tav>
                                      </p:tavLst>
                                    </p:anim>
                                  </p:childTnLst>
                                </p:cTn>
                              </p:par>
                            </p:childTnLst>
                          </p:cTn>
                        </p:par>
                        <p:par>
                          <p:cTn id="106" fill="hold">
                            <p:stCondLst>
                              <p:cond delay="1000"/>
                            </p:stCondLst>
                            <p:childTnLst>
                              <p:par>
                                <p:cTn id="107" presetID="16" presetClass="entr" presetSubtype="21" fill="hold" grpId="0" nodeType="afterEffect">
                                  <p:stCondLst>
                                    <p:cond delay="0"/>
                                  </p:stCondLst>
                                  <p:childTnLst>
                                    <p:set>
                                      <p:cBhvr>
                                        <p:cTn id="108" dur="1" fill="hold">
                                          <p:stCondLst>
                                            <p:cond delay="0"/>
                                          </p:stCondLst>
                                        </p:cTn>
                                        <p:tgtEl>
                                          <p:spTgt spid="73"/>
                                        </p:tgtEl>
                                        <p:attrNameLst>
                                          <p:attrName>style.visibility</p:attrName>
                                        </p:attrNameLst>
                                      </p:cBhvr>
                                      <p:to>
                                        <p:strVal val="visible"/>
                                      </p:to>
                                    </p:set>
                                    <p:animEffect transition="in" filter="barn(inVertical)">
                                      <p:cBhvr>
                                        <p:cTn id="10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5" grpId="0" animBg="1"/>
      <p:bldP spid="50" grpId="0" animBg="1"/>
      <p:bldP spid="55" grpId="0" animBg="1"/>
      <p:bldP spid="60" grpId="0" animBg="1"/>
      <p:bldP spid="65" grpId="0" animBg="1"/>
      <p:bldP spid="67" grpId="0"/>
      <p:bldP spid="68" grpId="0"/>
      <p:bldP spid="69" grpId="0"/>
      <p:bldP spid="70" grpId="0"/>
      <p:bldP spid="71" grpId="0"/>
      <p:bldP spid="72" grpId="0"/>
      <p:bldP spid="73" grpId="0"/>
      <p:bldP spid="74" grpId="0" animBg="1"/>
      <p:bldP spid="75" grpId="0" animBg="1"/>
      <p:bldP spid="76" grpId="0" animBg="1"/>
      <p:bldP spid="7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0"/>
          <p:cNvGrpSpPr>
            <a:grpSpLocks/>
          </p:cNvGrpSpPr>
          <p:nvPr/>
        </p:nvGrpSpPr>
        <p:grpSpPr bwMode="auto">
          <a:xfrm>
            <a:off x="921544" y="1712565"/>
            <a:ext cx="7441406" cy="3876675"/>
            <a:chOff x="0" y="0"/>
            <a:chExt cx="9921757" cy="5787633"/>
          </a:xfrm>
        </p:grpSpPr>
        <p:sp>
          <p:nvSpPr>
            <p:cNvPr id="26" name="矩形 2"/>
            <p:cNvSpPr>
              <a:spLocks noChangeArrowheads="1"/>
            </p:cNvSpPr>
            <p:nvPr/>
          </p:nvSpPr>
          <p:spPr bwMode="auto">
            <a:xfrm>
              <a:off x="3323788" y="1"/>
              <a:ext cx="3259667" cy="5787632"/>
            </a:xfrm>
            <a:prstGeom prst="rect">
              <a:avLst/>
            </a:prstGeom>
            <a:gradFill rotWithShape="1">
              <a:gsLst>
                <a:gs pos="0">
                  <a:srgbClr val="FAFAFA"/>
                </a:gs>
                <a:gs pos="100000">
                  <a:srgbClr val="E3E3E3"/>
                </a:gs>
              </a:gsLst>
              <a:path path="rect">
                <a:fillToRect r="100000" b="100000"/>
              </a:path>
            </a:gra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27" name="矩形 3"/>
            <p:cNvSpPr>
              <a:spLocks noChangeArrowheads="1"/>
            </p:cNvSpPr>
            <p:nvPr/>
          </p:nvSpPr>
          <p:spPr bwMode="auto">
            <a:xfrm>
              <a:off x="7033179" y="272853"/>
              <a:ext cx="2888578" cy="5217888"/>
            </a:xfrm>
            <a:prstGeom prst="rect">
              <a:avLst/>
            </a:prstGeom>
            <a:solidFill>
              <a:srgbClr val="D0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28" name="流程图: 手动操作 5"/>
            <p:cNvSpPr>
              <a:spLocks noChangeArrowheads="1"/>
            </p:cNvSpPr>
            <p:nvPr/>
          </p:nvSpPr>
          <p:spPr bwMode="auto">
            <a:xfrm rot="-5400000">
              <a:off x="3920344" y="2663108"/>
              <a:ext cx="5787632" cy="461411"/>
            </a:xfrm>
            <a:custGeom>
              <a:avLst/>
              <a:gdLst>
                <a:gd name="T0" fmla="*/ 0 w 10000"/>
                <a:gd name="T1" fmla="*/ 0 h 10094"/>
                <a:gd name="T2" fmla="*/ 2147483647 w 10000"/>
                <a:gd name="T3" fmla="*/ 0 h 10094"/>
                <a:gd name="T4" fmla="*/ 2147483647 w 10000"/>
                <a:gd name="T5" fmla="*/ 940826994 h 10094"/>
                <a:gd name="T6" fmla="*/ 2147483647 w 10000"/>
                <a:gd name="T7" fmla="*/ 964133644 h 10094"/>
                <a:gd name="T8" fmla="*/ 0 w 10000"/>
                <a:gd name="T9" fmla="*/ 0 h 10094"/>
                <a:gd name="T10" fmla="*/ 0 60000 65536"/>
                <a:gd name="T11" fmla="*/ 0 60000 65536"/>
                <a:gd name="T12" fmla="*/ 0 60000 65536"/>
                <a:gd name="T13" fmla="*/ 0 60000 65536"/>
                <a:gd name="T14" fmla="*/ 0 60000 65536"/>
                <a:gd name="T15" fmla="*/ 0 w 10000"/>
                <a:gd name="T16" fmla="*/ 0 h 10094"/>
                <a:gd name="T17" fmla="*/ 10000 w 10000"/>
                <a:gd name="T18" fmla="*/ 10094 h 10094"/>
              </a:gdLst>
              <a:ahLst/>
              <a:cxnLst>
                <a:cxn ang="T10">
                  <a:pos x="T0" y="T1"/>
                </a:cxn>
                <a:cxn ang="T11">
                  <a:pos x="T2" y="T3"/>
                </a:cxn>
                <a:cxn ang="T12">
                  <a:pos x="T4" y="T5"/>
                </a:cxn>
                <a:cxn ang="T13">
                  <a:pos x="T6" y="T7"/>
                </a:cxn>
                <a:cxn ang="T14">
                  <a:pos x="T8" y="T9"/>
                </a:cxn>
              </a:cxnLst>
              <a:rect l="T15" t="T16" r="T17" b="T18"/>
              <a:pathLst>
                <a:path w="10000" h="10094">
                  <a:moveTo>
                    <a:pt x="0" y="0"/>
                  </a:moveTo>
                  <a:lnTo>
                    <a:pt x="10000" y="0"/>
                  </a:lnTo>
                  <a:cubicBezTo>
                    <a:pt x="9841" y="3283"/>
                    <a:pt x="9683" y="6567"/>
                    <a:pt x="9524" y="9850"/>
                  </a:cubicBezTo>
                  <a:lnTo>
                    <a:pt x="521" y="10094"/>
                  </a:lnTo>
                  <a:cubicBezTo>
                    <a:pt x="282" y="5542"/>
                    <a:pt x="212" y="4646"/>
                    <a:pt x="0" y="0"/>
                  </a:cubicBez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矩形 8"/>
            <p:cNvSpPr>
              <a:spLocks noChangeArrowheads="1"/>
            </p:cNvSpPr>
            <p:nvPr/>
          </p:nvSpPr>
          <p:spPr bwMode="auto">
            <a:xfrm flipH="1">
              <a:off x="0" y="272853"/>
              <a:ext cx="2888578" cy="5208361"/>
            </a:xfrm>
            <a:prstGeom prst="rect">
              <a:avLst/>
            </a:prstGeom>
            <a:solidFill>
              <a:srgbClr val="D0CEC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30" name="流程图: 手动操作 5"/>
            <p:cNvSpPr>
              <a:spLocks noChangeArrowheads="1"/>
            </p:cNvSpPr>
            <p:nvPr/>
          </p:nvSpPr>
          <p:spPr bwMode="auto">
            <a:xfrm rot="5400000" flipH="1">
              <a:off x="210951" y="2663108"/>
              <a:ext cx="5787632" cy="461409"/>
            </a:xfrm>
            <a:custGeom>
              <a:avLst/>
              <a:gdLst>
                <a:gd name="T0" fmla="*/ 0 w 10000"/>
                <a:gd name="T1" fmla="*/ 0 h 10094"/>
                <a:gd name="T2" fmla="*/ 2147483647 w 10000"/>
                <a:gd name="T3" fmla="*/ 0 h 10094"/>
                <a:gd name="T4" fmla="*/ 2147483647 w 10000"/>
                <a:gd name="T5" fmla="*/ 940814642 h 10094"/>
                <a:gd name="T6" fmla="*/ 2147483647 w 10000"/>
                <a:gd name="T7" fmla="*/ 964121099 h 10094"/>
                <a:gd name="T8" fmla="*/ 0 w 10000"/>
                <a:gd name="T9" fmla="*/ 0 h 10094"/>
                <a:gd name="T10" fmla="*/ 0 60000 65536"/>
                <a:gd name="T11" fmla="*/ 0 60000 65536"/>
                <a:gd name="T12" fmla="*/ 0 60000 65536"/>
                <a:gd name="T13" fmla="*/ 0 60000 65536"/>
                <a:gd name="T14" fmla="*/ 0 60000 65536"/>
                <a:gd name="T15" fmla="*/ 0 w 10000"/>
                <a:gd name="T16" fmla="*/ 0 h 10094"/>
                <a:gd name="T17" fmla="*/ 10000 w 10000"/>
                <a:gd name="T18" fmla="*/ 10094 h 10094"/>
              </a:gdLst>
              <a:ahLst/>
              <a:cxnLst>
                <a:cxn ang="T10">
                  <a:pos x="T0" y="T1"/>
                </a:cxn>
                <a:cxn ang="T11">
                  <a:pos x="T2" y="T3"/>
                </a:cxn>
                <a:cxn ang="T12">
                  <a:pos x="T4" y="T5"/>
                </a:cxn>
                <a:cxn ang="T13">
                  <a:pos x="T6" y="T7"/>
                </a:cxn>
                <a:cxn ang="T14">
                  <a:pos x="T8" y="T9"/>
                </a:cxn>
              </a:cxnLst>
              <a:rect l="T15" t="T16" r="T17" b="T18"/>
              <a:pathLst>
                <a:path w="10000" h="10094">
                  <a:moveTo>
                    <a:pt x="0" y="0"/>
                  </a:moveTo>
                  <a:lnTo>
                    <a:pt x="10000" y="0"/>
                  </a:lnTo>
                  <a:cubicBezTo>
                    <a:pt x="9841" y="3283"/>
                    <a:pt x="9683" y="6567"/>
                    <a:pt x="9524" y="9850"/>
                  </a:cubicBezTo>
                  <a:lnTo>
                    <a:pt x="521" y="10094"/>
                  </a:lnTo>
                  <a:cubicBezTo>
                    <a:pt x="282" y="5542"/>
                    <a:pt x="212" y="4646"/>
                    <a:pt x="0" y="0"/>
                  </a:cubicBezTo>
                  <a:close/>
                </a:path>
              </a:pathLst>
            </a:custGeom>
            <a:solidFill>
              <a:srgbClr val="BFBFBF"/>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31" name="文本框 15"/>
          <p:cNvSpPr>
            <a:spLocks noChangeArrowheads="1"/>
          </p:cNvSpPr>
          <p:nvPr/>
        </p:nvSpPr>
        <p:spPr bwMode="auto">
          <a:xfrm>
            <a:off x="3877867" y="2461865"/>
            <a:ext cx="1525190" cy="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dirty="0">
                <a:solidFill>
                  <a:srgbClr val="19294B"/>
                </a:solidFill>
                <a:latin typeface="微软雅黑" pitchFamily="34" charset="-122"/>
                <a:ea typeface="微软雅黑" pitchFamily="34" charset="-122"/>
                <a:sym typeface="微软雅黑" pitchFamily="34" charset="-122"/>
              </a:rPr>
              <a:t>活动开展</a:t>
            </a:r>
          </a:p>
        </p:txBody>
      </p:sp>
      <p:sp>
        <p:nvSpPr>
          <p:cNvPr id="32" name="文本框 21"/>
          <p:cNvSpPr>
            <a:spLocks noChangeArrowheads="1"/>
          </p:cNvSpPr>
          <p:nvPr/>
        </p:nvSpPr>
        <p:spPr bwMode="auto">
          <a:xfrm>
            <a:off x="3874294" y="3086149"/>
            <a:ext cx="1525191" cy="2008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just"/>
            <a:r>
              <a:rPr lang="zh-CN" altLang="en-US" dirty="0">
                <a:solidFill>
                  <a:srgbClr val="3F3F3F"/>
                </a:solidFill>
                <a:latin typeface="微软雅黑" pitchFamily="34" charset="-122"/>
                <a:ea typeface="微软雅黑" pitchFamily="34" charset="-122"/>
                <a:sym typeface="微软雅黑" pitchFamily="34" charset="-122"/>
              </a:rPr>
              <a:t>这里输入活动展开的具体方式。一是确定合作伙伴，二是确定活动的趣味程度及刺激程度。</a:t>
            </a:r>
          </a:p>
        </p:txBody>
      </p:sp>
      <p:grpSp>
        <p:nvGrpSpPr>
          <p:cNvPr id="33" name="组合 32"/>
          <p:cNvGrpSpPr/>
          <p:nvPr/>
        </p:nvGrpSpPr>
        <p:grpSpPr>
          <a:xfrm>
            <a:off x="3957638" y="1091805"/>
            <a:ext cx="1407319" cy="1286334"/>
            <a:chOff x="5158979" y="3346054"/>
            <a:chExt cx="1407319" cy="1286334"/>
          </a:xfrm>
        </p:grpSpPr>
        <p:pic>
          <p:nvPicPr>
            <p:cNvPr id="34" name="图片 2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158979" y="3521535"/>
              <a:ext cx="1407319" cy="11108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直角三角形 23"/>
            <p:cNvSpPr>
              <a:spLocks noChangeArrowheads="1"/>
            </p:cNvSpPr>
            <p:nvPr/>
          </p:nvSpPr>
          <p:spPr bwMode="auto">
            <a:xfrm rot="6435900">
              <a:off x="5260976" y="3473451"/>
              <a:ext cx="201215" cy="108347"/>
            </a:xfrm>
            <a:prstGeom prst="rtTriangle">
              <a:avLst/>
            </a:prstGeom>
            <a:solidFill>
              <a:srgbClr val="F4B08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36" name="等腰三角形 24"/>
            <p:cNvSpPr>
              <a:spLocks noChangeArrowheads="1"/>
            </p:cNvSpPr>
            <p:nvPr/>
          </p:nvSpPr>
          <p:spPr bwMode="auto">
            <a:xfrm>
              <a:off x="5927725" y="3537744"/>
              <a:ext cx="85725" cy="139304"/>
            </a:xfrm>
            <a:prstGeom prst="triangle">
              <a:avLst>
                <a:gd name="adj" fmla="val 50000"/>
              </a:avLst>
            </a:prstGeom>
            <a:solidFill>
              <a:srgbClr val="A8D08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37" name="直角三角形 25"/>
            <p:cNvSpPr>
              <a:spLocks noChangeArrowheads="1"/>
            </p:cNvSpPr>
            <p:nvPr/>
          </p:nvSpPr>
          <p:spPr bwMode="auto">
            <a:xfrm rot="2772406">
              <a:off x="5516364" y="3653830"/>
              <a:ext cx="163116" cy="88106"/>
            </a:xfrm>
            <a:prstGeom prst="rtTriangle">
              <a:avLst/>
            </a:prstGeom>
            <a:solidFill>
              <a:srgbClr val="F4B08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38" name="十字星 27"/>
            <p:cNvSpPr>
              <a:spLocks noChangeArrowheads="1"/>
            </p:cNvSpPr>
            <p:nvPr/>
          </p:nvSpPr>
          <p:spPr bwMode="auto">
            <a:xfrm>
              <a:off x="5686028" y="3346054"/>
              <a:ext cx="89297" cy="191690"/>
            </a:xfrm>
            <a:prstGeom prst="star4">
              <a:avLst>
                <a:gd name="adj" fmla="val 12500"/>
              </a:avLst>
            </a:prstGeom>
            <a:solidFill>
              <a:srgbClr val="ED7D3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39" name="五角星 28"/>
            <p:cNvSpPr>
              <a:spLocks noChangeArrowheads="1"/>
            </p:cNvSpPr>
            <p:nvPr/>
          </p:nvSpPr>
          <p:spPr bwMode="auto">
            <a:xfrm>
              <a:off x="5549107" y="4011613"/>
              <a:ext cx="97631" cy="103585"/>
            </a:xfrm>
            <a:prstGeom prst="star5">
              <a:avLst/>
            </a:prstGeom>
            <a:solidFill>
              <a:srgbClr val="ED7D3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 typeface="Arial" pitchFamily="34" charset="0"/>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40" name="直角三角形 29"/>
            <p:cNvSpPr>
              <a:spLocks noChangeArrowheads="1"/>
            </p:cNvSpPr>
            <p:nvPr/>
          </p:nvSpPr>
          <p:spPr bwMode="auto">
            <a:xfrm rot="6435900">
              <a:off x="6053337" y="4034830"/>
              <a:ext cx="125016" cy="54769"/>
            </a:xfrm>
            <a:prstGeom prst="rtTriangle">
              <a:avLst/>
            </a:prstGeom>
            <a:solidFill>
              <a:srgbClr val="F4B08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41" name="文本框 30"/>
          <p:cNvSpPr>
            <a:spLocks noChangeArrowheads="1"/>
          </p:cNvSpPr>
          <p:nvPr/>
        </p:nvSpPr>
        <p:spPr bwMode="auto">
          <a:xfrm>
            <a:off x="1295400" y="3100436"/>
            <a:ext cx="1525191"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a:solidFill>
                  <a:srgbClr val="3F3F3F"/>
                </a:solidFill>
                <a:latin typeface="微软雅黑" pitchFamily="34" charset="-122"/>
                <a:ea typeface="微软雅黑" pitchFamily="34" charset="-122"/>
                <a:sym typeface="微软雅黑" pitchFamily="34" charset="-122"/>
              </a:rPr>
              <a:t>确定活动伙伴</a:t>
            </a:r>
          </a:p>
        </p:txBody>
      </p:sp>
      <p:sp>
        <p:nvSpPr>
          <p:cNvPr id="42" name="文本框 31"/>
          <p:cNvSpPr>
            <a:spLocks noChangeArrowheads="1"/>
          </p:cNvSpPr>
          <p:nvPr/>
        </p:nvSpPr>
        <p:spPr bwMode="auto">
          <a:xfrm>
            <a:off x="1290638" y="3676698"/>
            <a:ext cx="1526381" cy="991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algn="just"/>
            <a:r>
              <a:rPr lang="zh-CN" altLang="en-US" sz="1200" dirty="0">
                <a:solidFill>
                  <a:srgbClr val="3F3F3F"/>
                </a:solidFill>
                <a:latin typeface="微软雅黑" pitchFamily="34" charset="-122"/>
                <a:ea typeface="微软雅黑" pitchFamily="34" charset="-122"/>
                <a:sym typeface="微软雅黑" pitchFamily="34" charset="-122"/>
              </a:rPr>
              <a:t>确定合作伙伴是指选择合适的合作伙伴，整体多方资源，可降低成本扩大活动规模及影响。</a:t>
            </a:r>
          </a:p>
        </p:txBody>
      </p:sp>
      <p:sp>
        <p:nvSpPr>
          <p:cNvPr id="43" name="文本框 40"/>
          <p:cNvSpPr>
            <a:spLocks noChangeArrowheads="1"/>
          </p:cNvSpPr>
          <p:nvPr/>
        </p:nvSpPr>
        <p:spPr bwMode="auto">
          <a:xfrm>
            <a:off x="6566298" y="3100436"/>
            <a:ext cx="1525190"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a:solidFill>
                  <a:srgbClr val="3F3F3F"/>
                </a:solidFill>
                <a:latin typeface="微软雅黑" pitchFamily="34" charset="-122"/>
                <a:ea typeface="微软雅黑" pitchFamily="34" charset="-122"/>
                <a:sym typeface="微软雅黑" pitchFamily="34" charset="-122"/>
              </a:rPr>
              <a:t>活动的趣味性</a:t>
            </a:r>
          </a:p>
        </p:txBody>
      </p:sp>
      <p:sp>
        <p:nvSpPr>
          <p:cNvPr id="44" name="文本框 41"/>
          <p:cNvSpPr>
            <a:spLocks noChangeArrowheads="1"/>
          </p:cNvSpPr>
          <p:nvPr/>
        </p:nvSpPr>
        <p:spPr bwMode="auto">
          <a:xfrm>
            <a:off x="6562725" y="3676698"/>
            <a:ext cx="1525191" cy="991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F3F3F"/>
                </a:solidFill>
                <a:latin typeface="微软雅黑" pitchFamily="34" charset="-122"/>
                <a:ea typeface="微软雅黑" pitchFamily="34" charset="-122"/>
                <a:sym typeface="微软雅黑" pitchFamily="34" charset="-122"/>
              </a:rPr>
              <a:t>确定活动的趣味程度及刺激程度，活动具有趣味性及刺激性，才能吸引更多的目标消费者参与。</a:t>
            </a:r>
          </a:p>
        </p:txBody>
      </p:sp>
      <p:sp>
        <p:nvSpPr>
          <p:cNvPr id="45" name="任意多边形 44"/>
          <p:cNvSpPr/>
          <p:nvPr/>
        </p:nvSpPr>
        <p:spPr>
          <a:xfrm rot="16200000">
            <a:off x="1592646" y="-344455"/>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6" name="矩形 45"/>
          <p:cNvSpPr/>
          <p:nvPr/>
        </p:nvSpPr>
        <p:spPr bwMode="auto">
          <a:xfrm>
            <a:off x="189992" y="878620"/>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7" name="文本框 28"/>
          <p:cNvSpPr>
            <a:spLocks noChangeArrowheads="1"/>
          </p:cNvSpPr>
          <p:nvPr/>
        </p:nvSpPr>
        <p:spPr bwMode="auto">
          <a:xfrm>
            <a:off x="497968" y="959931"/>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挖掘客户兴趣</a:t>
            </a:r>
            <a:endParaRPr lang="zh-CN" altLang="en-US" b="1" dirty="0">
              <a:solidFill>
                <a:srgbClr val="262626"/>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8936386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fill="hold"/>
                                        <p:tgtEl>
                                          <p:spTgt spid="45"/>
                                        </p:tgtEl>
                                        <p:attrNameLst>
                                          <p:attrName>ppt_x</p:attrName>
                                        </p:attrNameLst>
                                      </p:cBhvr>
                                      <p:tavLst>
                                        <p:tav tm="0">
                                          <p:val>
                                            <p:strVal val="0-#ppt_w/2"/>
                                          </p:val>
                                        </p:tav>
                                        <p:tav tm="100000">
                                          <p:val>
                                            <p:strVal val="#ppt_x"/>
                                          </p:val>
                                        </p:tav>
                                      </p:tavLst>
                                    </p:anim>
                                    <p:anim calcmode="lin" valueType="num">
                                      <p:cBhvr additive="base">
                                        <p:cTn id="8" dur="500" fill="hold"/>
                                        <p:tgtEl>
                                          <p:spTgt spid="4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46"/>
                                        </p:tgtEl>
                                        <p:attrNameLst>
                                          <p:attrName>style.visibility</p:attrName>
                                        </p:attrNameLst>
                                      </p:cBhvr>
                                      <p:to>
                                        <p:strVal val="visible"/>
                                      </p:to>
                                    </p:set>
                                    <p:anim calcmode="lin" valueType="num">
                                      <p:cBhvr additive="base">
                                        <p:cTn id="12" dur="500" fill="hold"/>
                                        <p:tgtEl>
                                          <p:spTgt spid="46"/>
                                        </p:tgtEl>
                                        <p:attrNameLst>
                                          <p:attrName>ppt_x</p:attrName>
                                        </p:attrNameLst>
                                      </p:cBhvr>
                                      <p:tavLst>
                                        <p:tav tm="0">
                                          <p:val>
                                            <p:strVal val="0-#ppt_w/2"/>
                                          </p:val>
                                        </p:tav>
                                        <p:tav tm="100000">
                                          <p:val>
                                            <p:strVal val="#ppt_x"/>
                                          </p:val>
                                        </p:tav>
                                      </p:tavLst>
                                    </p:anim>
                                    <p:anim calcmode="lin" valueType="num">
                                      <p:cBhvr additive="base">
                                        <p:cTn id="13" dur="500" fill="hold"/>
                                        <p:tgtEl>
                                          <p:spTgt spid="4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47"/>
                                        </p:tgtEl>
                                        <p:attrNameLst>
                                          <p:attrName>style.visibility</p:attrName>
                                        </p:attrNameLst>
                                      </p:cBhvr>
                                      <p:to>
                                        <p:strVal val="visible"/>
                                      </p:to>
                                    </p:set>
                                    <p:anim calcmode="lin" valueType="num">
                                      <p:cBhvr>
                                        <p:cTn id="17" dur="500" fill="hold"/>
                                        <p:tgtEl>
                                          <p:spTgt spid="47"/>
                                        </p:tgtEl>
                                        <p:attrNameLst>
                                          <p:attrName>ppt_w</p:attrName>
                                        </p:attrNameLst>
                                      </p:cBhvr>
                                      <p:tavLst>
                                        <p:tav tm="0">
                                          <p:val>
                                            <p:fltVal val="0"/>
                                          </p:val>
                                        </p:tav>
                                        <p:tav tm="100000">
                                          <p:val>
                                            <p:strVal val="#ppt_w"/>
                                          </p:val>
                                        </p:tav>
                                      </p:tavLst>
                                    </p:anim>
                                    <p:anim calcmode="lin" valueType="num">
                                      <p:cBhvr>
                                        <p:cTn id="18" dur="500" fill="hold"/>
                                        <p:tgtEl>
                                          <p:spTgt spid="47"/>
                                        </p:tgtEl>
                                        <p:attrNameLst>
                                          <p:attrName>ppt_h</p:attrName>
                                        </p:attrNameLst>
                                      </p:cBhvr>
                                      <p:tavLst>
                                        <p:tav tm="0">
                                          <p:val>
                                            <p:fltVal val="0"/>
                                          </p:val>
                                        </p:tav>
                                        <p:tav tm="100000">
                                          <p:val>
                                            <p:strVal val="#ppt_h"/>
                                          </p:val>
                                        </p:tav>
                                      </p:tavLst>
                                    </p:anim>
                                    <p:anim calcmode="lin" valueType="num">
                                      <p:cBhvr>
                                        <p:cTn id="19" dur="500" fill="hold"/>
                                        <p:tgtEl>
                                          <p:spTgt spid="47"/>
                                        </p:tgtEl>
                                        <p:attrNameLst>
                                          <p:attrName>style.rotation</p:attrName>
                                        </p:attrNameLst>
                                      </p:cBhvr>
                                      <p:tavLst>
                                        <p:tav tm="0">
                                          <p:val>
                                            <p:fltVal val="360"/>
                                          </p:val>
                                        </p:tav>
                                        <p:tav tm="100000">
                                          <p:val>
                                            <p:fltVal val="0"/>
                                          </p:val>
                                        </p:tav>
                                      </p:tavLst>
                                    </p:anim>
                                    <p:animEffect transition="in" filter="fade">
                                      <p:cBhvr>
                                        <p:cTn id="20" dur="500"/>
                                        <p:tgtEl>
                                          <p:spTgt spid="47"/>
                                        </p:tgtEl>
                                      </p:cBhvr>
                                    </p:animEffect>
                                  </p:childTnLst>
                                </p:cTn>
                              </p:par>
                            </p:childTnLst>
                          </p:cTn>
                        </p:par>
                        <p:par>
                          <p:cTn id="21" fill="hold">
                            <p:stCondLst>
                              <p:cond delay="1750"/>
                            </p:stCondLst>
                            <p:childTnLst>
                              <p:par>
                                <p:cTn id="22" presetID="22" presetClass="entr" presetSubtype="4" fill="hold" nodeType="afterEffect">
                                  <p:stCondLst>
                                    <p:cond delay="0"/>
                                  </p:stCondLst>
                                  <p:childTnLst>
                                    <p:set>
                                      <p:cBhvr>
                                        <p:cTn id="23" dur="1" fill="hold">
                                          <p:stCondLst>
                                            <p:cond delay="0"/>
                                          </p:stCondLst>
                                        </p:cTn>
                                        <p:tgtEl>
                                          <p:spTgt spid="25"/>
                                        </p:tgtEl>
                                        <p:attrNameLst>
                                          <p:attrName>style.visibility</p:attrName>
                                        </p:attrNameLst>
                                      </p:cBhvr>
                                      <p:to>
                                        <p:strVal val="visible"/>
                                      </p:to>
                                    </p:set>
                                    <p:animEffect transition="in" filter="wipe(down)">
                                      <p:cBhvr>
                                        <p:cTn id="24" dur="500"/>
                                        <p:tgtEl>
                                          <p:spTgt spid="25"/>
                                        </p:tgtEl>
                                      </p:cBhvr>
                                    </p:animEffect>
                                  </p:childTnLst>
                                </p:cTn>
                              </p:par>
                            </p:childTnLst>
                          </p:cTn>
                        </p:par>
                        <p:par>
                          <p:cTn id="25" fill="hold">
                            <p:stCondLst>
                              <p:cond delay="2250"/>
                            </p:stCondLst>
                            <p:childTnLst>
                              <p:par>
                                <p:cTn id="26" presetID="22" presetClass="entr" presetSubtype="4" fill="hold" grpId="0" nodeType="after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wipe(down)">
                                      <p:cBhvr>
                                        <p:cTn id="28" dur="500"/>
                                        <p:tgtEl>
                                          <p:spTgt spid="41"/>
                                        </p:tgtEl>
                                      </p:cBhvr>
                                    </p:animEffect>
                                  </p:childTnLst>
                                </p:cTn>
                              </p:par>
                            </p:childTnLst>
                          </p:cTn>
                        </p:par>
                        <p:par>
                          <p:cTn id="29" fill="hold">
                            <p:stCondLst>
                              <p:cond delay="2750"/>
                            </p:stCondLst>
                            <p:childTnLst>
                              <p:par>
                                <p:cTn id="30" presetID="42" presetClass="entr" presetSubtype="0" fill="hold" nodeType="afterEffect">
                                  <p:stCondLst>
                                    <p:cond delay="0"/>
                                  </p:stCondLst>
                                  <p:childTnLst>
                                    <p:set>
                                      <p:cBhvr>
                                        <p:cTn id="31" dur="1" fill="hold">
                                          <p:stCondLst>
                                            <p:cond delay="0"/>
                                          </p:stCondLst>
                                        </p:cTn>
                                        <p:tgtEl>
                                          <p:spTgt spid="33"/>
                                        </p:tgtEl>
                                        <p:attrNameLst>
                                          <p:attrName>style.visibility</p:attrName>
                                        </p:attrNameLst>
                                      </p:cBhvr>
                                      <p:to>
                                        <p:strVal val="visible"/>
                                      </p:to>
                                    </p:set>
                                    <p:animEffect transition="in" filter="fade">
                                      <p:cBhvr>
                                        <p:cTn id="32" dur="1000"/>
                                        <p:tgtEl>
                                          <p:spTgt spid="33"/>
                                        </p:tgtEl>
                                      </p:cBhvr>
                                    </p:animEffect>
                                    <p:anim calcmode="lin" valueType="num">
                                      <p:cBhvr>
                                        <p:cTn id="33" dur="1000" fill="hold"/>
                                        <p:tgtEl>
                                          <p:spTgt spid="33"/>
                                        </p:tgtEl>
                                        <p:attrNameLst>
                                          <p:attrName>ppt_x</p:attrName>
                                        </p:attrNameLst>
                                      </p:cBhvr>
                                      <p:tavLst>
                                        <p:tav tm="0">
                                          <p:val>
                                            <p:strVal val="#ppt_x"/>
                                          </p:val>
                                        </p:tav>
                                        <p:tav tm="100000">
                                          <p:val>
                                            <p:strVal val="#ppt_x"/>
                                          </p:val>
                                        </p:tav>
                                      </p:tavLst>
                                    </p:anim>
                                    <p:anim calcmode="lin" valueType="num">
                                      <p:cBhvr>
                                        <p:cTn id="34" dur="1000" fill="hold"/>
                                        <p:tgtEl>
                                          <p:spTgt spid="33"/>
                                        </p:tgtEl>
                                        <p:attrNameLst>
                                          <p:attrName>ppt_y</p:attrName>
                                        </p:attrNameLst>
                                      </p:cBhvr>
                                      <p:tavLst>
                                        <p:tav tm="0">
                                          <p:val>
                                            <p:strVal val="#ppt_y+.1"/>
                                          </p:val>
                                        </p:tav>
                                        <p:tav tm="100000">
                                          <p:val>
                                            <p:strVal val="#ppt_y"/>
                                          </p:val>
                                        </p:tav>
                                      </p:tavLst>
                                    </p:anim>
                                  </p:childTnLst>
                                </p:cTn>
                              </p:par>
                            </p:childTnLst>
                          </p:cTn>
                        </p:par>
                        <p:par>
                          <p:cTn id="35" fill="hold">
                            <p:stCondLst>
                              <p:cond delay="3750"/>
                            </p:stCondLst>
                            <p:childTnLst>
                              <p:par>
                                <p:cTn id="36" presetID="22" presetClass="entr" presetSubtype="4" fill="hold" grpId="0" nodeType="after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wipe(down)">
                                      <p:cBhvr>
                                        <p:cTn id="38" dur="500"/>
                                        <p:tgtEl>
                                          <p:spTgt spid="31"/>
                                        </p:tgtEl>
                                      </p:cBhvr>
                                    </p:animEffect>
                                  </p:childTnLst>
                                </p:cTn>
                              </p:par>
                            </p:childTnLst>
                          </p:cTn>
                        </p:par>
                        <p:par>
                          <p:cTn id="39" fill="hold">
                            <p:stCondLst>
                              <p:cond delay="4250"/>
                            </p:stCondLst>
                            <p:childTnLst>
                              <p:par>
                                <p:cTn id="40" presetID="22" presetClass="entr" presetSubtype="4" fill="hold" grpId="0" nodeType="after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wipe(down)">
                                      <p:cBhvr>
                                        <p:cTn id="42" dur="500"/>
                                        <p:tgtEl>
                                          <p:spTgt spid="43"/>
                                        </p:tgtEl>
                                      </p:cBhvr>
                                    </p:animEffect>
                                  </p:childTnLst>
                                </p:cTn>
                              </p:par>
                            </p:childTnLst>
                          </p:cTn>
                        </p:par>
                        <p:par>
                          <p:cTn id="43" fill="hold">
                            <p:stCondLst>
                              <p:cond delay="4750"/>
                            </p:stCondLst>
                            <p:childTnLst>
                              <p:par>
                                <p:cTn id="44" presetID="42" presetClass="entr" presetSubtype="0" fill="hold" grpId="0" nodeType="after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fade">
                                      <p:cBhvr>
                                        <p:cTn id="46" dur="1000"/>
                                        <p:tgtEl>
                                          <p:spTgt spid="42"/>
                                        </p:tgtEl>
                                      </p:cBhvr>
                                    </p:animEffect>
                                    <p:anim calcmode="lin" valueType="num">
                                      <p:cBhvr>
                                        <p:cTn id="47" dur="1000" fill="hold"/>
                                        <p:tgtEl>
                                          <p:spTgt spid="42"/>
                                        </p:tgtEl>
                                        <p:attrNameLst>
                                          <p:attrName>ppt_x</p:attrName>
                                        </p:attrNameLst>
                                      </p:cBhvr>
                                      <p:tavLst>
                                        <p:tav tm="0">
                                          <p:val>
                                            <p:strVal val="#ppt_x"/>
                                          </p:val>
                                        </p:tav>
                                        <p:tav tm="100000">
                                          <p:val>
                                            <p:strVal val="#ppt_x"/>
                                          </p:val>
                                        </p:tav>
                                      </p:tavLst>
                                    </p:anim>
                                    <p:anim calcmode="lin" valueType="num">
                                      <p:cBhvr>
                                        <p:cTn id="48" dur="1000" fill="hold"/>
                                        <p:tgtEl>
                                          <p:spTgt spid="42"/>
                                        </p:tgtEl>
                                        <p:attrNameLst>
                                          <p:attrName>ppt_y</p:attrName>
                                        </p:attrNameLst>
                                      </p:cBhvr>
                                      <p:tavLst>
                                        <p:tav tm="0">
                                          <p:val>
                                            <p:strVal val="#ppt_y+.1"/>
                                          </p:val>
                                        </p:tav>
                                        <p:tav tm="100000">
                                          <p:val>
                                            <p:strVal val="#ppt_y"/>
                                          </p:val>
                                        </p:tav>
                                      </p:tavLst>
                                    </p:anim>
                                  </p:childTnLst>
                                </p:cTn>
                              </p:par>
                            </p:childTnLst>
                          </p:cTn>
                        </p:par>
                        <p:par>
                          <p:cTn id="49" fill="hold">
                            <p:stCondLst>
                              <p:cond delay="5750"/>
                            </p:stCondLst>
                            <p:childTnLst>
                              <p:par>
                                <p:cTn id="50" presetID="42" presetClass="entr" presetSubtype="0" fill="hold" grpId="0" nodeType="afterEffect">
                                  <p:stCondLst>
                                    <p:cond delay="0"/>
                                  </p:stCondLst>
                                  <p:childTnLst>
                                    <p:set>
                                      <p:cBhvr>
                                        <p:cTn id="51" dur="1" fill="hold">
                                          <p:stCondLst>
                                            <p:cond delay="0"/>
                                          </p:stCondLst>
                                        </p:cTn>
                                        <p:tgtEl>
                                          <p:spTgt spid="32"/>
                                        </p:tgtEl>
                                        <p:attrNameLst>
                                          <p:attrName>style.visibility</p:attrName>
                                        </p:attrNameLst>
                                      </p:cBhvr>
                                      <p:to>
                                        <p:strVal val="visible"/>
                                      </p:to>
                                    </p:set>
                                    <p:animEffect transition="in" filter="fade">
                                      <p:cBhvr>
                                        <p:cTn id="52" dur="1000"/>
                                        <p:tgtEl>
                                          <p:spTgt spid="32"/>
                                        </p:tgtEl>
                                      </p:cBhvr>
                                    </p:animEffect>
                                    <p:anim calcmode="lin" valueType="num">
                                      <p:cBhvr>
                                        <p:cTn id="53" dur="1000" fill="hold"/>
                                        <p:tgtEl>
                                          <p:spTgt spid="32"/>
                                        </p:tgtEl>
                                        <p:attrNameLst>
                                          <p:attrName>ppt_x</p:attrName>
                                        </p:attrNameLst>
                                      </p:cBhvr>
                                      <p:tavLst>
                                        <p:tav tm="0">
                                          <p:val>
                                            <p:strVal val="#ppt_x"/>
                                          </p:val>
                                        </p:tav>
                                        <p:tav tm="100000">
                                          <p:val>
                                            <p:strVal val="#ppt_x"/>
                                          </p:val>
                                        </p:tav>
                                      </p:tavLst>
                                    </p:anim>
                                    <p:anim calcmode="lin" valueType="num">
                                      <p:cBhvr>
                                        <p:cTn id="54" dur="1000" fill="hold"/>
                                        <p:tgtEl>
                                          <p:spTgt spid="32"/>
                                        </p:tgtEl>
                                        <p:attrNameLst>
                                          <p:attrName>ppt_y</p:attrName>
                                        </p:attrNameLst>
                                      </p:cBhvr>
                                      <p:tavLst>
                                        <p:tav tm="0">
                                          <p:val>
                                            <p:strVal val="#ppt_y+.1"/>
                                          </p:val>
                                        </p:tav>
                                        <p:tav tm="100000">
                                          <p:val>
                                            <p:strVal val="#ppt_y"/>
                                          </p:val>
                                        </p:tav>
                                      </p:tavLst>
                                    </p:anim>
                                  </p:childTnLst>
                                </p:cTn>
                              </p:par>
                            </p:childTnLst>
                          </p:cTn>
                        </p:par>
                        <p:par>
                          <p:cTn id="55" fill="hold">
                            <p:stCondLst>
                              <p:cond delay="6750"/>
                            </p:stCondLst>
                            <p:childTnLst>
                              <p:par>
                                <p:cTn id="56" presetID="42" presetClass="entr" presetSubtype="0" fill="hold" grpId="0" nodeType="after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1000"/>
                                        <p:tgtEl>
                                          <p:spTgt spid="44"/>
                                        </p:tgtEl>
                                      </p:cBhvr>
                                    </p:animEffect>
                                    <p:anim calcmode="lin" valueType="num">
                                      <p:cBhvr>
                                        <p:cTn id="59" dur="1000" fill="hold"/>
                                        <p:tgtEl>
                                          <p:spTgt spid="44"/>
                                        </p:tgtEl>
                                        <p:attrNameLst>
                                          <p:attrName>ppt_x</p:attrName>
                                        </p:attrNameLst>
                                      </p:cBhvr>
                                      <p:tavLst>
                                        <p:tav tm="0">
                                          <p:val>
                                            <p:strVal val="#ppt_x"/>
                                          </p:val>
                                        </p:tav>
                                        <p:tav tm="100000">
                                          <p:val>
                                            <p:strVal val="#ppt_x"/>
                                          </p:val>
                                        </p:tav>
                                      </p:tavLst>
                                    </p:anim>
                                    <p:anim calcmode="lin" valueType="num">
                                      <p:cBhvr>
                                        <p:cTn id="60"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41" grpId="0"/>
      <p:bldP spid="42" grpId="0"/>
      <p:bldP spid="43" grpId="0"/>
      <p:bldP spid="44" grpId="0"/>
      <p:bldP spid="45" grpId="0" animBg="1"/>
      <p:bldP spid="46" grpId="0" animBg="1"/>
      <p:bldP spid="4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 y="1636756"/>
            <a:ext cx="4312524" cy="4312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任意多边形 21"/>
          <p:cNvSpPr>
            <a:spLocks noChangeArrowheads="1"/>
          </p:cNvSpPr>
          <p:nvPr/>
        </p:nvSpPr>
        <p:spPr bwMode="auto">
          <a:xfrm>
            <a:off x="4017169" y="2025694"/>
            <a:ext cx="945356" cy="2872979"/>
          </a:xfrm>
          <a:custGeom>
            <a:avLst/>
            <a:gdLst>
              <a:gd name="T0" fmla="*/ 247064 w 1260784"/>
              <a:gd name="T1" fmla="*/ 0 h 3831199"/>
              <a:gd name="T2" fmla="*/ 279948 w 1260784"/>
              <a:gd name="T3" fmla="*/ 19491 h 3831199"/>
              <a:gd name="T4" fmla="*/ 1222805 w 1260784"/>
              <a:gd name="T5" fmla="*/ 2244952 h 3831199"/>
              <a:gd name="T6" fmla="*/ 18649 w 1260784"/>
              <a:gd name="T7" fmla="*/ 3821484 h 3831199"/>
              <a:gd name="T8" fmla="*/ 0 w 1260784"/>
              <a:gd name="T9" fmla="*/ 3829516 h 3831199"/>
              <a:gd name="T10" fmla="*/ 0 w 1260784"/>
              <a:gd name="T11" fmla="*/ 3634493 h 3831199"/>
              <a:gd name="T12" fmla="*/ 92875 w 1260784"/>
              <a:gd name="T13" fmla="*/ 3584877 h 3831199"/>
              <a:gd name="T14" fmla="*/ 1052215 w 1260784"/>
              <a:gd name="T15" fmla="*/ 2213367 h 3831199"/>
              <a:gd name="T16" fmla="*/ 341475 w 1260784"/>
              <a:gd name="T17" fmla="*/ 280295 h 3831199"/>
              <a:gd name="T18" fmla="*/ 191720 w 1260784"/>
              <a:gd name="T19" fmla="*/ 170335 h 383119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260784"/>
              <a:gd name="T31" fmla="*/ 0 h 3831199"/>
              <a:gd name="T32" fmla="*/ 1260784 w 1260784"/>
              <a:gd name="T33" fmla="*/ 3831199 h 383119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260784" h="3831199">
                <a:moveTo>
                  <a:pt x="247247" y="0"/>
                </a:moveTo>
                <a:lnTo>
                  <a:pt x="280155" y="19500"/>
                </a:lnTo>
                <a:cubicBezTo>
                  <a:pt x="989940" y="488931"/>
                  <a:pt x="1388787" y="1354140"/>
                  <a:pt x="1223705" y="2245939"/>
                </a:cubicBezTo>
                <a:cubicBezTo>
                  <a:pt x="1091296" y="2961236"/>
                  <a:pt x="626253" y="3530695"/>
                  <a:pt x="18664" y="3823164"/>
                </a:cubicBezTo>
                <a:lnTo>
                  <a:pt x="0" y="3831199"/>
                </a:lnTo>
                <a:lnTo>
                  <a:pt x="0" y="3636089"/>
                </a:lnTo>
                <a:lnTo>
                  <a:pt x="92944" y="3586452"/>
                </a:lnTo>
                <a:cubicBezTo>
                  <a:pt x="578358" y="3300486"/>
                  <a:pt x="942192" y="2812883"/>
                  <a:pt x="1052989" y="2214339"/>
                </a:cubicBezTo>
                <a:cubicBezTo>
                  <a:pt x="1192277" y="1461883"/>
                  <a:pt x="895400" y="729994"/>
                  <a:pt x="341727" y="280418"/>
                </a:cubicBezTo>
                <a:lnTo>
                  <a:pt x="191861" y="170410"/>
                </a:lnTo>
                <a:lnTo>
                  <a:pt x="247247" y="0"/>
                </a:ln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5" name="椭圆 8"/>
          <p:cNvSpPr>
            <a:spLocks noChangeArrowheads="1"/>
          </p:cNvSpPr>
          <p:nvPr/>
        </p:nvSpPr>
        <p:spPr bwMode="auto">
          <a:xfrm>
            <a:off x="4326731" y="2180476"/>
            <a:ext cx="539354" cy="540544"/>
          </a:xfrm>
          <a:prstGeom prst="ellipse">
            <a:avLst/>
          </a:prstGeom>
          <a:solidFill>
            <a:srgbClr val="FFFFFF"/>
          </a:solidFill>
          <a:ln w="28575">
            <a:solidFill>
              <a:srgbClr val="C00000"/>
            </a:solidFill>
            <a:round/>
            <a:headEnd/>
            <a:tailEnd/>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a:ln>
                  <a:noFill/>
                </a:ln>
                <a:solidFill>
                  <a:srgbClr val="C00000"/>
                </a:solidFill>
                <a:effectLst/>
                <a:uLnTx/>
                <a:uFillTx/>
                <a:latin typeface="微软雅黑" pitchFamily="34" charset="-122"/>
                <a:ea typeface="微软雅黑" pitchFamily="34" charset="-122"/>
                <a:sym typeface="微软雅黑" pitchFamily="34" charset="-122"/>
              </a:rPr>
              <a:t>1</a:t>
            </a:r>
            <a:endParaRPr kumimoji="0" lang="zh-CN" altLang="en-US" sz="1800" b="0" i="0" u="none" strike="noStrike" kern="0" cap="none" spc="0" normalizeH="0" baseline="0" noProof="0">
              <a:ln>
                <a:noFill/>
              </a:ln>
              <a:solidFill>
                <a:sysClr val="windowText" lastClr="000000"/>
              </a:solidFill>
              <a:effectLst/>
              <a:uLnTx/>
              <a:uFillTx/>
            </a:endParaRPr>
          </a:p>
        </p:txBody>
      </p:sp>
      <p:sp>
        <p:nvSpPr>
          <p:cNvPr id="16" name="椭圆 17"/>
          <p:cNvSpPr>
            <a:spLocks noChangeArrowheads="1"/>
          </p:cNvSpPr>
          <p:nvPr/>
        </p:nvSpPr>
        <p:spPr bwMode="auto">
          <a:xfrm>
            <a:off x="4652963" y="3232988"/>
            <a:ext cx="540544" cy="540544"/>
          </a:xfrm>
          <a:prstGeom prst="ellipse">
            <a:avLst/>
          </a:prstGeom>
          <a:solidFill>
            <a:srgbClr val="FFFFFF"/>
          </a:solidFill>
          <a:ln w="28575">
            <a:solidFill>
              <a:srgbClr val="C00000"/>
            </a:solidFill>
            <a:round/>
            <a:headEnd/>
            <a:tailEnd/>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a:ln>
                  <a:noFill/>
                </a:ln>
                <a:solidFill>
                  <a:srgbClr val="C00000"/>
                </a:solidFill>
                <a:effectLst/>
                <a:uLnTx/>
                <a:uFillTx/>
                <a:latin typeface="微软雅黑" pitchFamily="34" charset="-122"/>
                <a:ea typeface="微软雅黑" pitchFamily="34" charset="-122"/>
                <a:sym typeface="微软雅黑" pitchFamily="34" charset="-122"/>
              </a:rPr>
              <a:t>2</a:t>
            </a:r>
            <a:endParaRPr kumimoji="0" lang="zh-CN" altLang="en-US" sz="1800" b="0" i="0" u="none" strike="noStrike" kern="0" cap="none" spc="0" normalizeH="0" baseline="0" noProof="0">
              <a:ln>
                <a:noFill/>
              </a:ln>
              <a:solidFill>
                <a:sysClr val="windowText" lastClr="000000"/>
              </a:solidFill>
              <a:effectLst/>
              <a:uLnTx/>
              <a:uFillTx/>
            </a:endParaRPr>
          </a:p>
        </p:txBody>
      </p:sp>
      <p:sp>
        <p:nvSpPr>
          <p:cNvPr id="17" name="椭圆 18"/>
          <p:cNvSpPr>
            <a:spLocks noChangeArrowheads="1"/>
          </p:cNvSpPr>
          <p:nvPr/>
        </p:nvSpPr>
        <p:spPr bwMode="auto">
          <a:xfrm>
            <a:off x="4219575" y="4274785"/>
            <a:ext cx="539354" cy="539353"/>
          </a:xfrm>
          <a:prstGeom prst="ellipse">
            <a:avLst/>
          </a:prstGeom>
          <a:solidFill>
            <a:srgbClr val="FFFFFF"/>
          </a:solidFill>
          <a:ln w="28575">
            <a:solidFill>
              <a:srgbClr val="C00000"/>
            </a:solidFill>
            <a:round/>
            <a:headEnd/>
            <a:tailEnd/>
          </a:ln>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000" b="0" i="0" u="none" strike="noStrike" kern="0" cap="none" spc="0" normalizeH="0" baseline="0" noProof="0">
                <a:ln>
                  <a:noFill/>
                </a:ln>
                <a:solidFill>
                  <a:srgbClr val="C00000"/>
                </a:solidFill>
                <a:effectLst/>
                <a:uLnTx/>
                <a:uFillTx/>
                <a:latin typeface="微软雅黑" pitchFamily="34" charset="-122"/>
                <a:ea typeface="微软雅黑" pitchFamily="34" charset="-122"/>
                <a:sym typeface="微软雅黑" pitchFamily="34" charset="-122"/>
              </a:rPr>
              <a:t>3</a:t>
            </a:r>
            <a:endParaRPr kumimoji="0" lang="zh-CN" altLang="en-US" sz="1800" b="0" i="0" u="none" strike="noStrike" kern="0" cap="none" spc="0" normalizeH="0" baseline="0" noProof="0">
              <a:ln>
                <a:noFill/>
              </a:ln>
              <a:solidFill>
                <a:sysClr val="windowText" lastClr="000000"/>
              </a:solidFill>
              <a:effectLst/>
              <a:uLnTx/>
              <a:uFillTx/>
            </a:endParaRPr>
          </a:p>
        </p:txBody>
      </p:sp>
      <p:sp>
        <p:nvSpPr>
          <p:cNvPr id="18" name="文本框 22"/>
          <p:cNvSpPr>
            <a:spLocks noChangeArrowheads="1"/>
          </p:cNvSpPr>
          <p:nvPr/>
        </p:nvSpPr>
        <p:spPr bwMode="auto">
          <a:xfrm>
            <a:off x="4973241" y="2180475"/>
            <a:ext cx="3327797"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这里输入活动宣传的第</a:t>
            </a:r>
            <a:r>
              <a:rPr kumimoji="0" lang="en-US" altLang="zh-CN"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1</a:t>
            </a:r>
            <a:r>
              <a:rPr kumimoji="0" lang="zh-CN" altLang="en-US"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个方式或注意事项这里输入活动宣传的第</a:t>
            </a:r>
            <a:r>
              <a:rPr kumimoji="0" lang="en-US" altLang="zh-CN"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1</a:t>
            </a:r>
            <a:r>
              <a:rPr kumimoji="0" lang="zh-CN" altLang="en-US"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个方式或注意事项这里输入活动宣传的第</a:t>
            </a:r>
            <a:r>
              <a:rPr kumimoji="0" lang="en-US" altLang="zh-CN"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1</a:t>
            </a:r>
            <a:r>
              <a:rPr kumimoji="0" lang="zh-CN" altLang="en-US"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个方式或注意事项</a:t>
            </a:r>
            <a:endParaRPr kumimoji="0" lang="zh-CN" altLang="en-US" sz="1800" b="0" i="0" u="none" strike="noStrike" kern="0" cap="none" spc="0" normalizeH="0" baseline="0" noProof="0">
              <a:ln>
                <a:noFill/>
              </a:ln>
              <a:solidFill>
                <a:sysClr val="windowText" lastClr="000000"/>
              </a:solidFill>
              <a:effectLst/>
              <a:uLnTx/>
              <a:uFillTx/>
            </a:endParaRPr>
          </a:p>
        </p:txBody>
      </p:sp>
      <p:sp>
        <p:nvSpPr>
          <p:cNvPr id="19" name="文本框 23"/>
          <p:cNvSpPr>
            <a:spLocks noChangeArrowheads="1"/>
          </p:cNvSpPr>
          <p:nvPr/>
        </p:nvSpPr>
        <p:spPr bwMode="auto">
          <a:xfrm>
            <a:off x="5332810" y="3238941"/>
            <a:ext cx="3326606"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这里输入活动宣传的第</a:t>
            </a:r>
            <a:r>
              <a:rPr kumimoji="0" lang="en-US" altLang="zh-CN"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2</a:t>
            </a:r>
            <a:r>
              <a:rPr kumimoji="0" lang="zh-CN" altLang="en-US"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个方式或注意事项这里输入活动宣传的第</a:t>
            </a:r>
            <a:r>
              <a:rPr kumimoji="0" lang="en-US" altLang="zh-CN"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2</a:t>
            </a:r>
            <a:r>
              <a:rPr kumimoji="0" lang="zh-CN" altLang="en-US"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个方式或注意事项这里输入活动宣传的第</a:t>
            </a:r>
            <a:r>
              <a:rPr kumimoji="0" lang="en-US" altLang="zh-CN"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2</a:t>
            </a:r>
            <a:r>
              <a:rPr kumimoji="0" lang="zh-CN" altLang="en-US"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个方式或注意事项</a:t>
            </a: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文本框 24"/>
          <p:cNvSpPr>
            <a:spLocks noChangeArrowheads="1"/>
          </p:cNvSpPr>
          <p:nvPr/>
        </p:nvSpPr>
        <p:spPr bwMode="auto">
          <a:xfrm>
            <a:off x="4866085" y="4272404"/>
            <a:ext cx="3327797"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这里输入活动宣传的第</a:t>
            </a:r>
            <a:r>
              <a:rPr kumimoji="0" lang="en-US" altLang="zh-CN"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3</a:t>
            </a:r>
            <a:r>
              <a:rPr kumimoji="0" lang="zh-CN" altLang="en-US"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个方式或注意事项这里输入活动宣传的第</a:t>
            </a:r>
            <a:r>
              <a:rPr kumimoji="0" lang="en-US" altLang="zh-CN"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3</a:t>
            </a:r>
            <a:r>
              <a:rPr kumimoji="0" lang="zh-CN" altLang="en-US"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个方式或注意事项这里输入活动宣传的第</a:t>
            </a:r>
            <a:r>
              <a:rPr kumimoji="0" lang="en-US" altLang="zh-CN"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3</a:t>
            </a:r>
            <a:r>
              <a:rPr kumimoji="0" lang="zh-CN" altLang="en-US" sz="12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个方式或注意事项</a:t>
            </a:r>
            <a:endParaRPr kumimoji="0" lang="zh-CN" altLang="en-US" sz="1800" b="0" i="0" u="none" strike="noStrike" kern="0" cap="none" spc="0" normalizeH="0" baseline="0" noProof="0">
              <a:ln>
                <a:noFill/>
              </a:ln>
              <a:solidFill>
                <a:sysClr val="windowText" lastClr="000000"/>
              </a:solidFill>
              <a:effectLst/>
              <a:uLnTx/>
              <a:uFillTx/>
            </a:endParaRPr>
          </a:p>
        </p:txBody>
      </p:sp>
      <p:sp>
        <p:nvSpPr>
          <p:cNvPr id="21" name="任意多边形 20"/>
          <p:cNvSpPr/>
          <p:nvPr/>
        </p:nvSpPr>
        <p:spPr>
          <a:xfrm rot="16200000">
            <a:off x="1592646" y="-319059"/>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2" name="矩形 21"/>
          <p:cNvSpPr/>
          <p:nvPr/>
        </p:nvSpPr>
        <p:spPr bwMode="auto">
          <a:xfrm>
            <a:off x="189992" y="904016"/>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文本框 28"/>
          <p:cNvSpPr>
            <a:spLocks noChangeArrowheads="1"/>
          </p:cNvSpPr>
          <p:nvPr/>
        </p:nvSpPr>
        <p:spPr bwMode="auto">
          <a:xfrm>
            <a:off x="497968" y="985327"/>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活动宣传重点</a:t>
            </a:r>
            <a:endParaRPr lang="zh-CN" altLang="en-US" b="1" dirty="0">
              <a:solidFill>
                <a:srgbClr val="262626"/>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0-#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 calcmode="lin" valueType="num">
                                      <p:cBhvr>
                                        <p:cTn id="19" dur="500" fill="hold"/>
                                        <p:tgtEl>
                                          <p:spTgt spid="23"/>
                                        </p:tgtEl>
                                        <p:attrNameLst>
                                          <p:attrName>style.rotation</p:attrName>
                                        </p:attrNameLst>
                                      </p:cBhvr>
                                      <p:tavLst>
                                        <p:tav tm="0">
                                          <p:val>
                                            <p:fltVal val="360"/>
                                          </p:val>
                                        </p:tav>
                                        <p:tav tm="100000">
                                          <p:val>
                                            <p:fltVal val="0"/>
                                          </p:val>
                                        </p:tav>
                                      </p:tavLst>
                                    </p:anim>
                                    <p:animEffect transition="in" filter="fade">
                                      <p:cBhvr>
                                        <p:cTn id="20" dur="500"/>
                                        <p:tgtEl>
                                          <p:spTgt spid="23"/>
                                        </p:tgtEl>
                                      </p:cBhvr>
                                    </p:animEffect>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1000"/>
                                        <p:tgtEl>
                                          <p:spTgt spid="13"/>
                                        </p:tgtEl>
                                      </p:cBhvr>
                                    </p:animEffect>
                                    <p:anim calcmode="lin" valueType="num">
                                      <p:cBhvr>
                                        <p:cTn id="25" dur="1000" fill="hold"/>
                                        <p:tgtEl>
                                          <p:spTgt spid="13"/>
                                        </p:tgtEl>
                                        <p:attrNameLst>
                                          <p:attrName>ppt_x</p:attrName>
                                        </p:attrNameLst>
                                      </p:cBhvr>
                                      <p:tavLst>
                                        <p:tav tm="0">
                                          <p:val>
                                            <p:strVal val="#ppt_x"/>
                                          </p:val>
                                        </p:tav>
                                        <p:tav tm="100000">
                                          <p:val>
                                            <p:strVal val="#ppt_x"/>
                                          </p:val>
                                        </p:tav>
                                      </p:tavLst>
                                    </p:anim>
                                    <p:anim calcmode="lin" valueType="num">
                                      <p:cBhvr>
                                        <p:cTn id="26" dur="1000" fill="hold"/>
                                        <p:tgtEl>
                                          <p:spTgt spid="13"/>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22" presetClass="entr" presetSubtype="4" fill="hold" grpId="0" nodeType="after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wipe(down)">
                                      <p:cBhvr>
                                        <p:cTn id="30" dur="500"/>
                                        <p:tgtEl>
                                          <p:spTgt spid="14"/>
                                        </p:tgtEl>
                                      </p:cBhvr>
                                    </p:animEffect>
                                  </p:childTnLst>
                                </p:cTn>
                              </p:par>
                            </p:childTnLst>
                          </p:cTn>
                        </p:par>
                        <p:par>
                          <p:cTn id="31" fill="hold">
                            <p:stCondLst>
                              <p:cond delay="3250"/>
                            </p:stCondLst>
                            <p:childTnLst>
                              <p:par>
                                <p:cTn id="32" presetID="22" presetClass="entr" presetSubtype="4" fill="hold" grpId="0" nodeType="after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wipe(down)">
                                      <p:cBhvr>
                                        <p:cTn id="34" dur="500"/>
                                        <p:tgtEl>
                                          <p:spTgt spid="15"/>
                                        </p:tgtEl>
                                      </p:cBhvr>
                                    </p:animEffect>
                                  </p:childTnLst>
                                </p:cTn>
                              </p:par>
                            </p:childTnLst>
                          </p:cTn>
                        </p:par>
                        <p:par>
                          <p:cTn id="35" fill="hold">
                            <p:stCondLst>
                              <p:cond delay="3750"/>
                            </p:stCondLst>
                            <p:childTnLst>
                              <p:par>
                                <p:cTn id="36" presetID="22" presetClass="entr" presetSubtype="4" fill="hold" grpId="0" nodeType="after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wipe(down)">
                                      <p:cBhvr>
                                        <p:cTn id="38" dur="500"/>
                                        <p:tgtEl>
                                          <p:spTgt spid="16"/>
                                        </p:tgtEl>
                                      </p:cBhvr>
                                    </p:animEffect>
                                  </p:childTnLst>
                                </p:cTn>
                              </p:par>
                            </p:childTnLst>
                          </p:cTn>
                        </p:par>
                        <p:par>
                          <p:cTn id="39" fill="hold">
                            <p:stCondLst>
                              <p:cond delay="4250"/>
                            </p:stCondLst>
                            <p:childTnLst>
                              <p:par>
                                <p:cTn id="40" presetID="22" presetClass="entr" presetSubtype="4"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ipe(down)">
                                      <p:cBhvr>
                                        <p:cTn id="42" dur="500"/>
                                        <p:tgtEl>
                                          <p:spTgt spid="17"/>
                                        </p:tgtEl>
                                      </p:cBhvr>
                                    </p:animEffect>
                                  </p:childTnLst>
                                </p:cTn>
                              </p:par>
                            </p:childTnLst>
                          </p:cTn>
                        </p:par>
                        <p:par>
                          <p:cTn id="43" fill="hold">
                            <p:stCondLst>
                              <p:cond delay="4750"/>
                            </p:stCondLst>
                            <p:childTnLst>
                              <p:par>
                                <p:cTn id="44" presetID="22" presetClass="entr" presetSubtype="4"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wipe(down)">
                                      <p:cBhvr>
                                        <p:cTn id="46" dur="500"/>
                                        <p:tgtEl>
                                          <p:spTgt spid="18"/>
                                        </p:tgtEl>
                                      </p:cBhvr>
                                    </p:animEffect>
                                  </p:childTnLst>
                                </p:cTn>
                              </p:par>
                            </p:childTnLst>
                          </p:cTn>
                        </p:par>
                        <p:par>
                          <p:cTn id="47" fill="hold">
                            <p:stCondLst>
                              <p:cond delay="5250"/>
                            </p:stCondLst>
                            <p:childTnLst>
                              <p:par>
                                <p:cTn id="48" presetID="22" presetClass="entr" presetSubtype="4"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down)">
                                      <p:cBhvr>
                                        <p:cTn id="50" dur="500"/>
                                        <p:tgtEl>
                                          <p:spTgt spid="19"/>
                                        </p:tgtEl>
                                      </p:cBhvr>
                                    </p:animEffect>
                                  </p:childTnLst>
                                </p:cTn>
                              </p:par>
                            </p:childTnLst>
                          </p:cTn>
                        </p:par>
                        <p:par>
                          <p:cTn id="51" fill="hold">
                            <p:stCondLst>
                              <p:cond delay="5750"/>
                            </p:stCondLst>
                            <p:childTnLst>
                              <p:par>
                                <p:cTn id="52" presetID="22" presetClass="entr" presetSubtype="4"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Effect transition="in" filter="wipe(down)">
                                      <p:cBhvr>
                                        <p:cTn id="5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p:bldP spid="19" grpId="0"/>
      <p:bldP spid="20" grpId="0"/>
      <p:bldP spid="21" grpId="0" animBg="1"/>
      <p:bldP spid="22" grpId="0" animBg="1"/>
      <p:bldP spid="2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图片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0792" y="1793577"/>
            <a:ext cx="4429125" cy="3651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 name="任意多边形 8"/>
          <p:cNvSpPr>
            <a:spLocks noChangeArrowheads="1"/>
          </p:cNvSpPr>
          <p:nvPr/>
        </p:nvSpPr>
        <p:spPr bwMode="auto">
          <a:xfrm>
            <a:off x="3431668" y="2896097"/>
            <a:ext cx="222647" cy="320278"/>
          </a:xfrm>
          <a:custGeom>
            <a:avLst/>
            <a:gdLst>
              <a:gd name="T0" fmla="*/ 11872 w 1044084"/>
              <a:gd name="T1" fmla="*/ 6195 h 1502916"/>
              <a:gd name="T2" fmla="*/ 6080 w 1044084"/>
              <a:gd name="T3" fmla="*/ 11976 h 1502916"/>
              <a:gd name="T4" fmla="*/ 11872 w 1044084"/>
              <a:gd name="T5" fmla="*/ 17756 h 1502916"/>
              <a:gd name="T6" fmla="*/ 17664 w 1044084"/>
              <a:gd name="T7" fmla="*/ 11976 h 1502916"/>
              <a:gd name="T8" fmla="*/ 11872 w 1044084"/>
              <a:gd name="T9" fmla="*/ 6195 h 1502916"/>
              <a:gd name="T10" fmla="*/ 11690 w 1044084"/>
              <a:gd name="T11" fmla="*/ 4 h 1502916"/>
              <a:gd name="T12" fmla="*/ 20263 w 1044084"/>
              <a:gd name="T13" fmla="*/ 3729 h 1502916"/>
              <a:gd name="T14" fmla="*/ 20263 w 1044084"/>
              <a:gd name="T15" fmla="*/ 3729 h 1502916"/>
              <a:gd name="T16" fmla="*/ 20701 w 1044084"/>
              <a:gd name="T17" fmla="*/ 20659 h 1502916"/>
              <a:gd name="T18" fmla="*/ 12582 w 1044084"/>
              <a:gd name="T19" fmla="*/ 34477 h 1502916"/>
              <a:gd name="T20" fmla="*/ 3736 w 1044084"/>
              <a:gd name="T21" fmla="*/ 20222 h 1502916"/>
              <a:gd name="T22" fmla="*/ 3298 w 1044084"/>
              <a:gd name="T23" fmla="*/ 3292 h 1502916"/>
              <a:gd name="T24" fmla="*/ 11690 w 1044084"/>
              <a:gd name="T25" fmla="*/ 4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9" name="任意多边形 11"/>
          <p:cNvSpPr>
            <a:spLocks noChangeArrowheads="1"/>
          </p:cNvSpPr>
          <p:nvPr/>
        </p:nvSpPr>
        <p:spPr bwMode="auto">
          <a:xfrm>
            <a:off x="3903155" y="3817640"/>
            <a:ext cx="152400" cy="219075"/>
          </a:xfrm>
          <a:custGeom>
            <a:avLst/>
            <a:gdLst>
              <a:gd name="T0" fmla="*/ 3807 w 1044084"/>
              <a:gd name="T1" fmla="*/ 1983 h 1502916"/>
              <a:gd name="T2" fmla="*/ 1950 w 1044084"/>
              <a:gd name="T3" fmla="*/ 3833 h 1502916"/>
              <a:gd name="T4" fmla="*/ 3807 w 1044084"/>
              <a:gd name="T5" fmla="*/ 5683 h 1502916"/>
              <a:gd name="T6" fmla="*/ 5665 w 1044084"/>
              <a:gd name="T7" fmla="*/ 3833 h 1502916"/>
              <a:gd name="T8" fmla="*/ 3807 w 1044084"/>
              <a:gd name="T9" fmla="*/ 1983 h 1502916"/>
              <a:gd name="T10" fmla="*/ 3749 w 1044084"/>
              <a:gd name="T11" fmla="*/ 1 h 1502916"/>
              <a:gd name="T12" fmla="*/ 6498 w 1044084"/>
              <a:gd name="T13" fmla="*/ 1193 h 1502916"/>
              <a:gd name="T14" fmla="*/ 6498 w 1044084"/>
              <a:gd name="T15" fmla="*/ 1193 h 1502916"/>
              <a:gd name="T16" fmla="*/ 6639 w 1044084"/>
              <a:gd name="T17" fmla="*/ 6612 h 1502916"/>
              <a:gd name="T18" fmla="*/ 4035 w 1044084"/>
              <a:gd name="T19" fmla="*/ 11034 h 1502916"/>
              <a:gd name="T20" fmla="*/ 1198 w 1044084"/>
              <a:gd name="T21" fmla="*/ 6472 h 1502916"/>
              <a:gd name="T22" fmla="*/ 1058 w 1044084"/>
              <a:gd name="T23" fmla="*/ 1054 h 1502916"/>
              <a:gd name="T24" fmla="*/ 3749 w 1044084"/>
              <a:gd name="T25" fmla="*/ 1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0" name="任意多边形 22"/>
          <p:cNvSpPr>
            <a:spLocks noChangeArrowheads="1"/>
          </p:cNvSpPr>
          <p:nvPr/>
        </p:nvSpPr>
        <p:spPr bwMode="auto">
          <a:xfrm>
            <a:off x="3345943" y="4664174"/>
            <a:ext cx="202406" cy="290513"/>
          </a:xfrm>
          <a:custGeom>
            <a:avLst/>
            <a:gdLst>
              <a:gd name="T0" fmla="*/ 8920 w 1044084"/>
              <a:gd name="T1" fmla="*/ 4623 h 1502916"/>
              <a:gd name="T2" fmla="*/ 4568 w 1044084"/>
              <a:gd name="T3" fmla="*/ 8937 h 1502916"/>
              <a:gd name="T4" fmla="*/ 8920 w 1044084"/>
              <a:gd name="T5" fmla="*/ 13252 h 1502916"/>
              <a:gd name="T6" fmla="*/ 13271 w 1044084"/>
              <a:gd name="T7" fmla="*/ 8937 h 1502916"/>
              <a:gd name="T8" fmla="*/ 8920 w 1044084"/>
              <a:gd name="T9" fmla="*/ 4623 h 1502916"/>
              <a:gd name="T10" fmla="*/ 8783 w 1044084"/>
              <a:gd name="T11" fmla="*/ 3 h 1502916"/>
              <a:gd name="T12" fmla="*/ 15224 w 1044084"/>
              <a:gd name="T13" fmla="*/ 2783 h 1502916"/>
              <a:gd name="T14" fmla="*/ 15224 w 1044084"/>
              <a:gd name="T15" fmla="*/ 2783 h 1502916"/>
              <a:gd name="T16" fmla="*/ 15553 w 1044084"/>
              <a:gd name="T17" fmla="*/ 15418 h 1502916"/>
              <a:gd name="T18" fmla="*/ 9453 w 1044084"/>
              <a:gd name="T19" fmla="*/ 25730 h 1502916"/>
              <a:gd name="T20" fmla="*/ 2807 w 1044084"/>
              <a:gd name="T21" fmla="*/ 15092 h 1502916"/>
              <a:gd name="T22" fmla="*/ 2478 w 1044084"/>
              <a:gd name="T23" fmla="*/ 2457 h 1502916"/>
              <a:gd name="T24" fmla="*/ 8783 w 1044084"/>
              <a:gd name="T25" fmla="*/ 3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1" name="文本框 23"/>
          <p:cNvSpPr>
            <a:spLocks noChangeArrowheads="1"/>
          </p:cNvSpPr>
          <p:nvPr/>
        </p:nvSpPr>
        <p:spPr bwMode="auto">
          <a:xfrm>
            <a:off x="3674554" y="2909193"/>
            <a:ext cx="115728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19294B"/>
                </a:solidFill>
                <a:latin typeface="微软雅黑" pitchFamily="34" charset="-122"/>
                <a:ea typeface="微软雅黑" pitchFamily="34" charset="-122"/>
                <a:sym typeface="微软雅黑" pitchFamily="34" charset="-122"/>
              </a:rPr>
              <a:t>北京 </a:t>
            </a:r>
            <a:r>
              <a:rPr lang="en-US" altLang="zh-CN" dirty="0">
                <a:solidFill>
                  <a:srgbClr val="19294B"/>
                </a:solidFill>
                <a:latin typeface="Impact" pitchFamily="34" charset="0"/>
                <a:sym typeface="Impact" pitchFamily="34" charset="0"/>
              </a:rPr>
              <a:t>35%</a:t>
            </a:r>
            <a:endParaRPr lang="zh-CN" altLang="en-US" dirty="0">
              <a:solidFill>
                <a:srgbClr val="19294B"/>
              </a:solidFill>
              <a:latin typeface="Impact" pitchFamily="34" charset="0"/>
              <a:sym typeface="Impact" pitchFamily="34" charset="0"/>
            </a:endParaRPr>
          </a:p>
        </p:txBody>
      </p:sp>
      <p:sp>
        <p:nvSpPr>
          <p:cNvPr id="42" name="文本框 24"/>
          <p:cNvSpPr>
            <a:spLocks noChangeArrowheads="1"/>
          </p:cNvSpPr>
          <p:nvPr/>
        </p:nvSpPr>
        <p:spPr bwMode="auto">
          <a:xfrm>
            <a:off x="4048411" y="3735487"/>
            <a:ext cx="115728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19294B"/>
                </a:solidFill>
                <a:latin typeface="微软雅黑" pitchFamily="34" charset="-122"/>
                <a:ea typeface="微软雅黑" pitchFamily="34" charset="-122"/>
                <a:sym typeface="微软雅黑" pitchFamily="34" charset="-122"/>
              </a:rPr>
              <a:t>上海 </a:t>
            </a:r>
            <a:r>
              <a:rPr lang="en-US" altLang="zh-CN" dirty="0">
                <a:solidFill>
                  <a:srgbClr val="19294B"/>
                </a:solidFill>
                <a:latin typeface="Impact" pitchFamily="34" charset="0"/>
                <a:sym typeface="Impact" pitchFamily="34" charset="0"/>
              </a:rPr>
              <a:t>21%</a:t>
            </a:r>
            <a:endParaRPr lang="zh-CN" altLang="en-US" dirty="0">
              <a:solidFill>
                <a:srgbClr val="19294B"/>
              </a:solidFill>
              <a:latin typeface="Impact" pitchFamily="34" charset="0"/>
              <a:sym typeface="Impact" pitchFamily="34" charset="0"/>
            </a:endParaRPr>
          </a:p>
        </p:txBody>
      </p:sp>
      <p:sp>
        <p:nvSpPr>
          <p:cNvPr id="43" name="文本框 25"/>
          <p:cNvSpPr>
            <a:spLocks noChangeArrowheads="1"/>
          </p:cNvSpPr>
          <p:nvPr/>
        </p:nvSpPr>
        <p:spPr bwMode="auto">
          <a:xfrm>
            <a:off x="3400711" y="4853483"/>
            <a:ext cx="115728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a:solidFill>
                  <a:srgbClr val="19294B"/>
                </a:solidFill>
                <a:latin typeface="微软雅黑" pitchFamily="34" charset="-122"/>
                <a:ea typeface="微软雅黑" pitchFamily="34" charset="-122"/>
                <a:sym typeface="微软雅黑" pitchFamily="34" charset="-122"/>
              </a:rPr>
              <a:t>广州 </a:t>
            </a:r>
            <a:r>
              <a:rPr lang="en-US" altLang="zh-CN">
                <a:solidFill>
                  <a:srgbClr val="19294B"/>
                </a:solidFill>
                <a:latin typeface="Impact" pitchFamily="34" charset="0"/>
                <a:sym typeface="Impact" pitchFamily="34" charset="0"/>
              </a:rPr>
              <a:t>31%</a:t>
            </a:r>
            <a:endParaRPr lang="zh-CN" altLang="en-US">
              <a:solidFill>
                <a:srgbClr val="19294B"/>
              </a:solidFill>
              <a:latin typeface="Impact" pitchFamily="34" charset="0"/>
              <a:sym typeface="Impact" pitchFamily="34" charset="0"/>
            </a:endParaRPr>
          </a:p>
        </p:txBody>
      </p:sp>
      <p:sp>
        <p:nvSpPr>
          <p:cNvPr id="44" name="任意多边形 26"/>
          <p:cNvSpPr>
            <a:spLocks noChangeArrowheads="1"/>
          </p:cNvSpPr>
          <p:nvPr/>
        </p:nvSpPr>
        <p:spPr bwMode="auto">
          <a:xfrm>
            <a:off x="2817305" y="4067672"/>
            <a:ext cx="152400" cy="220265"/>
          </a:xfrm>
          <a:custGeom>
            <a:avLst/>
            <a:gdLst>
              <a:gd name="T0" fmla="*/ 3807 w 1044084"/>
              <a:gd name="T1" fmla="*/ 2015 h 1502916"/>
              <a:gd name="T2" fmla="*/ 1950 w 1044084"/>
              <a:gd name="T3" fmla="*/ 3896 h 1502916"/>
              <a:gd name="T4" fmla="*/ 3807 w 1044084"/>
              <a:gd name="T5" fmla="*/ 5776 h 1502916"/>
              <a:gd name="T6" fmla="*/ 5665 w 1044084"/>
              <a:gd name="T7" fmla="*/ 3896 h 1502916"/>
              <a:gd name="T8" fmla="*/ 3807 w 1044084"/>
              <a:gd name="T9" fmla="*/ 2015 h 1502916"/>
              <a:gd name="T10" fmla="*/ 3749 w 1044084"/>
              <a:gd name="T11" fmla="*/ 1 h 1502916"/>
              <a:gd name="T12" fmla="*/ 6498 w 1044084"/>
              <a:gd name="T13" fmla="*/ 1213 h 1502916"/>
              <a:gd name="T14" fmla="*/ 6498 w 1044084"/>
              <a:gd name="T15" fmla="*/ 1213 h 1502916"/>
              <a:gd name="T16" fmla="*/ 6639 w 1044084"/>
              <a:gd name="T17" fmla="*/ 6720 h 1502916"/>
              <a:gd name="T18" fmla="*/ 4035 w 1044084"/>
              <a:gd name="T19" fmla="*/ 11215 h 1502916"/>
              <a:gd name="T20" fmla="*/ 1198 w 1044084"/>
              <a:gd name="T21" fmla="*/ 6578 h 1502916"/>
              <a:gd name="T22" fmla="*/ 1058 w 1044084"/>
              <a:gd name="T23" fmla="*/ 1071 h 1502916"/>
              <a:gd name="T24" fmla="*/ 3749 w 1044084"/>
              <a:gd name="T25" fmla="*/ 1 h 15029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44084"/>
              <a:gd name="T40" fmla="*/ 0 h 1502916"/>
              <a:gd name="T41" fmla="*/ 1044084 w 1044084"/>
              <a:gd name="T42" fmla="*/ 1502916 h 15029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44084" h="1502916">
                <a:moveTo>
                  <a:pt x="516491" y="270042"/>
                </a:moveTo>
                <a:cubicBezTo>
                  <a:pt x="377315" y="270042"/>
                  <a:pt x="264491" y="382866"/>
                  <a:pt x="264491" y="522042"/>
                </a:cubicBezTo>
                <a:cubicBezTo>
                  <a:pt x="264491" y="661218"/>
                  <a:pt x="377315" y="774042"/>
                  <a:pt x="516491" y="774042"/>
                </a:cubicBezTo>
                <a:cubicBezTo>
                  <a:pt x="655667" y="774042"/>
                  <a:pt x="768491" y="661218"/>
                  <a:pt x="768491" y="522042"/>
                </a:cubicBezTo>
                <a:cubicBezTo>
                  <a:pt x="768491" y="382866"/>
                  <a:pt x="655667" y="270042"/>
                  <a:pt x="516491" y="270042"/>
                </a:cubicBezTo>
                <a:close/>
                <a:moveTo>
                  <a:pt x="508572" y="174"/>
                </a:moveTo>
                <a:cubicBezTo>
                  <a:pt x="642129" y="3622"/>
                  <a:pt x="777002" y="58020"/>
                  <a:pt x="881533" y="162551"/>
                </a:cubicBezTo>
                <a:cubicBezTo>
                  <a:pt x="1090595" y="371614"/>
                  <a:pt x="1099124" y="702042"/>
                  <a:pt x="900583" y="900584"/>
                </a:cubicBezTo>
                <a:cubicBezTo>
                  <a:pt x="741324" y="1059843"/>
                  <a:pt x="623584" y="1260620"/>
                  <a:pt x="547360" y="1502916"/>
                </a:cubicBezTo>
                <a:cubicBezTo>
                  <a:pt x="458520" y="1256360"/>
                  <a:pt x="330250" y="1049232"/>
                  <a:pt x="162551" y="881533"/>
                </a:cubicBezTo>
                <a:cubicBezTo>
                  <a:pt x="-46511" y="672470"/>
                  <a:pt x="-55040" y="342042"/>
                  <a:pt x="143501" y="143501"/>
                </a:cubicBezTo>
                <a:cubicBezTo>
                  <a:pt x="242772" y="44230"/>
                  <a:pt x="375015" y="-3273"/>
                  <a:pt x="508572" y="174"/>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5" name="文本框 27"/>
          <p:cNvSpPr>
            <a:spLocks noChangeArrowheads="1"/>
          </p:cNvSpPr>
          <p:nvPr/>
        </p:nvSpPr>
        <p:spPr bwMode="auto">
          <a:xfrm>
            <a:off x="2404158" y="3735487"/>
            <a:ext cx="115728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19294B"/>
                </a:solidFill>
                <a:latin typeface="微软雅黑" pitchFamily="34" charset="-122"/>
                <a:ea typeface="微软雅黑" pitchFamily="34" charset="-122"/>
                <a:sym typeface="微软雅黑" pitchFamily="34" charset="-122"/>
              </a:rPr>
              <a:t>重庆 </a:t>
            </a:r>
            <a:r>
              <a:rPr lang="en-US" altLang="zh-CN" dirty="0">
                <a:solidFill>
                  <a:srgbClr val="19294B"/>
                </a:solidFill>
                <a:latin typeface="Impact" pitchFamily="34" charset="0"/>
                <a:sym typeface="Impact" pitchFamily="34" charset="0"/>
              </a:rPr>
              <a:t>13%</a:t>
            </a:r>
            <a:endParaRPr lang="zh-CN" altLang="en-US" dirty="0">
              <a:solidFill>
                <a:srgbClr val="19294B"/>
              </a:solidFill>
              <a:latin typeface="Impact" pitchFamily="34" charset="0"/>
              <a:sym typeface="Impact" pitchFamily="34" charset="0"/>
            </a:endParaRPr>
          </a:p>
        </p:txBody>
      </p:sp>
      <p:sp>
        <p:nvSpPr>
          <p:cNvPr id="46" name="文本框 29"/>
          <p:cNvSpPr>
            <a:spLocks noChangeArrowheads="1"/>
          </p:cNvSpPr>
          <p:nvPr/>
        </p:nvSpPr>
        <p:spPr bwMode="auto">
          <a:xfrm>
            <a:off x="5679567" y="1685230"/>
            <a:ext cx="302895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595959"/>
                </a:solidFill>
                <a:latin typeface="微软雅黑" pitchFamily="34" charset="-122"/>
                <a:ea typeface="微软雅黑" pitchFamily="34" charset="-122"/>
                <a:sym typeface="微软雅黑" pitchFamily="34" charset="-122"/>
              </a:rPr>
              <a:t>请在这里输入第一个分析要点请在这里输入第一个分析要点请在这里输入第一个分析要点请在这里输入第一个分析要点</a:t>
            </a:r>
          </a:p>
        </p:txBody>
      </p:sp>
      <p:grpSp>
        <p:nvGrpSpPr>
          <p:cNvPr id="47" name="组合 50"/>
          <p:cNvGrpSpPr>
            <a:grpSpLocks/>
          </p:cNvGrpSpPr>
          <p:nvPr/>
        </p:nvGrpSpPr>
        <p:grpSpPr bwMode="auto">
          <a:xfrm>
            <a:off x="5454539" y="1451868"/>
            <a:ext cx="427434" cy="606029"/>
            <a:chOff x="0" y="0"/>
            <a:chExt cx="570354" cy="809083"/>
          </a:xfrm>
        </p:grpSpPr>
        <p:sp>
          <p:nvSpPr>
            <p:cNvPr id="48" name="文本框 33"/>
            <p:cNvSpPr>
              <a:spLocks noChangeArrowheads="1"/>
            </p:cNvSpPr>
            <p:nvPr/>
          </p:nvSpPr>
          <p:spPr bwMode="auto">
            <a:xfrm>
              <a:off x="0" y="0"/>
              <a:ext cx="570354" cy="8012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a:ln>
                    <a:noFill/>
                  </a:ln>
                  <a:solidFill>
                    <a:srgbClr val="19294B"/>
                  </a:solidFill>
                  <a:effectLst/>
                  <a:uLnTx/>
                  <a:uFillTx/>
                  <a:latin typeface="微软雅黑 Light" pitchFamily="2" charset="-122"/>
                  <a:ea typeface="微软雅黑 Light" pitchFamily="2" charset="-122"/>
                  <a:sym typeface="微软雅黑 Light" pitchFamily="2" charset="-122"/>
                </a:rPr>
                <a:t>1</a:t>
              </a:r>
              <a:endParaRPr kumimoji="0" lang="zh-CN" altLang="en-US" sz="3300" b="0" i="0" u="none" strike="noStrike" kern="0" cap="none" spc="0" normalizeH="0" baseline="0" noProof="0">
                <a:ln>
                  <a:noFill/>
                </a:ln>
                <a:solidFill>
                  <a:srgbClr val="19294B"/>
                </a:solidFill>
                <a:effectLst/>
                <a:uLnTx/>
                <a:uFillTx/>
                <a:latin typeface="微软雅黑 Light" pitchFamily="2" charset="-122"/>
                <a:ea typeface="微软雅黑 Light" pitchFamily="2" charset="-122"/>
                <a:sym typeface="微软雅黑 Light" pitchFamily="2" charset="-122"/>
              </a:endParaRPr>
            </a:p>
          </p:txBody>
        </p:sp>
        <p:sp>
          <p:nvSpPr>
            <p:cNvPr id="49" name="直角三角形 49"/>
            <p:cNvSpPr>
              <a:spLocks noChangeArrowheads="1"/>
            </p:cNvSpPr>
            <p:nvPr/>
          </p:nvSpPr>
          <p:spPr bwMode="auto">
            <a:xfrm rot="-5559855">
              <a:off x="155637" y="454384"/>
              <a:ext cx="200467" cy="161249"/>
            </a:xfrm>
            <a:prstGeom prst="rtTriangle">
              <a:avLst/>
            </a:prstGeom>
            <a:solidFill>
              <a:srgbClr val="F9F9F9"/>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50" name="直接连接符 37"/>
            <p:cNvSpPr>
              <a:spLocks noChangeShapeType="1"/>
            </p:cNvSpPr>
            <p:nvPr/>
          </p:nvSpPr>
          <p:spPr bwMode="auto">
            <a:xfrm flipH="1">
              <a:off x="49654" y="110840"/>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51" name="组合 51"/>
          <p:cNvGrpSpPr>
            <a:grpSpLocks/>
          </p:cNvGrpSpPr>
          <p:nvPr/>
        </p:nvGrpSpPr>
        <p:grpSpPr bwMode="auto">
          <a:xfrm>
            <a:off x="5267611" y="2415480"/>
            <a:ext cx="626269" cy="638173"/>
            <a:chOff x="0" y="0"/>
            <a:chExt cx="836459" cy="850698"/>
          </a:xfrm>
        </p:grpSpPr>
        <p:grpSp>
          <p:nvGrpSpPr>
            <p:cNvPr id="52" name="组合 43"/>
            <p:cNvGrpSpPr>
              <a:grpSpLocks/>
            </p:cNvGrpSpPr>
            <p:nvPr/>
          </p:nvGrpSpPr>
          <p:grpSpPr bwMode="auto">
            <a:xfrm>
              <a:off x="0" y="0"/>
              <a:ext cx="836459" cy="850698"/>
              <a:chOff x="0" y="0"/>
              <a:chExt cx="836459" cy="850698"/>
            </a:xfrm>
          </p:grpSpPr>
          <p:sp>
            <p:nvSpPr>
              <p:cNvPr id="54" name="文本框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a:ln>
                      <a:noFill/>
                    </a:ln>
                    <a:solidFill>
                      <a:srgbClr val="19294B"/>
                    </a:solidFill>
                    <a:effectLst/>
                    <a:uLnTx/>
                    <a:uFillTx/>
                    <a:latin typeface="微软雅黑 Light" pitchFamily="2" charset="-122"/>
                    <a:ea typeface="微软雅黑 Light" pitchFamily="2" charset="-122"/>
                    <a:sym typeface="微软雅黑 Light" pitchFamily="2" charset="-122"/>
                  </a:rPr>
                  <a:t>2</a:t>
                </a:r>
                <a:endParaRPr kumimoji="0" lang="zh-CN" altLang="en-US" sz="3300" b="0" i="0" u="none" strike="noStrike" kern="0" cap="none" spc="0" normalizeH="0" baseline="0" noProof="0">
                  <a:ln>
                    <a:noFill/>
                  </a:ln>
                  <a:solidFill>
                    <a:srgbClr val="19294B"/>
                  </a:solidFill>
                  <a:effectLst/>
                  <a:uLnTx/>
                  <a:uFillTx/>
                  <a:latin typeface="微软雅黑 Light" pitchFamily="2" charset="-122"/>
                  <a:ea typeface="微软雅黑 Light" pitchFamily="2" charset="-122"/>
                  <a:sym typeface="微软雅黑 Light" pitchFamily="2" charset="-122"/>
                </a:endParaRPr>
              </a:p>
            </p:txBody>
          </p:sp>
          <p:sp>
            <p:nvSpPr>
              <p:cNvPr id="55"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53" name="直接连接符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56" name="文本框 30"/>
          <p:cNvSpPr>
            <a:spLocks noChangeArrowheads="1"/>
          </p:cNvSpPr>
          <p:nvPr/>
        </p:nvSpPr>
        <p:spPr bwMode="auto">
          <a:xfrm>
            <a:off x="5616464" y="2678609"/>
            <a:ext cx="302895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595959"/>
                </a:solidFill>
                <a:latin typeface="微软雅黑" pitchFamily="34" charset="-122"/>
                <a:ea typeface="微软雅黑" pitchFamily="34" charset="-122"/>
                <a:sym typeface="微软雅黑" pitchFamily="34" charset="-122"/>
              </a:rPr>
              <a:t>请在这里输入第二个分析要点请在这里输入第二个分析要点请在这里输入第二个分析要点请在这里输入第二个分析要点</a:t>
            </a:r>
          </a:p>
        </p:txBody>
      </p:sp>
      <p:sp>
        <p:nvSpPr>
          <p:cNvPr id="57" name="任意多边形 56"/>
          <p:cNvSpPr/>
          <p:nvPr/>
        </p:nvSpPr>
        <p:spPr>
          <a:xfrm rot="16200000">
            <a:off x="1592646" y="-300589"/>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8" name="矩形 57"/>
          <p:cNvSpPr/>
          <p:nvPr/>
        </p:nvSpPr>
        <p:spPr bwMode="auto">
          <a:xfrm>
            <a:off x="189992" y="922486"/>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9" name="文本框 28"/>
          <p:cNvSpPr>
            <a:spLocks noChangeArrowheads="1"/>
          </p:cNvSpPr>
          <p:nvPr/>
        </p:nvSpPr>
        <p:spPr bwMode="auto">
          <a:xfrm>
            <a:off x="497968" y="1003797"/>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262626"/>
                </a:solidFill>
                <a:latin typeface="微软雅黑" pitchFamily="34" charset="-122"/>
                <a:ea typeface="微软雅黑" pitchFamily="34" charset="-122"/>
                <a:sym typeface="微软雅黑" pitchFamily="34" charset="-122"/>
              </a:rPr>
              <a:t>市场份额分析</a:t>
            </a:r>
          </a:p>
        </p:txBody>
      </p:sp>
      <p:grpSp>
        <p:nvGrpSpPr>
          <p:cNvPr id="60" name="组合 51"/>
          <p:cNvGrpSpPr>
            <a:grpSpLocks/>
          </p:cNvGrpSpPr>
          <p:nvPr/>
        </p:nvGrpSpPr>
        <p:grpSpPr bwMode="auto">
          <a:xfrm>
            <a:off x="5280311" y="3393380"/>
            <a:ext cx="626269" cy="638173"/>
            <a:chOff x="0" y="0"/>
            <a:chExt cx="836459" cy="850698"/>
          </a:xfrm>
        </p:grpSpPr>
        <p:grpSp>
          <p:nvGrpSpPr>
            <p:cNvPr id="61" name="组合 43"/>
            <p:cNvGrpSpPr>
              <a:grpSpLocks/>
            </p:cNvGrpSpPr>
            <p:nvPr/>
          </p:nvGrpSpPr>
          <p:grpSpPr bwMode="auto">
            <a:xfrm>
              <a:off x="0" y="0"/>
              <a:ext cx="836459" cy="850698"/>
              <a:chOff x="0" y="0"/>
              <a:chExt cx="836459" cy="850698"/>
            </a:xfrm>
          </p:grpSpPr>
          <p:sp>
            <p:nvSpPr>
              <p:cNvPr id="63" name="文本框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smtClean="0">
                    <a:ln>
                      <a:noFill/>
                    </a:ln>
                    <a:solidFill>
                      <a:srgbClr val="19294B"/>
                    </a:solidFill>
                    <a:effectLst/>
                    <a:uLnTx/>
                    <a:uFillTx/>
                    <a:latin typeface="微软雅黑 Light" pitchFamily="2" charset="-122"/>
                    <a:ea typeface="微软雅黑 Light" pitchFamily="2" charset="-122"/>
                    <a:sym typeface="微软雅黑 Light" pitchFamily="2" charset="-122"/>
                  </a:rPr>
                  <a:t>3</a:t>
                </a:r>
                <a:endParaRPr kumimoji="0" lang="zh-CN" altLang="en-US" sz="3300" b="0" i="0" u="none" strike="noStrike" kern="0" cap="none" spc="0" normalizeH="0" baseline="0" noProof="0" dirty="0">
                  <a:ln>
                    <a:noFill/>
                  </a:ln>
                  <a:solidFill>
                    <a:srgbClr val="19294B"/>
                  </a:solidFill>
                  <a:effectLst/>
                  <a:uLnTx/>
                  <a:uFillTx/>
                  <a:latin typeface="微软雅黑 Light" pitchFamily="2" charset="-122"/>
                  <a:ea typeface="微软雅黑 Light" pitchFamily="2" charset="-122"/>
                  <a:sym typeface="微软雅黑 Light" pitchFamily="2" charset="-122"/>
                </a:endParaRPr>
              </a:p>
            </p:txBody>
          </p:sp>
          <p:sp>
            <p:nvSpPr>
              <p:cNvPr id="64"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62" name="直接连接符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65" name="文本框 30"/>
          <p:cNvSpPr>
            <a:spLocks noChangeArrowheads="1"/>
          </p:cNvSpPr>
          <p:nvPr/>
        </p:nvSpPr>
        <p:spPr bwMode="auto">
          <a:xfrm>
            <a:off x="5629164" y="3656509"/>
            <a:ext cx="302895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595959"/>
                </a:solidFill>
                <a:latin typeface="微软雅黑" pitchFamily="34" charset="-122"/>
                <a:ea typeface="微软雅黑" pitchFamily="34" charset="-122"/>
                <a:sym typeface="微软雅黑" pitchFamily="34" charset="-122"/>
              </a:rPr>
              <a:t>请在这里输入第二个分析要点请在这里输入第二个分析要点请在这里输入第二个分析要点请在这里输入第二个分析要点</a:t>
            </a:r>
          </a:p>
        </p:txBody>
      </p:sp>
      <p:grpSp>
        <p:nvGrpSpPr>
          <p:cNvPr id="66" name="组合 51"/>
          <p:cNvGrpSpPr>
            <a:grpSpLocks/>
          </p:cNvGrpSpPr>
          <p:nvPr/>
        </p:nvGrpSpPr>
        <p:grpSpPr bwMode="auto">
          <a:xfrm>
            <a:off x="5280311" y="4383980"/>
            <a:ext cx="626269" cy="638173"/>
            <a:chOff x="0" y="0"/>
            <a:chExt cx="836459" cy="850698"/>
          </a:xfrm>
        </p:grpSpPr>
        <p:grpSp>
          <p:nvGrpSpPr>
            <p:cNvPr id="67" name="组合 43"/>
            <p:cNvGrpSpPr>
              <a:grpSpLocks/>
            </p:cNvGrpSpPr>
            <p:nvPr/>
          </p:nvGrpSpPr>
          <p:grpSpPr bwMode="auto">
            <a:xfrm>
              <a:off x="0" y="0"/>
              <a:ext cx="836459" cy="850698"/>
              <a:chOff x="0" y="0"/>
              <a:chExt cx="836459" cy="850698"/>
            </a:xfrm>
          </p:grpSpPr>
          <p:sp>
            <p:nvSpPr>
              <p:cNvPr id="69" name="文本框 40"/>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smtClean="0">
                    <a:ln>
                      <a:noFill/>
                    </a:ln>
                    <a:solidFill>
                      <a:srgbClr val="19294B"/>
                    </a:solidFill>
                    <a:effectLst/>
                    <a:uLnTx/>
                    <a:uFillTx/>
                    <a:latin typeface="微软雅黑 Light" pitchFamily="2" charset="-122"/>
                    <a:ea typeface="微软雅黑 Light" pitchFamily="2" charset="-122"/>
                    <a:sym typeface="微软雅黑 Light" pitchFamily="2" charset="-122"/>
                  </a:rPr>
                  <a:t>4</a:t>
                </a:r>
                <a:endParaRPr kumimoji="0" lang="zh-CN" altLang="en-US" sz="3300" b="0" i="0" u="none" strike="noStrike" kern="0" cap="none" spc="0" normalizeH="0" baseline="0" noProof="0" dirty="0">
                  <a:ln>
                    <a:noFill/>
                  </a:ln>
                  <a:solidFill>
                    <a:srgbClr val="19294B"/>
                  </a:solidFill>
                  <a:effectLst/>
                  <a:uLnTx/>
                  <a:uFillTx/>
                  <a:latin typeface="微软雅黑 Light" pitchFamily="2" charset="-122"/>
                  <a:ea typeface="微软雅黑 Light" pitchFamily="2" charset="-122"/>
                  <a:sym typeface="微软雅黑 Light" pitchFamily="2" charset="-122"/>
                </a:endParaRPr>
              </a:p>
            </p:txBody>
          </p:sp>
          <p:sp>
            <p:nvSpPr>
              <p:cNvPr id="70" name="直角三角形 42"/>
              <p:cNvSpPr>
                <a:spLocks noChangeArrowheads="1"/>
              </p:cNvSpPr>
              <p:nvPr/>
            </p:nvSpPr>
            <p:spPr bwMode="auto">
              <a:xfrm rot="-5249366">
                <a:off x="11832" y="26070"/>
                <a:ext cx="812796" cy="836459"/>
              </a:xfrm>
              <a:prstGeom prst="rtTriangle">
                <a:avLst/>
              </a:prstGeom>
              <a:solidFill>
                <a:srgbClr val="F7F7F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68" name="直接连接符 47"/>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71" name="文本框 30"/>
          <p:cNvSpPr>
            <a:spLocks noChangeArrowheads="1"/>
          </p:cNvSpPr>
          <p:nvPr/>
        </p:nvSpPr>
        <p:spPr bwMode="auto">
          <a:xfrm>
            <a:off x="5629164" y="4647109"/>
            <a:ext cx="302895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595959"/>
                </a:solidFill>
                <a:latin typeface="微软雅黑" pitchFamily="34" charset="-122"/>
                <a:ea typeface="微软雅黑" pitchFamily="34" charset="-122"/>
                <a:sym typeface="微软雅黑" pitchFamily="34" charset="-122"/>
              </a:rPr>
              <a:t>请在这里输入第二个分析要点请在这里输入第二个分析要点请在这里输入第二个分析要点请在这里输入第二个分析要点</a:t>
            </a:r>
          </a:p>
        </p:txBody>
      </p:sp>
    </p:spTree>
    <p:extLst>
      <p:ext uri="{BB962C8B-B14F-4D97-AF65-F5344CB8AC3E}">
        <p14:creationId xmlns:p14="http://schemas.microsoft.com/office/powerpoint/2010/main" val="2485285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7"/>
                                        </p:tgtEl>
                                        <p:attrNameLst>
                                          <p:attrName>style.visibility</p:attrName>
                                        </p:attrNameLst>
                                      </p:cBhvr>
                                      <p:to>
                                        <p:strVal val="visible"/>
                                      </p:to>
                                    </p:set>
                                    <p:anim calcmode="lin" valueType="num">
                                      <p:cBhvr additive="base">
                                        <p:cTn id="7" dur="500" fill="hold"/>
                                        <p:tgtEl>
                                          <p:spTgt spid="57"/>
                                        </p:tgtEl>
                                        <p:attrNameLst>
                                          <p:attrName>ppt_x</p:attrName>
                                        </p:attrNameLst>
                                      </p:cBhvr>
                                      <p:tavLst>
                                        <p:tav tm="0">
                                          <p:val>
                                            <p:strVal val="0-#ppt_w/2"/>
                                          </p:val>
                                        </p:tav>
                                        <p:tav tm="100000">
                                          <p:val>
                                            <p:strVal val="#ppt_x"/>
                                          </p:val>
                                        </p:tav>
                                      </p:tavLst>
                                    </p:anim>
                                    <p:anim calcmode="lin" valueType="num">
                                      <p:cBhvr additive="base">
                                        <p:cTn id="8" dur="500" fill="hold"/>
                                        <p:tgtEl>
                                          <p:spTgt spid="5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8"/>
                                        </p:tgtEl>
                                        <p:attrNameLst>
                                          <p:attrName>style.visibility</p:attrName>
                                        </p:attrNameLst>
                                      </p:cBhvr>
                                      <p:to>
                                        <p:strVal val="visible"/>
                                      </p:to>
                                    </p:set>
                                    <p:anim calcmode="lin" valueType="num">
                                      <p:cBhvr additive="base">
                                        <p:cTn id="12" dur="500" fill="hold"/>
                                        <p:tgtEl>
                                          <p:spTgt spid="58"/>
                                        </p:tgtEl>
                                        <p:attrNameLst>
                                          <p:attrName>ppt_x</p:attrName>
                                        </p:attrNameLst>
                                      </p:cBhvr>
                                      <p:tavLst>
                                        <p:tav tm="0">
                                          <p:val>
                                            <p:strVal val="0-#ppt_w/2"/>
                                          </p:val>
                                        </p:tav>
                                        <p:tav tm="100000">
                                          <p:val>
                                            <p:strVal val="#ppt_x"/>
                                          </p:val>
                                        </p:tav>
                                      </p:tavLst>
                                    </p:anim>
                                    <p:anim calcmode="lin" valueType="num">
                                      <p:cBhvr additive="base">
                                        <p:cTn id="13" dur="500" fill="hold"/>
                                        <p:tgtEl>
                                          <p:spTgt spid="5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59"/>
                                        </p:tgtEl>
                                        <p:attrNameLst>
                                          <p:attrName>style.visibility</p:attrName>
                                        </p:attrNameLst>
                                      </p:cBhvr>
                                      <p:to>
                                        <p:strVal val="visible"/>
                                      </p:to>
                                    </p:set>
                                    <p:anim calcmode="lin" valueType="num">
                                      <p:cBhvr>
                                        <p:cTn id="17" dur="500" fill="hold"/>
                                        <p:tgtEl>
                                          <p:spTgt spid="59"/>
                                        </p:tgtEl>
                                        <p:attrNameLst>
                                          <p:attrName>ppt_w</p:attrName>
                                        </p:attrNameLst>
                                      </p:cBhvr>
                                      <p:tavLst>
                                        <p:tav tm="0">
                                          <p:val>
                                            <p:fltVal val="0"/>
                                          </p:val>
                                        </p:tav>
                                        <p:tav tm="100000">
                                          <p:val>
                                            <p:strVal val="#ppt_w"/>
                                          </p:val>
                                        </p:tav>
                                      </p:tavLst>
                                    </p:anim>
                                    <p:anim calcmode="lin" valueType="num">
                                      <p:cBhvr>
                                        <p:cTn id="18" dur="500" fill="hold"/>
                                        <p:tgtEl>
                                          <p:spTgt spid="59"/>
                                        </p:tgtEl>
                                        <p:attrNameLst>
                                          <p:attrName>ppt_h</p:attrName>
                                        </p:attrNameLst>
                                      </p:cBhvr>
                                      <p:tavLst>
                                        <p:tav tm="0">
                                          <p:val>
                                            <p:fltVal val="0"/>
                                          </p:val>
                                        </p:tav>
                                        <p:tav tm="100000">
                                          <p:val>
                                            <p:strVal val="#ppt_h"/>
                                          </p:val>
                                        </p:tav>
                                      </p:tavLst>
                                    </p:anim>
                                    <p:anim calcmode="lin" valueType="num">
                                      <p:cBhvr>
                                        <p:cTn id="19" dur="500" fill="hold"/>
                                        <p:tgtEl>
                                          <p:spTgt spid="59"/>
                                        </p:tgtEl>
                                        <p:attrNameLst>
                                          <p:attrName>style.rotation</p:attrName>
                                        </p:attrNameLst>
                                      </p:cBhvr>
                                      <p:tavLst>
                                        <p:tav tm="0">
                                          <p:val>
                                            <p:fltVal val="360"/>
                                          </p:val>
                                        </p:tav>
                                        <p:tav tm="100000">
                                          <p:val>
                                            <p:fltVal val="0"/>
                                          </p:val>
                                        </p:tav>
                                      </p:tavLst>
                                    </p:anim>
                                    <p:animEffect transition="in" filter="fade">
                                      <p:cBhvr>
                                        <p:cTn id="20" dur="500"/>
                                        <p:tgtEl>
                                          <p:spTgt spid="59"/>
                                        </p:tgtEl>
                                      </p:cBhvr>
                                    </p:animEffect>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1000"/>
                                        <p:tgtEl>
                                          <p:spTgt spid="37"/>
                                        </p:tgtEl>
                                      </p:cBhvr>
                                    </p:animEffect>
                                    <p:anim calcmode="lin" valueType="num">
                                      <p:cBhvr>
                                        <p:cTn id="25" dur="1000" fill="hold"/>
                                        <p:tgtEl>
                                          <p:spTgt spid="37"/>
                                        </p:tgtEl>
                                        <p:attrNameLst>
                                          <p:attrName>ppt_x</p:attrName>
                                        </p:attrNameLst>
                                      </p:cBhvr>
                                      <p:tavLst>
                                        <p:tav tm="0">
                                          <p:val>
                                            <p:strVal val="#ppt_x"/>
                                          </p:val>
                                        </p:tav>
                                        <p:tav tm="100000">
                                          <p:val>
                                            <p:strVal val="#ppt_x"/>
                                          </p:val>
                                        </p:tav>
                                      </p:tavLst>
                                    </p:anim>
                                    <p:anim calcmode="lin" valueType="num">
                                      <p:cBhvr>
                                        <p:cTn id="26" dur="1000" fill="hold"/>
                                        <p:tgtEl>
                                          <p:spTgt spid="37"/>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42" presetClass="entr" presetSubtype="0" fill="hold" grpId="0" nodeType="afterEffect">
                                  <p:stCondLst>
                                    <p:cond delay="0"/>
                                  </p:stCondLst>
                                  <p:childTnLst>
                                    <p:set>
                                      <p:cBhvr>
                                        <p:cTn id="29" dur="1" fill="hold">
                                          <p:stCondLst>
                                            <p:cond delay="0"/>
                                          </p:stCondLst>
                                        </p:cTn>
                                        <p:tgtEl>
                                          <p:spTgt spid="38"/>
                                        </p:tgtEl>
                                        <p:attrNameLst>
                                          <p:attrName>style.visibility</p:attrName>
                                        </p:attrNameLst>
                                      </p:cBhvr>
                                      <p:to>
                                        <p:strVal val="visible"/>
                                      </p:to>
                                    </p:set>
                                    <p:animEffect transition="in" filter="fade">
                                      <p:cBhvr>
                                        <p:cTn id="30" dur="1000"/>
                                        <p:tgtEl>
                                          <p:spTgt spid="38"/>
                                        </p:tgtEl>
                                      </p:cBhvr>
                                    </p:animEffect>
                                    <p:anim calcmode="lin" valueType="num">
                                      <p:cBhvr>
                                        <p:cTn id="31" dur="1000" fill="hold"/>
                                        <p:tgtEl>
                                          <p:spTgt spid="38"/>
                                        </p:tgtEl>
                                        <p:attrNameLst>
                                          <p:attrName>ppt_x</p:attrName>
                                        </p:attrNameLst>
                                      </p:cBhvr>
                                      <p:tavLst>
                                        <p:tav tm="0">
                                          <p:val>
                                            <p:strVal val="#ppt_x"/>
                                          </p:val>
                                        </p:tav>
                                        <p:tav tm="100000">
                                          <p:val>
                                            <p:strVal val="#ppt_x"/>
                                          </p:val>
                                        </p:tav>
                                      </p:tavLst>
                                    </p:anim>
                                    <p:anim calcmode="lin" valueType="num">
                                      <p:cBhvr>
                                        <p:cTn id="32" dur="1000" fill="hold"/>
                                        <p:tgtEl>
                                          <p:spTgt spid="38"/>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42" presetClass="entr" presetSubtype="0" fill="hold" grpId="0"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1000"/>
                                        <p:tgtEl>
                                          <p:spTgt spid="39"/>
                                        </p:tgtEl>
                                      </p:cBhvr>
                                    </p:animEffect>
                                    <p:anim calcmode="lin" valueType="num">
                                      <p:cBhvr>
                                        <p:cTn id="37" dur="1000" fill="hold"/>
                                        <p:tgtEl>
                                          <p:spTgt spid="39"/>
                                        </p:tgtEl>
                                        <p:attrNameLst>
                                          <p:attrName>ppt_x</p:attrName>
                                        </p:attrNameLst>
                                      </p:cBhvr>
                                      <p:tavLst>
                                        <p:tav tm="0">
                                          <p:val>
                                            <p:strVal val="#ppt_x"/>
                                          </p:val>
                                        </p:tav>
                                        <p:tav tm="100000">
                                          <p:val>
                                            <p:strVal val="#ppt_x"/>
                                          </p:val>
                                        </p:tav>
                                      </p:tavLst>
                                    </p:anim>
                                    <p:anim calcmode="lin" valueType="num">
                                      <p:cBhvr>
                                        <p:cTn id="38" dur="1000" fill="hold"/>
                                        <p:tgtEl>
                                          <p:spTgt spid="39"/>
                                        </p:tgtEl>
                                        <p:attrNameLst>
                                          <p:attrName>ppt_y</p:attrName>
                                        </p:attrNameLst>
                                      </p:cBhvr>
                                      <p:tavLst>
                                        <p:tav tm="0">
                                          <p:val>
                                            <p:strVal val="#ppt_y+.1"/>
                                          </p:val>
                                        </p:tav>
                                        <p:tav tm="100000">
                                          <p:val>
                                            <p:strVal val="#ppt_y"/>
                                          </p:val>
                                        </p:tav>
                                      </p:tavLst>
                                    </p:anim>
                                  </p:childTnLst>
                                </p:cTn>
                              </p:par>
                            </p:childTnLst>
                          </p:cTn>
                        </p:par>
                        <p:par>
                          <p:cTn id="39" fill="hold">
                            <p:stCondLst>
                              <p:cond delay="4750"/>
                            </p:stCondLst>
                            <p:childTnLst>
                              <p:par>
                                <p:cTn id="40" presetID="42" presetClass="entr" presetSubtype="0" fill="hold" grpId="0" nodeType="after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1000"/>
                                        <p:tgtEl>
                                          <p:spTgt spid="44"/>
                                        </p:tgtEl>
                                      </p:cBhvr>
                                    </p:animEffect>
                                    <p:anim calcmode="lin" valueType="num">
                                      <p:cBhvr>
                                        <p:cTn id="43" dur="1000" fill="hold"/>
                                        <p:tgtEl>
                                          <p:spTgt spid="44"/>
                                        </p:tgtEl>
                                        <p:attrNameLst>
                                          <p:attrName>ppt_x</p:attrName>
                                        </p:attrNameLst>
                                      </p:cBhvr>
                                      <p:tavLst>
                                        <p:tav tm="0">
                                          <p:val>
                                            <p:strVal val="#ppt_x"/>
                                          </p:val>
                                        </p:tav>
                                        <p:tav tm="100000">
                                          <p:val>
                                            <p:strVal val="#ppt_x"/>
                                          </p:val>
                                        </p:tav>
                                      </p:tavLst>
                                    </p:anim>
                                    <p:anim calcmode="lin" valueType="num">
                                      <p:cBhvr>
                                        <p:cTn id="44" dur="1000" fill="hold"/>
                                        <p:tgtEl>
                                          <p:spTgt spid="44"/>
                                        </p:tgtEl>
                                        <p:attrNameLst>
                                          <p:attrName>ppt_y</p:attrName>
                                        </p:attrNameLst>
                                      </p:cBhvr>
                                      <p:tavLst>
                                        <p:tav tm="0">
                                          <p:val>
                                            <p:strVal val="#ppt_y+.1"/>
                                          </p:val>
                                        </p:tav>
                                        <p:tav tm="100000">
                                          <p:val>
                                            <p:strVal val="#ppt_y"/>
                                          </p:val>
                                        </p:tav>
                                      </p:tavLst>
                                    </p:anim>
                                  </p:childTnLst>
                                </p:cTn>
                              </p:par>
                            </p:childTnLst>
                          </p:cTn>
                        </p:par>
                        <p:par>
                          <p:cTn id="45" fill="hold">
                            <p:stCondLst>
                              <p:cond delay="5750"/>
                            </p:stCondLst>
                            <p:childTnLst>
                              <p:par>
                                <p:cTn id="46" presetID="42" presetClass="entr" presetSubtype="0" fill="hold" grpId="0" nodeType="afterEffect">
                                  <p:stCondLst>
                                    <p:cond delay="0"/>
                                  </p:stCondLst>
                                  <p:childTnLst>
                                    <p:set>
                                      <p:cBhvr>
                                        <p:cTn id="47" dur="1" fill="hold">
                                          <p:stCondLst>
                                            <p:cond delay="0"/>
                                          </p:stCondLst>
                                        </p:cTn>
                                        <p:tgtEl>
                                          <p:spTgt spid="40"/>
                                        </p:tgtEl>
                                        <p:attrNameLst>
                                          <p:attrName>style.visibility</p:attrName>
                                        </p:attrNameLst>
                                      </p:cBhvr>
                                      <p:to>
                                        <p:strVal val="visible"/>
                                      </p:to>
                                    </p:set>
                                    <p:animEffect transition="in" filter="fade">
                                      <p:cBhvr>
                                        <p:cTn id="48" dur="1000"/>
                                        <p:tgtEl>
                                          <p:spTgt spid="40"/>
                                        </p:tgtEl>
                                      </p:cBhvr>
                                    </p:animEffect>
                                    <p:anim calcmode="lin" valueType="num">
                                      <p:cBhvr>
                                        <p:cTn id="49" dur="1000" fill="hold"/>
                                        <p:tgtEl>
                                          <p:spTgt spid="40"/>
                                        </p:tgtEl>
                                        <p:attrNameLst>
                                          <p:attrName>ppt_x</p:attrName>
                                        </p:attrNameLst>
                                      </p:cBhvr>
                                      <p:tavLst>
                                        <p:tav tm="0">
                                          <p:val>
                                            <p:strVal val="#ppt_x"/>
                                          </p:val>
                                        </p:tav>
                                        <p:tav tm="100000">
                                          <p:val>
                                            <p:strVal val="#ppt_x"/>
                                          </p:val>
                                        </p:tav>
                                      </p:tavLst>
                                    </p:anim>
                                    <p:anim calcmode="lin" valueType="num">
                                      <p:cBhvr>
                                        <p:cTn id="50" dur="1000" fill="hold"/>
                                        <p:tgtEl>
                                          <p:spTgt spid="40"/>
                                        </p:tgtEl>
                                        <p:attrNameLst>
                                          <p:attrName>ppt_y</p:attrName>
                                        </p:attrNameLst>
                                      </p:cBhvr>
                                      <p:tavLst>
                                        <p:tav tm="0">
                                          <p:val>
                                            <p:strVal val="#ppt_y+.1"/>
                                          </p:val>
                                        </p:tav>
                                        <p:tav tm="100000">
                                          <p:val>
                                            <p:strVal val="#ppt_y"/>
                                          </p:val>
                                        </p:tav>
                                      </p:tavLst>
                                    </p:anim>
                                  </p:childTnLst>
                                </p:cTn>
                              </p:par>
                            </p:childTnLst>
                          </p:cTn>
                        </p:par>
                        <p:par>
                          <p:cTn id="51" fill="hold">
                            <p:stCondLst>
                              <p:cond delay="6750"/>
                            </p:stCondLst>
                            <p:childTnLst>
                              <p:par>
                                <p:cTn id="52" presetID="42" presetClass="entr" presetSubtype="0" fill="hold" grpId="0" nodeType="after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fade">
                                      <p:cBhvr>
                                        <p:cTn id="54" dur="1000"/>
                                        <p:tgtEl>
                                          <p:spTgt spid="41"/>
                                        </p:tgtEl>
                                      </p:cBhvr>
                                    </p:animEffect>
                                    <p:anim calcmode="lin" valueType="num">
                                      <p:cBhvr>
                                        <p:cTn id="55" dur="1000" fill="hold"/>
                                        <p:tgtEl>
                                          <p:spTgt spid="41"/>
                                        </p:tgtEl>
                                        <p:attrNameLst>
                                          <p:attrName>ppt_x</p:attrName>
                                        </p:attrNameLst>
                                      </p:cBhvr>
                                      <p:tavLst>
                                        <p:tav tm="0">
                                          <p:val>
                                            <p:strVal val="#ppt_x"/>
                                          </p:val>
                                        </p:tav>
                                        <p:tav tm="100000">
                                          <p:val>
                                            <p:strVal val="#ppt_x"/>
                                          </p:val>
                                        </p:tav>
                                      </p:tavLst>
                                    </p:anim>
                                    <p:anim calcmode="lin" valueType="num">
                                      <p:cBhvr>
                                        <p:cTn id="56" dur="1000" fill="hold"/>
                                        <p:tgtEl>
                                          <p:spTgt spid="41"/>
                                        </p:tgtEl>
                                        <p:attrNameLst>
                                          <p:attrName>ppt_y</p:attrName>
                                        </p:attrNameLst>
                                      </p:cBhvr>
                                      <p:tavLst>
                                        <p:tav tm="0">
                                          <p:val>
                                            <p:strVal val="#ppt_y+.1"/>
                                          </p:val>
                                        </p:tav>
                                        <p:tav tm="100000">
                                          <p:val>
                                            <p:strVal val="#ppt_y"/>
                                          </p:val>
                                        </p:tav>
                                      </p:tavLst>
                                    </p:anim>
                                  </p:childTnLst>
                                </p:cTn>
                              </p:par>
                            </p:childTnLst>
                          </p:cTn>
                        </p:par>
                        <p:par>
                          <p:cTn id="57" fill="hold">
                            <p:stCondLst>
                              <p:cond delay="7750"/>
                            </p:stCondLst>
                            <p:childTnLst>
                              <p:par>
                                <p:cTn id="58" presetID="42" presetClass="entr" presetSubtype="0" fill="hold" grpId="0" nodeType="afterEffect">
                                  <p:stCondLst>
                                    <p:cond delay="0"/>
                                  </p:stCondLst>
                                  <p:childTnLst>
                                    <p:set>
                                      <p:cBhvr>
                                        <p:cTn id="59" dur="1" fill="hold">
                                          <p:stCondLst>
                                            <p:cond delay="0"/>
                                          </p:stCondLst>
                                        </p:cTn>
                                        <p:tgtEl>
                                          <p:spTgt spid="45"/>
                                        </p:tgtEl>
                                        <p:attrNameLst>
                                          <p:attrName>style.visibility</p:attrName>
                                        </p:attrNameLst>
                                      </p:cBhvr>
                                      <p:to>
                                        <p:strVal val="visible"/>
                                      </p:to>
                                    </p:set>
                                    <p:animEffect transition="in" filter="fade">
                                      <p:cBhvr>
                                        <p:cTn id="60" dur="1000"/>
                                        <p:tgtEl>
                                          <p:spTgt spid="45"/>
                                        </p:tgtEl>
                                      </p:cBhvr>
                                    </p:animEffect>
                                    <p:anim calcmode="lin" valueType="num">
                                      <p:cBhvr>
                                        <p:cTn id="61" dur="1000" fill="hold"/>
                                        <p:tgtEl>
                                          <p:spTgt spid="45"/>
                                        </p:tgtEl>
                                        <p:attrNameLst>
                                          <p:attrName>ppt_x</p:attrName>
                                        </p:attrNameLst>
                                      </p:cBhvr>
                                      <p:tavLst>
                                        <p:tav tm="0">
                                          <p:val>
                                            <p:strVal val="#ppt_x"/>
                                          </p:val>
                                        </p:tav>
                                        <p:tav tm="100000">
                                          <p:val>
                                            <p:strVal val="#ppt_x"/>
                                          </p:val>
                                        </p:tav>
                                      </p:tavLst>
                                    </p:anim>
                                    <p:anim calcmode="lin" valueType="num">
                                      <p:cBhvr>
                                        <p:cTn id="62" dur="1000" fill="hold"/>
                                        <p:tgtEl>
                                          <p:spTgt spid="45"/>
                                        </p:tgtEl>
                                        <p:attrNameLst>
                                          <p:attrName>ppt_y</p:attrName>
                                        </p:attrNameLst>
                                      </p:cBhvr>
                                      <p:tavLst>
                                        <p:tav tm="0">
                                          <p:val>
                                            <p:strVal val="#ppt_y+.1"/>
                                          </p:val>
                                        </p:tav>
                                        <p:tav tm="100000">
                                          <p:val>
                                            <p:strVal val="#ppt_y"/>
                                          </p:val>
                                        </p:tav>
                                      </p:tavLst>
                                    </p:anim>
                                  </p:childTnLst>
                                </p:cTn>
                              </p:par>
                            </p:childTnLst>
                          </p:cTn>
                        </p:par>
                        <p:par>
                          <p:cTn id="63" fill="hold">
                            <p:stCondLst>
                              <p:cond delay="8750"/>
                            </p:stCondLst>
                            <p:childTnLst>
                              <p:par>
                                <p:cTn id="64" presetID="42" presetClass="entr" presetSubtype="0" fill="hold" grpId="0" nodeType="afterEffect">
                                  <p:stCondLst>
                                    <p:cond delay="0"/>
                                  </p:stCondLst>
                                  <p:childTnLst>
                                    <p:set>
                                      <p:cBhvr>
                                        <p:cTn id="65" dur="1" fill="hold">
                                          <p:stCondLst>
                                            <p:cond delay="0"/>
                                          </p:stCondLst>
                                        </p:cTn>
                                        <p:tgtEl>
                                          <p:spTgt spid="42"/>
                                        </p:tgtEl>
                                        <p:attrNameLst>
                                          <p:attrName>style.visibility</p:attrName>
                                        </p:attrNameLst>
                                      </p:cBhvr>
                                      <p:to>
                                        <p:strVal val="visible"/>
                                      </p:to>
                                    </p:set>
                                    <p:animEffect transition="in" filter="fade">
                                      <p:cBhvr>
                                        <p:cTn id="66" dur="1000"/>
                                        <p:tgtEl>
                                          <p:spTgt spid="42"/>
                                        </p:tgtEl>
                                      </p:cBhvr>
                                    </p:animEffect>
                                    <p:anim calcmode="lin" valueType="num">
                                      <p:cBhvr>
                                        <p:cTn id="67" dur="1000" fill="hold"/>
                                        <p:tgtEl>
                                          <p:spTgt spid="42"/>
                                        </p:tgtEl>
                                        <p:attrNameLst>
                                          <p:attrName>ppt_x</p:attrName>
                                        </p:attrNameLst>
                                      </p:cBhvr>
                                      <p:tavLst>
                                        <p:tav tm="0">
                                          <p:val>
                                            <p:strVal val="#ppt_x"/>
                                          </p:val>
                                        </p:tav>
                                        <p:tav tm="100000">
                                          <p:val>
                                            <p:strVal val="#ppt_x"/>
                                          </p:val>
                                        </p:tav>
                                      </p:tavLst>
                                    </p:anim>
                                    <p:anim calcmode="lin" valueType="num">
                                      <p:cBhvr>
                                        <p:cTn id="68" dur="1000" fill="hold"/>
                                        <p:tgtEl>
                                          <p:spTgt spid="42"/>
                                        </p:tgtEl>
                                        <p:attrNameLst>
                                          <p:attrName>ppt_y</p:attrName>
                                        </p:attrNameLst>
                                      </p:cBhvr>
                                      <p:tavLst>
                                        <p:tav tm="0">
                                          <p:val>
                                            <p:strVal val="#ppt_y+.1"/>
                                          </p:val>
                                        </p:tav>
                                        <p:tav tm="100000">
                                          <p:val>
                                            <p:strVal val="#ppt_y"/>
                                          </p:val>
                                        </p:tav>
                                      </p:tavLst>
                                    </p:anim>
                                  </p:childTnLst>
                                </p:cTn>
                              </p:par>
                            </p:childTnLst>
                          </p:cTn>
                        </p:par>
                        <p:par>
                          <p:cTn id="69" fill="hold">
                            <p:stCondLst>
                              <p:cond delay="9750"/>
                            </p:stCondLst>
                            <p:childTnLst>
                              <p:par>
                                <p:cTn id="70" presetID="42" presetClass="entr" presetSubtype="0" fill="hold" grpId="0" nodeType="afterEffect">
                                  <p:stCondLst>
                                    <p:cond delay="0"/>
                                  </p:stCondLst>
                                  <p:childTnLst>
                                    <p:set>
                                      <p:cBhvr>
                                        <p:cTn id="71" dur="1" fill="hold">
                                          <p:stCondLst>
                                            <p:cond delay="0"/>
                                          </p:stCondLst>
                                        </p:cTn>
                                        <p:tgtEl>
                                          <p:spTgt spid="43"/>
                                        </p:tgtEl>
                                        <p:attrNameLst>
                                          <p:attrName>style.visibility</p:attrName>
                                        </p:attrNameLst>
                                      </p:cBhvr>
                                      <p:to>
                                        <p:strVal val="visible"/>
                                      </p:to>
                                    </p:set>
                                    <p:animEffect transition="in" filter="fade">
                                      <p:cBhvr>
                                        <p:cTn id="72" dur="1000"/>
                                        <p:tgtEl>
                                          <p:spTgt spid="43"/>
                                        </p:tgtEl>
                                      </p:cBhvr>
                                    </p:animEffect>
                                    <p:anim calcmode="lin" valueType="num">
                                      <p:cBhvr>
                                        <p:cTn id="73" dur="1000" fill="hold"/>
                                        <p:tgtEl>
                                          <p:spTgt spid="43"/>
                                        </p:tgtEl>
                                        <p:attrNameLst>
                                          <p:attrName>ppt_x</p:attrName>
                                        </p:attrNameLst>
                                      </p:cBhvr>
                                      <p:tavLst>
                                        <p:tav tm="0">
                                          <p:val>
                                            <p:strVal val="#ppt_x"/>
                                          </p:val>
                                        </p:tav>
                                        <p:tav tm="100000">
                                          <p:val>
                                            <p:strVal val="#ppt_x"/>
                                          </p:val>
                                        </p:tav>
                                      </p:tavLst>
                                    </p:anim>
                                    <p:anim calcmode="lin" valueType="num">
                                      <p:cBhvr>
                                        <p:cTn id="74" dur="1000" fill="hold"/>
                                        <p:tgtEl>
                                          <p:spTgt spid="43"/>
                                        </p:tgtEl>
                                        <p:attrNameLst>
                                          <p:attrName>ppt_y</p:attrName>
                                        </p:attrNameLst>
                                      </p:cBhvr>
                                      <p:tavLst>
                                        <p:tav tm="0">
                                          <p:val>
                                            <p:strVal val="#ppt_y+.1"/>
                                          </p:val>
                                        </p:tav>
                                        <p:tav tm="100000">
                                          <p:val>
                                            <p:strVal val="#ppt_y"/>
                                          </p:val>
                                        </p:tav>
                                      </p:tavLst>
                                    </p:anim>
                                  </p:childTnLst>
                                </p:cTn>
                              </p:par>
                            </p:childTnLst>
                          </p:cTn>
                        </p:par>
                        <p:par>
                          <p:cTn id="75" fill="hold">
                            <p:stCondLst>
                              <p:cond delay="10750"/>
                            </p:stCondLst>
                            <p:childTnLst>
                              <p:par>
                                <p:cTn id="76" presetID="16" presetClass="entr" presetSubtype="21" fill="hold" grpId="0" nodeType="after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barn(inVertical)">
                                      <p:cBhvr>
                                        <p:cTn id="78" dur="500"/>
                                        <p:tgtEl>
                                          <p:spTgt spid="46"/>
                                        </p:tgtEl>
                                      </p:cBhvr>
                                    </p:animEffect>
                                  </p:childTnLst>
                                </p:cTn>
                              </p:par>
                            </p:childTnLst>
                          </p:cTn>
                        </p:par>
                        <p:par>
                          <p:cTn id="79" fill="hold">
                            <p:stCondLst>
                              <p:cond delay="11250"/>
                            </p:stCondLst>
                            <p:childTnLst>
                              <p:par>
                                <p:cTn id="80" presetID="16" presetClass="entr" presetSubtype="21" fill="hold"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barn(inVertical)">
                                      <p:cBhvr>
                                        <p:cTn id="82" dur="500"/>
                                        <p:tgtEl>
                                          <p:spTgt spid="47"/>
                                        </p:tgtEl>
                                      </p:cBhvr>
                                    </p:animEffect>
                                  </p:childTnLst>
                                </p:cTn>
                              </p:par>
                            </p:childTnLst>
                          </p:cTn>
                        </p:par>
                        <p:par>
                          <p:cTn id="83" fill="hold">
                            <p:stCondLst>
                              <p:cond delay="11750"/>
                            </p:stCondLst>
                            <p:childTnLst>
                              <p:par>
                                <p:cTn id="84" presetID="16" presetClass="entr" presetSubtype="21" fill="hold" nodeType="afterEffect">
                                  <p:stCondLst>
                                    <p:cond delay="0"/>
                                  </p:stCondLst>
                                  <p:childTnLst>
                                    <p:set>
                                      <p:cBhvr>
                                        <p:cTn id="85" dur="1" fill="hold">
                                          <p:stCondLst>
                                            <p:cond delay="0"/>
                                          </p:stCondLst>
                                        </p:cTn>
                                        <p:tgtEl>
                                          <p:spTgt spid="51"/>
                                        </p:tgtEl>
                                        <p:attrNameLst>
                                          <p:attrName>style.visibility</p:attrName>
                                        </p:attrNameLst>
                                      </p:cBhvr>
                                      <p:to>
                                        <p:strVal val="visible"/>
                                      </p:to>
                                    </p:set>
                                    <p:animEffect transition="in" filter="barn(inVertical)">
                                      <p:cBhvr>
                                        <p:cTn id="86" dur="500"/>
                                        <p:tgtEl>
                                          <p:spTgt spid="51"/>
                                        </p:tgtEl>
                                      </p:cBhvr>
                                    </p:animEffect>
                                  </p:childTnLst>
                                </p:cTn>
                              </p:par>
                            </p:childTnLst>
                          </p:cTn>
                        </p:par>
                        <p:par>
                          <p:cTn id="87" fill="hold">
                            <p:stCondLst>
                              <p:cond delay="12250"/>
                            </p:stCondLst>
                            <p:childTnLst>
                              <p:par>
                                <p:cTn id="88" presetID="16" presetClass="entr" presetSubtype="21" fill="hold" grpId="0" nodeType="afterEffect">
                                  <p:stCondLst>
                                    <p:cond delay="0"/>
                                  </p:stCondLst>
                                  <p:childTnLst>
                                    <p:set>
                                      <p:cBhvr>
                                        <p:cTn id="89" dur="1" fill="hold">
                                          <p:stCondLst>
                                            <p:cond delay="0"/>
                                          </p:stCondLst>
                                        </p:cTn>
                                        <p:tgtEl>
                                          <p:spTgt spid="56"/>
                                        </p:tgtEl>
                                        <p:attrNameLst>
                                          <p:attrName>style.visibility</p:attrName>
                                        </p:attrNameLst>
                                      </p:cBhvr>
                                      <p:to>
                                        <p:strVal val="visible"/>
                                      </p:to>
                                    </p:set>
                                    <p:animEffect transition="in" filter="barn(inVertical)">
                                      <p:cBhvr>
                                        <p:cTn id="90" dur="500"/>
                                        <p:tgtEl>
                                          <p:spTgt spid="56"/>
                                        </p:tgtEl>
                                      </p:cBhvr>
                                    </p:animEffect>
                                  </p:childTnLst>
                                </p:cTn>
                              </p:par>
                            </p:childTnLst>
                          </p:cTn>
                        </p:par>
                        <p:par>
                          <p:cTn id="91" fill="hold">
                            <p:stCondLst>
                              <p:cond delay="12750"/>
                            </p:stCondLst>
                            <p:childTnLst>
                              <p:par>
                                <p:cTn id="92" presetID="16" presetClass="entr" presetSubtype="21" fill="hold" nodeType="afterEffect">
                                  <p:stCondLst>
                                    <p:cond delay="0"/>
                                  </p:stCondLst>
                                  <p:childTnLst>
                                    <p:set>
                                      <p:cBhvr>
                                        <p:cTn id="93" dur="1" fill="hold">
                                          <p:stCondLst>
                                            <p:cond delay="0"/>
                                          </p:stCondLst>
                                        </p:cTn>
                                        <p:tgtEl>
                                          <p:spTgt spid="60"/>
                                        </p:tgtEl>
                                        <p:attrNameLst>
                                          <p:attrName>style.visibility</p:attrName>
                                        </p:attrNameLst>
                                      </p:cBhvr>
                                      <p:to>
                                        <p:strVal val="visible"/>
                                      </p:to>
                                    </p:set>
                                    <p:animEffect transition="in" filter="barn(inVertical)">
                                      <p:cBhvr>
                                        <p:cTn id="94" dur="500"/>
                                        <p:tgtEl>
                                          <p:spTgt spid="60"/>
                                        </p:tgtEl>
                                      </p:cBhvr>
                                    </p:animEffect>
                                  </p:childTnLst>
                                </p:cTn>
                              </p:par>
                            </p:childTnLst>
                          </p:cTn>
                        </p:par>
                        <p:par>
                          <p:cTn id="95" fill="hold">
                            <p:stCondLst>
                              <p:cond delay="13250"/>
                            </p:stCondLst>
                            <p:childTnLst>
                              <p:par>
                                <p:cTn id="96" presetID="16" presetClass="entr" presetSubtype="21" fill="hold" grpId="0" nodeType="afterEffect">
                                  <p:stCondLst>
                                    <p:cond delay="0"/>
                                  </p:stCondLst>
                                  <p:childTnLst>
                                    <p:set>
                                      <p:cBhvr>
                                        <p:cTn id="97" dur="1" fill="hold">
                                          <p:stCondLst>
                                            <p:cond delay="0"/>
                                          </p:stCondLst>
                                        </p:cTn>
                                        <p:tgtEl>
                                          <p:spTgt spid="65"/>
                                        </p:tgtEl>
                                        <p:attrNameLst>
                                          <p:attrName>style.visibility</p:attrName>
                                        </p:attrNameLst>
                                      </p:cBhvr>
                                      <p:to>
                                        <p:strVal val="visible"/>
                                      </p:to>
                                    </p:set>
                                    <p:animEffect transition="in" filter="barn(inVertical)">
                                      <p:cBhvr>
                                        <p:cTn id="98" dur="500"/>
                                        <p:tgtEl>
                                          <p:spTgt spid="65"/>
                                        </p:tgtEl>
                                      </p:cBhvr>
                                    </p:animEffect>
                                  </p:childTnLst>
                                </p:cTn>
                              </p:par>
                            </p:childTnLst>
                          </p:cTn>
                        </p:par>
                        <p:par>
                          <p:cTn id="99" fill="hold">
                            <p:stCondLst>
                              <p:cond delay="13750"/>
                            </p:stCondLst>
                            <p:childTnLst>
                              <p:par>
                                <p:cTn id="100" presetID="16" presetClass="entr" presetSubtype="21" fill="hold" nodeType="afterEffect">
                                  <p:stCondLst>
                                    <p:cond delay="0"/>
                                  </p:stCondLst>
                                  <p:childTnLst>
                                    <p:set>
                                      <p:cBhvr>
                                        <p:cTn id="101" dur="1" fill="hold">
                                          <p:stCondLst>
                                            <p:cond delay="0"/>
                                          </p:stCondLst>
                                        </p:cTn>
                                        <p:tgtEl>
                                          <p:spTgt spid="66"/>
                                        </p:tgtEl>
                                        <p:attrNameLst>
                                          <p:attrName>style.visibility</p:attrName>
                                        </p:attrNameLst>
                                      </p:cBhvr>
                                      <p:to>
                                        <p:strVal val="visible"/>
                                      </p:to>
                                    </p:set>
                                    <p:animEffect transition="in" filter="barn(inVertical)">
                                      <p:cBhvr>
                                        <p:cTn id="102" dur="500"/>
                                        <p:tgtEl>
                                          <p:spTgt spid="66"/>
                                        </p:tgtEl>
                                      </p:cBhvr>
                                    </p:animEffect>
                                  </p:childTnLst>
                                </p:cTn>
                              </p:par>
                            </p:childTnLst>
                          </p:cTn>
                        </p:par>
                        <p:par>
                          <p:cTn id="103" fill="hold">
                            <p:stCondLst>
                              <p:cond delay="14250"/>
                            </p:stCondLst>
                            <p:childTnLst>
                              <p:par>
                                <p:cTn id="104" presetID="16" presetClass="entr" presetSubtype="21" fill="hold" grpId="0" nodeType="afterEffect">
                                  <p:stCondLst>
                                    <p:cond delay="0"/>
                                  </p:stCondLst>
                                  <p:childTnLst>
                                    <p:set>
                                      <p:cBhvr>
                                        <p:cTn id="105" dur="1" fill="hold">
                                          <p:stCondLst>
                                            <p:cond delay="0"/>
                                          </p:stCondLst>
                                        </p:cTn>
                                        <p:tgtEl>
                                          <p:spTgt spid="71"/>
                                        </p:tgtEl>
                                        <p:attrNameLst>
                                          <p:attrName>style.visibility</p:attrName>
                                        </p:attrNameLst>
                                      </p:cBhvr>
                                      <p:to>
                                        <p:strVal val="visible"/>
                                      </p:to>
                                    </p:set>
                                    <p:animEffect transition="in" filter="barn(inVertical)">
                                      <p:cBhvr>
                                        <p:cTn id="106"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animBg="1"/>
      <p:bldP spid="39" grpId="0" animBg="1"/>
      <p:bldP spid="40" grpId="0" animBg="1"/>
      <p:bldP spid="41" grpId="0"/>
      <p:bldP spid="42" grpId="0"/>
      <p:bldP spid="43" grpId="0"/>
      <p:bldP spid="44" grpId="0" animBg="1"/>
      <p:bldP spid="45" grpId="0"/>
      <p:bldP spid="46" grpId="0"/>
      <p:bldP spid="56" grpId="0"/>
      <p:bldP spid="57" grpId="0" animBg="1"/>
      <p:bldP spid="58" grpId="0" animBg="1"/>
      <p:bldP spid="59" grpId="0"/>
      <p:bldP spid="65" grpId="0"/>
      <p:bldP spid="7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25"/>
          <p:cNvSpPr/>
          <p:nvPr/>
        </p:nvSpPr>
        <p:spPr>
          <a:xfrm rot="16200000">
            <a:off x="1592646" y="-347815"/>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7" name="矩形 26"/>
          <p:cNvSpPr/>
          <p:nvPr/>
        </p:nvSpPr>
        <p:spPr bwMode="auto">
          <a:xfrm>
            <a:off x="189992" y="875260"/>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8" name="文本框 28"/>
          <p:cNvSpPr>
            <a:spLocks noChangeArrowheads="1"/>
          </p:cNvSpPr>
          <p:nvPr/>
        </p:nvSpPr>
        <p:spPr bwMode="auto">
          <a:xfrm>
            <a:off x="497968" y="956571"/>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线下推广方式</a:t>
            </a:r>
            <a:endParaRPr lang="zh-CN" altLang="en-US" b="1" dirty="0">
              <a:solidFill>
                <a:srgbClr val="262626"/>
              </a:solidFill>
              <a:latin typeface="微软雅黑" pitchFamily="34" charset="-122"/>
              <a:ea typeface="微软雅黑" pitchFamily="34" charset="-122"/>
              <a:sym typeface="微软雅黑" pitchFamily="34" charset="-122"/>
            </a:endParaRPr>
          </a:p>
        </p:txBody>
      </p:sp>
      <p:sp>
        <p:nvSpPr>
          <p:cNvPr id="29" name="椭圆 28"/>
          <p:cNvSpPr/>
          <p:nvPr/>
        </p:nvSpPr>
        <p:spPr>
          <a:xfrm>
            <a:off x="1818411" y="2049541"/>
            <a:ext cx="1511774" cy="1512168"/>
          </a:xfrm>
          <a:prstGeom prst="ellipse">
            <a:avLst/>
          </a:prstGeom>
          <a:solidFill>
            <a:srgbClr val="C00000"/>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0" name="椭圆 29"/>
          <p:cNvSpPr/>
          <p:nvPr/>
        </p:nvSpPr>
        <p:spPr>
          <a:xfrm>
            <a:off x="3735239" y="2049541"/>
            <a:ext cx="1511774" cy="1512168"/>
          </a:xfrm>
          <a:prstGeom prst="ellipse">
            <a:avLst/>
          </a:prstGeom>
          <a:solidFill>
            <a:srgbClr val="C00000"/>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1" name="椭圆 30"/>
          <p:cNvSpPr/>
          <p:nvPr/>
        </p:nvSpPr>
        <p:spPr>
          <a:xfrm>
            <a:off x="5652067" y="2049541"/>
            <a:ext cx="1511774" cy="1512168"/>
          </a:xfrm>
          <a:prstGeom prst="ellipse">
            <a:avLst/>
          </a:prstGeom>
          <a:solidFill>
            <a:srgbClr val="C00000"/>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2" name="TextBox 31"/>
          <p:cNvSpPr txBox="1"/>
          <p:nvPr/>
        </p:nvSpPr>
        <p:spPr>
          <a:xfrm>
            <a:off x="2156086" y="2874447"/>
            <a:ext cx="777448" cy="23083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线下门店</a:t>
            </a:r>
          </a:p>
        </p:txBody>
      </p:sp>
      <p:sp>
        <p:nvSpPr>
          <p:cNvPr id="33" name="TextBox 32"/>
          <p:cNvSpPr txBox="1"/>
          <p:nvPr/>
        </p:nvSpPr>
        <p:spPr>
          <a:xfrm>
            <a:off x="3992011" y="2874447"/>
            <a:ext cx="998229" cy="23083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电脑客户端</a:t>
            </a:r>
          </a:p>
        </p:txBody>
      </p:sp>
      <p:sp>
        <p:nvSpPr>
          <p:cNvPr id="34" name="TextBox 33"/>
          <p:cNvSpPr txBox="1"/>
          <p:nvPr/>
        </p:nvSpPr>
        <p:spPr>
          <a:xfrm>
            <a:off x="5970628" y="2874447"/>
            <a:ext cx="874652" cy="230833"/>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手机</a:t>
            </a:r>
            <a:r>
              <a:rPr kumimoji="0" lang="en-US" altLang="zh-CN" sz="15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APP</a:t>
            </a:r>
            <a:endParaRPr kumimoji="0" lang="zh-CN" altLang="en-US" sz="15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5" name="KSO_Shape"/>
          <p:cNvSpPr>
            <a:spLocks/>
          </p:cNvSpPr>
          <p:nvPr/>
        </p:nvSpPr>
        <p:spPr bwMode="auto">
          <a:xfrm>
            <a:off x="4224555" y="2294489"/>
            <a:ext cx="533141" cy="399071"/>
          </a:xfrm>
          <a:custGeom>
            <a:avLst/>
            <a:gdLst>
              <a:gd name="T0" fmla="*/ 151004 w 5185"/>
              <a:gd name="T1" fmla="*/ 1065477 h 3880"/>
              <a:gd name="T2" fmla="*/ 1873403 w 5185"/>
              <a:gd name="T3" fmla="*/ 1297678 h 3880"/>
              <a:gd name="T4" fmla="*/ 751713 w 5185"/>
              <a:gd name="T5" fmla="*/ 1241832 h 3880"/>
              <a:gd name="T6" fmla="*/ 1108464 w 5185"/>
              <a:gd name="T7" fmla="*/ 1148144 h 3880"/>
              <a:gd name="T8" fmla="*/ 751713 w 5185"/>
              <a:gd name="T9" fmla="*/ 1241832 h 3880"/>
              <a:gd name="T10" fmla="*/ 1726808 w 5185"/>
              <a:gd name="T11" fmla="*/ 1012203 h 3880"/>
              <a:gd name="T12" fmla="*/ 1726073 w 5185"/>
              <a:gd name="T13" fmla="*/ 1007794 h 3880"/>
              <a:gd name="T14" fmla="*/ 1726808 w 5185"/>
              <a:gd name="T15" fmla="*/ 44089 h 3880"/>
              <a:gd name="T16" fmla="*/ 1726441 w 5185"/>
              <a:gd name="T17" fmla="*/ 39680 h 3880"/>
              <a:gd name="T18" fmla="*/ 1724604 w 5185"/>
              <a:gd name="T19" fmla="*/ 30862 h 3880"/>
              <a:gd name="T20" fmla="*/ 1721297 w 5185"/>
              <a:gd name="T21" fmla="*/ 23147 h 3880"/>
              <a:gd name="T22" fmla="*/ 1716888 w 5185"/>
              <a:gd name="T23" fmla="*/ 15798 h 3880"/>
              <a:gd name="T24" fmla="*/ 1711010 w 5185"/>
              <a:gd name="T25" fmla="*/ 9920 h 3880"/>
              <a:gd name="T26" fmla="*/ 1703662 w 5185"/>
              <a:gd name="T27" fmla="*/ 5144 h 3880"/>
              <a:gd name="T28" fmla="*/ 1695946 w 5185"/>
              <a:gd name="T29" fmla="*/ 1837 h 3880"/>
              <a:gd name="T30" fmla="*/ 1687128 w 5185"/>
              <a:gd name="T31" fmla="*/ 367 h 3880"/>
              <a:gd name="T32" fmla="*/ 222281 w 5185"/>
              <a:gd name="T33" fmla="*/ 0 h 3880"/>
              <a:gd name="T34" fmla="*/ 217872 w 5185"/>
              <a:gd name="T35" fmla="*/ 367 h 3880"/>
              <a:gd name="T36" fmla="*/ 209054 w 5185"/>
              <a:gd name="T37" fmla="*/ 1837 h 3880"/>
              <a:gd name="T38" fmla="*/ 201338 w 5185"/>
              <a:gd name="T39" fmla="*/ 5144 h 3880"/>
              <a:gd name="T40" fmla="*/ 194358 w 5185"/>
              <a:gd name="T41" fmla="*/ 9920 h 3880"/>
              <a:gd name="T42" fmla="*/ 188112 w 5185"/>
              <a:gd name="T43" fmla="*/ 15798 h 3880"/>
              <a:gd name="T44" fmla="*/ 183336 w 5185"/>
              <a:gd name="T45" fmla="*/ 23147 h 3880"/>
              <a:gd name="T46" fmla="*/ 180029 w 5185"/>
              <a:gd name="T47" fmla="*/ 30862 h 3880"/>
              <a:gd name="T48" fmla="*/ 178559 w 5185"/>
              <a:gd name="T49" fmla="*/ 39680 h 3880"/>
              <a:gd name="T50" fmla="*/ 178192 w 5185"/>
              <a:gd name="T51" fmla="*/ 1003386 h 3880"/>
              <a:gd name="T52" fmla="*/ 178559 w 5185"/>
              <a:gd name="T53" fmla="*/ 1007794 h 3880"/>
              <a:gd name="T54" fmla="*/ 178192 w 5185"/>
              <a:gd name="T55" fmla="*/ 1012203 h 3880"/>
              <a:gd name="T56" fmla="*/ 1727176 w 5185"/>
              <a:gd name="T57" fmla="*/ 1012571 h 3880"/>
              <a:gd name="T58" fmla="*/ 1616954 w 5185"/>
              <a:gd name="T59" fmla="*/ 937620 h 3880"/>
              <a:gd name="T60" fmla="*/ 288046 w 5185"/>
              <a:gd name="T61" fmla="*/ 109854 h 3880"/>
              <a:gd name="T62" fmla="*/ 1616954 w 5185"/>
              <a:gd name="T63" fmla="*/ 937620 h 3880"/>
              <a:gd name="T64" fmla="*/ 4409 w 5185"/>
              <a:gd name="T65" fmla="*/ 1350584 h 3880"/>
              <a:gd name="T66" fmla="*/ 0 w 5185"/>
              <a:gd name="T67" fmla="*/ 1359402 h 3880"/>
              <a:gd name="T68" fmla="*/ 735 w 5185"/>
              <a:gd name="T69" fmla="*/ 1369322 h 3880"/>
              <a:gd name="T70" fmla="*/ 3307 w 5185"/>
              <a:gd name="T71" fmla="*/ 1379977 h 3880"/>
              <a:gd name="T72" fmla="*/ 7348 w 5185"/>
              <a:gd name="T73" fmla="*/ 1390999 h 3880"/>
              <a:gd name="T74" fmla="*/ 13227 w 5185"/>
              <a:gd name="T75" fmla="*/ 1401654 h 3880"/>
              <a:gd name="T76" fmla="*/ 19473 w 5185"/>
              <a:gd name="T77" fmla="*/ 1411206 h 3880"/>
              <a:gd name="T78" fmla="*/ 26821 w 5185"/>
              <a:gd name="T79" fmla="*/ 1418554 h 3880"/>
              <a:gd name="T80" fmla="*/ 35271 w 5185"/>
              <a:gd name="T81" fmla="*/ 1423698 h 3880"/>
              <a:gd name="T82" fmla="*/ 41884 w 5185"/>
              <a:gd name="T83" fmla="*/ 1425168 h 3880"/>
              <a:gd name="T84" fmla="*/ 1860911 w 5185"/>
              <a:gd name="T85" fmla="*/ 1425535 h 3880"/>
              <a:gd name="T86" fmla="*/ 1863116 w 5185"/>
              <a:gd name="T87" fmla="*/ 1425168 h 3880"/>
              <a:gd name="T88" fmla="*/ 1869729 w 5185"/>
              <a:gd name="T89" fmla="*/ 1423698 h 3880"/>
              <a:gd name="T90" fmla="*/ 1878179 w 5185"/>
              <a:gd name="T91" fmla="*/ 1418554 h 3880"/>
              <a:gd name="T92" fmla="*/ 1885527 w 5185"/>
              <a:gd name="T93" fmla="*/ 1411206 h 3880"/>
              <a:gd name="T94" fmla="*/ 1892141 w 5185"/>
              <a:gd name="T95" fmla="*/ 1401654 h 3880"/>
              <a:gd name="T96" fmla="*/ 1897652 w 5185"/>
              <a:gd name="T97" fmla="*/ 1390999 h 3880"/>
              <a:gd name="T98" fmla="*/ 1901693 w 5185"/>
              <a:gd name="T99" fmla="*/ 1379977 h 3880"/>
              <a:gd name="T100" fmla="*/ 1903898 w 5185"/>
              <a:gd name="T101" fmla="*/ 1369322 h 3880"/>
              <a:gd name="T102" fmla="*/ 1905000 w 5185"/>
              <a:gd name="T103" fmla="*/ 1359402 h 3880"/>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185" h="3880">
                <a:moveTo>
                  <a:pt x="4775" y="2900"/>
                </a:moveTo>
                <a:lnTo>
                  <a:pt x="411" y="2900"/>
                </a:lnTo>
                <a:lnTo>
                  <a:pt x="87" y="3532"/>
                </a:lnTo>
                <a:lnTo>
                  <a:pt x="5099" y="3532"/>
                </a:lnTo>
                <a:lnTo>
                  <a:pt x="4775" y="2900"/>
                </a:lnTo>
                <a:close/>
                <a:moveTo>
                  <a:pt x="2046" y="3380"/>
                </a:moveTo>
                <a:lnTo>
                  <a:pt x="2181" y="3125"/>
                </a:lnTo>
                <a:lnTo>
                  <a:pt x="3017" y="3125"/>
                </a:lnTo>
                <a:lnTo>
                  <a:pt x="3139" y="3380"/>
                </a:lnTo>
                <a:lnTo>
                  <a:pt x="2046" y="3380"/>
                </a:lnTo>
                <a:close/>
                <a:moveTo>
                  <a:pt x="4700" y="2755"/>
                </a:moveTo>
                <a:lnTo>
                  <a:pt x="4700" y="2755"/>
                </a:lnTo>
                <a:lnTo>
                  <a:pt x="4698" y="2743"/>
                </a:lnTo>
                <a:lnTo>
                  <a:pt x="4700" y="2731"/>
                </a:lnTo>
                <a:lnTo>
                  <a:pt x="4700" y="120"/>
                </a:lnTo>
                <a:lnTo>
                  <a:pt x="4699" y="108"/>
                </a:lnTo>
                <a:lnTo>
                  <a:pt x="4697" y="95"/>
                </a:lnTo>
                <a:lnTo>
                  <a:pt x="4694" y="84"/>
                </a:lnTo>
                <a:lnTo>
                  <a:pt x="4690" y="73"/>
                </a:lnTo>
                <a:lnTo>
                  <a:pt x="4685" y="63"/>
                </a:lnTo>
                <a:lnTo>
                  <a:pt x="4680" y="53"/>
                </a:lnTo>
                <a:lnTo>
                  <a:pt x="4673" y="43"/>
                </a:lnTo>
                <a:lnTo>
                  <a:pt x="4665" y="34"/>
                </a:lnTo>
                <a:lnTo>
                  <a:pt x="4657" y="27"/>
                </a:lnTo>
                <a:lnTo>
                  <a:pt x="4647" y="20"/>
                </a:lnTo>
                <a:lnTo>
                  <a:pt x="4637" y="14"/>
                </a:lnTo>
                <a:lnTo>
                  <a:pt x="4627" y="9"/>
                </a:lnTo>
                <a:lnTo>
                  <a:pt x="4616" y="5"/>
                </a:lnTo>
                <a:lnTo>
                  <a:pt x="4605" y="2"/>
                </a:lnTo>
                <a:lnTo>
                  <a:pt x="4592" y="1"/>
                </a:lnTo>
                <a:lnTo>
                  <a:pt x="4580" y="0"/>
                </a:lnTo>
                <a:lnTo>
                  <a:pt x="605" y="0"/>
                </a:lnTo>
                <a:lnTo>
                  <a:pt x="593" y="1"/>
                </a:lnTo>
                <a:lnTo>
                  <a:pt x="581" y="2"/>
                </a:lnTo>
                <a:lnTo>
                  <a:pt x="569" y="5"/>
                </a:lnTo>
                <a:lnTo>
                  <a:pt x="558" y="9"/>
                </a:lnTo>
                <a:lnTo>
                  <a:pt x="548" y="14"/>
                </a:lnTo>
                <a:lnTo>
                  <a:pt x="538" y="20"/>
                </a:lnTo>
                <a:lnTo>
                  <a:pt x="529" y="27"/>
                </a:lnTo>
                <a:lnTo>
                  <a:pt x="521" y="34"/>
                </a:lnTo>
                <a:lnTo>
                  <a:pt x="512" y="43"/>
                </a:lnTo>
                <a:lnTo>
                  <a:pt x="505" y="53"/>
                </a:lnTo>
                <a:lnTo>
                  <a:pt x="499" y="63"/>
                </a:lnTo>
                <a:lnTo>
                  <a:pt x="494" y="73"/>
                </a:lnTo>
                <a:lnTo>
                  <a:pt x="490" y="84"/>
                </a:lnTo>
                <a:lnTo>
                  <a:pt x="488" y="95"/>
                </a:lnTo>
                <a:lnTo>
                  <a:pt x="486" y="108"/>
                </a:lnTo>
                <a:lnTo>
                  <a:pt x="485" y="120"/>
                </a:lnTo>
                <a:lnTo>
                  <a:pt x="485" y="2731"/>
                </a:lnTo>
                <a:lnTo>
                  <a:pt x="486" y="2743"/>
                </a:lnTo>
                <a:lnTo>
                  <a:pt x="485" y="2755"/>
                </a:lnTo>
                <a:lnTo>
                  <a:pt x="484" y="2756"/>
                </a:lnTo>
                <a:lnTo>
                  <a:pt x="4701" y="2756"/>
                </a:lnTo>
                <a:lnTo>
                  <a:pt x="4700" y="2755"/>
                </a:lnTo>
                <a:close/>
                <a:moveTo>
                  <a:pt x="4401" y="2552"/>
                </a:moveTo>
                <a:lnTo>
                  <a:pt x="784" y="2552"/>
                </a:lnTo>
                <a:lnTo>
                  <a:pt x="784" y="299"/>
                </a:lnTo>
                <a:lnTo>
                  <a:pt x="4401" y="299"/>
                </a:lnTo>
                <a:lnTo>
                  <a:pt x="4401" y="2552"/>
                </a:lnTo>
                <a:close/>
                <a:moveTo>
                  <a:pt x="5172" y="3676"/>
                </a:moveTo>
                <a:lnTo>
                  <a:pt x="12" y="3676"/>
                </a:lnTo>
                <a:lnTo>
                  <a:pt x="0" y="3700"/>
                </a:lnTo>
                <a:lnTo>
                  <a:pt x="1" y="3713"/>
                </a:lnTo>
                <a:lnTo>
                  <a:pt x="2" y="3727"/>
                </a:lnTo>
                <a:lnTo>
                  <a:pt x="5" y="3741"/>
                </a:lnTo>
                <a:lnTo>
                  <a:pt x="9" y="3756"/>
                </a:lnTo>
                <a:lnTo>
                  <a:pt x="14" y="3771"/>
                </a:lnTo>
                <a:lnTo>
                  <a:pt x="20" y="3786"/>
                </a:lnTo>
                <a:lnTo>
                  <a:pt x="28" y="3801"/>
                </a:lnTo>
                <a:lnTo>
                  <a:pt x="36" y="3815"/>
                </a:lnTo>
                <a:lnTo>
                  <a:pt x="44" y="3828"/>
                </a:lnTo>
                <a:lnTo>
                  <a:pt x="53" y="3841"/>
                </a:lnTo>
                <a:lnTo>
                  <a:pt x="63" y="3852"/>
                </a:lnTo>
                <a:lnTo>
                  <a:pt x="73" y="3861"/>
                </a:lnTo>
                <a:lnTo>
                  <a:pt x="85" y="3869"/>
                </a:lnTo>
                <a:lnTo>
                  <a:pt x="96" y="3875"/>
                </a:lnTo>
                <a:lnTo>
                  <a:pt x="108" y="3878"/>
                </a:lnTo>
                <a:lnTo>
                  <a:pt x="114" y="3879"/>
                </a:lnTo>
                <a:lnTo>
                  <a:pt x="120" y="3880"/>
                </a:lnTo>
                <a:lnTo>
                  <a:pt x="5065" y="3880"/>
                </a:lnTo>
                <a:lnTo>
                  <a:pt x="5071" y="3879"/>
                </a:lnTo>
                <a:lnTo>
                  <a:pt x="5077" y="3878"/>
                </a:lnTo>
                <a:lnTo>
                  <a:pt x="5089" y="3875"/>
                </a:lnTo>
                <a:lnTo>
                  <a:pt x="5101" y="3869"/>
                </a:lnTo>
                <a:lnTo>
                  <a:pt x="5112" y="3861"/>
                </a:lnTo>
                <a:lnTo>
                  <a:pt x="5122" y="3852"/>
                </a:lnTo>
                <a:lnTo>
                  <a:pt x="5132" y="3841"/>
                </a:lnTo>
                <a:lnTo>
                  <a:pt x="5141" y="3828"/>
                </a:lnTo>
                <a:lnTo>
                  <a:pt x="5150" y="3815"/>
                </a:lnTo>
                <a:lnTo>
                  <a:pt x="5158" y="3801"/>
                </a:lnTo>
                <a:lnTo>
                  <a:pt x="5165" y="3786"/>
                </a:lnTo>
                <a:lnTo>
                  <a:pt x="5171" y="3771"/>
                </a:lnTo>
                <a:lnTo>
                  <a:pt x="5176" y="3756"/>
                </a:lnTo>
                <a:lnTo>
                  <a:pt x="5180" y="3741"/>
                </a:lnTo>
                <a:lnTo>
                  <a:pt x="5182" y="3727"/>
                </a:lnTo>
                <a:lnTo>
                  <a:pt x="5184" y="3713"/>
                </a:lnTo>
                <a:lnTo>
                  <a:pt x="5185" y="3700"/>
                </a:lnTo>
                <a:lnTo>
                  <a:pt x="5172" y="3676"/>
                </a:lnTo>
                <a:close/>
              </a:path>
            </a:pathLst>
          </a:custGeom>
          <a:solidFill>
            <a:srgbClr val="FFFFFF"/>
          </a:solidFill>
          <a:ln>
            <a:noFill/>
          </a:ln>
          <a:extLst/>
        </p:spPr>
        <p:txBody>
          <a:bodyPr lIns="68562" tIns="34281" rIns="68562" bIns="269928"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FFFFFF"/>
              </a:solidFill>
              <a:effectLst/>
              <a:uLnTx/>
              <a:uFillTx/>
              <a:ea typeface="宋体" panose="02010600030101010101" pitchFamily="2" charset="-122"/>
            </a:endParaRPr>
          </a:p>
        </p:txBody>
      </p:sp>
      <p:sp>
        <p:nvSpPr>
          <p:cNvPr id="36" name="KSO_Shape"/>
          <p:cNvSpPr>
            <a:spLocks/>
          </p:cNvSpPr>
          <p:nvPr/>
        </p:nvSpPr>
        <p:spPr bwMode="auto">
          <a:xfrm>
            <a:off x="6201667" y="2313551"/>
            <a:ext cx="427891" cy="360948"/>
          </a:xfrm>
          <a:custGeom>
            <a:avLst/>
            <a:gdLst>
              <a:gd name="T0" fmla="*/ 332222 w 2301876"/>
              <a:gd name="T1" fmla="*/ 1410232 h 1941513"/>
              <a:gd name="T2" fmla="*/ 321717 w 2301876"/>
              <a:gd name="T3" fmla="*/ 1470415 h 1941513"/>
              <a:gd name="T4" fmla="*/ 382384 w 2301876"/>
              <a:gd name="T5" fmla="*/ 1525343 h 1941513"/>
              <a:gd name="T6" fmla="*/ 696485 w 2301876"/>
              <a:gd name="T7" fmla="*/ 1509573 h 1941513"/>
              <a:gd name="T8" fmla="*/ 723010 w 2301876"/>
              <a:gd name="T9" fmla="*/ 1444398 h 1941513"/>
              <a:gd name="T10" fmla="*/ 671273 w 2301876"/>
              <a:gd name="T11" fmla="*/ 1380797 h 1941513"/>
              <a:gd name="T12" fmla="*/ 1348867 w 2301876"/>
              <a:gd name="T13" fmla="*/ 1247408 h 1941513"/>
              <a:gd name="T14" fmla="*/ 1327043 w 2301876"/>
              <a:gd name="T15" fmla="*/ 1320445 h 1941513"/>
              <a:gd name="T16" fmla="*/ 1593934 w 2301876"/>
              <a:gd name="T17" fmla="*/ 1356438 h 1941513"/>
              <a:gd name="T18" fmla="*/ 1647838 w 2301876"/>
              <a:gd name="T19" fmla="*/ 1303105 h 1941513"/>
              <a:gd name="T20" fmla="*/ 1606030 w 2301876"/>
              <a:gd name="T21" fmla="*/ 1239789 h 1941513"/>
              <a:gd name="T22" fmla="*/ 1529191 w 2301876"/>
              <a:gd name="T23" fmla="*/ 516517 h 1941513"/>
              <a:gd name="T24" fmla="*/ 1584982 w 2301876"/>
              <a:gd name="T25" fmla="*/ 576970 h 1941513"/>
              <a:gd name="T26" fmla="*/ 1601035 w 2301876"/>
              <a:gd name="T27" fmla="*/ 667649 h 1941513"/>
              <a:gd name="T28" fmla="*/ 1640510 w 2301876"/>
              <a:gd name="T29" fmla="*/ 716799 h 1941513"/>
              <a:gd name="T30" fmla="*/ 1583140 w 2301876"/>
              <a:gd name="T31" fmla="*/ 840071 h 1941513"/>
              <a:gd name="T32" fmla="*/ 1691827 w 2301876"/>
              <a:gd name="T33" fmla="*/ 916820 h 1941513"/>
              <a:gd name="T34" fmla="*/ 1229710 w 2301876"/>
              <a:gd name="T35" fmla="*/ 1106063 h 1941513"/>
              <a:gd name="T36" fmla="*/ 1284448 w 2301876"/>
              <a:gd name="T37" fmla="*/ 909460 h 1941513"/>
              <a:gd name="T38" fmla="*/ 1396556 w 2301876"/>
              <a:gd name="T39" fmla="*/ 836654 h 1941513"/>
              <a:gd name="T40" fmla="*/ 1335239 w 2301876"/>
              <a:gd name="T41" fmla="*/ 712857 h 1941513"/>
              <a:gd name="T42" fmla="*/ 1370240 w 2301876"/>
              <a:gd name="T43" fmla="*/ 660815 h 1941513"/>
              <a:gd name="T44" fmla="*/ 1388398 w 2301876"/>
              <a:gd name="T45" fmla="*/ 571451 h 1941513"/>
              <a:gd name="T46" fmla="*/ 1446031 w 2301876"/>
              <a:gd name="T47" fmla="*/ 514152 h 1941513"/>
              <a:gd name="T48" fmla="*/ 570227 w 2301876"/>
              <a:gd name="T49" fmla="*/ 477627 h 1941513"/>
              <a:gd name="T50" fmla="*/ 641756 w 2301876"/>
              <a:gd name="T51" fmla="*/ 549062 h 1941513"/>
              <a:gd name="T52" fmla="*/ 661216 w 2301876"/>
              <a:gd name="T53" fmla="*/ 657005 h 1941513"/>
              <a:gd name="T54" fmla="*/ 633078 w 2301876"/>
              <a:gd name="T55" fmla="*/ 739471 h 1941513"/>
              <a:gd name="T56" fmla="*/ 574697 w 2301876"/>
              <a:gd name="T57" fmla="*/ 792786 h 1941513"/>
              <a:gd name="T58" fmla="*/ 708552 w 2301876"/>
              <a:gd name="T59" fmla="*/ 915697 h 1941513"/>
              <a:gd name="T60" fmla="*/ 815320 w 2301876"/>
              <a:gd name="T61" fmla="*/ 1036508 h 1941513"/>
              <a:gd name="T62" fmla="*/ 222836 w 2301876"/>
              <a:gd name="T63" fmla="*/ 1047276 h 1941513"/>
              <a:gd name="T64" fmla="*/ 324870 w 2301876"/>
              <a:gd name="T65" fmla="*/ 922526 h 1941513"/>
              <a:gd name="T66" fmla="*/ 473189 w 2301876"/>
              <a:gd name="T67" fmla="*/ 794886 h 1941513"/>
              <a:gd name="T68" fmla="*/ 413493 w 2301876"/>
              <a:gd name="T69" fmla="*/ 744461 h 1941513"/>
              <a:gd name="T70" fmla="*/ 382462 w 2301876"/>
              <a:gd name="T71" fmla="*/ 663570 h 1941513"/>
              <a:gd name="T72" fmla="*/ 397978 w 2301876"/>
              <a:gd name="T73" fmla="*/ 556154 h 1941513"/>
              <a:gd name="T74" fmla="*/ 466878 w 2301876"/>
              <a:gd name="T75" fmla="*/ 480778 h 1941513"/>
              <a:gd name="T76" fmla="*/ 140242 w 2301876"/>
              <a:gd name="T77" fmla="*/ 134558 h 1941513"/>
              <a:gd name="T78" fmla="*/ 133677 w 2301876"/>
              <a:gd name="T79" fmla="*/ 1210760 h 1941513"/>
              <a:gd name="T80" fmla="*/ 198545 w 2301876"/>
              <a:gd name="T81" fmla="*/ 1290654 h 1941513"/>
              <a:gd name="T82" fmla="*/ 905010 w 2301876"/>
              <a:gd name="T83" fmla="*/ 1223901 h 1941513"/>
              <a:gd name="T84" fmla="*/ 906061 w 2301876"/>
              <a:gd name="T85" fmla="*/ 137186 h 1941513"/>
              <a:gd name="T86" fmla="*/ 1795088 w 2301876"/>
              <a:gd name="T87" fmla="*/ 130835 h 1941513"/>
              <a:gd name="T88" fmla="*/ 1869239 w 2301876"/>
              <a:gd name="T89" fmla="*/ 166040 h 1941513"/>
              <a:gd name="T90" fmla="*/ 1904211 w 2301876"/>
              <a:gd name="T91" fmla="*/ 240391 h 1941513"/>
              <a:gd name="T92" fmla="*/ 1879757 w 2301876"/>
              <a:gd name="T93" fmla="*/ 1330166 h 1941513"/>
              <a:gd name="T94" fmla="*/ 1769057 w 2301876"/>
              <a:gd name="T95" fmla="*/ 1410033 h 1941513"/>
              <a:gd name="T96" fmla="*/ 1237904 w 2301876"/>
              <a:gd name="T97" fmla="*/ 1415550 h 1941513"/>
              <a:gd name="T98" fmla="*/ 1189785 w 2301876"/>
              <a:gd name="T99" fmla="*/ 1139429 h 1941513"/>
              <a:gd name="T100" fmla="*/ 1756435 w 2301876"/>
              <a:gd name="T101" fmla="*/ 1159921 h 1941513"/>
              <a:gd name="T102" fmla="*/ 1799821 w 2301876"/>
              <a:gd name="T103" fmla="*/ 1088198 h 1941513"/>
              <a:gd name="T104" fmla="*/ 898445 w 2301876"/>
              <a:gd name="T105" fmla="*/ 262 h 1941513"/>
              <a:gd name="T106" fmla="*/ 992990 w 2301876"/>
              <a:gd name="T107" fmla="*/ 39421 h 1941513"/>
              <a:gd name="T108" fmla="*/ 1041313 w 2301876"/>
              <a:gd name="T109" fmla="*/ 129302 h 1941513"/>
              <a:gd name="T110" fmla="*/ 1017414 w 2301876"/>
              <a:gd name="T111" fmla="*/ 1483030 h 1941513"/>
              <a:gd name="T112" fmla="*/ 887939 w 2301876"/>
              <a:gd name="T113" fmla="*/ 1588417 h 1941513"/>
              <a:gd name="T114" fmla="*/ 200909 w 2301876"/>
              <a:gd name="T115" fmla="*/ 1599454 h 1941513"/>
              <a:gd name="T116" fmla="*/ 45959 w 2301876"/>
              <a:gd name="T117" fmla="*/ 1513779 h 1941513"/>
              <a:gd name="T118" fmla="*/ 0 w 2301876"/>
              <a:gd name="T119" fmla="*/ 152429 h 1941513"/>
              <a:gd name="T120" fmla="*/ 34667 w 2301876"/>
              <a:gd name="T121" fmla="*/ 55452 h 1941513"/>
              <a:gd name="T122" fmla="*/ 121596 w 2301876"/>
              <a:gd name="T123" fmla="*/ 2891 h 1941513"/>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01876" h="1941513">
                <a:moveTo>
                  <a:pt x="475693" y="1664563"/>
                </a:moveTo>
                <a:lnTo>
                  <a:pt x="471250" y="1664880"/>
                </a:lnTo>
                <a:lnTo>
                  <a:pt x="466490" y="1665198"/>
                </a:lnTo>
                <a:lnTo>
                  <a:pt x="462047" y="1665515"/>
                </a:lnTo>
                <a:lnTo>
                  <a:pt x="457605" y="1666468"/>
                </a:lnTo>
                <a:lnTo>
                  <a:pt x="453162" y="1667421"/>
                </a:lnTo>
                <a:lnTo>
                  <a:pt x="449354" y="1668691"/>
                </a:lnTo>
                <a:lnTo>
                  <a:pt x="440786" y="1671550"/>
                </a:lnTo>
                <a:lnTo>
                  <a:pt x="433170" y="1675679"/>
                </a:lnTo>
                <a:lnTo>
                  <a:pt x="425553" y="1680125"/>
                </a:lnTo>
                <a:lnTo>
                  <a:pt x="418572" y="1685207"/>
                </a:lnTo>
                <a:lnTo>
                  <a:pt x="412542" y="1691241"/>
                </a:lnTo>
                <a:lnTo>
                  <a:pt x="406513" y="1697276"/>
                </a:lnTo>
                <a:lnTo>
                  <a:pt x="401435" y="1704263"/>
                </a:lnTo>
                <a:lnTo>
                  <a:pt x="396993" y="1711886"/>
                </a:lnTo>
                <a:lnTo>
                  <a:pt x="392867" y="1719508"/>
                </a:lnTo>
                <a:lnTo>
                  <a:pt x="390011" y="1728083"/>
                </a:lnTo>
                <a:lnTo>
                  <a:pt x="388742" y="1732212"/>
                </a:lnTo>
                <a:lnTo>
                  <a:pt x="387790" y="1736341"/>
                </a:lnTo>
                <a:lnTo>
                  <a:pt x="386838" y="1740787"/>
                </a:lnTo>
                <a:lnTo>
                  <a:pt x="386203" y="1745552"/>
                </a:lnTo>
                <a:lnTo>
                  <a:pt x="385886" y="1749998"/>
                </a:lnTo>
                <a:lnTo>
                  <a:pt x="385886" y="1754444"/>
                </a:lnTo>
                <a:lnTo>
                  <a:pt x="385886" y="1759209"/>
                </a:lnTo>
                <a:lnTo>
                  <a:pt x="386203" y="1763655"/>
                </a:lnTo>
                <a:lnTo>
                  <a:pt x="386838" y="1768419"/>
                </a:lnTo>
                <a:lnTo>
                  <a:pt x="387790" y="1772865"/>
                </a:lnTo>
                <a:lnTo>
                  <a:pt x="388742" y="1776994"/>
                </a:lnTo>
                <a:lnTo>
                  <a:pt x="390011" y="1781441"/>
                </a:lnTo>
                <a:lnTo>
                  <a:pt x="392867" y="1789698"/>
                </a:lnTo>
                <a:lnTo>
                  <a:pt x="396993" y="1797639"/>
                </a:lnTo>
                <a:lnTo>
                  <a:pt x="401435" y="1804943"/>
                </a:lnTo>
                <a:lnTo>
                  <a:pt x="406513" y="1812248"/>
                </a:lnTo>
                <a:lnTo>
                  <a:pt x="412542" y="1818283"/>
                </a:lnTo>
                <a:lnTo>
                  <a:pt x="418572" y="1824317"/>
                </a:lnTo>
                <a:lnTo>
                  <a:pt x="425553" y="1829399"/>
                </a:lnTo>
                <a:lnTo>
                  <a:pt x="433170" y="1833845"/>
                </a:lnTo>
                <a:lnTo>
                  <a:pt x="440786" y="1837657"/>
                </a:lnTo>
                <a:lnTo>
                  <a:pt x="449354" y="1840515"/>
                </a:lnTo>
                <a:lnTo>
                  <a:pt x="453162" y="1842103"/>
                </a:lnTo>
                <a:lnTo>
                  <a:pt x="457605" y="1842738"/>
                </a:lnTo>
                <a:lnTo>
                  <a:pt x="462047" y="1843374"/>
                </a:lnTo>
                <a:lnTo>
                  <a:pt x="466490" y="1844326"/>
                </a:lnTo>
                <a:lnTo>
                  <a:pt x="471250" y="1844644"/>
                </a:lnTo>
                <a:lnTo>
                  <a:pt x="475693" y="1844644"/>
                </a:lnTo>
                <a:lnTo>
                  <a:pt x="784465" y="1844644"/>
                </a:lnTo>
                <a:lnTo>
                  <a:pt x="788908" y="1844644"/>
                </a:lnTo>
                <a:lnTo>
                  <a:pt x="793668" y="1844326"/>
                </a:lnTo>
                <a:lnTo>
                  <a:pt x="798111" y="1843374"/>
                </a:lnTo>
                <a:lnTo>
                  <a:pt x="802553" y="1842738"/>
                </a:lnTo>
                <a:lnTo>
                  <a:pt x="806996" y="1842103"/>
                </a:lnTo>
                <a:lnTo>
                  <a:pt x="811122" y="1840515"/>
                </a:lnTo>
                <a:lnTo>
                  <a:pt x="819690" y="1837657"/>
                </a:lnTo>
                <a:lnTo>
                  <a:pt x="827306" y="1833845"/>
                </a:lnTo>
                <a:lnTo>
                  <a:pt x="834605" y="1829399"/>
                </a:lnTo>
                <a:lnTo>
                  <a:pt x="841586" y="1824317"/>
                </a:lnTo>
                <a:lnTo>
                  <a:pt x="847933" y="1818283"/>
                </a:lnTo>
                <a:lnTo>
                  <a:pt x="853963" y="1812248"/>
                </a:lnTo>
                <a:lnTo>
                  <a:pt x="859040" y="1804943"/>
                </a:lnTo>
                <a:lnTo>
                  <a:pt x="863483" y="1797639"/>
                </a:lnTo>
                <a:lnTo>
                  <a:pt x="867608" y="1789698"/>
                </a:lnTo>
                <a:lnTo>
                  <a:pt x="870464" y="1781441"/>
                </a:lnTo>
                <a:lnTo>
                  <a:pt x="871734" y="1776994"/>
                </a:lnTo>
                <a:lnTo>
                  <a:pt x="872686" y="1772865"/>
                </a:lnTo>
                <a:lnTo>
                  <a:pt x="873320" y="1768419"/>
                </a:lnTo>
                <a:lnTo>
                  <a:pt x="873638" y="1763655"/>
                </a:lnTo>
                <a:lnTo>
                  <a:pt x="874272" y="1759209"/>
                </a:lnTo>
                <a:lnTo>
                  <a:pt x="874590" y="1754444"/>
                </a:lnTo>
                <a:lnTo>
                  <a:pt x="874272" y="1749998"/>
                </a:lnTo>
                <a:lnTo>
                  <a:pt x="873638" y="1745552"/>
                </a:lnTo>
                <a:lnTo>
                  <a:pt x="873320" y="1740787"/>
                </a:lnTo>
                <a:lnTo>
                  <a:pt x="872686" y="1736341"/>
                </a:lnTo>
                <a:lnTo>
                  <a:pt x="871734" y="1732212"/>
                </a:lnTo>
                <a:lnTo>
                  <a:pt x="870464" y="1728083"/>
                </a:lnTo>
                <a:lnTo>
                  <a:pt x="867608" y="1719508"/>
                </a:lnTo>
                <a:lnTo>
                  <a:pt x="863483" y="1711886"/>
                </a:lnTo>
                <a:lnTo>
                  <a:pt x="859040" y="1704263"/>
                </a:lnTo>
                <a:lnTo>
                  <a:pt x="853963" y="1697276"/>
                </a:lnTo>
                <a:lnTo>
                  <a:pt x="847933" y="1691241"/>
                </a:lnTo>
                <a:lnTo>
                  <a:pt x="841586" y="1685207"/>
                </a:lnTo>
                <a:lnTo>
                  <a:pt x="834605" y="1680125"/>
                </a:lnTo>
                <a:lnTo>
                  <a:pt x="827306" y="1675679"/>
                </a:lnTo>
                <a:lnTo>
                  <a:pt x="819690" y="1671550"/>
                </a:lnTo>
                <a:lnTo>
                  <a:pt x="811122" y="1668691"/>
                </a:lnTo>
                <a:lnTo>
                  <a:pt x="806996" y="1667421"/>
                </a:lnTo>
                <a:lnTo>
                  <a:pt x="802553" y="1666468"/>
                </a:lnTo>
                <a:lnTo>
                  <a:pt x="798111" y="1665515"/>
                </a:lnTo>
                <a:lnTo>
                  <a:pt x="793668" y="1665198"/>
                </a:lnTo>
                <a:lnTo>
                  <a:pt x="788908" y="1664880"/>
                </a:lnTo>
                <a:lnTo>
                  <a:pt x="784465" y="1664563"/>
                </a:lnTo>
                <a:lnTo>
                  <a:pt x="475693" y="1664563"/>
                </a:lnTo>
                <a:close/>
                <a:moveTo>
                  <a:pt x="1670551" y="1495108"/>
                </a:moveTo>
                <a:lnTo>
                  <a:pt x="1662926" y="1495425"/>
                </a:lnTo>
                <a:lnTo>
                  <a:pt x="1655936" y="1496695"/>
                </a:lnTo>
                <a:lnTo>
                  <a:pt x="1648946" y="1498283"/>
                </a:lnTo>
                <a:lnTo>
                  <a:pt x="1642274" y="1500823"/>
                </a:lnTo>
                <a:lnTo>
                  <a:pt x="1636237" y="1503998"/>
                </a:lnTo>
                <a:lnTo>
                  <a:pt x="1629882" y="1507490"/>
                </a:lnTo>
                <a:lnTo>
                  <a:pt x="1624481" y="1511618"/>
                </a:lnTo>
                <a:lnTo>
                  <a:pt x="1619080" y="1516380"/>
                </a:lnTo>
                <a:lnTo>
                  <a:pt x="1614631" y="1521778"/>
                </a:lnTo>
                <a:lnTo>
                  <a:pt x="1610183" y="1527175"/>
                </a:lnTo>
                <a:lnTo>
                  <a:pt x="1606688" y="1533208"/>
                </a:lnTo>
                <a:lnTo>
                  <a:pt x="1603511" y="1539240"/>
                </a:lnTo>
                <a:lnTo>
                  <a:pt x="1601605" y="1545908"/>
                </a:lnTo>
                <a:lnTo>
                  <a:pt x="1599698" y="1552893"/>
                </a:lnTo>
                <a:lnTo>
                  <a:pt x="1598427" y="1559878"/>
                </a:lnTo>
                <a:lnTo>
                  <a:pt x="1598110" y="1567498"/>
                </a:lnTo>
                <a:lnTo>
                  <a:pt x="1598427" y="1574800"/>
                </a:lnTo>
                <a:lnTo>
                  <a:pt x="1599698" y="1582103"/>
                </a:lnTo>
                <a:lnTo>
                  <a:pt x="1601605" y="1589088"/>
                </a:lnTo>
                <a:lnTo>
                  <a:pt x="1603511" y="1595755"/>
                </a:lnTo>
                <a:lnTo>
                  <a:pt x="1606688" y="1602105"/>
                </a:lnTo>
                <a:lnTo>
                  <a:pt x="1610183" y="1607820"/>
                </a:lnTo>
                <a:lnTo>
                  <a:pt x="1614631" y="1613535"/>
                </a:lnTo>
                <a:lnTo>
                  <a:pt x="1619080" y="1618615"/>
                </a:lnTo>
                <a:lnTo>
                  <a:pt x="1624481" y="1623378"/>
                </a:lnTo>
                <a:lnTo>
                  <a:pt x="1629882" y="1627505"/>
                </a:lnTo>
                <a:lnTo>
                  <a:pt x="1636237" y="1630998"/>
                </a:lnTo>
                <a:lnTo>
                  <a:pt x="1642274" y="1634173"/>
                </a:lnTo>
                <a:lnTo>
                  <a:pt x="1648946" y="1636713"/>
                </a:lnTo>
                <a:lnTo>
                  <a:pt x="1655936" y="1638300"/>
                </a:lnTo>
                <a:lnTo>
                  <a:pt x="1662926" y="1639253"/>
                </a:lnTo>
                <a:lnTo>
                  <a:pt x="1670551" y="1639570"/>
                </a:lnTo>
                <a:lnTo>
                  <a:pt x="1918697" y="1639570"/>
                </a:lnTo>
                <a:lnTo>
                  <a:pt x="1926004" y="1639253"/>
                </a:lnTo>
                <a:lnTo>
                  <a:pt x="1933630" y="1638300"/>
                </a:lnTo>
                <a:lnTo>
                  <a:pt x="1940620" y="1636713"/>
                </a:lnTo>
                <a:lnTo>
                  <a:pt x="1947292" y="1634173"/>
                </a:lnTo>
                <a:lnTo>
                  <a:pt x="1953329" y="1630998"/>
                </a:lnTo>
                <a:lnTo>
                  <a:pt x="1959366" y="1627505"/>
                </a:lnTo>
                <a:lnTo>
                  <a:pt x="1964767" y="1623378"/>
                </a:lnTo>
                <a:lnTo>
                  <a:pt x="1970168" y="1618615"/>
                </a:lnTo>
                <a:lnTo>
                  <a:pt x="1974934" y="1613535"/>
                </a:lnTo>
                <a:lnTo>
                  <a:pt x="1979065" y="1607820"/>
                </a:lnTo>
                <a:lnTo>
                  <a:pt x="1982560" y="1602105"/>
                </a:lnTo>
                <a:lnTo>
                  <a:pt x="1985419" y="1595755"/>
                </a:lnTo>
                <a:lnTo>
                  <a:pt x="1988279" y="1589088"/>
                </a:lnTo>
                <a:lnTo>
                  <a:pt x="1989868" y="1582103"/>
                </a:lnTo>
                <a:lnTo>
                  <a:pt x="1991138" y="1574800"/>
                </a:lnTo>
                <a:lnTo>
                  <a:pt x="1991456" y="1567498"/>
                </a:lnTo>
                <a:lnTo>
                  <a:pt x="1991138" y="1559878"/>
                </a:lnTo>
                <a:lnTo>
                  <a:pt x="1989868" y="1552893"/>
                </a:lnTo>
                <a:lnTo>
                  <a:pt x="1988279" y="1545908"/>
                </a:lnTo>
                <a:lnTo>
                  <a:pt x="1985419" y="1539240"/>
                </a:lnTo>
                <a:lnTo>
                  <a:pt x="1982560" y="1533208"/>
                </a:lnTo>
                <a:lnTo>
                  <a:pt x="1979065" y="1527175"/>
                </a:lnTo>
                <a:lnTo>
                  <a:pt x="1974934" y="1521778"/>
                </a:lnTo>
                <a:lnTo>
                  <a:pt x="1970168" y="1516380"/>
                </a:lnTo>
                <a:lnTo>
                  <a:pt x="1964767" y="1511618"/>
                </a:lnTo>
                <a:lnTo>
                  <a:pt x="1959366" y="1507490"/>
                </a:lnTo>
                <a:lnTo>
                  <a:pt x="1953329" y="1503998"/>
                </a:lnTo>
                <a:lnTo>
                  <a:pt x="1947292" y="1500823"/>
                </a:lnTo>
                <a:lnTo>
                  <a:pt x="1940620" y="1498283"/>
                </a:lnTo>
                <a:lnTo>
                  <a:pt x="1933630" y="1496695"/>
                </a:lnTo>
                <a:lnTo>
                  <a:pt x="1926004" y="1495425"/>
                </a:lnTo>
                <a:lnTo>
                  <a:pt x="1918697" y="1495108"/>
                </a:lnTo>
                <a:lnTo>
                  <a:pt x="1670551" y="1495108"/>
                </a:lnTo>
                <a:close/>
                <a:moveTo>
                  <a:pt x="1787673" y="611187"/>
                </a:moveTo>
                <a:lnTo>
                  <a:pt x="1794669" y="611187"/>
                </a:lnTo>
                <a:lnTo>
                  <a:pt x="1801665" y="611187"/>
                </a:lnTo>
                <a:lnTo>
                  <a:pt x="1808661" y="612140"/>
                </a:lnTo>
                <a:lnTo>
                  <a:pt x="1815338" y="613093"/>
                </a:lnTo>
                <a:lnTo>
                  <a:pt x="1822016" y="614681"/>
                </a:lnTo>
                <a:lnTo>
                  <a:pt x="1828694" y="616587"/>
                </a:lnTo>
                <a:lnTo>
                  <a:pt x="1835372" y="618810"/>
                </a:lnTo>
                <a:lnTo>
                  <a:pt x="1841732" y="621352"/>
                </a:lnTo>
                <a:lnTo>
                  <a:pt x="1847773" y="624210"/>
                </a:lnTo>
                <a:lnTo>
                  <a:pt x="1853815" y="627387"/>
                </a:lnTo>
                <a:lnTo>
                  <a:pt x="1859539" y="631198"/>
                </a:lnTo>
                <a:lnTo>
                  <a:pt x="1865581" y="635010"/>
                </a:lnTo>
                <a:lnTo>
                  <a:pt x="1870987" y="639457"/>
                </a:lnTo>
                <a:lnTo>
                  <a:pt x="1876393" y="643904"/>
                </a:lnTo>
                <a:lnTo>
                  <a:pt x="1881480" y="648986"/>
                </a:lnTo>
                <a:lnTo>
                  <a:pt x="1886568" y="654068"/>
                </a:lnTo>
                <a:lnTo>
                  <a:pt x="1891338" y="659151"/>
                </a:lnTo>
                <a:lnTo>
                  <a:pt x="1895790" y="665186"/>
                </a:lnTo>
                <a:lnTo>
                  <a:pt x="1900242" y="670903"/>
                </a:lnTo>
                <a:lnTo>
                  <a:pt x="1904376" y="677256"/>
                </a:lnTo>
                <a:lnTo>
                  <a:pt x="1908192" y="683609"/>
                </a:lnTo>
                <a:lnTo>
                  <a:pt x="1911690" y="690597"/>
                </a:lnTo>
                <a:lnTo>
                  <a:pt x="1915188" y="697267"/>
                </a:lnTo>
                <a:lnTo>
                  <a:pt x="1918049" y="704255"/>
                </a:lnTo>
                <a:lnTo>
                  <a:pt x="1920593" y="711561"/>
                </a:lnTo>
                <a:lnTo>
                  <a:pt x="1923137" y="718867"/>
                </a:lnTo>
                <a:lnTo>
                  <a:pt x="1925363" y="726808"/>
                </a:lnTo>
                <a:lnTo>
                  <a:pt x="1927271" y="734431"/>
                </a:lnTo>
                <a:lnTo>
                  <a:pt x="1928861" y="742690"/>
                </a:lnTo>
                <a:lnTo>
                  <a:pt x="1929815" y="750631"/>
                </a:lnTo>
                <a:lnTo>
                  <a:pt x="1930451" y="758889"/>
                </a:lnTo>
                <a:lnTo>
                  <a:pt x="1931405" y="767466"/>
                </a:lnTo>
                <a:lnTo>
                  <a:pt x="1931405" y="775724"/>
                </a:lnTo>
                <a:lnTo>
                  <a:pt x="1931723" y="784301"/>
                </a:lnTo>
                <a:lnTo>
                  <a:pt x="1932359" y="791924"/>
                </a:lnTo>
                <a:lnTo>
                  <a:pt x="1933313" y="799865"/>
                </a:lnTo>
                <a:lnTo>
                  <a:pt x="1934585" y="806853"/>
                </a:lnTo>
                <a:lnTo>
                  <a:pt x="1936175" y="813206"/>
                </a:lnTo>
                <a:lnTo>
                  <a:pt x="1938401" y="819241"/>
                </a:lnTo>
                <a:lnTo>
                  <a:pt x="1940627" y="824958"/>
                </a:lnTo>
                <a:lnTo>
                  <a:pt x="1943171" y="830041"/>
                </a:lnTo>
                <a:lnTo>
                  <a:pt x="1945715" y="834805"/>
                </a:lnTo>
                <a:lnTo>
                  <a:pt x="1948576" y="839252"/>
                </a:lnTo>
                <a:lnTo>
                  <a:pt x="1951756" y="843381"/>
                </a:lnTo>
                <a:lnTo>
                  <a:pt x="1954936" y="846875"/>
                </a:lnTo>
                <a:lnTo>
                  <a:pt x="1958116" y="850687"/>
                </a:lnTo>
                <a:lnTo>
                  <a:pt x="1961614" y="853546"/>
                </a:lnTo>
                <a:lnTo>
                  <a:pt x="1965430" y="856087"/>
                </a:lnTo>
                <a:lnTo>
                  <a:pt x="1968610" y="858946"/>
                </a:lnTo>
                <a:lnTo>
                  <a:pt x="1975606" y="862757"/>
                </a:lnTo>
                <a:lnTo>
                  <a:pt x="1982284" y="866251"/>
                </a:lnTo>
                <a:lnTo>
                  <a:pt x="1988643" y="868475"/>
                </a:lnTo>
                <a:lnTo>
                  <a:pt x="1994049" y="869745"/>
                </a:lnTo>
                <a:lnTo>
                  <a:pt x="1998819" y="871016"/>
                </a:lnTo>
                <a:lnTo>
                  <a:pt x="2002635" y="871334"/>
                </a:lnTo>
                <a:lnTo>
                  <a:pt x="2005815" y="871651"/>
                </a:lnTo>
                <a:lnTo>
                  <a:pt x="2005815" y="932320"/>
                </a:lnTo>
                <a:lnTo>
                  <a:pt x="1841096" y="932320"/>
                </a:lnTo>
                <a:lnTo>
                  <a:pt x="1841096" y="997119"/>
                </a:lnTo>
                <a:lnTo>
                  <a:pt x="1853815" y="999025"/>
                </a:lnTo>
                <a:lnTo>
                  <a:pt x="1865899" y="1001566"/>
                </a:lnTo>
                <a:lnTo>
                  <a:pt x="1877983" y="1004107"/>
                </a:lnTo>
                <a:lnTo>
                  <a:pt x="1890066" y="1007601"/>
                </a:lnTo>
                <a:lnTo>
                  <a:pt x="1901514" y="1011095"/>
                </a:lnTo>
                <a:lnTo>
                  <a:pt x="1912962" y="1015224"/>
                </a:lnTo>
                <a:lnTo>
                  <a:pt x="1923773" y="1019354"/>
                </a:lnTo>
                <a:lnTo>
                  <a:pt x="1934903" y="1024118"/>
                </a:lnTo>
                <a:lnTo>
                  <a:pt x="1945715" y="1029200"/>
                </a:lnTo>
                <a:lnTo>
                  <a:pt x="1956208" y="1034918"/>
                </a:lnTo>
                <a:lnTo>
                  <a:pt x="1966384" y="1040635"/>
                </a:lnTo>
                <a:lnTo>
                  <a:pt x="1976242" y="1046988"/>
                </a:lnTo>
                <a:lnTo>
                  <a:pt x="1986099" y="1053659"/>
                </a:lnTo>
                <a:lnTo>
                  <a:pt x="1995321" y="1060329"/>
                </a:lnTo>
                <a:lnTo>
                  <a:pt x="2003907" y="1067635"/>
                </a:lnTo>
                <a:lnTo>
                  <a:pt x="2012811" y="1074940"/>
                </a:lnTo>
                <a:lnTo>
                  <a:pt x="2021396" y="1082881"/>
                </a:lnTo>
                <a:lnTo>
                  <a:pt x="2029028" y="1090822"/>
                </a:lnTo>
                <a:lnTo>
                  <a:pt x="2036978" y="1099081"/>
                </a:lnTo>
                <a:lnTo>
                  <a:pt x="2044292" y="1107975"/>
                </a:lnTo>
                <a:lnTo>
                  <a:pt x="2051288" y="1116551"/>
                </a:lnTo>
                <a:lnTo>
                  <a:pt x="2057965" y="1125445"/>
                </a:lnTo>
                <a:lnTo>
                  <a:pt x="2064325" y="1135292"/>
                </a:lnTo>
                <a:lnTo>
                  <a:pt x="2069731" y="1144821"/>
                </a:lnTo>
                <a:lnTo>
                  <a:pt x="2075455" y="1154350"/>
                </a:lnTo>
                <a:lnTo>
                  <a:pt x="2080225" y="1164515"/>
                </a:lnTo>
                <a:lnTo>
                  <a:pt x="2084995" y="1174679"/>
                </a:lnTo>
                <a:lnTo>
                  <a:pt x="2089128" y="1185161"/>
                </a:lnTo>
                <a:lnTo>
                  <a:pt x="2092626" y="1195643"/>
                </a:lnTo>
                <a:lnTo>
                  <a:pt x="2095488" y="1206761"/>
                </a:lnTo>
                <a:lnTo>
                  <a:pt x="2098668" y="1217560"/>
                </a:lnTo>
                <a:lnTo>
                  <a:pt x="2100894" y="1228995"/>
                </a:lnTo>
                <a:lnTo>
                  <a:pt x="2103438" y="1336675"/>
                </a:lnTo>
                <a:lnTo>
                  <a:pt x="1485900" y="1336675"/>
                </a:lnTo>
                <a:lnTo>
                  <a:pt x="1488444" y="1228995"/>
                </a:lnTo>
                <a:lnTo>
                  <a:pt x="1490670" y="1217560"/>
                </a:lnTo>
                <a:lnTo>
                  <a:pt x="1493214" y="1206761"/>
                </a:lnTo>
                <a:lnTo>
                  <a:pt x="1496712" y="1195643"/>
                </a:lnTo>
                <a:lnTo>
                  <a:pt x="1500210" y="1185161"/>
                </a:lnTo>
                <a:lnTo>
                  <a:pt x="1504343" y="1174679"/>
                </a:lnTo>
                <a:lnTo>
                  <a:pt x="1508795" y="1164515"/>
                </a:lnTo>
                <a:lnTo>
                  <a:pt x="1513565" y="1154350"/>
                </a:lnTo>
                <a:lnTo>
                  <a:pt x="1519289" y="1144821"/>
                </a:lnTo>
                <a:lnTo>
                  <a:pt x="1525013" y="1135292"/>
                </a:lnTo>
                <a:lnTo>
                  <a:pt x="1531055" y="1125763"/>
                </a:lnTo>
                <a:lnTo>
                  <a:pt x="1537732" y="1116551"/>
                </a:lnTo>
                <a:lnTo>
                  <a:pt x="1544728" y="1107975"/>
                </a:lnTo>
                <a:lnTo>
                  <a:pt x="1552042" y="1099081"/>
                </a:lnTo>
                <a:lnTo>
                  <a:pt x="1559674" y="1090822"/>
                </a:lnTo>
                <a:lnTo>
                  <a:pt x="1567942" y="1082881"/>
                </a:lnTo>
                <a:lnTo>
                  <a:pt x="1576209" y="1074940"/>
                </a:lnTo>
                <a:lnTo>
                  <a:pt x="1584795" y="1067635"/>
                </a:lnTo>
                <a:lnTo>
                  <a:pt x="1593699" y="1060329"/>
                </a:lnTo>
                <a:lnTo>
                  <a:pt x="1603239" y="1053659"/>
                </a:lnTo>
                <a:lnTo>
                  <a:pt x="1613096" y="1046988"/>
                </a:lnTo>
                <a:lnTo>
                  <a:pt x="1622954" y="1040635"/>
                </a:lnTo>
                <a:lnTo>
                  <a:pt x="1632812" y="1034918"/>
                </a:lnTo>
                <a:lnTo>
                  <a:pt x="1643305" y="1029200"/>
                </a:lnTo>
                <a:lnTo>
                  <a:pt x="1654117" y="1024118"/>
                </a:lnTo>
                <a:lnTo>
                  <a:pt x="1664929" y="1019671"/>
                </a:lnTo>
                <a:lnTo>
                  <a:pt x="1676058" y="1015224"/>
                </a:lnTo>
                <a:lnTo>
                  <a:pt x="1687506" y="1011095"/>
                </a:lnTo>
                <a:lnTo>
                  <a:pt x="1699272" y="1007601"/>
                </a:lnTo>
                <a:lnTo>
                  <a:pt x="1711355" y="1004107"/>
                </a:lnTo>
                <a:lnTo>
                  <a:pt x="1723439" y="1001566"/>
                </a:lnTo>
                <a:lnTo>
                  <a:pt x="1735523" y="999025"/>
                </a:lnTo>
                <a:lnTo>
                  <a:pt x="1747924" y="997119"/>
                </a:lnTo>
                <a:lnTo>
                  <a:pt x="1747924" y="932320"/>
                </a:lnTo>
                <a:lnTo>
                  <a:pt x="1583205" y="932320"/>
                </a:lnTo>
                <a:lnTo>
                  <a:pt x="1583205" y="871651"/>
                </a:lnTo>
                <a:lnTo>
                  <a:pt x="1586385" y="871334"/>
                </a:lnTo>
                <a:lnTo>
                  <a:pt x="1590201" y="870698"/>
                </a:lnTo>
                <a:lnTo>
                  <a:pt x="1594971" y="869110"/>
                </a:lnTo>
                <a:lnTo>
                  <a:pt x="1600377" y="867204"/>
                </a:lnTo>
                <a:lnTo>
                  <a:pt x="1606736" y="864663"/>
                </a:lnTo>
                <a:lnTo>
                  <a:pt x="1613414" y="861487"/>
                </a:lnTo>
                <a:lnTo>
                  <a:pt x="1620410" y="857358"/>
                </a:lnTo>
                <a:lnTo>
                  <a:pt x="1624226" y="854816"/>
                </a:lnTo>
                <a:lnTo>
                  <a:pt x="1627406" y="851958"/>
                </a:lnTo>
                <a:lnTo>
                  <a:pt x="1630586" y="848464"/>
                </a:lnTo>
                <a:lnTo>
                  <a:pt x="1634084" y="845287"/>
                </a:lnTo>
                <a:lnTo>
                  <a:pt x="1637264" y="841476"/>
                </a:lnTo>
                <a:lnTo>
                  <a:pt x="1640444" y="837346"/>
                </a:lnTo>
                <a:lnTo>
                  <a:pt x="1643305" y="832899"/>
                </a:lnTo>
                <a:lnTo>
                  <a:pt x="1646167" y="828135"/>
                </a:lnTo>
                <a:lnTo>
                  <a:pt x="1648393" y="823052"/>
                </a:lnTo>
                <a:lnTo>
                  <a:pt x="1650619" y="817653"/>
                </a:lnTo>
                <a:lnTo>
                  <a:pt x="1652845" y="811617"/>
                </a:lnTo>
                <a:lnTo>
                  <a:pt x="1654435" y="805265"/>
                </a:lnTo>
                <a:lnTo>
                  <a:pt x="1655707" y="798594"/>
                </a:lnTo>
                <a:lnTo>
                  <a:pt x="1656979" y="791289"/>
                </a:lnTo>
                <a:lnTo>
                  <a:pt x="1657297" y="783983"/>
                </a:lnTo>
                <a:lnTo>
                  <a:pt x="1657615" y="775724"/>
                </a:lnTo>
                <a:lnTo>
                  <a:pt x="1657933" y="767466"/>
                </a:lnTo>
                <a:lnTo>
                  <a:pt x="1658569" y="758889"/>
                </a:lnTo>
                <a:lnTo>
                  <a:pt x="1659205" y="750631"/>
                </a:lnTo>
                <a:lnTo>
                  <a:pt x="1660477" y="742690"/>
                </a:lnTo>
                <a:lnTo>
                  <a:pt x="1662067" y="734431"/>
                </a:lnTo>
                <a:lnTo>
                  <a:pt x="1663975" y="726808"/>
                </a:lnTo>
                <a:lnTo>
                  <a:pt x="1666201" y="718867"/>
                </a:lnTo>
                <a:lnTo>
                  <a:pt x="1668427" y="711561"/>
                </a:lnTo>
                <a:lnTo>
                  <a:pt x="1671289" y="704255"/>
                </a:lnTo>
                <a:lnTo>
                  <a:pt x="1674151" y="697267"/>
                </a:lnTo>
                <a:lnTo>
                  <a:pt x="1677648" y="690597"/>
                </a:lnTo>
                <a:lnTo>
                  <a:pt x="1680828" y="683609"/>
                </a:lnTo>
                <a:lnTo>
                  <a:pt x="1684962" y="677256"/>
                </a:lnTo>
                <a:lnTo>
                  <a:pt x="1689096" y="670903"/>
                </a:lnTo>
                <a:lnTo>
                  <a:pt x="1693230" y="665186"/>
                </a:lnTo>
                <a:lnTo>
                  <a:pt x="1698000" y="659151"/>
                </a:lnTo>
                <a:lnTo>
                  <a:pt x="1702770" y="654068"/>
                </a:lnTo>
                <a:lnTo>
                  <a:pt x="1707540" y="648986"/>
                </a:lnTo>
                <a:lnTo>
                  <a:pt x="1712627" y="643904"/>
                </a:lnTo>
                <a:lnTo>
                  <a:pt x="1718351" y="639457"/>
                </a:lnTo>
                <a:lnTo>
                  <a:pt x="1723757" y="635010"/>
                </a:lnTo>
                <a:lnTo>
                  <a:pt x="1729163" y="631198"/>
                </a:lnTo>
                <a:lnTo>
                  <a:pt x="1735205" y="627387"/>
                </a:lnTo>
                <a:lnTo>
                  <a:pt x="1741565" y="624210"/>
                </a:lnTo>
                <a:lnTo>
                  <a:pt x="1747288" y="621352"/>
                </a:lnTo>
                <a:lnTo>
                  <a:pt x="1753966" y="618810"/>
                </a:lnTo>
                <a:lnTo>
                  <a:pt x="1760326" y="616587"/>
                </a:lnTo>
                <a:lnTo>
                  <a:pt x="1767004" y="614681"/>
                </a:lnTo>
                <a:lnTo>
                  <a:pt x="1773682" y="613093"/>
                </a:lnTo>
                <a:lnTo>
                  <a:pt x="1780677" y="612140"/>
                </a:lnTo>
                <a:lnTo>
                  <a:pt x="1787673" y="611187"/>
                </a:lnTo>
                <a:close/>
                <a:moveTo>
                  <a:pt x="630238" y="565150"/>
                </a:moveTo>
                <a:lnTo>
                  <a:pt x="639136" y="565468"/>
                </a:lnTo>
                <a:lnTo>
                  <a:pt x="647397" y="566420"/>
                </a:lnTo>
                <a:lnTo>
                  <a:pt x="655977" y="567372"/>
                </a:lnTo>
                <a:lnTo>
                  <a:pt x="664557" y="569276"/>
                </a:lnTo>
                <a:lnTo>
                  <a:pt x="672501" y="571498"/>
                </a:lnTo>
                <a:lnTo>
                  <a:pt x="680762" y="574354"/>
                </a:lnTo>
                <a:lnTo>
                  <a:pt x="689024" y="577211"/>
                </a:lnTo>
                <a:lnTo>
                  <a:pt x="696333" y="581020"/>
                </a:lnTo>
                <a:lnTo>
                  <a:pt x="703959" y="585463"/>
                </a:lnTo>
                <a:lnTo>
                  <a:pt x="711268" y="589907"/>
                </a:lnTo>
                <a:lnTo>
                  <a:pt x="718258" y="594667"/>
                </a:lnTo>
                <a:lnTo>
                  <a:pt x="725249" y="600063"/>
                </a:lnTo>
                <a:lnTo>
                  <a:pt x="731922" y="605776"/>
                </a:lnTo>
                <a:lnTo>
                  <a:pt x="738278" y="611489"/>
                </a:lnTo>
                <a:lnTo>
                  <a:pt x="744633" y="618154"/>
                </a:lnTo>
                <a:lnTo>
                  <a:pt x="750353" y="624820"/>
                </a:lnTo>
                <a:lnTo>
                  <a:pt x="756072" y="632437"/>
                </a:lnTo>
                <a:lnTo>
                  <a:pt x="761474" y="639737"/>
                </a:lnTo>
                <a:lnTo>
                  <a:pt x="766241" y="647354"/>
                </a:lnTo>
                <a:lnTo>
                  <a:pt x="771007" y="655289"/>
                </a:lnTo>
                <a:lnTo>
                  <a:pt x="775456" y="663541"/>
                </a:lnTo>
                <a:lnTo>
                  <a:pt x="779587" y="672111"/>
                </a:lnTo>
                <a:lnTo>
                  <a:pt x="783400" y="680998"/>
                </a:lnTo>
                <a:lnTo>
                  <a:pt x="786895" y="690202"/>
                </a:lnTo>
                <a:lnTo>
                  <a:pt x="790073" y="699406"/>
                </a:lnTo>
                <a:lnTo>
                  <a:pt x="792615" y="708611"/>
                </a:lnTo>
                <a:lnTo>
                  <a:pt x="794839" y="718450"/>
                </a:lnTo>
                <a:lnTo>
                  <a:pt x="796746" y="728606"/>
                </a:lnTo>
                <a:lnTo>
                  <a:pt x="798017" y="738445"/>
                </a:lnTo>
                <a:lnTo>
                  <a:pt x="799288" y="748919"/>
                </a:lnTo>
                <a:lnTo>
                  <a:pt x="799923" y="759076"/>
                </a:lnTo>
                <a:lnTo>
                  <a:pt x="800241" y="769550"/>
                </a:lnTo>
                <a:lnTo>
                  <a:pt x="799923" y="777802"/>
                </a:lnTo>
                <a:lnTo>
                  <a:pt x="799606" y="786054"/>
                </a:lnTo>
                <a:lnTo>
                  <a:pt x="798970" y="793989"/>
                </a:lnTo>
                <a:lnTo>
                  <a:pt x="798017" y="801923"/>
                </a:lnTo>
                <a:lnTo>
                  <a:pt x="797064" y="809541"/>
                </a:lnTo>
                <a:lnTo>
                  <a:pt x="795475" y="817476"/>
                </a:lnTo>
                <a:lnTo>
                  <a:pt x="793568" y="825093"/>
                </a:lnTo>
                <a:lnTo>
                  <a:pt x="791979" y="832710"/>
                </a:lnTo>
                <a:lnTo>
                  <a:pt x="789755" y="840328"/>
                </a:lnTo>
                <a:lnTo>
                  <a:pt x="787531" y="847310"/>
                </a:lnTo>
                <a:lnTo>
                  <a:pt x="784671" y="854293"/>
                </a:lnTo>
                <a:lnTo>
                  <a:pt x="781811" y="861276"/>
                </a:lnTo>
                <a:lnTo>
                  <a:pt x="778951" y="868258"/>
                </a:lnTo>
                <a:lnTo>
                  <a:pt x="775456" y="874923"/>
                </a:lnTo>
                <a:lnTo>
                  <a:pt x="772278" y="880954"/>
                </a:lnTo>
                <a:lnTo>
                  <a:pt x="768465" y="887619"/>
                </a:lnTo>
                <a:lnTo>
                  <a:pt x="764970" y="893649"/>
                </a:lnTo>
                <a:lnTo>
                  <a:pt x="760839" y="899680"/>
                </a:lnTo>
                <a:lnTo>
                  <a:pt x="756708" y="905393"/>
                </a:lnTo>
                <a:lnTo>
                  <a:pt x="752259" y="911106"/>
                </a:lnTo>
                <a:lnTo>
                  <a:pt x="747810" y="916501"/>
                </a:lnTo>
                <a:lnTo>
                  <a:pt x="743044" y="921580"/>
                </a:lnTo>
                <a:lnTo>
                  <a:pt x="738278" y="926341"/>
                </a:lnTo>
                <a:lnTo>
                  <a:pt x="733193" y="931101"/>
                </a:lnTo>
                <a:lnTo>
                  <a:pt x="728109" y="936180"/>
                </a:lnTo>
                <a:lnTo>
                  <a:pt x="722707" y="939988"/>
                </a:lnTo>
                <a:lnTo>
                  <a:pt x="717305" y="944114"/>
                </a:lnTo>
                <a:lnTo>
                  <a:pt x="711903" y="948241"/>
                </a:lnTo>
                <a:lnTo>
                  <a:pt x="706183" y="951414"/>
                </a:lnTo>
                <a:lnTo>
                  <a:pt x="700464" y="954906"/>
                </a:lnTo>
                <a:lnTo>
                  <a:pt x="694426" y="958080"/>
                </a:lnTo>
                <a:lnTo>
                  <a:pt x="688071" y="960619"/>
                </a:lnTo>
                <a:lnTo>
                  <a:pt x="688071" y="1044727"/>
                </a:lnTo>
                <a:lnTo>
                  <a:pt x="703641" y="1047266"/>
                </a:lnTo>
                <a:lnTo>
                  <a:pt x="718894" y="1050440"/>
                </a:lnTo>
                <a:lnTo>
                  <a:pt x="733829" y="1053614"/>
                </a:lnTo>
                <a:lnTo>
                  <a:pt x="748764" y="1057740"/>
                </a:lnTo>
                <a:lnTo>
                  <a:pt x="763063" y="1062184"/>
                </a:lnTo>
                <a:lnTo>
                  <a:pt x="777045" y="1066945"/>
                </a:lnTo>
                <a:lnTo>
                  <a:pt x="791026" y="1072340"/>
                </a:lnTo>
                <a:lnTo>
                  <a:pt x="804690" y="1078371"/>
                </a:lnTo>
                <a:lnTo>
                  <a:pt x="818036" y="1085036"/>
                </a:lnTo>
                <a:lnTo>
                  <a:pt x="831064" y="1091701"/>
                </a:lnTo>
                <a:lnTo>
                  <a:pt x="843775" y="1099001"/>
                </a:lnTo>
                <a:lnTo>
                  <a:pt x="856167" y="1106618"/>
                </a:lnTo>
                <a:lnTo>
                  <a:pt x="867925" y="1114871"/>
                </a:lnTo>
                <a:lnTo>
                  <a:pt x="879682" y="1123440"/>
                </a:lnTo>
                <a:lnTo>
                  <a:pt x="890804" y="1132010"/>
                </a:lnTo>
                <a:lnTo>
                  <a:pt x="901925" y="1141214"/>
                </a:lnTo>
                <a:lnTo>
                  <a:pt x="912094" y="1151370"/>
                </a:lnTo>
                <a:lnTo>
                  <a:pt x="921944" y="1161210"/>
                </a:lnTo>
                <a:lnTo>
                  <a:pt x="931795" y="1171683"/>
                </a:lnTo>
                <a:lnTo>
                  <a:pt x="940692" y="1182157"/>
                </a:lnTo>
                <a:lnTo>
                  <a:pt x="949272" y="1193266"/>
                </a:lnTo>
                <a:lnTo>
                  <a:pt x="957534" y="1204692"/>
                </a:lnTo>
                <a:lnTo>
                  <a:pt x="965160" y="1216118"/>
                </a:lnTo>
                <a:lnTo>
                  <a:pt x="972151" y="1227862"/>
                </a:lnTo>
                <a:lnTo>
                  <a:pt x="979142" y="1240557"/>
                </a:lnTo>
                <a:lnTo>
                  <a:pt x="985179" y="1252618"/>
                </a:lnTo>
                <a:lnTo>
                  <a:pt x="991217" y="1265631"/>
                </a:lnTo>
                <a:lnTo>
                  <a:pt x="995983" y="1278327"/>
                </a:lnTo>
                <a:lnTo>
                  <a:pt x="1000749" y="1291657"/>
                </a:lnTo>
                <a:lnTo>
                  <a:pt x="1004880" y="1304988"/>
                </a:lnTo>
                <a:lnTo>
                  <a:pt x="1008058" y="1318635"/>
                </a:lnTo>
                <a:lnTo>
                  <a:pt x="1010600" y="1332600"/>
                </a:lnTo>
                <a:lnTo>
                  <a:pt x="1014413" y="1484313"/>
                </a:lnTo>
                <a:lnTo>
                  <a:pt x="246063" y="1484313"/>
                </a:lnTo>
                <a:lnTo>
                  <a:pt x="249876" y="1332600"/>
                </a:lnTo>
                <a:lnTo>
                  <a:pt x="252419" y="1318635"/>
                </a:lnTo>
                <a:lnTo>
                  <a:pt x="255596" y="1304988"/>
                </a:lnTo>
                <a:lnTo>
                  <a:pt x="259727" y="1291657"/>
                </a:lnTo>
                <a:lnTo>
                  <a:pt x="264176" y="1278327"/>
                </a:lnTo>
                <a:lnTo>
                  <a:pt x="269260" y="1265631"/>
                </a:lnTo>
                <a:lnTo>
                  <a:pt x="275297" y="1252618"/>
                </a:lnTo>
                <a:lnTo>
                  <a:pt x="281017" y="1240557"/>
                </a:lnTo>
                <a:lnTo>
                  <a:pt x="288008" y="1227862"/>
                </a:lnTo>
                <a:lnTo>
                  <a:pt x="294999" y="1216118"/>
                </a:lnTo>
                <a:lnTo>
                  <a:pt x="302943" y="1204692"/>
                </a:lnTo>
                <a:lnTo>
                  <a:pt x="310887" y="1193266"/>
                </a:lnTo>
                <a:lnTo>
                  <a:pt x="319784" y="1182157"/>
                </a:lnTo>
                <a:lnTo>
                  <a:pt x="328682" y="1171683"/>
                </a:lnTo>
                <a:lnTo>
                  <a:pt x="338214" y="1161210"/>
                </a:lnTo>
                <a:lnTo>
                  <a:pt x="348383" y="1151370"/>
                </a:lnTo>
                <a:lnTo>
                  <a:pt x="358869" y="1141214"/>
                </a:lnTo>
                <a:lnTo>
                  <a:pt x="369673" y="1132010"/>
                </a:lnTo>
                <a:lnTo>
                  <a:pt x="380795" y="1123440"/>
                </a:lnTo>
                <a:lnTo>
                  <a:pt x="392552" y="1114871"/>
                </a:lnTo>
                <a:lnTo>
                  <a:pt x="404309" y="1106618"/>
                </a:lnTo>
                <a:lnTo>
                  <a:pt x="417020" y="1099001"/>
                </a:lnTo>
                <a:lnTo>
                  <a:pt x="429412" y="1091701"/>
                </a:lnTo>
                <a:lnTo>
                  <a:pt x="442441" y="1085036"/>
                </a:lnTo>
                <a:lnTo>
                  <a:pt x="455787" y="1078371"/>
                </a:lnTo>
                <a:lnTo>
                  <a:pt x="469450" y="1072340"/>
                </a:lnTo>
                <a:lnTo>
                  <a:pt x="483432" y="1066945"/>
                </a:lnTo>
                <a:lnTo>
                  <a:pt x="497413" y="1062184"/>
                </a:lnTo>
                <a:lnTo>
                  <a:pt x="511713" y="1057740"/>
                </a:lnTo>
                <a:lnTo>
                  <a:pt x="526648" y="1053614"/>
                </a:lnTo>
                <a:lnTo>
                  <a:pt x="541582" y="1050440"/>
                </a:lnTo>
                <a:lnTo>
                  <a:pt x="556835" y="1047266"/>
                </a:lnTo>
                <a:lnTo>
                  <a:pt x="571770" y="1044727"/>
                </a:lnTo>
                <a:lnTo>
                  <a:pt x="571770" y="960619"/>
                </a:lnTo>
                <a:lnTo>
                  <a:pt x="566050" y="958080"/>
                </a:lnTo>
                <a:lnTo>
                  <a:pt x="560013" y="954906"/>
                </a:lnTo>
                <a:lnTo>
                  <a:pt x="554293" y="951414"/>
                </a:lnTo>
                <a:lnTo>
                  <a:pt x="548573" y="948241"/>
                </a:lnTo>
                <a:lnTo>
                  <a:pt x="543171" y="944114"/>
                </a:lnTo>
                <a:lnTo>
                  <a:pt x="537452" y="939988"/>
                </a:lnTo>
                <a:lnTo>
                  <a:pt x="532367" y="935545"/>
                </a:lnTo>
                <a:lnTo>
                  <a:pt x="527283" y="931101"/>
                </a:lnTo>
                <a:lnTo>
                  <a:pt x="522199" y="926341"/>
                </a:lnTo>
                <a:lnTo>
                  <a:pt x="517433" y="921580"/>
                </a:lnTo>
                <a:lnTo>
                  <a:pt x="512348" y="916501"/>
                </a:lnTo>
                <a:lnTo>
                  <a:pt x="507900" y="911106"/>
                </a:lnTo>
                <a:lnTo>
                  <a:pt x="503769" y="905393"/>
                </a:lnTo>
                <a:lnTo>
                  <a:pt x="499638" y="899680"/>
                </a:lnTo>
                <a:lnTo>
                  <a:pt x="495507" y="893649"/>
                </a:lnTo>
                <a:lnTo>
                  <a:pt x="491694" y="887302"/>
                </a:lnTo>
                <a:lnTo>
                  <a:pt x="488198" y="880954"/>
                </a:lnTo>
                <a:lnTo>
                  <a:pt x="484385" y="874923"/>
                </a:lnTo>
                <a:lnTo>
                  <a:pt x="481525" y="868258"/>
                </a:lnTo>
                <a:lnTo>
                  <a:pt x="478665" y="861276"/>
                </a:lnTo>
                <a:lnTo>
                  <a:pt x="475488" y="854293"/>
                </a:lnTo>
                <a:lnTo>
                  <a:pt x="472946" y="847310"/>
                </a:lnTo>
                <a:lnTo>
                  <a:pt x="470404" y="839693"/>
                </a:lnTo>
                <a:lnTo>
                  <a:pt x="468497" y="832393"/>
                </a:lnTo>
                <a:lnTo>
                  <a:pt x="466273" y="825093"/>
                </a:lnTo>
                <a:lnTo>
                  <a:pt x="465002" y="817476"/>
                </a:lnTo>
                <a:lnTo>
                  <a:pt x="463413" y="809541"/>
                </a:lnTo>
                <a:lnTo>
                  <a:pt x="462142" y="801923"/>
                </a:lnTo>
                <a:lnTo>
                  <a:pt x="461189" y="793989"/>
                </a:lnTo>
                <a:lnTo>
                  <a:pt x="460871" y="786054"/>
                </a:lnTo>
                <a:lnTo>
                  <a:pt x="460235" y="777802"/>
                </a:lnTo>
                <a:lnTo>
                  <a:pt x="460235" y="769550"/>
                </a:lnTo>
                <a:lnTo>
                  <a:pt x="460553" y="759076"/>
                </a:lnTo>
                <a:lnTo>
                  <a:pt x="460871" y="748919"/>
                </a:lnTo>
                <a:lnTo>
                  <a:pt x="461824" y="738445"/>
                </a:lnTo>
                <a:lnTo>
                  <a:pt x="463413" y="728606"/>
                </a:lnTo>
                <a:lnTo>
                  <a:pt x="465637" y="718450"/>
                </a:lnTo>
                <a:lnTo>
                  <a:pt x="467862" y="708611"/>
                </a:lnTo>
                <a:lnTo>
                  <a:pt x="470404" y="699406"/>
                </a:lnTo>
                <a:lnTo>
                  <a:pt x="473264" y="690202"/>
                </a:lnTo>
                <a:lnTo>
                  <a:pt x="477077" y="680998"/>
                </a:lnTo>
                <a:lnTo>
                  <a:pt x="480890" y="672111"/>
                </a:lnTo>
                <a:lnTo>
                  <a:pt x="484703" y="663541"/>
                </a:lnTo>
                <a:lnTo>
                  <a:pt x="489152" y="655289"/>
                </a:lnTo>
                <a:lnTo>
                  <a:pt x="493918" y="647354"/>
                </a:lnTo>
                <a:lnTo>
                  <a:pt x="498685" y="639737"/>
                </a:lnTo>
                <a:lnTo>
                  <a:pt x="504404" y="632437"/>
                </a:lnTo>
                <a:lnTo>
                  <a:pt x="509806" y="624820"/>
                </a:lnTo>
                <a:lnTo>
                  <a:pt x="515844" y="618154"/>
                </a:lnTo>
                <a:lnTo>
                  <a:pt x="522199" y="611489"/>
                </a:lnTo>
                <a:lnTo>
                  <a:pt x="528236" y="605776"/>
                </a:lnTo>
                <a:lnTo>
                  <a:pt x="534909" y="600063"/>
                </a:lnTo>
                <a:lnTo>
                  <a:pt x="541900" y="594667"/>
                </a:lnTo>
                <a:lnTo>
                  <a:pt x="548891" y="589907"/>
                </a:lnTo>
                <a:lnTo>
                  <a:pt x="556517" y="585463"/>
                </a:lnTo>
                <a:lnTo>
                  <a:pt x="564144" y="581020"/>
                </a:lnTo>
                <a:lnTo>
                  <a:pt x="571770" y="577211"/>
                </a:lnTo>
                <a:lnTo>
                  <a:pt x="579714" y="574354"/>
                </a:lnTo>
                <a:lnTo>
                  <a:pt x="587658" y="571498"/>
                </a:lnTo>
                <a:lnTo>
                  <a:pt x="595920" y="569276"/>
                </a:lnTo>
                <a:lnTo>
                  <a:pt x="604499" y="567372"/>
                </a:lnTo>
                <a:lnTo>
                  <a:pt x="612761" y="566420"/>
                </a:lnTo>
                <a:lnTo>
                  <a:pt x="621659" y="565468"/>
                </a:lnTo>
                <a:lnTo>
                  <a:pt x="630238" y="565150"/>
                </a:lnTo>
                <a:close/>
                <a:moveTo>
                  <a:pt x="181836" y="158167"/>
                </a:moveTo>
                <a:lnTo>
                  <a:pt x="178980" y="158484"/>
                </a:lnTo>
                <a:lnTo>
                  <a:pt x="176441" y="159119"/>
                </a:lnTo>
                <a:lnTo>
                  <a:pt x="173902" y="160390"/>
                </a:lnTo>
                <a:lnTo>
                  <a:pt x="171681" y="161343"/>
                </a:lnTo>
                <a:lnTo>
                  <a:pt x="169459" y="162613"/>
                </a:lnTo>
                <a:lnTo>
                  <a:pt x="167238" y="163884"/>
                </a:lnTo>
                <a:lnTo>
                  <a:pt x="165651" y="165789"/>
                </a:lnTo>
                <a:lnTo>
                  <a:pt x="164065" y="167695"/>
                </a:lnTo>
                <a:lnTo>
                  <a:pt x="162478" y="169918"/>
                </a:lnTo>
                <a:lnTo>
                  <a:pt x="161209" y="171824"/>
                </a:lnTo>
                <a:lnTo>
                  <a:pt x="159939" y="174364"/>
                </a:lnTo>
                <a:lnTo>
                  <a:pt x="159305" y="176588"/>
                </a:lnTo>
                <a:lnTo>
                  <a:pt x="158352" y="179128"/>
                </a:lnTo>
                <a:lnTo>
                  <a:pt x="158035" y="181669"/>
                </a:lnTo>
                <a:lnTo>
                  <a:pt x="157718" y="184210"/>
                </a:lnTo>
                <a:lnTo>
                  <a:pt x="157718" y="1440334"/>
                </a:lnTo>
                <a:lnTo>
                  <a:pt x="158352" y="1447639"/>
                </a:lnTo>
                <a:lnTo>
                  <a:pt x="159622" y="1454944"/>
                </a:lnTo>
                <a:lnTo>
                  <a:pt x="161526" y="1463202"/>
                </a:lnTo>
                <a:lnTo>
                  <a:pt x="164065" y="1471142"/>
                </a:lnTo>
                <a:lnTo>
                  <a:pt x="167238" y="1479717"/>
                </a:lnTo>
                <a:lnTo>
                  <a:pt x="171363" y="1488610"/>
                </a:lnTo>
                <a:lnTo>
                  <a:pt x="175806" y="1497185"/>
                </a:lnTo>
                <a:lnTo>
                  <a:pt x="181201" y="1506078"/>
                </a:lnTo>
                <a:lnTo>
                  <a:pt x="187230" y="1514336"/>
                </a:lnTo>
                <a:lnTo>
                  <a:pt x="193577" y="1522594"/>
                </a:lnTo>
                <a:lnTo>
                  <a:pt x="200876" y="1530534"/>
                </a:lnTo>
                <a:lnTo>
                  <a:pt x="208492" y="1538156"/>
                </a:lnTo>
                <a:lnTo>
                  <a:pt x="216743" y="1545143"/>
                </a:lnTo>
                <a:lnTo>
                  <a:pt x="225629" y="1551178"/>
                </a:lnTo>
                <a:lnTo>
                  <a:pt x="230389" y="1554354"/>
                </a:lnTo>
                <a:lnTo>
                  <a:pt x="235149" y="1557212"/>
                </a:lnTo>
                <a:lnTo>
                  <a:pt x="239909" y="1559753"/>
                </a:lnTo>
                <a:lnTo>
                  <a:pt x="244669" y="1561976"/>
                </a:lnTo>
                <a:lnTo>
                  <a:pt x="1018979" y="1561976"/>
                </a:lnTo>
                <a:lnTo>
                  <a:pt x="1018979" y="1559436"/>
                </a:lnTo>
                <a:lnTo>
                  <a:pt x="1028182" y="1554354"/>
                </a:lnTo>
                <a:lnTo>
                  <a:pt x="1037068" y="1548637"/>
                </a:lnTo>
                <a:lnTo>
                  <a:pt x="1045636" y="1542603"/>
                </a:lnTo>
                <a:lnTo>
                  <a:pt x="1053252" y="1535298"/>
                </a:lnTo>
                <a:lnTo>
                  <a:pt x="1060551" y="1527993"/>
                </a:lnTo>
                <a:lnTo>
                  <a:pt x="1067532" y="1520370"/>
                </a:lnTo>
                <a:lnTo>
                  <a:pt x="1073879" y="1512113"/>
                </a:lnTo>
                <a:lnTo>
                  <a:pt x="1079908" y="1504173"/>
                </a:lnTo>
                <a:lnTo>
                  <a:pt x="1084986" y="1495597"/>
                </a:lnTo>
                <a:lnTo>
                  <a:pt x="1089429" y="1487022"/>
                </a:lnTo>
                <a:lnTo>
                  <a:pt x="1093554" y="1479082"/>
                </a:lnTo>
                <a:lnTo>
                  <a:pt x="1096728" y="1470507"/>
                </a:lnTo>
                <a:lnTo>
                  <a:pt x="1099266" y="1462884"/>
                </a:lnTo>
                <a:lnTo>
                  <a:pt x="1101170" y="1454626"/>
                </a:lnTo>
                <a:lnTo>
                  <a:pt x="1102122" y="1447321"/>
                </a:lnTo>
                <a:lnTo>
                  <a:pt x="1102757" y="1440334"/>
                </a:lnTo>
                <a:lnTo>
                  <a:pt x="1102757" y="184210"/>
                </a:lnTo>
                <a:lnTo>
                  <a:pt x="1102122" y="181669"/>
                </a:lnTo>
                <a:lnTo>
                  <a:pt x="1101805" y="179128"/>
                </a:lnTo>
                <a:lnTo>
                  <a:pt x="1101170" y="176588"/>
                </a:lnTo>
                <a:lnTo>
                  <a:pt x="1100536" y="174364"/>
                </a:lnTo>
                <a:lnTo>
                  <a:pt x="1099266" y="171824"/>
                </a:lnTo>
                <a:lnTo>
                  <a:pt x="1097997" y="169918"/>
                </a:lnTo>
                <a:lnTo>
                  <a:pt x="1096410" y="167695"/>
                </a:lnTo>
                <a:lnTo>
                  <a:pt x="1094824" y="165789"/>
                </a:lnTo>
                <a:lnTo>
                  <a:pt x="1092919" y="163884"/>
                </a:lnTo>
                <a:lnTo>
                  <a:pt x="1090698" y="162613"/>
                </a:lnTo>
                <a:lnTo>
                  <a:pt x="1088794" y="161343"/>
                </a:lnTo>
                <a:lnTo>
                  <a:pt x="1086573" y="160390"/>
                </a:lnTo>
                <a:lnTo>
                  <a:pt x="1083716" y="159119"/>
                </a:lnTo>
                <a:lnTo>
                  <a:pt x="1081178" y="158484"/>
                </a:lnTo>
                <a:lnTo>
                  <a:pt x="1078639" y="158167"/>
                </a:lnTo>
                <a:lnTo>
                  <a:pt x="1076100" y="158167"/>
                </a:lnTo>
                <a:lnTo>
                  <a:pt x="184374" y="158167"/>
                </a:lnTo>
                <a:lnTo>
                  <a:pt x="181836" y="158167"/>
                </a:lnTo>
                <a:close/>
                <a:moveTo>
                  <a:pt x="1414463" y="157162"/>
                </a:moveTo>
                <a:lnTo>
                  <a:pt x="2153497" y="157162"/>
                </a:lnTo>
                <a:lnTo>
                  <a:pt x="2161123" y="157162"/>
                </a:lnTo>
                <a:lnTo>
                  <a:pt x="2169066" y="158114"/>
                </a:lnTo>
                <a:lnTo>
                  <a:pt x="2176374" y="158749"/>
                </a:lnTo>
                <a:lnTo>
                  <a:pt x="2183364" y="160337"/>
                </a:lnTo>
                <a:lnTo>
                  <a:pt x="2190671" y="161924"/>
                </a:lnTo>
                <a:lnTo>
                  <a:pt x="2197661" y="163829"/>
                </a:lnTo>
                <a:lnTo>
                  <a:pt x="2204651" y="166052"/>
                </a:lnTo>
                <a:lnTo>
                  <a:pt x="2211324" y="168909"/>
                </a:lnTo>
                <a:lnTo>
                  <a:pt x="2217996" y="172084"/>
                </a:lnTo>
                <a:lnTo>
                  <a:pt x="2224350" y="174942"/>
                </a:lnTo>
                <a:lnTo>
                  <a:pt x="2230387" y="178752"/>
                </a:lnTo>
                <a:lnTo>
                  <a:pt x="2236424" y="182562"/>
                </a:lnTo>
                <a:lnTo>
                  <a:pt x="2242461" y="186689"/>
                </a:lnTo>
                <a:lnTo>
                  <a:pt x="2247862" y="191134"/>
                </a:lnTo>
                <a:lnTo>
                  <a:pt x="2253264" y="195579"/>
                </a:lnTo>
                <a:lnTo>
                  <a:pt x="2258665" y="200659"/>
                </a:lnTo>
                <a:lnTo>
                  <a:pt x="2263431" y="206057"/>
                </a:lnTo>
                <a:lnTo>
                  <a:pt x="2268197" y="211137"/>
                </a:lnTo>
                <a:lnTo>
                  <a:pt x="2272645" y="216852"/>
                </a:lnTo>
                <a:lnTo>
                  <a:pt x="2276776" y="222567"/>
                </a:lnTo>
                <a:lnTo>
                  <a:pt x="2280270" y="228917"/>
                </a:lnTo>
                <a:lnTo>
                  <a:pt x="2284083" y="234949"/>
                </a:lnTo>
                <a:lnTo>
                  <a:pt x="2287261" y="241299"/>
                </a:lnTo>
                <a:lnTo>
                  <a:pt x="2290438" y="247967"/>
                </a:lnTo>
                <a:lnTo>
                  <a:pt x="2292980" y="254634"/>
                </a:lnTo>
                <a:lnTo>
                  <a:pt x="2295204" y="261619"/>
                </a:lnTo>
                <a:lnTo>
                  <a:pt x="2297428" y="268604"/>
                </a:lnTo>
                <a:lnTo>
                  <a:pt x="2298699" y="275589"/>
                </a:lnTo>
                <a:lnTo>
                  <a:pt x="2300287" y="282892"/>
                </a:lnTo>
                <a:lnTo>
                  <a:pt x="2300923" y="290512"/>
                </a:lnTo>
                <a:lnTo>
                  <a:pt x="2301876" y="297814"/>
                </a:lnTo>
                <a:lnTo>
                  <a:pt x="2301876" y="305434"/>
                </a:lnTo>
                <a:lnTo>
                  <a:pt x="2301876" y="1484630"/>
                </a:lnTo>
                <a:lnTo>
                  <a:pt x="2301876" y="1497013"/>
                </a:lnTo>
                <a:lnTo>
                  <a:pt x="2300923" y="1509078"/>
                </a:lnTo>
                <a:lnTo>
                  <a:pt x="2299652" y="1521143"/>
                </a:lnTo>
                <a:lnTo>
                  <a:pt x="2298063" y="1533208"/>
                </a:lnTo>
                <a:lnTo>
                  <a:pt x="2295839" y="1544638"/>
                </a:lnTo>
                <a:lnTo>
                  <a:pt x="2292980" y="1555433"/>
                </a:lnTo>
                <a:lnTo>
                  <a:pt x="2289802" y="1566545"/>
                </a:lnTo>
                <a:lnTo>
                  <a:pt x="2285990" y="1577340"/>
                </a:lnTo>
                <a:lnTo>
                  <a:pt x="2281859" y="1587500"/>
                </a:lnTo>
                <a:lnTo>
                  <a:pt x="2277093" y="1597660"/>
                </a:lnTo>
                <a:lnTo>
                  <a:pt x="2271374" y="1607503"/>
                </a:lnTo>
                <a:lnTo>
                  <a:pt x="2265655" y="1616710"/>
                </a:lnTo>
                <a:lnTo>
                  <a:pt x="2259300" y="1625918"/>
                </a:lnTo>
                <a:lnTo>
                  <a:pt x="2252310" y="1634808"/>
                </a:lnTo>
                <a:lnTo>
                  <a:pt x="2244685" y="1643063"/>
                </a:lnTo>
                <a:lnTo>
                  <a:pt x="2236424" y="1651000"/>
                </a:lnTo>
                <a:lnTo>
                  <a:pt x="2227846" y="1658938"/>
                </a:lnTo>
                <a:lnTo>
                  <a:pt x="2218631" y="1665923"/>
                </a:lnTo>
                <a:lnTo>
                  <a:pt x="2208782" y="1672908"/>
                </a:lnTo>
                <a:lnTo>
                  <a:pt x="2198297" y="1678940"/>
                </a:lnTo>
                <a:lnTo>
                  <a:pt x="2187494" y="1684973"/>
                </a:lnTo>
                <a:lnTo>
                  <a:pt x="2176056" y="1690370"/>
                </a:lnTo>
                <a:lnTo>
                  <a:pt x="2163664" y="1695450"/>
                </a:lnTo>
                <a:lnTo>
                  <a:pt x="2150955" y="1700213"/>
                </a:lnTo>
                <a:lnTo>
                  <a:pt x="2137611" y="1704023"/>
                </a:lnTo>
                <a:lnTo>
                  <a:pt x="2123631" y="1707515"/>
                </a:lnTo>
                <a:lnTo>
                  <a:pt x="2108698" y="1710373"/>
                </a:lnTo>
                <a:lnTo>
                  <a:pt x="2093764" y="1712913"/>
                </a:lnTo>
                <a:lnTo>
                  <a:pt x="2077878" y="1715135"/>
                </a:lnTo>
                <a:lnTo>
                  <a:pt x="2061038" y="1716405"/>
                </a:lnTo>
                <a:lnTo>
                  <a:pt x="2044199" y="1717358"/>
                </a:lnTo>
                <a:lnTo>
                  <a:pt x="2026406" y="1717675"/>
                </a:lnTo>
                <a:lnTo>
                  <a:pt x="1563159" y="1717675"/>
                </a:lnTo>
                <a:lnTo>
                  <a:pt x="1551721" y="1717358"/>
                </a:lnTo>
                <a:lnTo>
                  <a:pt x="1540601" y="1716723"/>
                </a:lnTo>
                <a:lnTo>
                  <a:pt x="1529163" y="1715453"/>
                </a:lnTo>
                <a:lnTo>
                  <a:pt x="1518042" y="1714500"/>
                </a:lnTo>
                <a:lnTo>
                  <a:pt x="1506922" y="1712913"/>
                </a:lnTo>
                <a:lnTo>
                  <a:pt x="1495801" y="1710690"/>
                </a:lnTo>
                <a:lnTo>
                  <a:pt x="1485634" y="1709103"/>
                </a:lnTo>
                <a:lnTo>
                  <a:pt x="1475149" y="1706880"/>
                </a:lnTo>
                <a:lnTo>
                  <a:pt x="1456085" y="1701800"/>
                </a:lnTo>
                <a:lnTo>
                  <a:pt x="1439246" y="1697038"/>
                </a:lnTo>
                <a:lnTo>
                  <a:pt x="1424948" y="1692593"/>
                </a:lnTo>
                <a:lnTo>
                  <a:pt x="1414463" y="1688783"/>
                </a:lnTo>
                <a:lnTo>
                  <a:pt x="1414463" y="1342708"/>
                </a:lnTo>
                <a:lnTo>
                  <a:pt x="1416687" y="1347470"/>
                </a:lnTo>
                <a:lnTo>
                  <a:pt x="1419229" y="1352233"/>
                </a:lnTo>
                <a:lnTo>
                  <a:pt x="1422088" y="1357630"/>
                </a:lnTo>
                <a:lnTo>
                  <a:pt x="1425583" y="1362393"/>
                </a:lnTo>
                <a:lnTo>
                  <a:pt x="1429078" y="1367473"/>
                </a:lnTo>
                <a:lnTo>
                  <a:pt x="1433209" y="1372235"/>
                </a:lnTo>
                <a:lnTo>
                  <a:pt x="1437657" y="1376998"/>
                </a:lnTo>
                <a:lnTo>
                  <a:pt x="1442105" y="1381760"/>
                </a:lnTo>
                <a:lnTo>
                  <a:pt x="1446871" y="1386523"/>
                </a:lnTo>
                <a:lnTo>
                  <a:pt x="1451637" y="1390968"/>
                </a:lnTo>
                <a:lnTo>
                  <a:pt x="1456721" y="1395413"/>
                </a:lnTo>
                <a:lnTo>
                  <a:pt x="1462440" y="1399540"/>
                </a:lnTo>
                <a:lnTo>
                  <a:pt x="1467523" y="1403350"/>
                </a:lnTo>
                <a:lnTo>
                  <a:pt x="1472925" y="1406525"/>
                </a:lnTo>
                <a:lnTo>
                  <a:pt x="1478644" y="1410018"/>
                </a:lnTo>
                <a:lnTo>
                  <a:pt x="1484045" y="1412558"/>
                </a:lnTo>
                <a:lnTo>
                  <a:pt x="1484045" y="1413510"/>
                </a:lnTo>
                <a:lnTo>
                  <a:pt x="2108062" y="1413510"/>
                </a:lnTo>
                <a:lnTo>
                  <a:pt x="2108062" y="1410335"/>
                </a:lnTo>
                <a:lnTo>
                  <a:pt x="2115370" y="1406208"/>
                </a:lnTo>
                <a:lnTo>
                  <a:pt x="2122360" y="1401763"/>
                </a:lnTo>
                <a:lnTo>
                  <a:pt x="2129032" y="1396683"/>
                </a:lnTo>
                <a:lnTo>
                  <a:pt x="2135387" y="1390968"/>
                </a:lnTo>
                <a:lnTo>
                  <a:pt x="2141106" y="1385253"/>
                </a:lnTo>
                <a:lnTo>
                  <a:pt x="2146825" y="1378903"/>
                </a:lnTo>
                <a:lnTo>
                  <a:pt x="2151909" y="1372235"/>
                </a:lnTo>
                <a:lnTo>
                  <a:pt x="2156357" y="1365568"/>
                </a:lnTo>
                <a:lnTo>
                  <a:pt x="2160805" y="1358900"/>
                </a:lnTo>
                <a:lnTo>
                  <a:pt x="2163982" y="1352233"/>
                </a:lnTo>
                <a:lnTo>
                  <a:pt x="2167477" y="1345883"/>
                </a:lnTo>
                <a:lnTo>
                  <a:pt x="2170019" y="1339215"/>
                </a:lnTo>
                <a:lnTo>
                  <a:pt x="2172243" y="1332865"/>
                </a:lnTo>
                <a:lnTo>
                  <a:pt x="2173832" y="1326515"/>
                </a:lnTo>
                <a:lnTo>
                  <a:pt x="2174467" y="1320800"/>
                </a:lnTo>
                <a:lnTo>
                  <a:pt x="2174785" y="1315085"/>
                </a:lnTo>
                <a:lnTo>
                  <a:pt x="2174785" y="305434"/>
                </a:lnTo>
                <a:lnTo>
                  <a:pt x="2174467" y="301307"/>
                </a:lnTo>
                <a:lnTo>
                  <a:pt x="2172879" y="297497"/>
                </a:lnTo>
                <a:lnTo>
                  <a:pt x="2171290" y="293687"/>
                </a:lnTo>
                <a:lnTo>
                  <a:pt x="2168430" y="290829"/>
                </a:lnTo>
                <a:lnTo>
                  <a:pt x="2165571" y="288289"/>
                </a:lnTo>
                <a:lnTo>
                  <a:pt x="2162076" y="286067"/>
                </a:lnTo>
                <a:lnTo>
                  <a:pt x="2157945" y="284797"/>
                </a:lnTo>
                <a:lnTo>
                  <a:pt x="2153497" y="284479"/>
                </a:lnTo>
                <a:lnTo>
                  <a:pt x="1414463" y="284479"/>
                </a:lnTo>
                <a:lnTo>
                  <a:pt x="1414463" y="157162"/>
                </a:lnTo>
                <a:close/>
                <a:moveTo>
                  <a:pt x="184374" y="0"/>
                </a:moveTo>
                <a:lnTo>
                  <a:pt x="1076100" y="0"/>
                </a:lnTo>
                <a:lnTo>
                  <a:pt x="1085621" y="317"/>
                </a:lnTo>
                <a:lnTo>
                  <a:pt x="1094824" y="953"/>
                </a:lnTo>
                <a:lnTo>
                  <a:pt x="1104026" y="1905"/>
                </a:lnTo>
                <a:lnTo>
                  <a:pt x="1113229" y="3494"/>
                </a:lnTo>
                <a:lnTo>
                  <a:pt x="1122115" y="5717"/>
                </a:lnTo>
                <a:lnTo>
                  <a:pt x="1131000" y="8258"/>
                </a:lnTo>
                <a:lnTo>
                  <a:pt x="1139568" y="11434"/>
                </a:lnTo>
                <a:lnTo>
                  <a:pt x="1147502" y="14610"/>
                </a:lnTo>
                <a:lnTo>
                  <a:pt x="1156070" y="18421"/>
                </a:lnTo>
                <a:lnTo>
                  <a:pt x="1163686" y="22232"/>
                </a:lnTo>
                <a:lnTo>
                  <a:pt x="1171620" y="26679"/>
                </a:lnTo>
                <a:lnTo>
                  <a:pt x="1178919" y="31443"/>
                </a:lnTo>
                <a:lnTo>
                  <a:pt x="1186217" y="36842"/>
                </a:lnTo>
                <a:lnTo>
                  <a:pt x="1193199" y="42241"/>
                </a:lnTo>
                <a:lnTo>
                  <a:pt x="1199863" y="47640"/>
                </a:lnTo>
                <a:lnTo>
                  <a:pt x="1206210" y="53993"/>
                </a:lnTo>
                <a:lnTo>
                  <a:pt x="1212557" y="60345"/>
                </a:lnTo>
                <a:lnTo>
                  <a:pt x="1218269" y="67014"/>
                </a:lnTo>
                <a:lnTo>
                  <a:pt x="1223981" y="74002"/>
                </a:lnTo>
                <a:lnTo>
                  <a:pt x="1229058" y="81306"/>
                </a:lnTo>
                <a:lnTo>
                  <a:pt x="1233818" y="88611"/>
                </a:lnTo>
                <a:lnTo>
                  <a:pt x="1238261" y="96551"/>
                </a:lnTo>
                <a:lnTo>
                  <a:pt x="1242387" y="104492"/>
                </a:lnTo>
                <a:lnTo>
                  <a:pt x="1245877" y="112749"/>
                </a:lnTo>
                <a:lnTo>
                  <a:pt x="1249368" y="121325"/>
                </a:lnTo>
                <a:lnTo>
                  <a:pt x="1252224" y="129582"/>
                </a:lnTo>
                <a:lnTo>
                  <a:pt x="1254446" y="138475"/>
                </a:lnTo>
                <a:lnTo>
                  <a:pt x="1256667" y="147368"/>
                </a:lnTo>
                <a:lnTo>
                  <a:pt x="1258254" y="156261"/>
                </a:lnTo>
                <a:lnTo>
                  <a:pt x="1259523" y="165472"/>
                </a:lnTo>
                <a:lnTo>
                  <a:pt x="1259840" y="175000"/>
                </a:lnTo>
                <a:lnTo>
                  <a:pt x="1260475" y="184210"/>
                </a:lnTo>
                <a:lnTo>
                  <a:pt x="1260475" y="1651541"/>
                </a:lnTo>
                <a:lnTo>
                  <a:pt x="1259840" y="1667103"/>
                </a:lnTo>
                <a:lnTo>
                  <a:pt x="1259206" y="1682348"/>
                </a:lnTo>
                <a:lnTo>
                  <a:pt x="1257936" y="1696958"/>
                </a:lnTo>
                <a:lnTo>
                  <a:pt x="1255715" y="1711886"/>
                </a:lnTo>
                <a:lnTo>
                  <a:pt x="1252542" y="1725860"/>
                </a:lnTo>
                <a:lnTo>
                  <a:pt x="1249368" y="1739835"/>
                </a:lnTo>
                <a:lnTo>
                  <a:pt x="1245243" y="1753492"/>
                </a:lnTo>
                <a:lnTo>
                  <a:pt x="1240483" y="1766831"/>
                </a:lnTo>
                <a:lnTo>
                  <a:pt x="1235405" y="1779535"/>
                </a:lnTo>
                <a:lnTo>
                  <a:pt x="1229376" y="1792239"/>
                </a:lnTo>
                <a:lnTo>
                  <a:pt x="1222712" y="1804308"/>
                </a:lnTo>
                <a:lnTo>
                  <a:pt x="1215413" y="1816060"/>
                </a:lnTo>
                <a:lnTo>
                  <a:pt x="1207162" y="1827493"/>
                </a:lnTo>
                <a:lnTo>
                  <a:pt x="1198594" y="1838292"/>
                </a:lnTo>
                <a:lnTo>
                  <a:pt x="1189391" y="1848773"/>
                </a:lnTo>
                <a:lnTo>
                  <a:pt x="1179236" y="1858619"/>
                </a:lnTo>
                <a:lnTo>
                  <a:pt x="1168129" y="1868147"/>
                </a:lnTo>
                <a:lnTo>
                  <a:pt x="1156705" y="1877040"/>
                </a:lnTo>
                <a:lnTo>
                  <a:pt x="1144646" y="1885615"/>
                </a:lnTo>
                <a:lnTo>
                  <a:pt x="1131635" y="1893555"/>
                </a:lnTo>
                <a:lnTo>
                  <a:pt x="1117989" y="1900860"/>
                </a:lnTo>
                <a:lnTo>
                  <a:pt x="1103709" y="1907530"/>
                </a:lnTo>
                <a:lnTo>
                  <a:pt x="1088794" y="1913882"/>
                </a:lnTo>
                <a:lnTo>
                  <a:pt x="1072927" y="1919599"/>
                </a:lnTo>
                <a:lnTo>
                  <a:pt x="1056108" y="1924680"/>
                </a:lnTo>
                <a:lnTo>
                  <a:pt x="1038654" y="1929127"/>
                </a:lnTo>
                <a:lnTo>
                  <a:pt x="1020566" y="1932620"/>
                </a:lnTo>
                <a:lnTo>
                  <a:pt x="1001526" y="1936114"/>
                </a:lnTo>
                <a:lnTo>
                  <a:pt x="981851" y="1938337"/>
                </a:lnTo>
                <a:lnTo>
                  <a:pt x="961541" y="1940243"/>
                </a:lnTo>
                <a:lnTo>
                  <a:pt x="940279" y="1941196"/>
                </a:lnTo>
                <a:lnTo>
                  <a:pt x="918065" y="1941513"/>
                </a:lnTo>
                <a:lnTo>
                  <a:pt x="342410" y="1941513"/>
                </a:lnTo>
                <a:lnTo>
                  <a:pt x="321148" y="1941196"/>
                </a:lnTo>
                <a:lnTo>
                  <a:pt x="300839" y="1940243"/>
                </a:lnTo>
                <a:lnTo>
                  <a:pt x="280846" y="1938337"/>
                </a:lnTo>
                <a:lnTo>
                  <a:pt x="261806" y="1936114"/>
                </a:lnTo>
                <a:lnTo>
                  <a:pt x="242765" y="1932938"/>
                </a:lnTo>
                <a:lnTo>
                  <a:pt x="225311" y="1929444"/>
                </a:lnTo>
                <a:lnTo>
                  <a:pt x="208175" y="1924998"/>
                </a:lnTo>
                <a:lnTo>
                  <a:pt x="191673" y="1920234"/>
                </a:lnTo>
                <a:lnTo>
                  <a:pt x="175806" y="1914517"/>
                </a:lnTo>
                <a:lnTo>
                  <a:pt x="160574" y="1908800"/>
                </a:lnTo>
                <a:lnTo>
                  <a:pt x="146294" y="1902130"/>
                </a:lnTo>
                <a:lnTo>
                  <a:pt x="132648" y="1894825"/>
                </a:lnTo>
                <a:lnTo>
                  <a:pt x="119954" y="1886885"/>
                </a:lnTo>
                <a:lnTo>
                  <a:pt x="107261" y="1878628"/>
                </a:lnTo>
                <a:lnTo>
                  <a:pt x="95836" y="1869735"/>
                </a:lnTo>
                <a:lnTo>
                  <a:pt x="84730" y="1860524"/>
                </a:lnTo>
                <a:lnTo>
                  <a:pt x="74575" y="1850361"/>
                </a:lnTo>
                <a:lnTo>
                  <a:pt x="64737" y="1840198"/>
                </a:lnTo>
                <a:lnTo>
                  <a:pt x="55534" y="1829399"/>
                </a:lnTo>
                <a:lnTo>
                  <a:pt x="47601" y="1817965"/>
                </a:lnTo>
                <a:lnTo>
                  <a:pt x="39985" y="1806532"/>
                </a:lnTo>
                <a:lnTo>
                  <a:pt x="32686" y="1794463"/>
                </a:lnTo>
                <a:lnTo>
                  <a:pt x="26656" y="1781758"/>
                </a:lnTo>
                <a:lnTo>
                  <a:pt x="20944" y="1768419"/>
                </a:lnTo>
                <a:lnTo>
                  <a:pt x="16184" y="1755397"/>
                </a:lnTo>
                <a:lnTo>
                  <a:pt x="11741" y="1741740"/>
                </a:lnTo>
                <a:lnTo>
                  <a:pt x="8251" y="1727131"/>
                </a:lnTo>
                <a:lnTo>
                  <a:pt x="5077" y="1712838"/>
                </a:lnTo>
                <a:lnTo>
                  <a:pt x="2856" y="1698229"/>
                </a:lnTo>
                <a:lnTo>
                  <a:pt x="1269" y="1682984"/>
                </a:lnTo>
                <a:lnTo>
                  <a:pt x="317" y="1667421"/>
                </a:lnTo>
                <a:lnTo>
                  <a:pt x="0" y="1651541"/>
                </a:lnTo>
                <a:lnTo>
                  <a:pt x="0" y="184210"/>
                </a:lnTo>
                <a:lnTo>
                  <a:pt x="0" y="175000"/>
                </a:lnTo>
                <a:lnTo>
                  <a:pt x="634" y="165472"/>
                </a:lnTo>
                <a:lnTo>
                  <a:pt x="1904" y="156261"/>
                </a:lnTo>
                <a:lnTo>
                  <a:pt x="3808" y="147368"/>
                </a:lnTo>
                <a:lnTo>
                  <a:pt x="6029" y="138475"/>
                </a:lnTo>
                <a:lnTo>
                  <a:pt x="8251" y="129582"/>
                </a:lnTo>
                <a:lnTo>
                  <a:pt x="11107" y="121325"/>
                </a:lnTo>
                <a:lnTo>
                  <a:pt x="14280" y="112749"/>
                </a:lnTo>
                <a:lnTo>
                  <a:pt x="18088" y="104492"/>
                </a:lnTo>
                <a:lnTo>
                  <a:pt x="22214" y="96551"/>
                </a:lnTo>
                <a:lnTo>
                  <a:pt x="26656" y="88611"/>
                </a:lnTo>
                <a:lnTo>
                  <a:pt x="31416" y="81306"/>
                </a:lnTo>
                <a:lnTo>
                  <a:pt x="36494" y="74002"/>
                </a:lnTo>
                <a:lnTo>
                  <a:pt x="41889" y="67014"/>
                </a:lnTo>
                <a:lnTo>
                  <a:pt x="47918" y="60345"/>
                </a:lnTo>
                <a:lnTo>
                  <a:pt x="53948" y="53993"/>
                </a:lnTo>
                <a:lnTo>
                  <a:pt x="60612" y="47640"/>
                </a:lnTo>
                <a:lnTo>
                  <a:pt x="66959" y="42241"/>
                </a:lnTo>
                <a:lnTo>
                  <a:pt x="74257" y="36842"/>
                </a:lnTo>
                <a:lnTo>
                  <a:pt x="81556" y="31443"/>
                </a:lnTo>
                <a:lnTo>
                  <a:pt x="88855" y="26679"/>
                </a:lnTo>
                <a:lnTo>
                  <a:pt x="96471" y="22232"/>
                </a:lnTo>
                <a:lnTo>
                  <a:pt x="104405" y="18421"/>
                </a:lnTo>
                <a:lnTo>
                  <a:pt x="112338" y="14610"/>
                </a:lnTo>
                <a:lnTo>
                  <a:pt x="120906" y="11434"/>
                </a:lnTo>
                <a:lnTo>
                  <a:pt x="129475" y="8258"/>
                </a:lnTo>
                <a:lnTo>
                  <a:pt x="138360" y="5717"/>
                </a:lnTo>
                <a:lnTo>
                  <a:pt x="146928" y="3494"/>
                </a:lnTo>
                <a:lnTo>
                  <a:pt x="156131" y="1905"/>
                </a:lnTo>
                <a:lnTo>
                  <a:pt x="165651" y="953"/>
                </a:lnTo>
                <a:lnTo>
                  <a:pt x="174854" y="317"/>
                </a:lnTo>
                <a:lnTo>
                  <a:pt x="184374" y="0"/>
                </a:lnTo>
                <a:close/>
              </a:path>
            </a:pathLst>
          </a:custGeom>
          <a:solidFill>
            <a:srgbClr val="FFFFFF"/>
          </a:solidFill>
          <a:ln>
            <a:noFill/>
          </a:ln>
          <a:extLst/>
        </p:spPr>
        <p:txBody>
          <a:bodyPr lIns="68562" tIns="34281" rIns="68562" bIns="34281"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sp>
        <p:nvSpPr>
          <p:cNvPr id="37" name="KSO_Shape"/>
          <p:cNvSpPr>
            <a:spLocks/>
          </p:cNvSpPr>
          <p:nvPr/>
        </p:nvSpPr>
        <p:spPr bwMode="auto">
          <a:xfrm>
            <a:off x="2331985" y="2260232"/>
            <a:ext cx="402018" cy="467586"/>
          </a:xfrm>
          <a:custGeom>
            <a:avLst/>
            <a:gdLst>
              <a:gd name="T0" fmla="*/ 2147483646 w 5822"/>
              <a:gd name="T1" fmla="*/ 2147483646 h 6759"/>
              <a:gd name="T2" fmla="*/ 2147483646 w 5822"/>
              <a:gd name="T3" fmla="*/ 2147483646 h 6759"/>
              <a:gd name="T4" fmla="*/ 2147483646 w 5822"/>
              <a:gd name="T5" fmla="*/ 2147483646 h 6759"/>
              <a:gd name="T6" fmla="*/ 2147483646 w 5822"/>
              <a:gd name="T7" fmla="*/ 2147483646 h 6759"/>
              <a:gd name="T8" fmla="*/ 2147483646 w 5822"/>
              <a:gd name="T9" fmla="*/ 2147483646 h 6759"/>
              <a:gd name="T10" fmla="*/ 2147483646 w 5822"/>
              <a:gd name="T11" fmla="*/ 1253760573 h 6759"/>
              <a:gd name="T12" fmla="*/ 2147483646 w 5822"/>
              <a:gd name="T13" fmla="*/ 2147483646 h 6759"/>
              <a:gd name="T14" fmla="*/ 2147483646 w 5822"/>
              <a:gd name="T15" fmla="*/ 2147483646 h 6759"/>
              <a:gd name="T16" fmla="*/ 2147483646 w 5822"/>
              <a:gd name="T17" fmla="*/ 2147483646 h 6759"/>
              <a:gd name="T18" fmla="*/ 2147483646 w 5822"/>
              <a:gd name="T19" fmla="*/ 2147483646 h 6759"/>
              <a:gd name="T20" fmla="*/ 2147483646 w 5822"/>
              <a:gd name="T21" fmla="*/ 2147483646 h 6759"/>
              <a:gd name="T22" fmla="*/ 2147483646 w 5822"/>
              <a:gd name="T23" fmla="*/ 2147483646 h 6759"/>
              <a:gd name="T24" fmla="*/ 2147483646 w 5822"/>
              <a:gd name="T25" fmla="*/ 2147483646 h 6759"/>
              <a:gd name="T26" fmla="*/ 2147483646 w 5822"/>
              <a:gd name="T27" fmla="*/ 2147483646 h 6759"/>
              <a:gd name="T28" fmla="*/ 2147483646 w 5822"/>
              <a:gd name="T29" fmla="*/ 2147483646 h 6759"/>
              <a:gd name="T30" fmla="*/ 2147483646 w 5822"/>
              <a:gd name="T31" fmla="*/ 2147483646 h 6759"/>
              <a:gd name="T32" fmla="*/ 2147483646 w 5822"/>
              <a:gd name="T33" fmla="*/ 2147483646 h 6759"/>
              <a:gd name="T34" fmla="*/ 2147483646 w 5822"/>
              <a:gd name="T35" fmla="*/ 2147483646 h 6759"/>
              <a:gd name="T36" fmla="*/ 2147483646 w 5822"/>
              <a:gd name="T37" fmla="*/ 2147483646 h 6759"/>
              <a:gd name="T38" fmla="*/ 2147483646 w 5822"/>
              <a:gd name="T39" fmla="*/ 2147483646 h 6759"/>
              <a:gd name="T40" fmla="*/ 0 w 5822"/>
              <a:gd name="T41" fmla="*/ 2147483646 h 6759"/>
              <a:gd name="T42" fmla="*/ 2147483646 w 5822"/>
              <a:gd name="T43" fmla="*/ 2147483646 h 6759"/>
              <a:gd name="T44" fmla="*/ 2147483646 w 5822"/>
              <a:gd name="T45" fmla="*/ 2147483646 h 6759"/>
              <a:gd name="T46" fmla="*/ 2147483646 w 5822"/>
              <a:gd name="T47" fmla="*/ 2147483646 h 6759"/>
              <a:gd name="T48" fmla="*/ 2147483646 w 5822"/>
              <a:gd name="T49" fmla="*/ 2147483646 h 6759"/>
              <a:gd name="T50" fmla="*/ 2147483646 w 5822"/>
              <a:gd name="T51" fmla="*/ 2147483646 h 6759"/>
              <a:gd name="T52" fmla="*/ 2147483646 w 5822"/>
              <a:gd name="T53" fmla="*/ 2147483646 h 6759"/>
              <a:gd name="T54" fmla="*/ 2147483646 w 5822"/>
              <a:gd name="T55" fmla="*/ 2147483646 h 6759"/>
              <a:gd name="T56" fmla="*/ 2147483646 w 5822"/>
              <a:gd name="T57" fmla="*/ 2147483646 h 6759"/>
              <a:gd name="T58" fmla="*/ 2147483646 w 5822"/>
              <a:gd name="T59" fmla="*/ 2147483646 h 6759"/>
              <a:gd name="T60" fmla="*/ 2147483646 w 5822"/>
              <a:gd name="T61" fmla="*/ 2147483646 h 6759"/>
              <a:gd name="T62" fmla="*/ 2147483646 w 5822"/>
              <a:gd name="T63" fmla="*/ 2147483646 h 6759"/>
              <a:gd name="T64" fmla="*/ 2147483646 w 5822"/>
              <a:gd name="T65" fmla="*/ 2147483646 h 6759"/>
              <a:gd name="T66" fmla="*/ 2147483646 w 5822"/>
              <a:gd name="T67" fmla="*/ 2147483646 h 6759"/>
              <a:gd name="T68" fmla="*/ 2147483646 w 5822"/>
              <a:gd name="T69" fmla="*/ 2147483646 h 6759"/>
              <a:gd name="T70" fmla="*/ 2147483646 w 5822"/>
              <a:gd name="T71" fmla="*/ 2147483646 h 6759"/>
              <a:gd name="T72" fmla="*/ 2147483646 w 5822"/>
              <a:gd name="T73" fmla="*/ 2147483646 h 6759"/>
              <a:gd name="T74" fmla="*/ 2147483646 w 5822"/>
              <a:gd name="T75" fmla="*/ 2147483646 h 6759"/>
              <a:gd name="T76" fmla="*/ 2147483646 w 5822"/>
              <a:gd name="T77" fmla="*/ 2147483646 h 6759"/>
              <a:gd name="T78" fmla="*/ 2147483646 w 5822"/>
              <a:gd name="T79" fmla="*/ 2147483646 h 6759"/>
              <a:gd name="T80" fmla="*/ 2147483646 w 5822"/>
              <a:gd name="T81" fmla="*/ 2147483646 h 6759"/>
              <a:gd name="T82" fmla="*/ 2147483646 w 5822"/>
              <a:gd name="T83" fmla="*/ 2147483646 h 6759"/>
              <a:gd name="T84" fmla="*/ 2147483646 w 5822"/>
              <a:gd name="T85" fmla="*/ 2147483646 h 6759"/>
              <a:gd name="T86" fmla="*/ 2147483646 w 5822"/>
              <a:gd name="T87" fmla="*/ 2147483646 h 6759"/>
              <a:gd name="T88" fmla="*/ 2147483646 w 5822"/>
              <a:gd name="T89" fmla="*/ 2147483646 h 6759"/>
              <a:gd name="T90" fmla="*/ 2147483646 w 5822"/>
              <a:gd name="T91" fmla="*/ 2147483646 h 6759"/>
              <a:gd name="T92" fmla="*/ 2147483646 w 5822"/>
              <a:gd name="T93" fmla="*/ 2147483646 h 6759"/>
              <a:gd name="T94" fmla="*/ 2147483646 w 5822"/>
              <a:gd name="T95" fmla="*/ 2147483646 h 6759"/>
              <a:gd name="T96" fmla="*/ 2147483646 w 5822"/>
              <a:gd name="T97" fmla="*/ 2147483646 h 6759"/>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822" h="6759">
                <a:moveTo>
                  <a:pt x="0" y="6351"/>
                </a:moveTo>
                <a:lnTo>
                  <a:pt x="129" y="6351"/>
                </a:lnTo>
                <a:lnTo>
                  <a:pt x="129" y="3057"/>
                </a:lnTo>
                <a:lnTo>
                  <a:pt x="129" y="2914"/>
                </a:lnTo>
                <a:lnTo>
                  <a:pt x="266" y="2865"/>
                </a:lnTo>
                <a:lnTo>
                  <a:pt x="1775" y="2337"/>
                </a:lnTo>
                <a:lnTo>
                  <a:pt x="1775" y="1515"/>
                </a:lnTo>
                <a:lnTo>
                  <a:pt x="1775" y="1386"/>
                </a:lnTo>
                <a:lnTo>
                  <a:pt x="1892" y="1331"/>
                </a:lnTo>
                <a:lnTo>
                  <a:pt x="4422" y="137"/>
                </a:lnTo>
                <a:lnTo>
                  <a:pt x="4714" y="0"/>
                </a:lnTo>
                <a:lnTo>
                  <a:pt x="4714" y="56"/>
                </a:lnTo>
                <a:lnTo>
                  <a:pt x="5511" y="532"/>
                </a:lnTo>
                <a:lnTo>
                  <a:pt x="5511" y="6326"/>
                </a:lnTo>
                <a:lnTo>
                  <a:pt x="5822" y="6326"/>
                </a:lnTo>
                <a:lnTo>
                  <a:pt x="5822" y="6734"/>
                </a:lnTo>
                <a:lnTo>
                  <a:pt x="4510" y="6734"/>
                </a:lnTo>
                <a:lnTo>
                  <a:pt x="4305" y="6734"/>
                </a:lnTo>
                <a:lnTo>
                  <a:pt x="4305" y="6529"/>
                </a:lnTo>
                <a:lnTo>
                  <a:pt x="4305" y="643"/>
                </a:lnTo>
                <a:lnTo>
                  <a:pt x="2183" y="1644"/>
                </a:lnTo>
                <a:lnTo>
                  <a:pt x="2183" y="2194"/>
                </a:lnTo>
                <a:lnTo>
                  <a:pt x="2798" y="1979"/>
                </a:lnTo>
                <a:lnTo>
                  <a:pt x="3035" y="1895"/>
                </a:lnTo>
                <a:lnTo>
                  <a:pt x="3035" y="1889"/>
                </a:lnTo>
                <a:lnTo>
                  <a:pt x="3042" y="1892"/>
                </a:lnTo>
                <a:lnTo>
                  <a:pt x="3068" y="1884"/>
                </a:lnTo>
                <a:lnTo>
                  <a:pt x="3068" y="1909"/>
                </a:lnTo>
                <a:lnTo>
                  <a:pt x="3862" y="2381"/>
                </a:lnTo>
                <a:lnTo>
                  <a:pt x="3862" y="6313"/>
                </a:lnTo>
                <a:lnTo>
                  <a:pt x="4177" y="6313"/>
                </a:lnTo>
                <a:lnTo>
                  <a:pt x="4177" y="6722"/>
                </a:lnTo>
                <a:lnTo>
                  <a:pt x="2865" y="6722"/>
                </a:lnTo>
                <a:lnTo>
                  <a:pt x="2661" y="6722"/>
                </a:lnTo>
                <a:lnTo>
                  <a:pt x="2661" y="6517"/>
                </a:lnTo>
                <a:lnTo>
                  <a:pt x="2661" y="2458"/>
                </a:lnTo>
                <a:lnTo>
                  <a:pt x="538" y="3202"/>
                </a:lnTo>
                <a:lnTo>
                  <a:pt x="538" y="6556"/>
                </a:lnTo>
                <a:lnTo>
                  <a:pt x="538" y="6759"/>
                </a:lnTo>
                <a:lnTo>
                  <a:pt x="334" y="6759"/>
                </a:lnTo>
                <a:lnTo>
                  <a:pt x="0" y="6759"/>
                </a:lnTo>
                <a:lnTo>
                  <a:pt x="0" y="6351"/>
                </a:lnTo>
                <a:close/>
                <a:moveTo>
                  <a:pt x="776" y="6707"/>
                </a:moveTo>
                <a:lnTo>
                  <a:pt x="776" y="6707"/>
                </a:lnTo>
                <a:lnTo>
                  <a:pt x="1501" y="6707"/>
                </a:lnTo>
                <a:lnTo>
                  <a:pt x="2348" y="6707"/>
                </a:lnTo>
                <a:lnTo>
                  <a:pt x="2348" y="5989"/>
                </a:lnTo>
                <a:lnTo>
                  <a:pt x="1501" y="6044"/>
                </a:lnTo>
                <a:lnTo>
                  <a:pt x="776" y="6092"/>
                </a:lnTo>
                <a:lnTo>
                  <a:pt x="776" y="6707"/>
                </a:lnTo>
                <a:close/>
                <a:moveTo>
                  <a:pt x="776" y="4048"/>
                </a:moveTo>
                <a:lnTo>
                  <a:pt x="776" y="4048"/>
                </a:lnTo>
                <a:lnTo>
                  <a:pt x="1501" y="3842"/>
                </a:lnTo>
                <a:lnTo>
                  <a:pt x="2348" y="3604"/>
                </a:lnTo>
                <a:lnTo>
                  <a:pt x="2348" y="2883"/>
                </a:lnTo>
                <a:lnTo>
                  <a:pt x="1501" y="3178"/>
                </a:lnTo>
                <a:lnTo>
                  <a:pt x="776" y="3431"/>
                </a:lnTo>
                <a:lnTo>
                  <a:pt x="776" y="4048"/>
                </a:lnTo>
                <a:close/>
                <a:moveTo>
                  <a:pt x="776" y="4926"/>
                </a:moveTo>
                <a:lnTo>
                  <a:pt x="776" y="4926"/>
                </a:lnTo>
                <a:lnTo>
                  <a:pt x="1501" y="4788"/>
                </a:lnTo>
                <a:lnTo>
                  <a:pt x="2348" y="4628"/>
                </a:lnTo>
                <a:lnTo>
                  <a:pt x="2348" y="3909"/>
                </a:lnTo>
                <a:lnTo>
                  <a:pt x="1501" y="4124"/>
                </a:lnTo>
                <a:lnTo>
                  <a:pt x="776" y="4310"/>
                </a:lnTo>
                <a:lnTo>
                  <a:pt x="776" y="4926"/>
                </a:lnTo>
                <a:close/>
                <a:moveTo>
                  <a:pt x="776" y="5811"/>
                </a:moveTo>
                <a:lnTo>
                  <a:pt x="776" y="5811"/>
                </a:lnTo>
                <a:lnTo>
                  <a:pt x="1501" y="5741"/>
                </a:lnTo>
                <a:lnTo>
                  <a:pt x="2348" y="5661"/>
                </a:lnTo>
                <a:lnTo>
                  <a:pt x="2348" y="4942"/>
                </a:lnTo>
                <a:lnTo>
                  <a:pt x="1501" y="5078"/>
                </a:lnTo>
                <a:lnTo>
                  <a:pt x="776" y="5194"/>
                </a:lnTo>
                <a:lnTo>
                  <a:pt x="776" y="5811"/>
                </a:lnTo>
                <a:close/>
              </a:path>
            </a:pathLst>
          </a:custGeom>
          <a:solidFill>
            <a:srgbClr val="FFFFFF"/>
          </a:solidFill>
          <a:ln>
            <a:noFill/>
          </a:ln>
          <a:extLst/>
        </p:spPr>
        <p:txBody>
          <a:bodyPr lIns="68562" tIns="34281" rIns="68562" bIns="34281"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grpSp>
        <p:nvGrpSpPr>
          <p:cNvPr id="38" name="组合 37"/>
          <p:cNvGrpSpPr/>
          <p:nvPr/>
        </p:nvGrpSpPr>
        <p:grpSpPr>
          <a:xfrm>
            <a:off x="3416340" y="2689222"/>
            <a:ext cx="232744" cy="232805"/>
            <a:chOff x="3264324" y="1749600"/>
            <a:chExt cx="348156" cy="348156"/>
          </a:xfrm>
        </p:grpSpPr>
        <p:sp>
          <p:nvSpPr>
            <p:cNvPr id="39" name="矩形 38"/>
            <p:cNvSpPr/>
            <p:nvPr/>
          </p:nvSpPr>
          <p:spPr>
            <a:xfrm>
              <a:off x="3264324" y="1900818"/>
              <a:ext cx="348156" cy="45719"/>
            </a:xfrm>
            <a:prstGeom prst="rect">
              <a:avLst/>
            </a:prstGeom>
            <a:solidFill>
              <a:srgbClr val="000000">
                <a:lumMod val="50000"/>
                <a:lumOff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0" name="矩形 39"/>
            <p:cNvSpPr/>
            <p:nvPr/>
          </p:nvSpPr>
          <p:spPr>
            <a:xfrm rot="5400000">
              <a:off x="3264324" y="1900818"/>
              <a:ext cx="348156" cy="45719"/>
            </a:xfrm>
            <a:prstGeom prst="rect">
              <a:avLst/>
            </a:prstGeom>
            <a:solidFill>
              <a:srgbClr val="000000">
                <a:lumMod val="50000"/>
                <a:lumOff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grpSp>
      <p:grpSp>
        <p:nvGrpSpPr>
          <p:cNvPr id="41" name="组合 40"/>
          <p:cNvGrpSpPr/>
          <p:nvPr/>
        </p:nvGrpSpPr>
        <p:grpSpPr>
          <a:xfrm>
            <a:off x="5333168" y="2689222"/>
            <a:ext cx="232744" cy="232805"/>
            <a:chOff x="3264324" y="1749600"/>
            <a:chExt cx="348156" cy="348156"/>
          </a:xfrm>
        </p:grpSpPr>
        <p:sp>
          <p:nvSpPr>
            <p:cNvPr id="42" name="矩形 41"/>
            <p:cNvSpPr/>
            <p:nvPr/>
          </p:nvSpPr>
          <p:spPr>
            <a:xfrm>
              <a:off x="3264324" y="1900818"/>
              <a:ext cx="348156" cy="45719"/>
            </a:xfrm>
            <a:prstGeom prst="rect">
              <a:avLst/>
            </a:prstGeom>
            <a:solidFill>
              <a:srgbClr val="000000">
                <a:lumMod val="50000"/>
                <a:lumOff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3" name="矩形 42"/>
            <p:cNvSpPr/>
            <p:nvPr/>
          </p:nvSpPr>
          <p:spPr>
            <a:xfrm rot="5400000">
              <a:off x="3264324" y="1900818"/>
              <a:ext cx="348156" cy="45719"/>
            </a:xfrm>
            <a:prstGeom prst="rect">
              <a:avLst/>
            </a:prstGeom>
            <a:solidFill>
              <a:srgbClr val="000000">
                <a:lumMod val="50000"/>
                <a:lumOff val="5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grpSp>
      <p:sp>
        <p:nvSpPr>
          <p:cNvPr id="44" name="TextBox 43"/>
          <p:cNvSpPr txBox="1"/>
          <p:nvPr/>
        </p:nvSpPr>
        <p:spPr>
          <a:xfrm>
            <a:off x="2156086" y="3122257"/>
            <a:ext cx="777448" cy="10772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点击输入说明文字</a:t>
            </a:r>
          </a:p>
        </p:txBody>
      </p:sp>
      <p:sp>
        <p:nvSpPr>
          <p:cNvPr id="45" name="TextBox 44"/>
          <p:cNvSpPr txBox="1"/>
          <p:nvPr/>
        </p:nvSpPr>
        <p:spPr>
          <a:xfrm>
            <a:off x="4053800" y="3122257"/>
            <a:ext cx="874652" cy="10772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点击输入说明文字</a:t>
            </a:r>
          </a:p>
        </p:txBody>
      </p:sp>
      <p:sp>
        <p:nvSpPr>
          <p:cNvPr id="46" name="TextBox 45"/>
          <p:cNvSpPr txBox="1"/>
          <p:nvPr/>
        </p:nvSpPr>
        <p:spPr>
          <a:xfrm>
            <a:off x="5970628" y="3122257"/>
            <a:ext cx="874652" cy="107722"/>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7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点击输入说明文字</a:t>
            </a:r>
          </a:p>
        </p:txBody>
      </p:sp>
      <p:sp>
        <p:nvSpPr>
          <p:cNvPr id="47" name="Freeform 12"/>
          <p:cNvSpPr>
            <a:spLocks/>
          </p:cNvSpPr>
          <p:nvPr/>
        </p:nvSpPr>
        <p:spPr bwMode="auto">
          <a:xfrm>
            <a:off x="1206068" y="3911804"/>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endParaRPr>
          </a:p>
        </p:txBody>
      </p:sp>
      <p:sp>
        <p:nvSpPr>
          <p:cNvPr id="48" name="Freeform 12"/>
          <p:cNvSpPr>
            <a:spLocks/>
          </p:cNvSpPr>
          <p:nvPr/>
        </p:nvSpPr>
        <p:spPr bwMode="auto">
          <a:xfrm flipH="1" flipV="1">
            <a:off x="7685101" y="4687515"/>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endParaRPr>
          </a:p>
        </p:txBody>
      </p:sp>
      <p:sp>
        <p:nvSpPr>
          <p:cNvPr id="49" name="TextBox 48"/>
          <p:cNvSpPr txBox="1"/>
          <p:nvPr/>
        </p:nvSpPr>
        <p:spPr>
          <a:xfrm>
            <a:off x="1476028" y="4147455"/>
            <a:ext cx="6407261" cy="789447"/>
          </a:xfrm>
          <a:prstGeom prst="rect">
            <a:avLst/>
          </a:prstGeom>
          <a:noFill/>
        </p:spPr>
        <p:txBody>
          <a:bodyPr wrap="square" lIns="68562" tIns="34281" rIns="68562" bIns="34281" rtlCol="0">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1352602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 calcmode="lin" valueType="num">
                                      <p:cBhvr additive="base">
                                        <p:cTn id="7" dur="500" fill="hold"/>
                                        <p:tgtEl>
                                          <p:spTgt spid="26"/>
                                        </p:tgtEl>
                                        <p:attrNameLst>
                                          <p:attrName>ppt_x</p:attrName>
                                        </p:attrNameLst>
                                      </p:cBhvr>
                                      <p:tavLst>
                                        <p:tav tm="0">
                                          <p:val>
                                            <p:strVal val="0-#ppt_w/2"/>
                                          </p:val>
                                        </p:tav>
                                        <p:tav tm="100000">
                                          <p:val>
                                            <p:strVal val="#ppt_x"/>
                                          </p:val>
                                        </p:tav>
                                      </p:tavLst>
                                    </p:anim>
                                    <p:anim calcmode="lin" valueType="num">
                                      <p:cBhvr additive="base">
                                        <p:cTn id="8" dur="500" fill="hold"/>
                                        <p:tgtEl>
                                          <p:spTgt spid="2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7"/>
                                        </p:tgtEl>
                                        <p:attrNameLst>
                                          <p:attrName>style.visibility</p:attrName>
                                        </p:attrNameLst>
                                      </p:cBhvr>
                                      <p:to>
                                        <p:strVal val="visible"/>
                                      </p:to>
                                    </p:set>
                                    <p:anim calcmode="lin" valueType="num">
                                      <p:cBhvr additive="base">
                                        <p:cTn id="12" dur="500" fill="hold"/>
                                        <p:tgtEl>
                                          <p:spTgt spid="27"/>
                                        </p:tgtEl>
                                        <p:attrNameLst>
                                          <p:attrName>ppt_x</p:attrName>
                                        </p:attrNameLst>
                                      </p:cBhvr>
                                      <p:tavLst>
                                        <p:tav tm="0">
                                          <p:val>
                                            <p:strVal val="0-#ppt_w/2"/>
                                          </p:val>
                                        </p:tav>
                                        <p:tav tm="100000">
                                          <p:val>
                                            <p:strVal val="#ppt_x"/>
                                          </p:val>
                                        </p:tav>
                                      </p:tavLst>
                                    </p:anim>
                                    <p:anim calcmode="lin" valueType="num">
                                      <p:cBhvr additive="base">
                                        <p:cTn id="13" dur="500" fill="hold"/>
                                        <p:tgtEl>
                                          <p:spTgt spid="2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 calcmode="lin" valueType="num">
                                      <p:cBhvr>
                                        <p:cTn id="19" dur="500" fill="hold"/>
                                        <p:tgtEl>
                                          <p:spTgt spid="28"/>
                                        </p:tgtEl>
                                        <p:attrNameLst>
                                          <p:attrName>style.rotation</p:attrName>
                                        </p:attrNameLst>
                                      </p:cBhvr>
                                      <p:tavLst>
                                        <p:tav tm="0">
                                          <p:val>
                                            <p:fltVal val="360"/>
                                          </p:val>
                                        </p:tav>
                                        <p:tav tm="100000">
                                          <p:val>
                                            <p:fltVal val="0"/>
                                          </p:val>
                                        </p:tav>
                                      </p:tavLst>
                                    </p:anim>
                                    <p:animEffect transition="in" filter="fade">
                                      <p:cBhvr>
                                        <p:cTn id="20" dur="500"/>
                                        <p:tgtEl>
                                          <p:spTgt spid="28"/>
                                        </p:tgtEl>
                                      </p:cBhvr>
                                    </p:animEffect>
                                  </p:childTnLst>
                                </p:cTn>
                              </p:par>
                              <p:par>
                                <p:cTn id="21" presetID="26" presetClass="entr" presetSubtype="0"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down)">
                                      <p:cBhvr>
                                        <p:cTn id="23" dur="290">
                                          <p:stCondLst>
                                            <p:cond delay="0"/>
                                          </p:stCondLst>
                                        </p:cTn>
                                        <p:tgtEl>
                                          <p:spTgt spid="32"/>
                                        </p:tgtEl>
                                      </p:cBhvr>
                                    </p:animEffect>
                                    <p:anim calcmode="lin" valueType="num">
                                      <p:cBhvr>
                                        <p:cTn id="24" dur="911" tmFilter="0,0; 0.14,0.36; 0.43,0.73; 0.71,0.91; 1.0,1.0">
                                          <p:stCondLst>
                                            <p:cond delay="0"/>
                                          </p:stCondLst>
                                        </p:cTn>
                                        <p:tgtEl>
                                          <p:spTgt spid="32"/>
                                        </p:tgtEl>
                                        <p:attrNameLst>
                                          <p:attrName>ppt_x</p:attrName>
                                        </p:attrNameLst>
                                      </p:cBhvr>
                                      <p:tavLst>
                                        <p:tav tm="0">
                                          <p:val>
                                            <p:strVal val="#ppt_x-0.25"/>
                                          </p:val>
                                        </p:tav>
                                        <p:tav tm="100000">
                                          <p:val>
                                            <p:strVal val="#ppt_x"/>
                                          </p:val>
                                        </p:tav>
                                      </p:tavLst>
                                    </p:anim>
                                    <p:anim calcmode="lin" valueType="num">
                                      <p:cBhvr>
                                        <p:cTn id="25" dur="332" tmFilter="0.0,0.0; 0.25,0.07; 0.50,0.2; 0.75,0.467; 1.0,1.0">
                                          <p:stCondLst>
                                            <p:cond delay="0"/>
                                          </p:stCondLst>
                                        </p:cTn>
                                        <p:tgtEl>
                                          <p:spTgt spid="32"/>
                                        </p:tgtEl>
                                        <p:attrNameLst>
                                          <p:attrName>ppt_y</p:attrName>
                                        </p:attrNameLst>
                                      </p:cBhvr>
                                      <p:tavLst>
                                        <p:tav tm="0" fmla="#ppt_y-sin(pi*$)/3">
                                          <p:val>
                                            <p:fltVal val="0.5"/>
                                          </p:val>
                                        </p:tav>
                                        <p:tav tm="100000">
                                          <p:val>
                                            <p:fltVal val="1"/>
                                          </p:val>
                                        </p:tav>
                                      </p:tavLst>
                                    </p:anim>
                                    <p:anim calcmode="lin" valueType="num">
                                      <p:cBhvr>
                                        <p:cTn id="26" dur="332" tmFilter="0, 0; 0.125,0.2665; 0.25,0.4; 0.375,0.465; 0.5,0.5;  0.625,0.535; 0.75,0.6; 0.875,0.7335; 1,1">
                                          <p:stCondLst>
                                            <p:cond delay="332"/>
                                          </p:stCondLst>
                                        </p:cTn>
                                        <p:tgtEl>
                                          <p:spTgt spid="32"/>
                                        </p:tgtEl>
                                        <p:attrNameLst>
                                          <p:attrName>ppt_y</p:attrName>
                                        </p:attrNameLst>
                                      </p:cBhvr>
                                      <p:tavLst>
                                        <p:tav tm="0" fmla="#ppt_y-sin(pi*$)/9">
                                          <p:val>
                                            <p:fltVal val="0"/>
                                          </p:val>
                                        </p:tav>
                                        <p:tav tm="100000">
                                          <p:val>
                                            <p:fltVal val="1"/>
                                          </p:val>
                                        </p:tav>
                                      </p:tavLst>
                                    </p:anim>
                                    <p:anim calcmode="lin" valueType="num">
                                      <p:cBhvr>
                                        <p:cTn id="27" dur="166" tmFilter="0, 0; 0.125,0.2665; 0.25,0.4; 0.375,0.465; 0.5,0.5;  0.625,0.535; 0.75,0.6; 0.875,0.7335; 1,1">
                                          <p:stCondLst>
                                            <p:cond delay="662"/>
                                          </p:stCondLst>
                                        </p:cTn>
                                        <p:tgtEl>
                                          <p:spTgt spid="32"/>
                                        </p:tgtEl>
                                        <p:attrNameLst>
                                          <p:attrName>ppt_y</p:attrName>
                                        </p:attrNameLst>
                                      </p:cBhvr>
                                      <p:tavLst>
                                        <p:tav tm="0" fmla="#ppt_y-sin(pi*$)/27">
                                          <p:val>
                                            <p:fltVal val="0"/>
                                          </p:val>
                                        </p:tav>
                                        <p:tav tm="100000">
                                          <p:val>
                                            <p:fltVal val="1"/>
                                          </p:val>
                                        </p:tav>
                                      </p:tavLst>
                                    </p:anim>
                                    <p:anim calcmode="lin" valueType="num">
                                      <p:cBhvr>
                                        <p:cTn id="28" dur="82" tmFilter="0, 0; 0.125,0.2665; 0.25,0.4; 0.375,0.465; 0.5,0.5;  0.625,0.535; 0.75,0.6; 0.875,0.7335; 1,1">
                                          <p:stCondLst>
                                            <p:cond delay="828"/>
                                          </p:stCondLst>
                                        </p:cTn>
                                        <p:tgtEl>
                                          <p:spTgt spid="32"/>
                                        </p:tgtEl>
                                        <p:attrNameLst>
                                          <p:attrName>ppt_y</p:attrName>
                                        </p:attrNameLst>
                                      </p:cBhvr>
                                      <p:tavLst>
                                        <p:tav tm="0" fmla="#ppt_y-sin(pi*$)/81">
                                          <p:val>
                                            <p:fltVal val="0"/>
                                          </p:val>
                                        </p:tav>
                                        <p:tav tm="100000">
                                          <p:val>
                                            <p:fltVal val="1"/>
                                          </p:val>
                                        </p:tav>
                                      </p:tavLst>
                                    </p:anim>
                                    <p:animScale>
                                      <p:cBhvr>
                                        <p:cTn id="29" dur="13">
                                          <p:stCondLst>
                                            <p:cond delay="325"/>
                                          </p:stCondLst>
                                        </p:cTn>
                                        <p:tgtEl>
                                          <p:spTgt spid="32"/>
                                        </p:tgtEl>
                                      </p:cBhvr>
                                      <p:to x="100000" y="60000"/>
                                    </p:animScale>
                                    <p:animScale>
                                      <p:cBhvr>
                                        <p:cTn id="30" dur="83" decel="50000">
                                          <p:stCondLst>
                                            <p:cond delay="338"/>
                                          </p:stCondLst>
                                        </p:cTn>
                                        <p:tgtEl>
                                          <p:spTgt spid="32"/>
                                        </p:tgtEl>
                                      </p:cBhvr>
                                      <p:to x="100000" y="100000"/>
                                    </p:animScale>
                                    <p:animScale>
                                      <p:cBhvr>
                                        <p:cTn id="31" dur="13">
                                          <p:stCondLst>
                                            <p:cond delay="656"/>
                                          </p:stCondLst>
                                        </p:cTn>
                                        <p:tgtEl>
                                          <p:spTgt spid="32"/>
                                        </p:tgtEl>
                                      </p:cBhvr>
                                      <p:to x="100000" y="80000"/>
                                    </p:animScale>
                                    <p:animScale>
                                      <p:cBhvr>
                                        <p:cTn id="32" dur="83" decel="50000">
                                          <p:stCondLst>
                                            <p:cond delay="669"/>
                                          </p:stCondLst>
                                        </p:cTn>
                                        <p:tgtEl>
                                          <p:spTgt spid="32"/>
                                        </p:tgtEl>
                                      </p:cBhvr>
                                      <p:to x="100000" y="100000"/>
                                    </p:animScale>
                                    <p:animScale>
                                      <p:cBhvr>
                                        <p:cTn id="33" dur="13">
                                          <p:stCondLst>
                                            <p:cond delay="821"/>
                                          </p:stCondLst>
                                        </p:cTn>
                                        <p:tgtEl>
                                          <p:spTgt spid="32"/>
                                        </p:tgtEl>
                                      </p:cBhvr>
                                      <p:to x="100000" y="90000"/>
                                    </p:animScale>
                                    <p:animScale>
                                      <p:cBhvr>
                                        <p:cTn id="34" dur="83" decel="50000">
                                          <p:stCondLst>
                                            <p:cond delay="834"/>
                                          </p:stCondLst>
                                        </p:cTn>
                                        <p:tgtEl>
                                          <p:spTgt spid="32"/>
                                        </p:tgtEl>
                                      </p:cBhvr>
                                      <p:to x="100000" y="100000"/>
                                    </p:animScale>
                                    <p:animScale>
                                      <p:cBhvr>
                                        <p:cTn id="35" dur="13">
                                          <p:stCondLst>
                                            <p:cond delay="904"/>
                                          </p:stCondLst>
                                        </p:cTn>
                                        <p:tgtEl>
                                          <p:spTgt spid="32"/>
                                        </p:tgtEl>
                                      </p:cBhvr>
                                      <p:to x="100000" y="95000"/>
                                    </p:animScale>
                                    <p:animScale>
                                      <p:cBhvr>
                                        <p:cTn id="36" dur="83" decel="50000">
                                          <p:stCondLst>
                                            <p:cond delay="917"/>
                                          </p:stCondLst>
                                        </p:cTn>
                                        <p:tgtEl>
                                          <p:spTgt spid="32"/>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wipe(down)">
                                      <p:cBhvr>
                                        <p:cTn id="39" dur="290">
                                          <p:stCondLst>
                                            <p:cond delay="0"/>
                                          </p:stCondLst>
                                        </p:cTn>
                                        <p:tgtEl>
                                          <p:spTgt spid="44"/>
                                        </p:tgtEl>
                                      </p:cBhvr>
                                    </p:animEffect>
                                    <p:anim calcmode="lin" valueType="num">
                                      <p:cBhvr>
                                        <p:cTn id="40" dur="911" tmFilter="0,0; 0.14,0.36; 0.43,0.73; 0.71,0.91; 1.0,1.0">
                                          <p:stCondLst>
                                            <p:cond delay="0"/>
                                          </p:stCondLst>
                                        </p:cTn>
                                        <p:tgtEl>
                                          <p:spTgt spid="44"/>
                                        </p:tgtEl>
                                        <p:attrNameLst>
                                          <p:attrName>ppt_x</p:attrName>
                                        </p:attrNameLst>
                                      </p:cBhvr>
                                      <p:tavLst>
                                        <p:tav tm="0">
                                          <p:val>
                                            <p:strVal val="#ppt_x-0.25"/>
                                          </p:val>
                                        </p:tav>
                                        <p:tav tm="100000">
                                          <p:val>
                                            <p:strVal val="#ppt_x"/>
                                          </p:val>
                                        </p:tav>
                                      </p:tavLst>
                                    </p:anim>
                                    <p:anim calcmode="lin" valueType="num">
                                      <p:cBhvr>
                                        <p:cTn id="41" dur="332" tmFilter="0.0,0.0; 0.25,0.07; 0.50,0.2; 0.75,0.467; 1.0,1.0">
                                          <p:stCondLst>
                                            <p:cond delay="0"/>
                                          </p:stCondLst>
                                        </p:cTn>
                                        <p:tgtEl>
                                          <p:spTgt spid="44"/>
                                        </p:tgtEl>
                                        <p:attrNameLst>
                                          <p:attrName>ppt_y</p:attrName>
                                        </p:attrNameLst>
                                      </p:cBhvr>
                                      <p:tavLst>
                                        <p:tav tm="0" fmla="#ppt_y-sin(pi*$)/3">
                                          <p:val>
                                            <p:fltVal val="0.5"/>
                                          </p:val>
                                        </p:tav>
                                        <p:tav tm="100000">
                                          <p:val>
                                            <p:fltVal val="1"/>
                                          </p:val>
                                        </p:tav>
                                      </p:tavLst>
                                    </p:anim>
                                    <p:anim calcmode="lin" valueType="num">
                                      <p:cBhvr>
                                        <p:cTn id="42" dur="332" tmFilter="0, 0; 0.125,0.2665; 0.25,0.4; 0.375,0.465; 0.5,0.5;  0.625,0.535; 0.75,0.6; 0.875,0.7335; 1,1">
                                          <p:stCondLst>
                                            <p:cond delay="332"/>
                                          </p:stCondLst>
                                        </p:cTn>
                                        <p:tgtEl>
                                          <p:spTgt spid="44"/>
                                        </p:tgtEl>
                                        <p:attrNameLst>
                                          <p:attrName>ppt_y</p:attrName>
                                        </p:attrNameLst>
                                      </p:cBhvr>
                                      <p:tavLst>
                                        <p:tav tm="0" fmla="#ppt_y-sin(pi*$)/9">
                                          <p:val>
                                            <p:fltVal val="0"/>
                                          </p:val>
                                        </p:tav>
                                        <p:tav tm="100000">
                                          <p:val>
                                            <p:fltVal val="1"/>
                                          </p:val>
                                        </p:tav>
                                      </p:tavLst>
                                    </p:anim>
                                    <p:anim calcmode="lin" valueType="num">
                                      <p:cBhvr>
                                        <p:cTn id="43" dur="166" tmFilter="0, 0; 0.125,0.2665; 0.25,0.4; 0.375,0.465; 0.5,0.5;  0.625,0.535; 0.75,0.6; 0.875,0.7335; 1,1">
                                          <p:stCondLst>
                                            <p:cond delay="662"/>
                                          </p:stCondLst>
                                        </p:cTn>
                                        <p:tgtEl>
                                          <p:spTgt spid="44"/>
                                        </p:tgtEl>
                                        <p:attrNameLst>
                                          <p:attrName>ppt_y</p:attrName>
                                        </p:attrNameLst>
                                      </p:cBhvr>
                                      <p:tavLst>
                                        <p:tav tm="0" fmla="#ppt_y-sin(pi*$)/27">
                                          <p:val>
                                            <p:fltVal val="0"/>
                                          </p:val>
                                        </p:tav>
                                        <p:tav tm="100000">
                                          <p:val>
                                            <p:fltVal val="1"/>
                                          </p:val>
                                        </p:tav>
                                      </p:tavLst>
                                    </p:anim>
                                    <p:anim calcmode="lin" valueType="num">
                                      <p:cBhvr>
                                        <p:cTn id="44" dur="82" tmFilter="0, 0; 0.125,0.2665; 0.25,0.4; 0.375,0.465; 0.5,0.5;  0.625,0.535; 0.75,0.6; 0.875,0.7335; 1,1">
                                          <p:stCondLst>
                                            <p:cond delay="828"/>
                                          </p:stCondLst>
                                        </p:cTn>
                                        <p:tgtEl>
                                          <p:spTgt spid="44"/>
                                        </p:tgtEl>
                                        <p:attrNameLst>
                                          <p:attrName>ppt_y</p:attrName>
                                        </p:attrNameLst>
                                      </p:cBhvr>
                                      <p:tavLst>
                                        <p:tav tm="0" fmla="#ppt_y-sin(pi*$)/81">
                                          <p:val>
                                            <p:fltVal val="0"/>
                                          </p:val>
                                        </p:tav>
                                        <p:tav tm="100000">
                                          <p:val>
                                            <p:fltVal val="1"/>
                                          </p:val>
                                        </p:tav>
                                      </p:tavLst>
                                    </p:anim>
                                    <p:animScale>
                                      <p:cBhvr>
                                        <p:cTn id="45" dur="13">
                                          <p:stCondLst>
                                            <p:cond delay="325"/>
                                          </p:stCondLst>
                                        </p:cTn>
                                        <p:tgtEl>
                                          <p:spTgt spid="44"/>
                                        </p:tgtEl>
                                      </p:cBhvr>
                                      <p:to x="100000" y="60000"/>
                                    </p:animScale>
                                    <p:animScale>
                                      <p:cBhvr>
                                        <p:cTn id="46" dur="83" decel="50000">
                                          <p:stCondLst>
                                            <p:cond delay="338"/>
                                          </p:stCondLst>
                                        </p:cTn>
                                        <p:tgtEl>
                                          <p:spTgt spid="44"/>
                                        </p:tgtEl>
                                      </p:cBhvr>
                                      <p:to x="100000" y="100000"/>
                                    </p:animScale>
                                    <p:animScale>
                                      <p:cBhvr>
                                        <p:cTn id="47" dur="13">
                                          <p:stCondLst>
                                            <p:cond delay="656"/>
                                          </p:stCondLst>
                                        </p:cTn>
                                        <p:tgtEl>
                                          <p:spTgt spid="44"/>
                                        </p:tgtEl>
                                      </p:cBhvr>
                                      <p:to x="100000" y="80000"/>
                                    </p:animScale>
                                    <p:animScale>
                                      <p:cBhvr>
                                        <p:cTn id="48" dur="83" decel="50000">
                                          <p:stCondLst>
                                            <p:cond delay="669"/>
                                          </p:stCondLst>
                                        </p:cTn>
                                        <p:tgtEl>
                                          <p:spTgt spid="44"/>
                                        </p:tgtEl>
                                      </p:cBhvr>
                                      <p:to x="100000" y="100000"/>
                                    </p:animScale>
                                    <p:animScale>
                                      <p:cBhvr>
                                        <p:cTn id="49" dur="13">
                                          <p:stCondLst>
                                            <p:cond delay="821"/>
                                          </p:stCondLst>
                                        </p:cTn>
                                        <p:tgtEl>
                                          <p:spTgt spid="44"/>
                                        </p:tgtEl>
                                      </p:cBhvr>
                                      <p:to x="100000" y="90000"/>
                                    </p:animScale>
                                    <p:animScale>
                                      <p:cBhvr>
                                        <p:cTn id="50" dur="83" decel="50000">
                                          <p:stCondLst>
                                            <p:cond delay="834"/>
                                          </p:stCondLst>
                                        </p:cTn>
                                        <p:tgtEl>
                                          <p:spTgt spid="44"/>
                                        </p:tgtEl>
                                      </p:cBhvr>
                                      <p:to x="100000" y="100000"/>
                                    </p:animScale>
                                    <p:animScale>
                                      <p:cBhvr>
                                        <p:cTn id="51" dur="13">
                                          <p:stCondLst>
                                            <p:cond delay="904"/>
                                          </p:stCondLst>
                                        </p:cTn>
                                        <p:tgtEl>
                                          <p:spTgt spid="44"/>
                                        </p:tgtEl>
                                      </p:cBhvr>
                                      <p:to x="100000" y="95000"/>
                                    </p:animScale>
                                    <p:animScale>
                                      <p:cBhvr>
                                        <p:cTn id="52" dur="83" decel="50000">
                                          <p:stCondLst>
                                            <p:cond delay="917"/>
                                          </p:stCondLst>
                                        </p:cTn>
                                        <p:tgtEl>
                                          <p:spTgt spid="44"/>
                                        </p:tgtEl>
                                      </p:cBhvr>
                                      <p:to x="100000" y="100000"/>
                                    </p:animScale>
                                  </p:childTnLst>
                                </p:cTn>
                              </p:par>
                              <p:par>
                                <p:cTn id="53" presetID="26" presetClass="entr" presetSubtype="0" fill="hold" grpId="0" nodeType="withEffect">
                                  <p:stCondLst>
                                    <p:cond delay="0"/>
                                  </p:stCondLst>
                                  <p:childTnLst>
                                    <p:set>
                                      <p:cBhvr>
                                        <p:cTn id="54" dur="1" fill="hold">
                                          <p:stCondLst>
                                            <p:cond delay="0"/>
                                          </p:stCondLst>
                                        </p:cTn>
                                        <p:tgtEl>
                                          <p:spTgt spid="29"/>
                                        </p:tgtEl>
                                        <p:attrNameLst>
                                          <p:attrName>style.visibility</p:attrName>
                                        </p:attrNameLst>
                                      </p:cBhvr>
                                      <p:to>
                                        <p:strVal val="visible"/>
                                      </p:to>
                                    </p:set>
                                    <p:animEffect transition="in" filter="wipe(down)">
                                      <p:cBhvr>
                                        <p:cTn id="55" dur="290">
                                          <p:stCondLst>
                                            <p:cond delay="0"/>
                                          </p:stCondLst>
                                        </p:cTn>
                                        <p:tgtEl>
                                          <p:spTgt spid="29"/>
                                        </p:tgtEl>
                                      </p:cBhvr>
                                    </p:animEffect>
                                    <p:anim calcmode="lin" valueType="num">
                                      <p:cBhvr>
                                        <p:cTn id="56" dur="911"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57" dur="332"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58" dur="332" tmFilter="0, 0; 0.125,0.2665; 0.25,0.4; 0.375,0.465; 0.5,0.5;  0.625,0.535; 0.75,0.6; 0.875,0.7335; 1,1">
                                          <p:stCondLst>
                                            <p:cond delay="332"/>
                                          </p:stCondLst>
                                        </p:cTn>
                                        <p:tgtEl>
                                          <p:spTgt spid="29"/>
                                        </p:tgtEl>
                                        <p:attrNameLst>
                                          <p:attrName>ppt_y</p:attrName>
                                        </p:attrNameLst>
                                      </p:cBhvr>
                                      <p:tavLst>
                                        <p:tav tm="0" fmla="#ppt_y-sin(pi*$)/9">
                                          <p:val>
                                            <p:fltVal val="0"/>
                                          </p:val>
                                        </p:tav>
                                        <p:tav tm="100000">
                                          <p:val>
                                            <p:fltVal val="1"/>
                                          </p:val>
                                        </p:tav>
                                      </p:tavLst>
                                    </p:anim>
                                    <p:anim calcmode="lin" valueType="num">
                                      <p:cBhvr>
                                        <p:cTn id="59" dur="166" tmFilter="0, 0; 0.125,0.2665; 0.25,0.4; 0.375,0.465; 0.5,0.5;  0.625,0.535; 0.75,0.6; 0.875,0.7335; 1,1">
                                          <p:stCondLst>
                                            <p:cond delay="662"/>
                                          </p:stCondLst>
                                        </p:cTn>
                                        <p:tgtEl>
                                          <p:spTgt spid="29"/>
                                        </p:tgtEl>
                                        <p:attrNameLst>
                                          <p:attrName>ppt_y</p:attrName>
                                        </p:attrNameLst>
                                      </p:cBhvr>
                                      <p:tavLst>
                                        <p:tav tm="0" fmla="#ppt_y-sin(pi*$)/27">
                                          <p:val>
                                            <p:fltVal val="0"/>
                                          </p:val>
                                        </p:tav>
                                        <p:tav tm="100000">
                                          <p:val>
                                            <p:fltVal val="1"/>
                                          </p:val>
                                        </p:tav>
                                      </p:tavLst>
                                    </p:anim>
                                    <p:anim calcmode="lin" valueType="num">
                                      <p:cBhvr>
                                        <p:cTn id="60" dur="82" tmFilter="0, 0; 0.125,0.2665; 0.25,0.4; 0.375,0.465; 0.5,0.5;  0.625,0.535; 0.75,0.6; 0.875,0.7335; 1,1">
                                          <p:stCondLst>
                                            <p:cond delay="828"/>
                                          </p:stCondLst>
                                        </p:cTn>
                                        <p:tgtEl>
                                          <p:spTgt spid="29"/>
                                        </p:tgtEl>
                                        <p:attrNameLst>
                                          <p:attrName>ppt_y</p:attrName>
                                        </p:attrNameLst>
                                      </p:cBhvr>
                                      <p:tavLst>
                                        <p:tav tm="0" fmla="#ppt_y-sin(pi*$)/81">
                                          <p:val>
                                            <p:fltVal val="0"/>
                                          </p:val>
                                        </p:tav>
                                        <p:tav tm="100000">
                                          <p:val>
                                            <p:fltVal val="1"/>
                                          </p:val>
                                        </p:tav>
                                      </p:tavLst>
                                    </p:anim>
                                    <p:animScale>
                                      <p:cBhvr>
                                        <p:cTn id="61" dur="13">
                                          <p:stCondLst>
                                            <p:cond delay="325"/>
                                          </p:stCondLst>
                                        </p:cTn>
                                        <p:tgtEl>
                                          <p:spTgt spid="29"/>
                                        </p:tgtEl>
                                      </p:cBhvr>
                                      <p:to x="100000" y="60000"/>
                                    </p:animScale>
                                    <p:animScale>
                                      <p:cBhvr>
                                        <p:cTn id="62" dur="83" decel="50000">
                                          <p:stCondLst>
                                            <p:cond delay="338"/>
                                          </p:stCondLst>
                                        </p:cTn>
                                        <p:tgtEl>
                                          <p:spTgt spid="29"/>
                                        </p:tgtEl>
                                      </p:cBhvr>
                                      <p:to x="100000" y="100000"/>
                                    </p:animScale>
                                    <p:animScale>
                                      <p:cBhvr>
                                        <p:cTn id="63" dur="13">
                                          <p:stCondLst>
                                            <p:cond delay="656"/>
                                          </p:stCondLst>
                                        </p:cTn>
                                        <p:tgtEl>
                                          <p:spTgt spid="29"/>
                                        </p:tgtEl>
                                      </p:cBhvr>
                                      <p:to x="100000" y="80000"/>
                                    </p:animScale>
                                    <p:animScale>
                                      <p:cBhvr>
                                        <p:cTn id="64" dur="83" decel="50000">
                                          <p:stCondLst>
                                            <p:cond delay="669"/>
                                          </p:stCondLst>
                                        </p:cTn>
                                        <p:tgtEl>
                                          <p:spTgt spid="29"/>
                                        </p:tgtEl>
                                      </p:cBhvr>
                                      <p:to x="100000" y="100000"/>
                                    </p:animScale>
                                    <p:animScale>
                                      <p:cBhvr>
                                        <p:cTn id="65" dur="13">
                                          <p:stCondLst>
                                            <p:cond delay="821"/>
                                          </p:stCondLst>
                                        </p:cTn>
                                        <p:tgtEl>
                                          <p:spTgt spid="29"/>
                                        </p:tgtEl>
                                      </p:cBhvr>
                                      <p:to x="100000" y="90000"/>
                                    </p:animScale>
                                    <p:animScale>
                                      <p:cBhvr>
                                        <p:cTn id="66" dur="83" decel="50000">
                                          <p:stCondLst>
                                            <p:cond delay="834"/>
                                          </p:stCondLst>
                                        </p:cTn>
                                        <p:tgtEl>
                                          <p:spTgt spid="29"/>
                                        </p:tgtEl>
                                      </p:cBhvr>
                                      <p:to x="100000" y="100000"/>
                                    </p:animScale>
                                    <p:animScale>
                                      <p:cBhvr>
                                        <p:cTn id="67" dur="13">
                                          <p:stCondLst>
                                            <p:cond delay="904"/>
                                          </p:stCondLst>
                                        </p:cTn>
                                        <p:tgtEl>
                                          <p:spTgt spid="29"/>
                                        </p:tgtEl>
                                      </p:cBhvr>
                                      <p:to x="100000" y="95000"/>
                                    </p:animScale>
                                    <p:animScale>
                                      <p:cBhvr>
                                        <p:cTn id="68" dur="83" decel="50000">
                                          <p:stCondLst>
                                            <p:cond delay="917"/>
                                          </p:stCondLst>
                                        </p:cTn>
                                        <p:tgtEl>
                                          <p:spTgt spid="29"/>
                                        </p:tgtEl>
                                      </p:cBhvr>
                                      <p:to x="100000" y="100000"/>
                                    </p:animScale>
                                  </p:childTnLst>
                                </p:cTn>
                              </p:par>
                              <p:par>
                                <p:cTn id="69" presetID="26" presetClass="entr" presetSubtype="0" fill="hold" grpId="0" nodeType="withEffect">
                                  <p:stCondLst>
                                    <p:cond delay="0"/>
                                  </p:stCondLst>
                                  <p:childTnLst>
                                    <p:set>
                                      <p:cBhvr>
                                        <p:cTn id="70" dur="1" fill="hold">
                                          <p:stCondLst>
                                            <p:cond delay="0"/>
                                          </p:stCondLst>
                                        </p:cTn>
                                        <p:tgtEl>
                                          <p:spTgt spid="37"/>
                                        </p:tgtEl>
                                        <p:attrNameLst>
                                          <p:attrName>style.visibility</p:attrName>
                                        </p:attrNameLst>
                                      </p:cBhvr>
                                      <p:to>
                                        <p:strVal val="visible"/>
                                      </p:to>
                                    </p:set>
                                    <p:animEffect transition="in" filter="wipe(down)">
                                      <p:cBhvr>
                                        <p:cTn id="71" dur="290">
                                          <p:stCondLst>
                                            <p:cond delay="0"/>
                                          </p:stCondLst>
                                        </p:cTn>
                                        <p:tgtEl>
                                          <p:spTgt spid="37"/>
                                        </p:tgtEl>
                                      </p:cBhvr>
                                    </p:animEffect>
                                    <p:anim calcmode="lin" valueType="num">
                                      <p:cBhvr>
                                        <p:cTn id="72" dur="911" tmFilter="0,0; 0.14,0.36; 0.43,0.73; 0.71,0.91; 1.0,1.0">
                                          <p:stCondLst>
                                            <p:cond delay="0"/>
                                          </p:stCondLst>
                                        </p:cTn>
                                        <p:tgtEl>
                                          <p:spTgt spid="37"/>
                                        </p:tgtEl>
                                        <p:attrNameLst>
                                          <p:attrName>ppt_x</p:attrName>
                                        </p:attrNameLst>
                                      </p:cBhvr>
                                      <p:tavLst>
                                        <p:tav tm="0">
                                          <p:val>
                                            <p:strVal val="#ppt_x-0.25"/>
                                          </p:val>
                                        </p:tav>
                                        <p:tav tm="100000">
                                          <p:val>
                                            <p:strVal val="#ppt_x"/>
                                          </p:val>
                                        </p:tav>
                                      </p:tavLst>
                                    </p:anim>
                                    <p:anim calcmode="lin" valueType="num">
                                      <p:cBhvr>
                                        <p:cTn id="73" dur="332" tmFilter="0.0,0.0; 0.25,0.07; 0.50,0.2; 0.75,0.467; 1.0,1.0">
                                          <p:stCondLst>
                                            <p:cond delay="0"/>
                                          </p:stCondLst>
                                        </p:cTn>
                                        <p:tgtEl>
                                          <p:spTgt spid="37"/>
                                        </p:tgtEl>
                                        <p:attrNameLst>
                                          <p:attrName>ppt_y</p:attrName>
                                        </p:attrNameLst>
                                      </p:cBhvr>
                                      <p:tavLst>
                                        <p:tav tm="0" fmla="#ppt_y-sin(pi*$)/3">
                                          <p:val>
                                            <p:fltVal val="0.5"/>
                                          </p:val>
                                        </p:tav>
                                        <p:tav tm="100000">
                                          <p:val>
                                            <p:fltVal val="1"/>
                                          </p:val>
                                        </p:tav>
                                      </p:tavLst>
                                    </p:anim>
                                    <p:anim calcmode="lin" valueType="num">
                                      <p:cBhvr>
                                        <p:cTn id="74" dur="332" tmFilter="0, 0; 0.125,0.2665; 0.25,0.4; 0.375,0.465; 0.5,0.5;  0.625,0.535; 0.75,0.6; 0.875,0.7335; 1,1">
                                          <p:stCondLst>
                                            <p:cond delay="332"/>
                                          </p:stCondLst>
                                        </p:cTn>
                                        <p:tgtEl>
                                          <p:spTgt spid="37"/>
                                        </p:tgtEl>
                                        <p:attrNameLst>
                                          <p:attrName>ppt_y</p:attrName>
                                        </p:attrNameLst>
                                      </p:cBhvr>
                                      <p:tavLst>
                                        <p:tav tm="0" fmla="#ppt_y-sin(pi*$)/9">
                                          <p:val>
                                            <p:fltVal val="0"/>
                                          </p:val>
                                        </p:tav>
                                        <p:tav tm="100000">
                                          <p:val>
                                            <p:fltVal val="1"/>
                                          </p:val>
                                        </p:tav>
                                      </p:tavLst>
                                    </p:anim>
                                    <p:anim calcmode="lin" valueType="num">
                                      <p:cBhvr>
                                        <p:cTn id="75" dur="166" tmFilter="0, 0; 0.125,0.2665; 0.25,0.4; 0.375,0.465; 0.5,0.5;  0.625,0.535; 0.75,0.6; 0.875,0.7335; 1,1">
                                          <p:stCondLst>
                                            <p:cond delay="662"/>
                                          </p:stCondLst>
                                        </p:cTn>
                                        <p:tgtEl>
                                          <p:spTgt spid="37"/>
                                        </p:tgtEl>
                                        <p:attrNameLst>
                                          <p:attrName>ppt_y</p:attrName>
                                        </p:attrNameLst>
                                      </p:cBhvr>
                                      <p:tavLst>
                                        <p:tav tm="0" fmla="#ppt_y-sin(pi*$)/27">
                                          <p:val>
                                            <p:fltVal val="0"/>
                                          </p:val>
                                        </p:tav>
                                        <p:tav tm="100000">
                                          <p:val>
                                            <p:fltVal val="1"/>
                                          </p:val>
                                        </p:tav>
                                      </p:tavLst>
                                    </p:anim>
                                    <p:anim calcmode="lin" valueType="num">
                                      <p:cBhvr>
                                        <p:cTn id="76" dur="82" tmFilter="0, 0; 0.125,0.2665; 0.25,0.4; 0.375,0.465; 0.5,0.5;  0.625,0.535; 0.75,0.6; 0.875,0.7335; 1,1">
                                          <p:stCondLst>
                                            <p:cond delay="828"/>
                                          </p:stCondLst>
                                        </p:cTn>
                                        <p:tgtEl>
                                          <p:spTgt spid="37"/>
                                        </p:tgtEl>
                                        <p:attrNameLst>
                                          <p:attrName>ppt_y</p:attrName>
                                        </p:attrNameLst>
                                      </p:cBhvr>
                                      <p:tavLst>
                                        <p:tav tm="0" fmla="#ppt_y-sin(pi*$)/81">
                                          <p:val>
                                            <p:fltVal val="0"/>
                                          </p:val>
                                        </p:tav>
                                        <p:tav tm="100000">
                                          <p:val>
                                            <p:fltVal val="1"/>
                                          </p:val>
                                        </p:tav>
                                      </p:tavLst>
                                    </p:anim>
                                    <p:animScale>
                                      <p:cBhvr>
                                        <p:cTn id="77" dur="13">
                                          <p:stCondLst>
                                            <p:cond delay="325"/>
                                          </p:stCondLst>
                                        </p:cTn>
                                        <p:tgtEl>
                                          <p:spTgt spid="37"/>
                                        </p:tgtEl>
                                      </p:cBhvr>
                                      <p:to x="100000" y="60000"/>
                                    </p:animScale>
                                    <p:animScale>
                                      <p:cBhvr>
                                        <p:cTn id="78" dur="83" decel="50000">
                                          <p:stCondLst>
                                            <p:cond delay="338"/>
                                          </p:stCondLst>
                                        </p:cTn>
                                        <p:tgtEl>
                                          <p:spTgt spid="37"/>
                                        </p:tgtEl>
                                      </p:cBhvr>
                                      <p:to x="100000" y="100000"/>
                                    </p:animScale>
                                    <p:animScale>
                                      <p:cBhvr>
                                        <p:cTn id="79" dur="13">
                                          <p:stCondLst>
                                            <p:cond delay="656"/>
                                          </p:stCondLst>
                                        </p:cTn>
                                        <p:tgtEl>
                                          <p:spTgt spid="37"/>
                                        </p:tgtEl>
                                      </p:cBhvr>
                                      <p:to x="100000" y="80000"/>
                                    </p:animScale>
                                    <p:animScale>
                                      <p:cBhvr>
                                        <p:cTn id="80" dur="83" decel="50000">
                                          <p:stCondLst>
                                            <p:cond delay="669"/>
                                          </p:stCondLst>
                                        </p:cTn>
                                        <p:tgtEl>
                                          <p:spTgt spid="37"/>
                                        </p:tgtEl>
                                      </p:cBhvr>
                                      <p:to x="100000" y="100000"/>
                                    </p:animScale>
                                    <p:animScale>
                                      <p:cBhvr>
                                        <p:cTn id="81" dur="13">
                                          <p:stCondLst>
                                            <p:cond delay="821"/>
                                          </p:stCondLst>
                                        </p:cTn>
                                        <p:tgtEl>
                                          <p:spTgt spid="37"/>
                                        </p:tgtEl>
                                      </p:cBhvr>
                                      <p:to x="100000" y="90000"/>
                                    </p:animScale>
                                    <p:animScale>
                                      <p:cBhvr>
                                        <p:cTn id="82" dur="83" decel="50000">
                                          <p:stCondLst>
                                            <p:cond delay="834"/>
                                          </p:stCondLst>
                                        </p:cTn>
                                        <p:tgtEl>
                                          <p:spTgt spid="37"/>
                                        </p:tgtEl>
                                      </p:cBhvr>
                                      <p:to x="100000" y="100000"/>
                                    </p:animScale>
                                    <p:animScale>
                                      <p:cBhvr>
                                        <p:cTn id="83" dur="13">
                                          <p:stCondLst>
                                            <p:cond delay="904"/>
                                          </p:stCondLst>
                                        </p:cTn>
                                        <p:tgtEl>
                                          <p:spTgt spid="37"/>
                                        </p:tgtEl>
                                      </p:cBhvr>
                                      <p:to x="100000" y="95000"/>
                                    </p:animScale>
                                    <p:animScale>
                                      <p:cBhvr>
                                        <p:cTn id="84" dur="83" decel="50000">
                                          <p:stCondLst>
                                            <p:cond delay="917"/>
                                          </p:stCondLst>
                                        </p:cTn>
                                        <p:tgtEl>
                                          <p:spTgt spid="37"/>
                                        </p:tgtEl>
                                      </p:cBhvr>
                                      <p:to x="100000" y="100000"/>
                                    </p:animScale>
                                  </p:childTnLst>
                                </p:cTn>
                              </p:par>
                            </p:childTnLst>
                          </p:cTn>
                        </p:par>
                        <p:par>
                          <p:cTn id="85" fill="hold">
                            <p:stCondLst>
                              <p:cond delay="2000"/>
                            </p:stCondLst>
                            <p:childTnLst>
                              <p:par>
                                <p:cTn id="86" presetID="31" presetClass="entr" presetSubtype="0" fill="hold" nodeType="afterEffect">
                                  <p:stCondLst>
                                    <p:cond delay="0"/>
                                  </p:stCondLst>
                                  <p:childTnLst>
                                    <p:set>
                                      <p:cBhvr>
                                        <p:cTn id="87" dur="1" fill="hold">
                                          <p:stCondLst>
                                            <p:cond delay="0"/>
                                          </p:stCondLst>
                                        </p:cTn>
                                        <p:tgtEl>
                                          <p:spTgt spid="38"/>
                                        </p:tgtEl>
                                        <p:attrNameLst>
                                          <p:attrName>style.visibility</p:attrName>
                                        </p:attrNameLst>
                                      </p:cBhvr>
                                      <p:to>
                                        <p:strVal val="visible"/>
                                      </p:to>
                                    </p:set>
                                    <p:anim calcmode="lin" valueType="num">
                                      <p:cBhvr>
                                        <p:cTn id="88" dur="700" fill="hold"/>
                                        <p:tgtEl>
                                          <p:spTgt spid="38"/>
                                        </p:tgtEl>
                                        <p:attrNameLst>
                                          <p:attrName>ppt_w</p:attrName>
                                        </p:attrNameLst>
                                      </p:cBhvr>
                                      <p:tavLst>
                                        <p:tav tm="0">
                                          <p:val>
                                            <p:fltVal val="0"/>
                                          </p:val>
                                        </p:tav>
                                        <p:tav tm="100000">
                                          <p:val>
                                            <p:strVal val="#ppt_w"/>
                                          </p:val>
                                        </p:tav>
                                      </p:tavLst>
                                    </p:anim>
                                    <p:anim calcmode="lin" valueType="num">
                                      <p:cBhvr>
                                        <p:cTn id="89" dur="700" fill="hold"/>
                                        <p:tgtEl>
                                          <p:spTgt spid="38"/>
                                        </p:tgtEl>
                                        <p:attrNameLst>
                                          <p:attrName>ppt_h</p:attrName>
                                        </p:attrNameLst>
                                      </p:cBhvr>
                                      <p:tavLst>
                                        <p:tav tm="0">
                                          <p:val>
                                            <p:fltVal val="0"/>
                                          </p:val>
                                        </p:tav>
                                        <p:tav tm="100000">
                                          <p:val>
                                            <p:strVal val="#ppt_h"/>
                                          </p:val>
                                        </p:tav>
                                      </p:tavLst>
                                    </p:anim>
                                    <p:anim calcmode="lin" valueType="num">
                                      <p:cBhvr>
                                        <p:cTn id="90" dur="700" fill="hold"/>
                                        <p:tgtEl>
                                          <p:spTgt spid="38"/>
                                        </p:tgtEl>
                                        <p:attrNameLst>
                                          <p:attrName>style.rotation</p:attrName>
                                        </p:attrNameLst>
                                      </p:cBhvr>
                                      <p:tavLst>
                                        <p:tav tm="0">
                                          <p:val>
                                            <p:fltVal val="90"/>
                                          </p:val>
                                        </p:tav>
                                        <p:tav tm="100000">
                                          <p:val>
                                            <p:fltVal val="0"/>
                                          </p:val>
                                        </p:tav>
                                      </p:tavLst>
                                    </p:anim>
                                    <p:animEffect transition="in" filter="fade">
                                      <p:cBhvr>
                                        <p:cTn id="91" dur="700"/>
                                        <p:tgtEl>
                                          <p:spTgt spid="38"/>
                                        </p:tgtEl>
                                      </p:cBhvr>
                                    </p:animEffect>
                                  </p:childTnLst>
                                </p:cTn>
                              </p:par>
                            </p:childTnLst>
                          </p:cTn>
                        </p:par>
                        <p:par>
                          <p:cTn id="92" fill="hold">
                            <p:stCondLst>
                              <p:cond delay="2700"/>
                            </p:stCondLst>
                            <p:childTnLst>
                              <p:par>
                                <p:cTn id="93" presetID="26" presetClass="entr" presetSubtype="0" fill="hold" grpId="0" nodeType="afterEffect">
                                  <p:stCondLst>
                                    <p:cond delay="0"/>
                                  </p:stCondLst>
                                  <p:childTnLst>
                                    <p:set>
                                      <p:cBhvr>
                                        <p:cTn id="94" dur="1" fill="hold">
                                          <p:stCondLst>
                                            <p:cond delay="0"/>
                                          </p:stCondLst>
                                        </p:cTn>
                                        <p:tgtEl>
                                          <p:spTgt spid="30"/>
                                        </p:tgtEl>
                                        <p:attrNameLst>
                                          <p:attrName>style.visibility</p:attrName>
                                        </p:attrNameLst>
                                      </p:cBhvr>
                                      <p:to>
                                        <p:strVal val="visible"/>
                                      </p:to>
                                    </p:set>
                                    <p:animEffect transition="in" filter="wipe(down)">
                                      <p:cBhvr>
                                        <p:cTn id="95" dur="290">
                                          <p:stCondLst>
                                            <p:cond delay="0"/>
                                          </p:stCondLst>
                                        </p:cTn>
                                        <p:tgtEl>
                                          <p:spTgt spid="30"/>
                                        </p:tgtEl>
                                      </p:cBhvr>
                                    </p:animEffect>
                                    <p:anim calcmode="lin" valueType="num">
                                      <p:cBhvr>
                                        <p:cTn id="96" dur="911"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97" dur="332"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98" dur="332" tmFilter="0, 0; 0.125,0.2665; 0.25,0.4; 0.375,0.465; 0.5,0.5;  0.625,0.535; 0.75,0.6; 0.875,0.7335; 1,1">
                                          <p:stCondLst>
                                            <p:cond delay="332"/>
                                          </p:stCondLst>
                                        </p:cTn>
                                        <p:tgtEl>
                                          <p:spTgt spid="30"/>
                                        </p:tgtEl>
                                        <p:attrNameLst>
                                          <p:attrName>ppt_y</p:attrName>
                                        </p:attrNameLst>
                                      </p:cBhvr>
                                      <p:tavLst>
                                        <p:tav tm="0" fmla="#ppt_y-sin(pi*$)/9">
                                          <p:val>
                                            <p:fltVal val="0"/>
                                          </p:val>
                                        </p:tav>
                                        <p:tav tm="100000">
                                          <p:val>
                                            <p:fltVal val="1"/>
                                          </p:val>
                                        </p:tav>
                                      </p:tavLst>
                                    </p:anim>
                                    <p:anim calcmode="lin" valueType="num">
                                      <p:cBhvr>
                                        <p:cTn id="99" dur="166" tmFilter="0, 0; 0.125,0.2665; 0.25,0.4; 0.375,0.465; 0.5,0.5;  0.625,0.535; 0.75,0.6; 0.875,0.7335; 1,1">
                                          <p:stCondLst>
                                            <p:cond delay="662"/>
                                          </p:stCondLst>
                                        </p:cTn>
                                        <p:tgtEl>
                                          <p:spTgt spid="30"/>
                                        </p:tgtEl>
                                        <p:attrNameLst>
                                          <p:attrName>ppt_y</p:attrName>
                                        </p:attrNameLst>
                                      </p:cBhvr>
                                      <p:tavLst>
                                        <p:tav tm="0" fmla="#ppt_y-sin(pi*$)/27">
                                          <p:val>
                                            <p:fltVal val="0"/>
                                          </p:val>
                                        </p:tav>
                                        <p:tav tm="100000">
                                          <p:val>
                                            <p:fltVal val="1"/>
                                          </p:val>
                                        </p:tav>
                                      </p:tavLst>
                                    </p:anim>
                                    <p:anim calcmode="lin" valueType="num">
                                      <p:cBhvr>
                                        <p:cTn id="100" dur="82" tmFilter="0, 0; 0.125,0.2665; 0.25,0.4; 0.375,0.465; 0.5,0.5;  0.625,0.535; 0.75,0.6; 0.875,0.7335; 1,1">
                                          <p:stCondLst>
                                            <p:cond delay="828"/>
                                          </p:stCondLst>
                                        </p:cTn>
                                        <p:tgtEl>
                                          <p:spTgt spid="30"/>
                                        </p:tgtEl>
                                        <p:attrNameLst>
                                          <p:attrName>ppt_y</p:attrName>
                                        </p:attrNameLst>
                                      </p:cBhvr>
                                      <p:tavLst>
                                        <p:tav tm="0" fmla="#ppt_y-sin(pi*$)/81">
                                          <p:val>
                                            <p:fltVal val="0"/>
                                          </p:val>
                                        </p:tav>
                                        <p:tav tm="100000">
                                          <p:val>
                                            <p:fltVal val="1"/>
                                          </p:val>
                                        </p:tav>
                                      </p:tavLst>
                                    </p:anim>
                                    <p:animScale>
                                      <p:cBhvr>
                                        <p:cTn id="101" dur="13">
                                          <p:stCondLst>
                                            <p:cond delay="325"/>
                                          </p:stCondLst>
                                        </p:cTn>
                                        <p:tgtEl>
                                          <p:spTgt spid="30"/>
                                        </p:tgtEl>
                                      </p:cBhvr>
                                      <p:to x="100000" y="60000"/>
                                    </p:animScale>
                                    <p:animScale>
                                      <p:cBhvr>
                                        <p:cTn id="102" dur="83" decel="50000">
                                          <p:stCondLst>
                                            <p:cond delay="338"/>
                                          </p:stCondLst>
                                        </p:cTn>
                                        <p:tgtEl>
                                          <p:spTgt spid="30"/>
                                        </p:tgtEl>
                                      </p:cBhvr>
                                      <p:to x="100000" y="100000"/>
                                    </p:animScale>
                                    <p:animScale>
                                      <p:cBhvr>
                                        <p:cTn id="103" dur="13">
                                          <p:stCondLst>
                                            <p:cond delay="656"/>
                                          </p:stCondLst>
                                        </p:cTn>
                                        <p:tgtEl>
                                          <p:spTgt spid="30"/>
                                        </p:tgtEl>
                                      </p:cBhvr>
                                      <p:to x="100000" y="80000"/>
                                    </p:animScale>
                                    <p:animScale>
                                      <p:cBhvr>
                                        <p:cTn id="104" dur="83" decel="50000">
                                          <p:stCondLst>
                                            <p:cond delay="669"/>
                                          </p:stCondLst>
                                        </p:cTn>
                                        <p:tgtEl>
                                          <p:spTgt spid="30"/>
                                        </p:tgtEl>
                                      </p:cBhvr>
                                      <p:to x="100000" y="100000"/>
                                    </p:animScale>
                                    <p:animScale>
                                      <p:cBhvr>
                                        <p:cTn id="105" dur="13">
                                          <p:stCondLst>
                                            <p:cond delay="821"/>
                                          </p:stCondLst>
                                        </p:cTn>
                                        <p:tgtEl>
                                          <p:spTgt spid="30"/>
                                        </p:tgtEl>
                                      </p:cBhvr>
                                      <p:to x="100000" y="90000"/>
                                    </p:animScale>
                                    <p:animScale>
                                      <p:cBhvr>
                                        <p:cTn id="106" dur="83" decel="50000">
                                          <p:stCondLst>
                                            <p:cond delay="834"/>
                                          </p:stCondLst>
                                        </p:cTn>
                                        <p:tgtEl>
                                          <p:spTgt spid="30"/>
                                        </p:tgtEl>
                                      </p:cBhvr>
                                      <p:to x="100000" y="100000"/>
                                    </p:animScale>
                                    <p:animScale>
                                      <p:cBhvr>
                                        <p:cTn id="107" dur="13">
                                          <p:stCondLst>
                                            <p:cond delay="904"/>
                                          </p:stCondLst>
                                        </p:cTn>
                                        <p:tgtEl>
                                          <p:spTgt spid="30"/>
                                        </p:tgtEl>
                                      </p:cBhvr>
                                      <p:to x="100000" y="95000"/>
                                    </p:animScale>
                                    <p:animScale>
                                      <p:cBhvr>
                                        <p:cTn id="108" dur="83" decel="50000">
                                          <p:stCondLst>
                                            <p:cond delay="917"/>
                                          </p:stCondLst>
                                        </p:cTn>
                                        <p:tgtEl>
                                          <p:spTgt spid="30"/>
                                        </p:tgtEl>
                                      </p:cBhvr>
                                      <p:to x="100000" y="100000"/>
                                    </p:animScale>
                                  </p:childTnLst>
                                </p:cTn>
                              </p:par>
                              <p:par>
                                <p:cTn id="109" presetID="26" presetClass="entr" presetSubtype="0" fill="hold" grpId="0" nodeType="withEffect">
                                  <p:stCondLst>
                                    <p:cond delay="0"/>
                                  </p:stCondLst>
                                  <p:childTnLst>
                                    <p:set>
                                      <p:cBhvr>
                                        <p:cTn id="110" dur="1" fill="hold">
                                          <p:stCondLst>
                                            <p:cond delay="0"/>
                                          </p:stCondLst>
                                        </p:cTn>
                                        <p:tgtEl>
                                          <p:spTgt spid="33"/>
                                        </p:tgtEl>
                                        <p:attrNameLst>
                                          <p:attrName>style.visibility</p:attrName>
                                        </p:attrNameLst>
                                      </p:cBhvr>
                                      <p:to>
                                        <p:strVal val="visible"/>
                                      </p:to>
                                    </p:set>
                                    <p:animEffect transition="in" filter="wipe(down)">
                                      <p:cBhvr>
                                        <p:cTn id="111" dur="290">
                                          <p:stCondLst>
                                            <p:cond delay="0"/>
                                          </p:stCondLst>
                                        </p:cTn>
                                        <p:tgtEl>
                                          <p:spTgt spid="33"/>
                                        </p:tgtEl>
                                      </p:cBhvr>
                                    </p:animEffect>
                                    <p:anim calcmode="lin" valueType="num">
                                      <p:cBhvr>
                                        <p:cTn id="112" dur="911"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113" dur="332"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114" dur="332" tmFilter="0, 0; 0.125,0.2665; 0.25,0.4; 0.375,0.465; 0.5,0.5;  0.625,0.535; 0.75,0.6; 0.875,0.7335; 1,1">
                                          <p:stCondLst>
                                            <p:cond delay="332"/>
                                          </p:stCondLst>
                                        </p:cTn>
                                        <p:tgtEl>
                                          <p:spTgt spid="33"/>
                                        </p:tgtEl>
                                        <p:attrNameLst>
                                          <p:attrName>ppt_y</p:attrName>
                                        </p:attrNameLst>
                                      </p:cBhvr>
                                      <p:tavLst>
                                        <p:tav tm="0" fmla="#ppt_y-sin(pi*$)/9">
                                          <p:val>
                                            <p:fltVal val="0"/>
                                          </p:val>
                                        </p:tav>
                                        <p:tav tm="100000">
                                          <p:val>
                                            <p:fltVal val="1"/>
                                          </p:val>
                                        </p:tav>
                                      </p:tavLst>
                                    </p:anim>
                                    <p:anim calcmode="lin" valueType="num">
                                      <p:cBhvr>
                                        <p:cTn id="115" dur="166" tmFilter="0, 0; 0.125,0.2665; 0.25,0.4; 0.375,0.465; 0.5,0.5;  0.625,0.535; 0.75,0.6; 0.875,0.7335; 1,1">
                                          <p:stCondLst>
                                            <p:cond delay="662"/>
                                          </p:stCondLst>
                                        </p:cTn>
                                        <p:tgtEl>
                                          <p:spTgt spid="33"/>
                                        </p:tgtEl>
                                        <p:attrNameLst>
                                          <p:attrName>ppt_y</p:attrName>
                                        </p:attrNameLst>
                                      </p:cBhvr>
                                      <p:tavLst>
                                        <p:tav tm="0" fmla="#ppt_y-sin(pi*$)/27">
                                          <p:val>
                                            <p:fltVal val="0"/>
                                          </p:val>
                                        </p:tav>
                                        <p:tav tm="100000">
                                          <p:val>
                                            <p:fltVal val="1"/>
                                          </p:val>
                                        </p:tav>
                                      </p:tavLst>
                                    </p:anim>
                                    <p:anim calcmode="lin" valueType="num">
                                      <p:cBhvr>
                                        <p:cTn id="116" dur="82" tmFilter="0, 0; 0.125,0.2665; 0.25,0.4; 0.375,0.465; 0.5,0.5;  0.625,0.535; 0.75,0.6; 0.875,0.7335; 1,1">
                                          <p:stCondLst>
                                            <p:cond delay="828"/>
                                          </p:stCondLst>
                                        </p:cTn>
                                        <p:tgtEl>
                                          <p:spTgt spid="33"/>
                                        </p:tgtEl>
                                        <p:attrNameLst>
                                          <p:attrName>ppt_y</p:attrName>
                                        </p:attrNameLst>
                                      </p:cBhvr>
                                      <p:tavLst>
                                        <p:tav tm="0" fmla="#ppt_y-sin(pi*$)/81">
                                          <p:val>
                                            <p:fltVal val="0"/>
                                          </p:val>
                                        </p:tav>
                                        <p:tav tm="100000">
                                          <p:val>
                                            <p:fltVal val="1"/>
                                          </p:val>
                                        </p:tav>
                                      </p:tavLst>
                                    </p:anim>
                                    <p:animScale>
                                      <p:cBhvr>
                                        <p:cTn id="117" dur="13">
                                          <p:stCondLst>
                                            <p:cond delay="325"/>
                                          </p:stCondLst>
                                        </p:cTn>
                                        <p:tgtEl>
                                          <p:spTgt spid="33"/>
                                        </p:tgtEl>
                                      </p:cBhvr>
                                      <p:to x="100000" y="60000"/>
                                    </p:animScale>
                                    <p:animScale>
                                      <p:cBhvr>
                                        <p:cTn id="118" dur="83" decel="50000">
                                          <p:stCondLst>
                                            <p:cond delay="338"/>
                                          </p:stCondLst>
                                        </p:cTn>
                                        <p:tgtEl>
                                          <p:spTgt spid="33"/>
                                        </p:tgtEl>
                                      </p:cBhvr>
                                      <p:to x="100000" y="100000"/>
                                    </p:animScale>
                                    <p:animScale>
                                      <p:cBhvr>
                                        <p:cTn id="119" dur="13">
                                          <p:stCondLst>
                                            <p:cond delay="656"/>
                                          </p:stCondLst>
                                        </p:cTn>
                                        <p:tgtEl>
                                          <p:spTgt spid="33"/>
                                        </p:tgtEl>
                                      </p:cBhvr>
                                      <p:to x="100000" y="80000"/>
                                    </p:animScale>
                                    <p:animScale>
                                      <p:cBhvr>
                                        <p:cTn id="120" dur="83" decel="50000">
                                          <p:stCondLst>
                                            <p:cond delay="669"/>
                                          </p:stCondLst>
                                        </p:cTn>
                                        <p:tgtEl>
                                          <p:spTgt spid="33"/>
                                        </p:tgtEl>
                                      </p:cBhvr>
                                      <p:to x="100000" y="100000"/>
                                    </p:animScale>
                                    <p:animScale>
                                      <p:cBhvr>
                                        <p:cTn id="121" dur="13">
                                          <p:stCondLst>
                                            <p:cond delay="821"/>
                                          </p:stCondLst>
                                        </p:cTn>
                                        <p:tgtEl>
                                          <p:spTgt spid="33"/>
                                        </p:tgtEl>
                                      </p:cBhvr>
                                      <p:to x="100000" y="90000"/>
                                    </p:animScale>
                                    <p:animScale>
                                      <p:cBhvr>
                                        <p:cTn id="122" dur="83" decel="50000">
                                          <p:stCondLst>
                                            <p:cond delay="834"/>
                                          </p:stCondLst>
                                        </p:cTn>
                                        <p:tgtEl>
                                          <p:spTgt spid="33"/>
                                        </p:tgtEl>
                                      </p:cBhvr>
                                      <p:to x="100000" y="100000"/>
                                    </p:animScale>
                                    <p:animScale>
                                      <p:cBhvr>
                                        <p:cTn id="123" dur="13">
                                          <p:stCondLst>
                                            <p:cond delay="904"/>
                                          </p:stCondLst>
                                        </p:cTn>
                                        <p:tgtEl>
                                          <p:spTgt spid="33"/>
                                        </p:tgtEl>
                                      </p:cBhvr>
                                      <p:to x="100000" y="95000"/>
                                    </p:animScale>
                                    <p:animScale>
                                      <p:cBhvr>
                                        <p:cTn id="124" dur="83" decel="50000">
                                          <p:stCondLst>
                                            <p:cond delay="917"/>
                                          </p:stCondLst>
                                        </p:cTn>
                                        <p:tgtEl>
                                          <p:spTgt spid="33"/>
                                        </p:tgtEl>
                                      </p:cBhvr>
                                      <p:to x="100000" y="100000"/>
                                    </p:animScale>
                                  </p:childTnLst>
                                </p:cTn>
                              </p:par>
                              <p:par>
                                <p:cTn id="125" presetID="26" presetClass="entr" presetSubtype="0" fill="hold" grpId="0" nodeType="withEffect">
                                  <p:stCondLst>
                                    <p:cond delay="0"/>
                                  </p:stCondLst>
                                  <p:childTnLst>
                                    <p:set>
                                      <p:cBhvr>
                                        <p:cTn id="126" dur="1" fill="hold">
                                          <p:stCondLst>
                                            <p:cond delay="0"/>
                                          </p:stCondLst>
                                        </p:cTn>
                                        <p:tgtEl>
                                          <p:spTgt spid="45"/>
                                        </p:tgtEl>
                                        <p:attrNameLst>
                                          <p:attrName>style.visibility</p:attrName>
                                        </p:attrNameLst>
                                      </p:cBhvr>
                                      <p:to>
                                        <p:strVal val="visible"/>
                                      </p:to>
                                    </p:set>
                                    <p:animEffect transition="in" filter="wipe(down)">
                                      <p:cBhvr>
                                        <p:cTn id="127" dur="290">
                                          <p:stCondLst>
                                            <p:cond delay="0"/>
                                          </p:stCondLst>
                                        </p:cTn>
                                        <p:tgtEl>
                                          <p:spTgt spid="45"/>
                                        </p:tgtEl>
                                      </p:cBhvr>
                                    </p:animEffect>
                                    <p:anim calcmode="lin" valueType="num">
                                      <p:cBhvr>
                                        <p:cTn id="128" dur="911" tmFilter="0,0; 0.14,0.36; 0.43,0.73; 0.71,0.91; 1.0,1.0">
                                          <p:stCondLst>
                                            <p:cond delay="0"/>
                                          </p:stCondLst>
                                        </p:cTn>
                                        <p:tgtEl>
                                          <p:spTgt spid="45"/>
                                        </p:tgtEl>
                                        <p:attrNameLst>
                                          <p:attrName>ppt_x</p:attrName>
                                        </p:attrNameLst>
                                      </p:cBhvr>
                                      <p:tavLst>
                                        <p:tav tm="0">
                                          <p:val>
                                            <p:strVal val="#ppt_x-0.25"/>
                                          </p:val>
                                        </p:tav>
                                        <p:tav tm="100000">
                                          <p:val>
                                            <p:strVal val="#ppt_x"/>
                                          </p:val>
                                        </p:tav>
                                      </p:tavLst>
                                    </p:anim>
                                    <p:anim calcmode="lin" valueType="num">
                                      <p:cBhvr>
                                        <p:cTn id="129" dur="332" tmFilter="0.0,0.0; 0.25,0.07; 0.50,0.2; 0.75,0.467; 1.0,1.0">
                                          <p:stCondLst>
                                            <p:cond delay="0"/>
                                          </p:stCondLst>
                                        </p:cTn>
                                        <p:tgtEl>
                                          <p:spTgt spid="45"/>
                                        </p:tgtEl>
                                        <p:attrNameLst>
                                          <p:attrName>ppt_y</p:attrName>
                                        </p:attrNameLst>
                                      </p:cBhvr>
                                      <p:tavLst>
                                        <p:tav tm="0" fmla="#ppt_y-sin(pi*$)/3">
                                          <p:val>
                                            <p:fltVal val="0.5"/>
                                          </p:val>
                                        </p:tav>
                                        <p:tav tm="100000">
                                          <p:val>
                                            <p:fltVal val="1"/>
                                          </p:val>
                                        </p:tav>
                                      </p:tavLst>
                                    </p:anim>
                                    <p:anim calcmode="lin" valueType="num">
                                      <p:cBhvr>
                                        <p:cTn id="130" dur="332" tmFilter="0, 0; 0.125,0.2665; 0.25,0.4; 0.375,0.465; 0.5,0.5;  0.625,0.535; 0.75,0.6; 0.875,0.7335; 1,1">
                                          <p:stCondLst>
                                            <p:cond delay="332"/>
                                          </p:stCondLst>
                                        </p:cTn>
                                        <p:tgtEl>
                                          <p:spTgt spid="45"/>
                                        </p:tgtEl>
                                        <p:attrNameLst>
                                          <p:attrName>ppt_y</p:attrName>
                                        </p:attrNameLst>
                                      </p:cBhvr>
                                      <p:tavLst>
                                        <p:tav tm="0" fmla="#ppt_y-sin(pi*$)/9">
                                          <p:val>
                                            <p:fltVal val="0"/>
                                          </p:val>
                                        </p:tav>
                                        <p:tav tm="100000">
                                          <p:val>
                                            <p:fltVal val="1"/>
                                          </p:val>
                                        </p:tav>
                                      </p:tavLst>
                                    </p:anim>
                                    <p:anim calcmode="lin" valueType="num">
                                      <p:cBhvr>
                                        <p:cTn id="131" dur="166" tmFilter="0, 0; 0.125,0.2665; 0.25,0.4; 0.375,0.465; 0.5,0.5;  0.625,0.535; 0.75,0.6; 0.875,0.7335; 1,1">
                                          <p:stCondLst>
                                            <p:cond delay="662"/>
                                          </p:stCondLst>
                                        </p:cTn>
                                        <p:tgtEl>
                                          <p:spTgt spid="45"/>
                                        </p:tgtEl>
                                        <p:attrNameLst>
                                          <p:attrName>ppt_y</p:attrName>
                                        </p:attrNameLst>
                                      </p:cBhvr>
                                      <p:tavLst>
                                        <p:tav tm="0" fmla="#ppt_y-sin(pi*$)/27">
                                          <p:val>
                                            <p:fltVal val="0"/>
                                          </p:val>
                                        </p:tav>
                                        <p:tav tm="100000">
                                          <p:val>
                                            <p:fltVal val="1"/>
                                          </p:val>
                                        </p:tav>
                                      </p:tavLst>
                                    </p:anim>
                                    <p:anim calcmode="lin" valueType="num">
                                      <p:cBhvr>
                                        <p:cTn id="132" dur="82" tmFilter="0, 0; 0.125,0.2665; 0.25,0.4; 0.375,0.465; 0.5,0.5;  0.625,0.535; 0.75,0.6; 0.875,0.7335; 1,1">
                                          <p:stCondLst>
                                            <p:cond delay="828"/>
                                          </p:stCondLst>
                                        </p:cTn>
                                        <p:tgtEl>
                                          <p:spTgt spid="45"/>
                                        </p:tgtEl>
                                        <p:attrNameLst>
                                          <p:attrName>ppt_y</p:attrName>
                                        </p:attrNameLst>
                                      </p:cBhvr>
                                      <p:tavLst>
                                        <p:tav tm="0" fmla="#ppt_y-sin(pi*$)/81">
                                          <p:val>
                                            <p:fltVal val="0"/>
                                          </p:val>
                                        </p:tav>
                                        <p:tav tm="100000">
                                          <p:val>
                                            <p:fltVal val="1"/>
                                          </p:val>
                                        </p:tav>
                                      </p:tavLst>
                                    </p:anim>
                                    <p:animScale>
                                      <p:cBhvr>
                                        <p:cTn id="133" dur="13">
                                          <p:stCondLst>
                                            <p:cond delay="325"/>
                                          </p:stCondLst>
                                        </p:cTn>
                                        <p:tgtEl>
                                          <p:spTgt spid="45"/>
                                        </p:tgtEl>
                                      </p:cBhvr>
                                      <p:to x="100000" y="60000"/>
                                    </p:animScale>
                                    <p:animScale>
                                      <p:cBhvr>
                                        <p:cTn id="134" dur="83" decel="50000">
                                          <p:stCondLst>
                                            <p:cond delay="338"/>
                                          </p:stCondLst>
                                        </p:cTn>
                                        <p:tgtEl>
                                          <p:spTgt spid="45"/>
                                        </p:tgtEl>
                                      </p:cBhvr>
                                      <p:to x="100000" y="100000"/>
                                    </p:animScale>
                                    <p:animScale>
                                      <p:cBhvr>
                                        <p:cTn id="135" dur="13">
                                          <p:stCondLst>
                                            <p:cond delay="656"/>
                                          </p:stCondLst>
                                        </p:cTn>
                                        <p:tgtEl>
                                          <p:spTgt spid="45"/>
                                        </p:tgtEl>
                                      </p:cBhvr>
                                      <p:to x="100000" y="80000"/>
                                    </p:animScale>
                                    <p:animScale>
                                      <p:cBhvr>
                                        <p:cTn id="136" dur="83" decel="50000">
                                          <p:stCondLst>
                                            <p:cond delay="669"/>
                                          </p:stCondLst>
                                        </p:cTn>
                                        <p:tgtEl>
                                          <p:spTgt spid="45"/>
                                        </p:tgtEl>
                                      </p:cBhvr>
                                      <p:to x="100000" y="100000"/>
                                    </p:animScale>
                                    <p:animScale>
                                      <p:cBhvr>
                                        <p:cTn id="137" dur="13">
                                          <p:stCondLst>
                                            <p:cond delay="821"/>
                                          </p:stCondLst>
                                        </p:cTn>
                                        <p:tgtEl>
                                          <p:spTgt spid="45"/>
                                        </p:tgtEl>
                                      </p:cBhvr>
                                      <p:to x="100000" y="90000"/>
                                    </p:animScale>
                                    <p:animScale>
                                      <p:cBhvr>
                                        <p:cTn id="138" dur="83" decel="50000">
                                          <p:stCondLst>
                                            <p:cond delay="834"/>
                                          </p:stCondLst>
                                        </p:cTn>
                                        <p:tgtEl>
                                          <p:spTgt spid="45"/>
                                        </p:tgtEl>
                                      </p:cBhvr>
                                      <p:to x="100000" y="100000"/>
                                    </p:animScale>
                                    <p:animScale>
                                      <p:cBhvr>
                                        <p:cTn id="139" dur="13">
                                          <p:stCondLst>
                                            <p:cond delay="904"/>
                                          </p:stCondLst>
                                        </p:cTn>
                                        <p:tgtEl>
                                          <p:spTgt spid="45"/>
                                        </p:tgtEl>
                                      </p:cBhvr>
                                      <p:to x="100000" y="95000"/>
                                    </p:animScale>
                                    <p:animScale>
                                      <p:cBhvr>
                                        <p:cTn id="140" dur="83" decel="50000">
                                          <p:stCondLst>
                                            <p:cond delay="917"/>
                                          </p:stCondLst>
                                        </p:cTn>
                                        <p:tgtEl>
                                          <p:spTgt spid="45"/>
                                        </p:tgtEl>
                                      </p:cBhvr>
                                      <p:to x="100000" y="100000"/>
                                    </p:animScale>
                                  </p:childTnLst>
                                </p:cTn>
                              </p:par>
                              <p:par>
                                <p:cTn id="141" presetID="26" presetClass="entr" presetSubtype="0" fill="hold" grpId="0" nodeType="withEffect">
                                  <p:stCondLst>
                                    <p:cond delay="0"/>
                                  </p:stCondLst>
                                  <p:childTnLst>
                                    <p:set>
                                      <p:cBhvr>
                                        <p:cTn id="142" dur="1" fill="hold">
                                          <p:stCondLst>
                                            <p:cond delay="0"/>
                                          </p:stCondLst>
                                        </p:cTn>
                                        <p:tgtEl>
                                          <p:spTgt spid="35"/>
                                        </p:tgtEl>
                                        <p:attrNameLst>
                                          <p:attrName>style.visibility</p:attrName>
                                        </p:attrNameLst>
                                      </p:cBhvr>
                                      <p:to>
                                        <p:strVal val="visible"/>
                                      </p:to>
                                    </p:set>
                                    <p:animEffect transition="in" filter="wipe(down)">
                                      <p:cBhvr>
                                        <p:cTn id="143" dur="290">
                                          <p:stCondLst>
                                            <p:cond delay="0"/>
                                          </p:stCondLst>
                                        </p:cTn>
                                        <p:tgtEl>
                                          <p:spTgt spid="35"/>
                                        </p:tgtEl>
                                      </p:cBhvr>
                                    </p:animEffect>
                                    <p:anim calcmode="lin" valueType="num">
                                      <p:cBhvr>
                                        <p:cTn id="144" dur="911" tmFilter="0,0; 0.14,0.36; 0.43,0.73; 0.71,0.91; 1.0,1.0">
                                          <p:stCondLst>
                                            <p:cond delay="0"/>
                                          </p:stCondLst>
                                        </p:cTn>
                                        <p:tgtEl>
                                          <p:spTgt spid="35"/>
                                        </p:tgtEl>
                                        <p:attrNameLst>
                                          <p:attrName>ppt_x</p:attrName>
                                        </p:attrNameLst>
                                      </p:cBhvr>
                                      <p:tavLst>
                                        <p:tav tm="0">
                                          <p:val>
                                            <p:strVal val="#ppt_x-0.25"/>
                                          </p:val>
                                        </p:tav>
                                        <p:tav tm="100000">
                                          <p:val>
                                            <p:strVal val="#ppt_x"/>
                                          </p:val>
                                        </p:tav>
                                      </p:tavLst>
                                    </p:anim>
                                    <p:anim calcmode="lin" valueType="num">
                                      <p:cBhvr>
                                        <p:cTn id="145" dur="332" tmFilter="0.0,0.0; 0.25,0.07; 0.50,0.2; 0.75,0.467; 1.0,1.0">
                                          <p:stCondLst>
                                            <p:cond delay="0"/>
                                          </p:stCondLst>
                                        </p:cTn>
                                        <p:tgtEl>
                                          <p:spTgt spid="35"/>
                                        </p:tgtEl>
                                        <p:attrNameLst>
                                          <p:attrName>ppt_y</p:attrName>
                                        </p:attrNameLst>
                                      </p:cBhvr>
                                      <p:tavLst>
                                        <p:tav tm="0" fmla="#ppt_y-sin(pi*$)/3">
                                          <p:val>
                                            <p:fltVal val="0.5"/>
                                          </p:val>
                                        </p:tav>
                                        <p:tav tm="100000">
                                          <p:val>
                                            <p:fltVal val="1"/>
                                          </p:val>
                                        </p:tav>
                                      </p:tavLst>
                                    </p:anim>
                                    <p:anim calcmode="lin" valueType="num">
                                      <p:cBhvr>
                                        <p:cTn id="146" dur="332" tmFilter="0, 0; 0.125,0.2665; 0.25,0.4; 0.375,0.465; 0.5,0.5;  0.625,0.535; 0.75,0.6; 0.875,0.7335; 1,1">
                                          <p:stCondLst>
                                            <p:cond delay="332"/>
                                          </p:stCondLst>
                                        </p:cTn>
                                        <p:tgtEl>
                                          <p:spTgt spid="35"/>
                                        </p:tgtEl>
                                        <p:attrNameLst>
                                          <p:attrName>ppt_y</p:attrName>
                                        </p:attrNameLst>
                                      </p:cBhvr>
                                      <p:tavLst>
                                        <p:tav tm="0" fmla="#ppt_y-sin(pi*$)/9">
                                          <p:val>
                                            <p:fltVal val="0"/>
                                          </p:val>
                                        </p:tav>
                                        <p:tav tm="100000">
                                          <p:val>
                                            <p:fltVal val="1"/>
                                          </p:val>
                                        </p:tav>
                                      </p:tavLst>
                                    </p:anim>
                                    <p:anim calcmode="lin" valueType="num">
                                      <p:cBhvr>
                                        <p:cTn id="147" dur="166" tmFilter="0, 0; 0.125,0.2665; 0.25,0.4; 0.375,0.465; 0.5,0.5;  0.625,0.535; 0.75,0.6; 0.875,0.7335; 1,1">
                                          <p:stCondLst>
                                            <p:cond delay="662"/>
                                          </p:stCondLst>
                                        </p:cTn>
                                        <p:tgtEl>
                                          <p:spTgt spid="35"/>
                                        </p:tgtEl>
                                        <p:attrNameLst>
                                          <p:attrName>ppt_y</p:attrName>
                                        </p:attrNameLst>
                                      </p:cBhvr>
                                      <p:tavLst>
                                        <p:tav tm="0" fmla="#ppt_y-sin(pi*$)/27">
                                          <p:val>
                                            <p:fltVal val="0"/>
                                          </p:val>
                                        </p:tav>
                                        <p:tav tm="100000">
                                          <p:val>
                                            <p:fltVal val="1"/>
                                          </p:val>
                                        </p:tav>
                                      </p:tavLst>
                                    </p:anim>
                                    <p:anim calcmode="lin" valueType="num">
                                      <p:cBhvr>
                                        <p:cTn id="148" dur="82" tmFilter="0, 0; 0.125,0.2665; 0.25,0.4; 0.375,0.465; 0.5,0.5;  0.625,0.535; 0.75,0.6; 0.875,0.7335; 1,1">
                                          <p:stCondLst>
                                            <p:cond delay="828"/>
                                          </p:stCondLst>
                                        </p:cTn>
                                        <p:tgtEl>
                                          <p:spTgt spid="35"/>
                                        </p:tgtEl>
                                        <p:attrNameLst>
                                          <p:attrName>ppt_y</p:attrName>
                                        </p:attrNameLst>
                                      </p:cBhvr>
                                      <p:tavLst>
                                        <p:tav tm="0" fmla="#ppt_y-sin(pi*$)/81">
                                          <p:val>
                                            <p:fltVal val="0"/>
                                          </p:val>
                                        </p:tav>
                                        <p:tav tm="100000">
                                          <p:val>
                                            <p:fltVal val="1"/>
                                          </p:val>
                                        </p:tav>
                                      </p:tavLst>
                                    </p:anim>
                                    <p:animScale>
                                      <p:cBhvr>
                                        <p:cTn id="149" dur="13">
                                          <p:stCondLst>
                                            <p:cond delay="325"/>
                                          </p:stCondLst>
                                        </p:cTn>
                                        <p:tgtEl>
                                          <p:spTgt spid="35"/>
                                        </p:tgtEl>
                                      </p:cBhvr>
                                      <p:to x="100000" y="60000"/>
                                    </p:animScale>
                                    <p:animScale>
                                      <p:cBhvr>
                                        <p:cTn id="150" dur="83" decel="50000">
                                          <p:stCondLst>
                                            <p:cond delay="338"/>
                                          </p:stCondLst>
                                        </p:cTn>
                                        <p:tgtEl>
                                          <p:spTgt spid="35"/>
                                        </p:tgtEl>
                                      </p:cBhvr>
                                      <p:to x="100000" y="100000"/>
                                    </p:animScale>
                                    <p:animScale>
                                      <p:cBhvr>
                                        <p:cTn id="151" dur="13">
                                          <p:stCondLst>
                                            <p:cond delay="656"/>
                                          </p:stCondLst>
                                        </p:cTn>
                                        <p:tgtEl>
                                          <p:spTgt spid="35"/>
                                        </p:tgtEl>
                                      </p:cBhvr>
                                      <p:to x="100000" y="80000"/>
                                    </p:animScale>
                                    <p:animScale>
                                      <p:cBhvr>
                                        <p:cTn id="152" dur="83" decel="50000">
                                          <p:stCondLst>
                                            <p:cond delay="669"/>
                                          </p:stCondLst>
                                        </p:cTn>
                                        <p:tgtEl>
                                          <p:spTgt spid="35"/>
                                        </p:tgtEl>
                                      </p:cBhvr>
                                      <p:to x="100000" y="100000"/>
                                    </p:animScale>
                                    <p:animScale>
                                      <p:cBhvr>
                                        <p:cTn id="153" dur="13">
                                          <p:stCondLst>
                                            <p:cond delay="821"/>
                                          </p:stCondLst>
                                        </p:cTn>
                                        <p:tgtEl>
                                          <p:spTgt spid="35"/>
                                        </p:tgtEl>
                                      </p:cBhvr>
                                      <p:to x="100000" y="90000"/>
                                    </p:animScale>
                                    <p:animScale>
                                      <p:cBhvr>
                                        <p:cTn id="154" dur="83" decel="50000">
                                          <p:stCondLst>
                                            <p:cond delay="834"/>
                                          </p:stCondLst>
                                        </p:cTn>
                                        <p:tgtEl>
                                          <p:spTgt spid="35"/>
                                        </p:tgtEl>
                                      </p:cBhvr>
                                      <p:to x="100000" y="100000"/>
                                    </p:animScale>
                                    <p:animScale>
                                      <p:cBhvr>
                                        <p:cTn id="155" dur="13">
                                          <p:stCondLst>
                                            <p:cond delay="904"/>
                                          </p:stCondLst>
                                        </p:cTn>
                                        <p:tgtEl>
                                          <p:spTgt spid="35"/>
                                        </p:tgtEl>
                                      </p:cBhvr>
                                      <p:to x="100000" y="95000"/>
                                    </p:animScale>
                                    <p:animScale>
                                      <p:cBhvr>
                                        <p:cTn id="156" dur="83" decel="50000">
                                          <p:stCondLst>
                                            <p:cond delay="917"/>
                                          </p:stCondLst>
                                        </p:cTn>
                                        <p:tgtEl>
                                          <p:spTgt spid="35"/>
                                        </p:tgtEl>
                                      </p:cBhvr>
                                      <p:to x="100000" y="100000"/>
                                    </p:animScale>
                                  </p:childTnLst>
                                </p:cTn>
                              </p:par>
                            </p:childTnLst>
                          </p:cTn>
                        </p:par>
                        <p:par>
                          <p:cTn id="157" fill="hold">
                            <p:stCondLst>
                              <p:cond delay="3700"/>
                            </p:stCondLst>
                            <p:childTnLst>
                              <p:par>
                                <p:cTn id="158" presetID="31" presetClass="entr" presetSubtype="0" fill="hold" nodeType="afterEffect">
                                  <p:stCondLst>
                                    <p:cond delay="0"/>
                                  </p:stCondLst>
                                  <p:childTnLst>
                                    <p:set>
                                      <p:cBhvr>
                                        <p:cTn id="159" dur="1" fill="hold">
                                          <p:stCondLst>
                                            <p:cond delay="0"/>
                                          </p:stCondLst>
                                        </p:cTn>
                                        <p:tgtEl>
                                          <p:spTgt spid="41"/>
                                        </p:tgtEl>
                                        <p:attrNameLst>
                                          <p:attrName>style.visibility</p:attrName>
                                        </p:attrNameLst>
                                      </p:cBhvr>
                                      <p:to>
                                        <p:strVal val="visible"/>
                                      </p:to>
                                    </p:set>
                                    <p:anim calcmode="lin" valueType="num">
                                      <p:cBhvr>
                                        <p:cTn id="160" dur="700" fill="hold"/>
                                        <p:tgtEl>
                                          <p:spTgt spid="41"/>
                                        </p:tgtEl>
                                        <p:attrNameLst>
                                          <p:attrName>ppt_w</p:attrName>
                                        </p:attrNameLst>
                                      </p:cBhvr>
                                      <p:tavLst>
                                        <p:tav tm="0">
                                          <p:val>
                                            <p:fltVal val="0"/>
                                          </p:val>
                                        </p:tav>
                                        <p:tav tm="100000">
                                          <p:val>
                                            <p:strVal val="#ppt_w"/>
                                          </p:val>
                                        </p:tav>
                                      </p:tavLst>
                                    </p:anim>
                                    <p:anim calcmode="lin" valueType="num">
                                      <p:cBhvr>
                                        <p:cTn id="161" dur="700" fill="hold"/>
                                        <p:tgtEl>
                                          <p:spTgt spid="41"/>
                                        </p:tgtEl>
                                        <p:attrNameLst>
                                          <p:attrName>ppt_h</p:attrName>
                                        </p:attrNameLst>
                                      </p:cBhvr>
                                      <p:tavLst>
                                        <p:tav tm="0">
                                          <p:val>
                                            <p:fltVal val="0"/>
                                          </p:val>
                                        </p:tav>
                                        <p:tav tm="100000">
                                          <p:val>
                                            <p:strVal val="#ppt_h"/>
                                          </p:val>
                                        </p:tav>
                                      </p:tavLst>
                                    </p:anim>
                                    <p:anim calcmode="lin" valueType="num">
                                      <p:cBhvr>
                                        <p:cTn id="162" dur="700" fill="hold"/>
                                        <p:tgtEl>
                                          <p:spTgt spid="41"/>
                                        </p:tgtEl>
                                        <p:attrNameLst>
                                          <p:attrName>style.rotation</p:attrName>
                                        </p:attrNameLst>
                                      </p:cBhvr>
                                      <p:tavLst>
                                        <p:tav tm="0">
                                          <p:val>
                                            <p:fltVal val="90"/>
                                          </p:val>
                                        </p:tav>
                                        <p:tav tm="100000">
                                          <p:val>
                                            <p:fltVal val="0"/>
                                          </p:val>
                                        </p:tav>
                                      </p:tavLst>
                                    </p:anim>
                                    <p:animEffect transition="in" filter="fade">
                                      <p:cBhvr>
                                        <p:cTn id="163" dur="700"/>
                                        <p:tgtEl>
                                          <p:spTgt spid="41"/>
                                        </p:tgtEl>
                                      </p:cBhvr>
                                    </p:animEffect>
                                  </p:childTnLst>
                                </p:cTn>
                              </p:par>
                            </p:childTnLst>
                          </p:cTn>
                        </p:par>
                        <p:par>
                          <p:cTn id="164" fill="hold">
                            <p:stCondLst>
                              <p:cond delay="4400"/>
                            </p:stCondLst>
                            <p:childTnLst>
                              <p:par>
                                <p:cTn id="165" presetID="26" presetClass="entr" presetSubtype="0" fill="hold" grpId="0" nodeType="afterEffect">
                                  <p:stCondLst>
                                    <p:cond delay="0"/>
                                  </p:stCondLst>
                                  <p:childTnLst>
                                    <p:set>
                                      <p:cBhvr>
                                        <p:cTn id="166" dur="1" fill="hold">
                                          <p:stCondLst>
                                            <p:cond delay="0"/>
                                          </p:stCondLst>
                                        </p:cTn>
                                        <p:tgtEl>
                                          <p:spTgt spid="31"/>
                                        </p:tgtEl>
                                        <p:attrNameLst>
                                          <p:attrName>style.visibility</p:attrName>
                                        </p:attrNameLst>
                                      </p:cBhvr>
                                      <p:to>
                                        <p:strVal val="visible"/>
                                      </p:to>
                                    </p:set>
                                    <p:animEffect transition="in" filter="wipe(down)">
                                      <p:cBhvr>
                                        <p:cTn id="167" dur="290">
                                          <p:stCondLst>
                                            <p:cond delay="0"/>
                                          </p:stCondLst>
                                        </p:cTn>
                                        <p:tgtEl>
                                          <p:spTgt spid="31"/>
                                        </p:tgtEl>
                                      </p:cBhvr>
                                    </p:animEffect>
                                    <p:anim calcmode="lin" valueType="num">
                                      <p:cBhvr>
                                        <p:cTn id="168" dur="911"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169" dur="332"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170" dur="332" tmFilter="0, 0; 0.125,0.2665; 0.25,0.4; 0.375,0.465; 0.5,0.5;  0.625,0.535; 0.75,0.6; 0.875,0.7335; 1,1">
                                          <p:stCondLst>
                                            <p:cond delay="332"/>
                                          </p:stCondLst>
                                        </p:cTn>
                                        <p:tgtEl>
                                          <p:spTgt spid="31"/>
                                        </p:tgtEl>
                                        <p:attrNameLst>
                                          <p:attrName>ppt_y</p:attrName>
                                        </p:attrNameLst>
                                      </p:cBhvr>
                                      <p:tavLst>
                                        <p:tav tm="0" fmla="#ppt_y-sin(pi*$)/9">
                                          <p:val>
                                            <p:fltVal val="0"/>
                                          </p:val>
                                        </p:tav>
                                        <p:tav tm="100000">
                                          <p:val>
                                            <p:fltVal val="1"/>
                                          </p:val>
                                        </p:tav>
                                      </p:tavLst>
                                    </p:anim>
                                    <p:anim calcmode="lin" valueType="num">
                                      <p:cBhvr>
                                        <p:cTn id="171" dur="166" tmFilter="0, 0; 0.125,0.2665; 0.25,0.4; 0.375,0.465; 0.5,0.5;  0.625,0.535; 0.75,0.6; 0.875,0.7335; 1,1">
                                          <p:stCondLst>
                                            <p:cond delay="662"/>
                                          </p:stCondLst>
                                        </p:cTn>
                                        <p:tgtEl>
                                          <p:spTgt spid="31"/>
                                        </p:tgtEl>
                                        <p:attrNameLst>
                                          <p:attrName>ppt_y</p:attrName>
                                        </p:attrNameLst>
                                      </p:cBhvr>
                                      <p:tavLst>
                                        <p:tav tm="0" fmla="#ppt_y-sin(pi*$)/27">
                                          <p:val>
                                            <p:fltVal val="0"/>
                                          </p:val>
                                        </p:tav>
                                        <p:tav tm="100000">
                                          <p:val>
                                            <p:fltVal val="1"/>
                                          </p:val>
                                        </p:tav>
                                      </p:tavLst>
                                    </p:anim>
                                    <p:anim calcmode="lin" valueType="num">
                                      <p:cBhvr>
                                        <p:cTn id="172" dur="82" tmFilter="0, 0; 0.125,0.2665; 0.25,0.4; 0.375,0.465; 0.5,0.5;  0.625,0.535; 0.75,0.6; 0.875,0.7335; 1,1">
                                          <p:stCondLst>
                                            <p:cond delay="828"/>
                                          </p:stCondLst>
                                        </p:cTn>
                                        <p:tgtEl>
                                          <p:spTgt spid="31"/>
                                        </p:tgtEl>
                                        <p:attrNameLst>
                                          <p:attrName>ppt_y</p:attrName>
                                        </p:attrNameLst>
                                      </p:cBhvr>
                                      <p:tavLst>
                                        <p:tav tm="0" fmla="#ppt_y-sin(pi*$)/81">
                                          <p:val>
                                            <p:fltVal val="0"/>
                                          </p:val>
                                        </p:tav>
                                        <p:tav tm="100000">
                                          <p:val>
                                            <p:fltVal val="1"/>
                                          </p:val>
                                        </p:tav>
                                      </p:tavLst>
                                    </p:anim>
                                    <p:animScale>
                                      <p:cBhvr>
                                        <p:cTn id="173" dur="13">
                                          <p:stCondLst>
                                            <p:cond delay="325"/>
                                          </p:stCondLst>
                                        </p:cTn>
                                        <p:tgtEl>
                                          <p:spTgt spid="31"/>
                                        </p:tgtEl>
                                      </p:cBhvr>
                                      <p:to x="100000" y="60000"/>
                                    </p:animScale>
                                    <p:animScale>
                                      <p:cBhvr>
                                        <p:cTn id="174" dur="83" decel="50000">
                                          <p:stCondLst>
                                            <p:cond delay="338"/>
                                          </p:stCondLst>
                                        </p:cTn>
                                        <p:tgtEl>
                                          <p:spTgt spid="31"/>
                                        </p:tgtEl>
                                      </p:cBhvr>
                                      <p:to x="100000" y="100000"/>
                                    </p:animScale>
                                    <p:animScale>
                                      <p:cBhvr>
                                        <p:cTn id="175" dur="13">
                                          <p:stCondLst>
                                            <p:cond delay="656"/>
                                          </p:stCondLst>
                                        </p:cTn>
                                        <p:tgtEl>
                                          <p:spTgt spid="31"/>
                                        </p:tgtEl>
                                      </p:cBhvr>
                                      <p:to x="100000" y="80000"/>
                                    </p:animScale>
                                    <p:animScale>
                                      <p:cBhvr>
                                        <p:cTn id="176" dur="83" decel="50000">
                                          <p:stCondLst>
                                            <p:cond delay="669"/>
                                          </p:stCondLst>
                                        </p:cTn>
                                        <p:tgtEl>
                                          <p:spTgt spid="31"/>
                                        </p:tgtEl>
                                      </p:cBhvr>
                                      <p:to x="100000" y="100000"/>
                                    </p:animScale>
                                    <p:animScale>
                                      <p:cBhvr>
                                        <p:cTn id="177" dur="13">
                                          <p:stCondLst>
                                            <p:cond delay="821"/>
                                          </p:stCondLst>
                                        </p:cTn>
                                        <p:tgtEl>
                                          <p:spTgt spid="31"/>
                                        </p:tgtEl>
                                      </p:cBhvr>
                                      <p:to x="100000" y="90000"/>
                                    </p:animScale>
                                    <p:animScale>
                                      <p:cBhvr>
                                        <p:cTn id="178" dur="83" decel="50000">
                                          <p:stCondLst>
                                            <p:cond delay="834"/>
                                          </p:stCondLst>
                                        </p:cTn>
                                        <p:tgtEl>
                                          <p:spTgt spid="31"/>
                                        </p:tgtEl>
                                      </p:cBhvr>
                                      <p:to x="100000" y="100000"/>
                                    </p:animScale>
                                    <p:animScale>
                                      <p:cBhvr>
                                        <p:cTn id="179" dur="13">
                                          <p:stCondLst>
                                            <p:cond delay="904"/>
                                          </p:stCondLst>
                                        </p:cTn>
                                        <p:tgtEl>
                                          <p:spTgt spid="31"/>
                                        </p:tgtEl>
                                      </p:cBhvr>
                                      <p:to x="100000" y="95000"/>
                                    </p:animScale>
                                    <p:animScale>
                                      <p:cBhvr>
                                        <p:cTn id="180" dur="83" decel="50000">
                                          <p:stCondLst>
                                            <p:cond delay="917"/>
                                          </p:stCondLst>
                                        </p:cTn>
                                        <p:tgtEl>
                                          <p:spTgt spid="31"/>
                                        </p:tgtEl>
                                      </p:cBhvr>
                                      <p:to x="100000" y="100000"/>
                                    </p:animScale>
                                  </p:childTnLst>
                                </p:cTn>
                              </p:par>
                              <p:par>
                                <p:cTn id="181" presetID="26" presetClass="entr" presetSubtype="0" fill="hold" grpId="0" nodeType="withEffect">
                                  <p:stCondLst>
                                    <p:cond delay="0"/>
                                  </p:stCondLst>
                                  <p:childTnLst>
                                    <p:set>
                                      <p:cBhvr>
                                        <p:cTn id="182" dur="1" fill="hold">
                                          <p:stCondLst>
                                            <p:cond delay="0"/>
                                          </p:stCondLst>
                                        </p:cTn>
                                        <p:tgtEl>
                                          <p:spTgt spid="34"/>
                                        </p:tgtEl>
                                        <p:attrNameLst>
                                          <p:attrName>style.visibility</p:attrName>
                                        </p:attrNameLst>
                                      </p:cBhvr>
                                      <p:to>
                                        <p:strVal val="visible"/>
                                      </p:to>
                                    </p:set>
                                    <p:animEffect transition="in" filter="wipe(down)">
                                      <p:cBhvr>
                                        <p:cTn id="183" dur="290">
                                          <p:stCondLst>
                                            <p:cond delay="0"/>
                                          </p:stCondLst>
                                        </p:cTn>
                                        <p:tgtEl>
                                          <p:spTgt spid="34"/>
                                        </p:tgtEl>
                                      </p:cBhvr>
                                    </p:animEffect>
                                    <p:anim calcmode="lin" valueType="num">
                                      <p:cBhvr>
                                        <p:cTn id="184" dur="911" tmFilter="0,0; 0.14,0.36; 0.43,0.73; 0.71,0.91; 1.0,1.0">
                                          <p:stCondLst>
                                            <p:cond delay="0"/>
                                          </p:stCondLst>
                                        </p:cTn>
                                        <p:tgtEl>
                                          <p:spTgt spid="34"/>
                                        </p:tgtEl>
                                        <p:attrNameLst>
                                          <p:attrName>ppt_x</p:attrName>
                                        </p:attrNameLst>
                                      </p:cBhvr>
                                      <p:tavLst>
                                        <p:tav tm="0">
                                          <p:val>
                                            <p:strVal val="#ppt_x-0.25"/>
                                          </p:val>
                                        </p:tav>
                                        <p:tav tm="100000">
                                          <p:val>
                                            <p:strVal val="#ppt_x"/>
                                          </p:val>
                                        </p:tav>
                                      </p:tavLst>
                                    </p:anim>
                                    <p:anim calcmode="lin" valueType="num">
                                      <p:cBhvr>
                                        <p:cTn id="185" dur="332" tmFilter="0.0,0.0; 0.25,0.07; 0.50,0.2; 0.75,0.467; 1.0,1.0">
                                          <p:stCondLst>
                                            <p:cond delay="0"/>
                                          </p:stCondLst>
                                        </p:cTn>
                                        <p:tgtEl>
                                          <p:spTgt spid="34"/>
                                        </p:tgtEl>
                                        <p:attrNameLst>
                                          <p:attrName>ppt_y</p:attrName>
                                        </p:attrNameLst>
                                      </p:cBhvr>
                                      <p:tavLst>
                                        <p:tav tm="0" fmla="#ppt_y-sin(pi*$)/3">
                                          <p:val>
                                            <p:fltVal val="0.5"/>
                                          </p:val>
                                        </p:tav>
                                        <p:tav tm="100000">
                                          <p:val>
                                            <p:fltVal val="1"/>
                                          </p:val>
                                        </p:tav>
                                      </p:tavLst>
                                    </p:anim>
                                    <p:anim calcmode="lin" valueType="num">
                                      <p:cBhvr>
                                        <p:cTn id="186" dur="332" tmFilter="0, 0; 0.125,0.2665; 0.25,0.4; 0.375,0.465; 0.5,0.5;  0.625,0.535; 0.75,0.6; 0.875,0.7335; 1,1">
                                          <p:stCondLst>
                                            <p:cond delay="332"/>
                                          </p:stCondLst>
                                        </p:cTn>
                                        <p:tgtEl>
                                          <p:spTgt spid="34"/>
                                        </p:tgtEl>
                                        <p:attrNameLst>
                                          <p:attrName>ppt_y</p:attrName>
                                        </p:attrNameLst>
                                      </p:cBhvr>
                                      <p:tavLst>
                                        <p:tav tm="0" fmla="#ppt_y-sin(pi*$)/9">
                                          <p:val>
                                            <p:fltVal val="0"/>
                                          </p:val>
                                        </p:tav>
                                        <p:tav tm="100000">
                                          <p:val>
                                            <p:fltVal val="1"/>
                                          </p:val>
                                        </p:tav>
                                      </p:tavLst>
                                    </p:anim>
                                    <p:anim calcmode="lin" valueType="num">
                                      <p:cBhvr>
                                        <p:cTn id="187" dur="166" tmFilter="0, 0; 0.125,0.2665; 0.25,0.4; 0.375,0.465; 0.5,0.5;  0.625,0.535; 0.75,0.6; 0.875,0.7335; 1,1">
                                          <p:stCondLst>
                                            <p:cond delay="662"/>
                                          </p:stCondLst>
                                        </p:cTn>
                                        <p:tgtEl>
                                          <p:spTgt spid="34"/>
                                        </p:tgtEl>
                                        <p:attrNameLst>
                                          <p:attrName>ppt_y</p:attrName>
                                        </p:attrNameLst>
                                      </p:cBhvr>
                                      <p:tavLst>
                                        <p:tav tm="0" fmla="#ppt_y-sin(pi*$)/27">
                                          <p:val>
                                            <p:fltVal val="0"/>
                                          </p:val>
                                        </p:tav>
                                        <p:tav tm="100000">
                                          <p:val>
                                            <p:fltVal val="1"/>
                                          </p:val>
                                        </p:tav>
                                      </p:tavLst>
                                    </p:anim>
                                    <p:anim calcmode="lin" valueType="num">
                                      <p:cBhvr>
                                        <p:cTn id="188" dur="82" tmFilter="0, 0; 0.125,0.2665; 0.25,0.4; 0.375,0.465; 0.5,0.5;  0.625,0.535; 0.75,0.6; 0.875,0.7335; 1,1">
                                          <p:stCondLst>
                                            <p:cond delay="828"/>
                                          </p:stCondLst>
                                        </p:cTn>
                                        <p:tgtEl>
                                          <p:spTgt spid="34"/>
                                        </p:tgtEl>
                                        <p:attrNameLst>
                                          <p:attrName>ppt_y</p:attrName>
                                        </p:attrNameLst>
                                      </p:cBhvr>
                                      <p:tavLst>
                                        <p:tav tm="0" fmla="#ppt_y-sin(pi*$)/81">
                                          <p:val>
                                            <p:fltVal val="0"/>
                                          </p:val>
                                        </p:tav>
                                        <p:tav tm="100000">
                                          <p:val>
                                            <p:fltVal val="1"/>
                                          </p:val>
                                        </p:tav>
                                      </p:tavLst>
                                    </p:anim>
                                    <p:animScale>
                                      <p:cBhvr>
                                        <p:cTn id="189" dur="13">
                                          <p:stCondLst>
                                            <p:cond delay="325"/>
                                          </p:stCondLst>
                                        </p:cTn>
                                        <p:tgtEl>
                                          <p:spTgt spid="34"/>
                                        </p:tgtEl>
                                      </p:cBhvr>
                                      <p:to x="100000" y="60000"/>
                                    </p:animScale>
                                    <p:animScale>
                                      <p:cBhvr>
                                        <p:cTn id="190" dur="83" decel="50000">
                                          <p:stCondLst>
                                            <p:cond delay="338"/>
                                          </p:stCondLst>
                                        </p:cTn>
                                        <p:tgtEl>
                                          <p:spTgt spid="34"/>
                                        </p:tgtEl>
                                      </p:cBhvr>
                                      <p:to x="100000" y="100000"/>
                                    </p:animScale>
                                    <p:animScale>
                                      <p:cBhvr>
                                        <p:cTn id="191" dur="13">
                                          <p:stCondLst>
                                            <p:cond delay="656"/>
                                          </p:stCondLst>
                                        </p:cTn>
                                        <p:tgtEl>
                                          <p:spTgt spid="34"/>
                                        </p:tgtEl>
                                      </p:cBhvr>
                                      <p:to x="100000" y="80000"/>
                                    </p:animScale>
                                    <p:animScale>
                                      <p:cBhvr>
                                        <p:cTn id="192" dur="83" decel="50000">
                                          <p:stCondLst>
                                            <p:cond delay="669"/>
                                          </p:stCondLst>
                                        </p:cTn>
                                        <p:tgtEl>
                                          <p:spTgt spid="34"/>
                                        </p:tgtEl>
                                      </p:cBhvr>
                                      <p:to x="100000" y="100000"/>
                                    </p:animScale>
                                    <p:animScale>
                                      <p:cBhvr>
                                        <p:cTn id="193" dur="13">
                                          <p:stCondLst>
                                            <p:cond delay="821"/>
                                          </p:stCondLst>
                                        </p:cTn>
                                        <p:tgtEl>
                                          <p:spTgt spid="34"/>
                                        </p:tgtEl>
                                      </p:cBhvr>
                                      <p:to x="100000" y="90000"/>
                                    </p:animScale>
                                    <p:animScale>
                                      <p:cBhvr>
                                        <p:cTn id="194" dur="83" decel="50000">
                                          <p:stCondLst>
                                            <p:cond delay="834"/>
                                          </p:stCondLst>
                                        </p:cTn>
                                        <p:tgtEl>
                                          <p:spTgt spid="34"/>
                                        </p:tgtEl>
                                      </p:cBhvr>
                                      <p:to x="100000" y="100000"/>
                                    </p:animScale>
                                    <p:animScale>
                                      <p:cBhvr>
                                        <p:cTn id="195" dur="13">
                                          <p:stCondLst>
                                            <p:cond delay="904"/>
                                          </p:stCondLst>
                                        </p:cTn>
                                        <p:tgtEl>
                                          <p:spTgt spid="34"/>
                                        </p:tgtEl>
                                      </p:cBhvr>
                                      <p:to x="100000" y="95000"/>
                                    </p:animScale>
                                    <p:animScale>
                                      <p:cBhvr>
                                        <p:cTn id="196" dur="83" decel="50000">
                                          <p:stCondLst>
                                            <p:cond delay="917"/>
                                          </p:stCondLst>
                                        </p:cTn>
                                        <p:tgtEl>
                                          <p:spTgt spid="34"/>
                                        </p:tgtEl>
                                      </p:cBhvr>
                                      <p:to x="100000" y="100000"/>
                                    </p:animScale>
                                  </p:childTnLst>
                                </p:cTn>
                              </p:par>
                              <p:par>
                                <p:cTn id="197" presetID="26" presetClass="entr" presetSubtype="0" fill="hold" grpId="0" nodeType="withEffect">
                                  <p:stCondLst>
                                    <p:cond delay="0"/>
                                  </p:stCondLst>
                                  <p:childTnLst>
                                    <p:set>
                                      <p:cBhvr>
                                        <p:cTn id="198" dur="1" fill="hold">
                                          <p:stCondLst>
                                            <p:cond delay="0"/>
                                          </p:stCondLst>
                                        </p:cTn>
                                        <p:tgtEl>
                                          <p:spTgt spid="46"/>
                                        </p:tgtEl>
                                        <p:attrNameLst>
                                          <p:attrName>style.visibility</p:attrName>
                                        </p:attrNameLst>
                                      </p:cBhvr>
                                      <p:to>
                                        <p:strVal val="visible"/>
                                      </p:to>
                                    </p:set>
                                    <p:animEffect transition="in" filter="wipe(down)">
                                      <p:cBhvr>
                                        <p:cTn id="199" dur="290">
                                          <p:stCondLst>
                                            <p:cond delay="0"/>
                                          </p:stCondLst>
                                        </p:cTn>
                                        <p:tgtEl>
                                          <p:spTgt spid="46"/>
                                        </p:tgtEl>
                                      </p:cBhvr>
                                    </p:animEffect>
                                    <p:anim calcmode="lin" valueType="num">
                                      <p:cBhvr>
                                        <p:cTn id="200" dur="911" tmFilter="0,0; 0.14,0.36; 0.43,0.73; 0.71,0.91; 1.0,1.0">
                                          <p:stCondLst>
                                            <p:cond delay="0"/>
                                          </p:stCondLst>
                                        </p:cTn>
                                        <p:tgtEl>
                                          <p:spTgt spid="46"/>
                                        </p:tgtEl>
                                        <p:attrNameLst>
                                          <p:attrName>ppt_x</p:attrName>
                                        </p:attrNameLst>
                                      </p:cBhvr>
                                      <p:tavLst>
                                        <p:tav tm="0">
                                          <p:val>
                                            <p:strVal val="#ppt_x-0.25"/>
                                          </p:val>
                                        </p:tav>
                                        <p:tav tm="100000">
                                          <p:val>
                                            <p:strVal val="#ppt_x"/>
                                          </p:val>
                                        </p:tav>
                                      </p:tavLst>
                                    </p:anim>
                                    <p:anim calcmode="lin" valueType="num">
                                      <p:cBhvr>
                                        <p:cTn id="201" dur="332" tmFilter="0.0,0.0; 0.25,0.07; 0.50,0.2; 0.75,0.467; 1.0,1.0">
                                          <p:stCondLst>
                                            <p:cond delay="0"/>
                                          </p:stCondLst>
                                        </p:cTn>
                                        <p:tgtEl>
                                          <p:spTgt spid="46"/>
                                        </p:tgtEl>
                                        <p:attrNameLst>
                                          <p:attrName>ppt_y</p:attrName>
                                        </p:attrNameLst>
                                      </p:cBhvr>
                                      <p:tavLst>
                                        <p:tav tm="0" fmla="#ppt_y-sin(pi*$)/3">
                                          <p:val>
                                            <p:fltVal val="0.5"/>
                                          </p:val>
                                        </p:tav>
                                        <p:tav tm="100000">
                                          <p:val>
                                            <p:fltVal val="1"/>
                                          </p:val>
                                        </p:tav>
                                      </p:tavLst>
                                    </p:anim>
                                    <p:anim calcmode="lin" valueType="num">
                                      <p:cBhvr>
                                        <p:cTn id="202" dur="332" tmFilter="0, 0; 0.125,0.2665; 0.25,0.4; 0.375,0.465; 0.5,0.5;  0.625,0.535; 0.75,0.6; 0.875,0.7335; 1,1">
                                          <p:stCondLst>
                                            <p:cond delay="332"/>
                                          </p:stCondLst>
                                        </p:cTn>
                                        <p:tgtEl>
                                          <p:spTgt spid="46"/>
                                        </p:tgtEl>
                                        <p:attrNameLst>
                                          <p:attrName>ppt_y</p:attrName>
                                        </p:attrNameLst>
                                      </p:cBhvr>
                                      <p:tavLst>
                                        <p:tav tm="0" fmla="#ppt_y-sin(pi*$)/9">
                                          <p:val>
                                            <p:fltVal val="0"/>
                                          </p:val>
                                        </p:tav>
                                        <p:tav tm="100000">
                                          <p:val>
                                            <p:fltVal val="1"/>
                                          </p:val>
                                        </p:tav>
                                      </p:tavLst>
                                    </p:anim>
                                    <p:anim calcmode="lin" valueType="num">
                                      <p:cBhvr>
                                        <p:cTn id="203" dur="166" tmFilter="0, 0; 0.125,0.2665; 0.25,0.4; 0.375,0.465; 0.5,0.5;  0.625,0.535; 0.75,0.6; 0.875,0.7335; 1,1">
                                          <p:stCondLst>
                                            <p:cond delay="662"/>
                                          </p:stCondLst>
                                        </p:cTn>
                                        <p:tgtEl>
                                          <p:spTgt spid="46"/>
                                        </p:tgtEl>
                                        <p:attrNameLst>
                                          <p:attrName>ppt_y</p:attrName>
                                        </p:attrNameLst>
                                      </p:cBhvr>
                                      <p:tavLst>
                                        <p:tav tm="0" fmla="#ppt_y-sin(pi*$)/27">
                                          <p:val>
                                            <p:fltVal val="0"/>
                                          </p:val>
                                        </p:tav>
                                        <p:tav tm="100000">
                                          <p:val>
                                            <p:fltVal val="1"/>
                                          </p:val>
                                        </p:tav>
                                      </p:tavLst>
                                    </p:anim>
                                    <p:anim calcmode="lin" valueType="num">
                                      <p:cBhvr>
                                        <p:cTn id="204" dur="82" tmFilter="0, 0; 0.125,0.2665; 0.25,0.4; 0.375,0.465; 0.5,0.5;  0.625,0.535; 0.75,0.6; 0.875,0.7335; 1,1">
                                          <p:stCondLst>
                                            <p:cond delay="828"/>
                                          </p:stCondLst>
                                        </p:cTn>
                                        <p:tgtEl>
                                          <p:spTgt spid="46"/>
                                        </p:tgtEl>
                                        <p:attrNameLst>
                                          <p:attrName>ppt_y</p:attrName>
                                        </p:attrNameLst>
                                      </p:cBhvr>
                                      <p:tavLst>
                                        <p:tav tm="0" fmla="#ppt_y-sin(pi*$)/81">
                                          <p:val>
                                            <p:fltVal val="0"/>
                                          </p:val>
                                        </p:tav>
                                        <p:tav tm="100000">
                                          <p:val>
                                            <p:fltVal val="1"/>
                                          </p:val>
                                        </p:tav>
                                      </p:tavLst>
                                    </p:anim>
                                    <p:animScale>
                                      <p:cBhvr>
                                        <p:cTn id="205" dur="13">
                                          <p:stCondLst>
                                            <p:cond delay="325"/>
                                          </p:stCondLst>
                                        </p:cTn>
                                        <p:tgtEl>
                                          <p:spTgt spid="46"/>
                                        </p:tgtEl>
                                      </p:cBhvr>
                                      <p:to x="100000" y="60000"/>
                                    </p:animScale>
                                    <p:animScale>
                                      <p:cBhvr>
                                        <p:cTn id="206" dur="83" decel="50000">
                                          <p:stCondLst>
                                            <p:cond delay="338"/>
                                          </p:stCondLst>
                                        </p:cTn>
                                        <p:tgtEl>
                                          <p:spTgt spid="46"/>
                                        </p:tgtEl>
                                      </p:cBhvr>
                                      <p:to x="100000" y="100000"/>
                                    </p:animScale>
                                    <p:animScale>
                                      <p:cBhvr>
                                        <p:cTn id="207" dur="13">
                                          <p:stCondLst>
                                            <p:cond delay="656"/>
                                          </p:stCondLst>
                                        </p:cTn>
                                        <p:tgtEl>
                                          <p:spTgt spid="46"/>
                                        </p:tgtEl>
                                      </p:cBhvr>
                                      <p:to x="100000" y="80000"/>
                                    </p:animScale>
                                    <p:animScale>
                                      <p:cBhvr>
                                        <p:cTn id="208" dur="83" decel="50000">
                                          <p:stCondLst>
                                            <p:cond delay="669"/>
                                          </p:stCondLst>
                                        </p:cTn>
                                        <p:tgtEl>
                                          <p:spTgt spid="46"/>
                                        </p:tgtEl>
                                      </p:cBhvr>
                                      <p:to x="100000" y="100000"/>
                                    </p:animScale>
                                    <p:animScale>
                                      <p:cBhvr>
                                        <p:cTn id="209" dur="13">
                                          <p:stCondLst>
                                            <p:cond delay="821"/>
                                          </p:stCondLst>
                                        </p:cTn>
                                        <p:tgtEl>
                                          <p:spTgt spid="46"/>
                                        </p:tgtEl>
                                      </p:cBhvr>
                                      <p:to x="100000" y="90000"/>
                                    </p:animScale>
                                    <p:animScale>
                                      <p:cBhvr>
                                        <p:cTn id="210" dur="83" decel="50000">
                                          <p:stCondLst>
                                            <p:cond delay="834"/>
                                          </p:stCondLst>
                                        </p:cTn>
                                        <p:tgtEl>
                                          <p:spTgt spid="46"/>
                                        </p:tgtEl>
                                      </p:cBhvr>
                                      <p:to x="100000" y="100000"/>
                                    </p:animScale>
                                    <p:animScale>
                                      <p:cBhvr>
                                        <p:cTn id="211" dur="13">
                                          <p:stCondLst>
                                            <p:cond delay="904"/>
                                          </p:stCondLst>
                                        </p:cTn>
                                        <p:tgtEl>
                                          <p:spTgt spid="46"/>
                                        </p:tgtEl>
                                      </p:cBhvr>
                                      <p:to x="100000" y="95000"/>
                                    </p:animScale>
                                    <p:animScale>
                                      <p:cBhvr>
                                        <p:cTn id="212" dur="83" decel="50000">
                                          <p:stCondLst>
                                            <p:cond delay="917"/>
                                          </p:stCondLst>
                                        </p:cTn>
                                        <p:tgtEl>
                                          <p:spTgt spid="46"/>
                                        </p:tgtEl>
                                      </p:cBhvr>
                                      <p:to x="100000" y="100000"/>
                                    </p:animScale>
                                  </p:childTnLst>
                                </p:cTn>
                              </p:par>
                              <p:par>
                                <p:cTn id="213" presetID="26" presetClass="entr" presetSubtype="0" fill="hold" grpId="0" nodeType="withEffect">
                                  <p:stCondLst>
                                    <p:cond delay="0"/>
                                  </p:stCondLst>
                                  <p:childTnLst>
                                    <p:set>
                                      <p:cBhvr>
                                        <p:cTn id="214" dur="1" fill="hold">
                                          <p:stCondLst>
                                            <p:cond delay="0"/>
                                          </p:stCondLst>
                                        </p:cTn>
                                        <p:tgtEl>
                                          <p:spTgt spid="36"/>
                                        </p:tgtEl>
                                        <p:attrNameLst>
                                          <p:attrName>style.visibility</p:attrName>
                                        </p:attrNameLst>
                                      </p:cBhvr>
                                      <p:to>
                                        <p:strVal val="visible"/>
                                      </p:to>
                                    </p:set>
                                    <p:animEffect transition="in" filter="wipe(down)">
                                      <p:cBhvr>
                                        <p:cTn id="215" dur="290">
                                          <p:stCondLst>
                                            <p:cond delay="0"/>
                                          </p:stCondLst>
                                        </p:cTn>
                                        <p:tgtEl>
                                          <p:spTgt spid="36"/>
                                        </p:tgtEl>
                                      </p:cBhvr>
                                    </p:animEffect>
                                    <p:anim calcmode="lin" valueType="num">
                                      <p:cBhvr>
                                        <p:cTn id="216" dur="911" tmFilter="0,0; 0.14,0.36; 0.43,0.73; 0.71,0.91; 1.0,1.0">
                                          <p:stCondLst>
                                            <p:cond delay="0"/>
                                          </p:stCondLst>
                                        </p:cTn>
                                        <p:tgtEl>
                                          <p:spTgt spid="36"/>
                                        </p:tgtEl>
                                        <p:attrNameLst>
                                          <p:attrName>ppt_x</p:attrName>
                                        </p:attrNameLst>
                                      </p:cBhvr>
                                      <p:tavLst>
                                        <p:tav tm="0">
                                          <p:val>
                                            <p:strVal val="#ppt_x-0.25"/>
                                          </p:val>
                                        </p:tav>
                                        <p:tav tm="100000">
                                          <p:val>
                                            <p:strVal val="#ppt_x"/>
                                          </p:val>
                                        </p:tav>
                                      </p:tavLst>
                                    </p:anim>
                                    <p:anim calcmode="lin" valueType="num">
                                      <p:cBhvr>
                                        <p:cTn id="217" dur="332" tmFilter="0.0,0.0; 0.25,0.07; 0.50,0.2; 0.75,0.467; 1.0,1.0">
                                          <p:stCondLst>
                                            <p:cond delay="0"/>
                                          </p:stCondLst>
                                        </p:cTn>
                                        <p:tgtEl>
                                          <p:spTgt spid="36"/>
                                        </p:tgtEl>
                                        <p:attrNameLst>
                                          <p:attrName>ppt_y</p:attrName>
                                        </p:attrNameLst>
                                      </p:cBhvr>
                                      <p:tavLst>
                                        <p:tav tm="0" fmla="#ppt_y-sin(pi*$)/3">
                                          <p:val>
                                            <p:fltVal val="0.5"/>
                                          </p:val>
                                        </p:tav>
                                        <p:tav tm="100000">
                                          <p:val>
                                            <p:fltVal val="1"/>
                                          </p:val>
                                        </p:tav>
                                      </p:tavLst>
                                    </p:anim>
                                    <p:anim calcmode="lin" valueType="num">
                                      <p:cBhvr>
                                        <p:cTn id="218" dur="332" tmFilter="0, 0; 0.125,0.2665; 0.25,0.4; 0.375,0.465; 0.5,0.5;  0.625,0.535; 0.75,0.6; 0.875,0.7335; 1,1">
                                          <p:stCondLst>
                                            <p:cond delay="332"/>
                                          </p:stCondLst>
                                        </p:cTn>
                                        <p:tgtEl>
                                          <p:spTgt spid="36"/>
                                        </p:tgtEl>
                                        <p:attrNameLst>
                                          <p:attrName>ppt_y</p:attrName>
                                        </p:attrNameLst>
                                      </p:cBhvr>
                                      <p:tavLst>
                                        <p:tav tm="0" fmla="#ppt_y-sin(pi*$)/9">
                                          <p:val>
                                            <p:fltVal val="0"/>
                                          </p:val>
                                        </p:tav>
                                        <p:tav tm="100000">
                                          <p:val>
                                            <p:fltVal val="1"/>
                                          </p:val>
                                        </p:tav>
                                      </p:tavLst>
                                    </p:anim>
                                    <p:anim calcmode="lin" valueType="num">
                                      <p:cBhvr>
                                        <p:cTn id="219" dur="166" tmFilter="0, 0; 0.125,0.2665; 0.25,0.4; 0.375,0.465; 0.5,0.5;  0.625,0.535; 0.75,0.6; 0.875,0.7335; 1,1">
                                          <p:stCondLst>
                                            <p:cond delay="662"/>
                                          </p:stCondLst>
                                        </p:cTn>
                                        <p:tgtEl>
                                          <p:spTgt spid="36"/>
                                        </p:tgtEl>
                                        <p:attrNameLst>
                                          <p:attrName>ppt_y</p:attrName>
                                        </p:attrNameLst>
                                      </p:cBhvr>
                                      <p:tavLst>
                                        <p:tav tm="0" fmla="#ppt_y-sin(pi*$)/27">
                                          <p:val>
                                            <p:fltVal val="0"/>
                                          </p:val>
                                        </p:tav>
                                        <p:tav tm="100000">
                                          <p:val>
                                            <p:fltVal val="1"/>
                                          </p:val>
                                        </p:tav>
                                      </p:tavLst>
                                    </p:anim>
                                    <p:anim calcmode="lin" valueType="num">
                                      <p:cBhvr>
                                        <p:cTn id="220" dur="82" tmFilter="0, 0; 0.125,0.2665; 0.25,0.4; 0.375,0.465; 0.5,0.5;  0.625,0.535; 0.75,0.6; 0.875,0.7335; 1,1">
                                          <p:stCondLst>
                                            <p:cond delay="828"/>
                                          </p:stCondLst>
                                        </p:cTn>
                                        <p:tgtEl>
                                          <p:spTgt spid="36"/>
                                        </p:tgtEl>
                                        <p:attrNameLst>
                                          <p:attrName>ppt_y</p:attrName>
                                        </p:attrNameLst>
                                      </p:cBhvr>
                                      <p:tavLst>
                                        <p:tav tm="0" fmla="#ppt_y-sin(pi*$)/81">
                                          <p:val>
                                            <p:fltVal val="0"/>
                                          </p:val>
                                        </p:tav>
                                        <p:tav tm="100000">
                                          <p:val>
                                            <p:fltVal val="1"/>
                                          </p:val>
                                        </p:tav>
                                      </p:tavLst>
                                    </p:anim>
                                    <p:animScale>
                                      <p:cBhvr>
                                        <p:cTn id="221" dur="13">
                                          <p:stCondLst>
                                            <p:cond delay="325"/>
                                          </p:stCondLst>
                                        </p:cTn>
                                        <p:tgtEl>
                                          <p:spTgt spid="36"/>
                                        </p:tgtEl>
                                      </p:cBhvr>
                                      <p:to x="100000" y="60000"/>
                                    </p:animScale>
                                    <p:animScale>
                                      <p:cBhvr>
                                        <p:cTn id="222" dur="83" decel="50000">
                                          <p:stCondLst>
                                            <p:cond delay="338"/>
                                          </p:stCondLst>
                                        </p:cTn>
                                        <p:tgtEl>
                                          <p:spTgt spid="36"/>
                                        </p:tgtEl>
                                      </p:cBhvr>
                                      <p:to x="100000" y="100000"/>
                                    </p:animScale>
                                    <p:animScale>
                                      <p:cBhvr>
                                        <p:cTn id="223" dur="13">
                                          <p:stCondLst>
                                            <p:cond delay="656"/>
                                          </p:stCondLst>
                                        </p:cTn>
                                        <p:tgtEl>
                                          <p:spTgt spid="36"/>
                                        </p:tgtEl>
                                      </p:cBhvr>
                                      <p:to x="100000" y="80000"/>
                                    </p:animScale>
                                    <p:animScale>
                                      <p:cBhvr>
                                        <p:cTn id="224" dur="83" decel="50000">
                                          <p:stCondLst>
                                            <p:cond delay="669"/>
                                          </p:stCondLst>
                                        </p:cTn>
                                        <p:tgtEl>
                                          <p:spTgt spid="36"/>
                                        </p:tgtEl>
                                      </p:cBhvr>
                                      <p:to x="100000" y="100000"/>
                                    </p:animScale>
                                    <p:animScale>
                                      <p:cBhvr>
                                        <p:cTn id="225" dur="13">
                                          <p:stCondLst>
                                            <p:cond delay="821"/>
                                          </p:stCondLst>
                                        </p:cTn>
                                        <p:tgtEl>
                                          <p:spTgt spid="36"/>
                                        </p:tgtEl>
                                      </p:cBhvr>
                                      <p:to x="100000" y="90000"/>
                                    </p:animScale>
                                    <p:animScale>
                                      <p:cBhvr>
                                        <p:cTn id="226" dur="83" decel="50000">
                                          <p:stCondLst>
                                            <p:cond delay="834"/>
                                          </p:stCondLst>
                                        </p:cTn>
                                        <p:tgtEl>
                                          <p:spTgt spid="36"/>
                                        </p:tgtEl>
                                      </p:cBhvr>
                                      <p:to x="100000" y="100000"/>
                                    </p:animScale>
                                    <p:animScale>
                                      <p:cBhvr>
                                        <p:cTn id="227" dur="13">
                                          <p:stCondLst>
                                            <p:cond delay="904"/>
                                          </p:stCondLst>
                                        </p:cTn>
                                        <p:tgtEl>
                                          <p:spTgt spid="36"/>
                                        </p:tgtEl>
                                      </p:cBhvr>
                                      <p:to x="100000" y="95000"/>
                                    </p:animScale>
                                    <p:animScale>
                                      <p:cBhvr>
                                        <p:cTn id="228" dur="83" decel="50000">
                                          <p:stCondLst>
                                            <p:cond delay="917"/>
                                          </p:stCondLst>
                                        </p:cTn>
                                        <p:tgtEl>
                                          <p:spTgt spid="36"/>
                                        </p:tgtEl>
                                      </p:cBhvr>
                                      <p:to x="100000" y="100000"/>
                                    </p:animScale>
                                  </p:childTnLst>
                                </p:cTn>
                              </p:par>
                            </p:childTnLst>
                          </p:cTn>
                        </p:par>
                        <p:par>
                          <p:cTn id="229" fill="hold">
                            <p:stCondLst>
                              <p:cond delay="5400"/>
                            </p:stCondLst>
                            <p:childTnLst>
                              <p:par>
                                <p:cTn id="230" presetID="1" presetClass="entr" presetSubtype="0" fill="hold" grpId="0" nodeType="afterEffect">
                                  <p:stCondLst>
                                    <p:cond delay="0"/>
                                  </p:stCondLst>
                                  <p:childTnLst>
                                    <p:set>
                                      <p:cBhvr>
                                        <p:cTn id="231" dur="1" fill="hold">
                                          <p:stCondLst>
                                            <p:cond delay="0"/>
                                          </p:stCondLst>
                                        </p:cTn>
                                        <p:tgtEl>
                                          <p:spTgt spid="47"/>
                                        </p:tgtEl>
                                        <p:attrNameLst>
                                          <p:attrName>style.visibility</p:attrName>
                                        </p:attrNameLst>
                                      </p:cBhvr>
                                      <p:to>
                                        <p:strVal val="visible"/>
                                      </p:to>
                                    </p:set>
                                  </p:childTnLst>
                                </p:cTn>
                              </p:par>
                              <p:par>
                                <p:cTn id="232" presetID="35" presetClass="path" presetSubtype="0" accel="50000" decel="50000" fill="hold" grpId="1" nodeType="withEffect">
                                  <p:stCondLst>
                                    <p:cond delay="0"/>
                                  </p:stCondLst>
                                  <p:childTnLst>
                                    <p:animMotion origin="layout" path="M -3.56836E-6 -3.7037E-7 L 0.36686 0.15278 " pathEditMode="relative" rAng="0" ptsTypes="AA">
                                      <p:cBhvr>
                                        <p:cTn id="233" dur="500" spd="-99900" fill="hold"/>
                                        <p:tgtEl>
                                          <p:spTgt spid="47"/>
                                        </p:tgtEl>
                                        <p:attrNameLst>
                                          <p:attrName>ppt_x,ppt_y</p:attrName>
                                        </p:attrNameLst>
                                      </p:cBhvr>
                                      <p:rCtr x="18343" y="7639"/>
                                    </p:animMotion>
                                  </p:childTnLst>
                                </p:cTn>
                              </p:par>
                              <p:par>
                                <p:cTn id="234" presetID="1" presetClass="entr" presetSubtype="0" fill="hold" grpId="0" nodeType="withEffect">
                                  <p:stCondLst>
                                    <p:cond delay="0"/>
                                  </p:stCondLst>
                                  <p:childTnLst>
                                    <p:set>
                                      <p:cBhvr>
                                        <p:cTn id="235" dur="1" fill="hold">
                                          <p:stCondLst>
                                            <p:cond delay="0"/>
                                          </p:stCondLst>
                                        </p:cTn>
                                        <p:tgtEl>
                                          <p:spTgt spid="48"/>
                                        </p:tgtEl>
                                        <p:attrNameLst>
                                          <p:attrName>style.visibility</p:attrName>
                                        </p:attrNameLst>
                                      </p:cBhvr>
                                      <p:to>
                                        <p:strVal val="visible"/>
                                      </p:to>
                                    </p:set>
                                  </p:childTnLst>
                                </p:cTn>
                              </p:par>
                              <p:par>
                                <p:cTn id="236" presetID="35" presetClass="path" presetSubtype="0" accel="50000" decel="50000" fill="hold" grpId="1" nodeType="withEffect">
                                  <p:stCondLst>
                                    <p:cond delay="0"/>
                                  </p:stCondLst>
                                  <p:childTnLst>
                                    <p:animMotion origin="layout" path="M 7.85742E-7 -3.33333E-6 L -0.39495 -0.11018 " pathEditMode="relative" rAng="0" ptsTypes="AA">
                                      <p:cBhvr>
                                        <p:cTn id="237" dur="500" spd="-99900" fill="hold"/>
                                        <p:tgtEl>
                                          <p:spTgt spid="48"/>
                                        </p:tgtEl>
                                        <p:attrNameLst>
                                          <p:attrName>ppt_x,ppt_y</p:attrName>
                                        </p:attrNameLst>
                                      </p:cBhvr>
                                      <p:rCtr x="-19748" y="-5509"/>
                                    </p:animMotion>
                                  </p:childTnLst>
                                </p:cTn>
                              </p:par>
                            </p:childTnLst>
                          </p:cTn>
                        </p:par>
                        <p:par>
                          <p:cTn id="238" fill="hold">
                            <p:stCondLst>
                              <p:cond delay="5900"/>
                            </p:stCondLst>
                            <p:childTnLst>
                              <p:par>
                                <p:cTn id="239" presetID="18" presetClass="entr" presetSubtype="3" fill="hold" grpId="0" nodeType="afterEffect">
                                  <p:stCondLst>
                                    <p:cond delay="0"/>
                                  </p:stCondLst>
                                  <p:childTnLst>
                                    <p:set>
                                      <p:cBhvr>
                                        <p:cTn id="240" dur="1" fill="hold">
                                          <p:stCondLst>
                                            <p:cond delay="0"/>
                                          </p:stCondLst>
                                        </p:cTn>
                                        <p:tgtEl>
                                          <p:spTgt spid="49"/>
                                        </p:tgtEl>
                                        <p:attrNameLst>
                                          <p:attrName>style.visibility</p:attrName>
                                        </p:attrNameLst>
                                      </p:cBhvr>
                                      <p:to>
                                        <p:strVal val="visible"/>
                                      </p:to>
                                    </p:set>
                                    <p:animEffect transition="in" filter="strips(upRight)">
                                      <p:cBhvr>
                                        <p:cTn id="24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animBg="1"/>
      <p:bldP spid="28" grpId="0"/>
      <p:bldP spid="29" grpId="0" animBg="1"/>
      <p:bldP spid="30" grpId="0" animBg="1"/>
      <p:bldP spid="31" grpId="0" animBg="1"/>
      <p:bldP spid="32" grpId="0"/>
      <p:bldP spid="33" grpId="0"/>
      <p:bldP spid="34" grpId="0"/>
      <p:bldP spid="35" grpId="0" animBg="1"/>
      <p:bldP spid="36" grpId="0" animBg="1"/>
      <p:bldP spid="37" grpId="0" animBg="1"/>
      <p:bldP spid="44" grpId="0"/>
      <p:bldP spid="45" grpId="0"/>
      <p:bldP spid="46" grpId="0"/>
      <p:bldP spid="47" grpId="0" animBg="1"/>
      <p:bldP spid="47" grpId="1" animBg="1"/>
      <p:bldP spid="48" grpId="0" animBg="1"/>
      <p:bldP spid="48" grpId="1" animBg="1"/>
      <p:bldP spid="4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rot="16200000">
            <a:off x="1592646" y="-327927"/>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3" name="矩形 32"/>
          <p:cNvSpPr/>
          <p:nvPr/>
        </p:nvSpPr>
        <p:spPr bwMode="auto">
          <a:xfrm>
            <a:off x="189992" y="895148"/>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4" name="文本框 28"/>
          <p:cNvSpPr>
            <a:spLocks noChangeArrowheads="1"/>
          </p:cNvSpPr>
          <p:nvPr/>
        </p:nvSpPr>
        <p:spPr bwMode="auto">
          <a:xfrm>
            <a:off x="497968" y="976459"/>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产品利润分析</a:t>
            </a:r>
            <a:endParaRPr lang="zh-CN" altLang="en-US" b="1" dirty="0">
              <a:solidFill>
                <a:srgbClr val="262626"/>
              </a:solidFill>
              <a:latin typeface="微软雅黑" pitchFamily="34" charset="-122"/>
              <a:ea typeface="微软雅黑" pitchFamily="34" charset="-122"/>
              <a:sym typeface="微软雅黑" pitchFamily="34" charset="-122"/>
            </a:endParaRPr>
          </a:p>
        </p:txBody>
      </p:sp>
      <p:sp>
        <p:nvSpPr>
          <p:cNvPr id="35" name="文本框 18"/>
          <p:cNvSpPr txBox="1"/>
          <p:nvPr/>
        </p:nvSpPr>
        <p:spPr>
          <a:xfrm>
            <a:off x="1543024" y="2353325"/>
            <a:ext cx="1470856" cy="761729"/>
          </a:xfrm>
          <a:prstGeom prst="rect">
            <a:avLst/>
          </a:prstGeom>
          <a:noFill/>
          <a:ln>
            <a:noFill/>
          </a:ln>
        </p:spPr>
        <p:txBody>
          <a:bodyPr wrap="square" lIns="68562" tIns="34281" rIns="68562" bIns="34281"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rPr>
              <a:t>点击输入简要文字内容，文字内容需概括精炼文字内容</a:t>
            </a:r>
            <a:r>
              <a:rPr kumimoji="0" lang="en-US" altLang="zh-CN" sz="10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rPr>
              <a:t>……</a:t>
            </a:r>
            <a:endParaRPr kumimoji="0" lang="zh-CN" altLang="en-US" sz="1000" b="1"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36" name="文本框 19"/>
          <p:cNvSpPr txBox="1"/>
          <p:nvPr/>
        </p:nvSpPr>
        <p:spPr>
          <a:xfrm>
            <a:off x="1764419" y="3550730"/>
            <a:ext cx="1519421" cy="761729"/>
          </a:xfrm>
          <a:prstGeom prst="rect">
            <a:avLst/>
          </a:prstGeom>
          <a:noFill/>
          <a:ln>
            <a:noFill/>
          </a:ln>
        </p:spPr>
        <p:txBody>
          <a:bodyPr wrap="square" lIns="68562" tIns="34281" rIns="68562" bIns="34281" rtlCol="0">
            <a:spAutoFit/>
          </a:body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rPr>
              <a:t>点击输入简要文字内容，文字内容需概括精炼文字内容</a:t>
            </a:r>
            <a:r>
              <a:rPr kumimoji="0" lang="en-US" altLang="zh-CN" sz="10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rPr>
              <a:t>……</a:t>
            </a:r>
            <a:endParaRPr kumimoji="0" lang="zh-CN" altLang="en-US" sz="1000" b="1"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37" name="文本框 20"/>
          <p:cNvSpPr txBox="1"/>
          <p:nvPr/>
        </p:nvSpPr>
        <p:spPr>
          <a:xfrm>
            <a:off x="5860159" y="1930550"/>
            <a:ext cx="1681397" cy="761729"/>
          </a:xfrm>
          <a:prstGeom prst="rect">
            <a:avLst/>
          </a:prstGeom>
          <a:noFill/>
          <a:ln>
            <a:noFill/>
          </a:ln>
        </p:spPr>
        <p:txBody>
          <a:bodyPr wrap="square" lIns="68562" tIns="34281" rIns="68562" bIns="34281"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rPr>
              <a:t>点击输入简要文字内容，文字内容需概括精炼文字内容</a:t>
            </a:r>
            <a:r>
              <a:rPr kumimoji="0" lang="en-US" altLang="zh-CN" sz="10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rPr>
              <a:t>……</a:t>
            </a:r>
            <a:endParaRPr kumimoji="0" lang="zh-CN" altLang="en-US" sz="1000" b="1"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38" name="文本框 21"/>
          <p:cNvSpPr txBox="1"/>
          <p:nvPr/>
        </p:nvSpPr>
        <p:spPr>
          <a:xfrm>
            <a:off x="6022135" y="3334706"/>
            <a:ext cx="1519421" cy="761729"/>
          </a:xfrm>
          <a:prstGeom prst="rect">
            <a:avLst/>
          </a:prstGeom>
          <a:noFill/>
          <a:ln>
            <a:noFill/>
          </a:ln>
        </p:spPr>
        <p:txBody>
          <a:bodyPr wrap="square" lIns="68562" tIns="34281" rIns="68562" bIns="34281"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rPr>
              <a:t>点击输入简要文字内容，文字内容需概括精炼文字内容</a:t>
            </a:r>
            <a:r>
              <a:rPr kumimoji="0" lang="en-US" altLang="zh-CN" sz="10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rPr>
              <a:t>……</a:t>
            </a:r>
            <a:endParaRPr kumimoji="0" lang="zh-CN" altLang="en-US" sz="1000" b="1"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grpSp>
        <p:nvGrpSpPr>
          <p:cNvPr id="39" name="组合 38"/>
          <p:cNvGrpSpPr/>
          <p:nvPr/>
        </p:nvGrpSpPr>
        <p:grpSpPr>
          <a:xfrm>
            <a:off x="3494686" y="2010147"/>
            <a:ext cx="2084110" cy="2084653"/>
            <a:chOff x="3325860" y="1074902"/>
            <a:chExt cx="2531533" cy="2531533"/>
          </a:xfrm>
        </p:grpSpPr>
        <p:sp>
          <p:nvSpPr>
            <p:cNvPr id="40" name="椭圆 39"/>
            <p:cNvSpPr/>
            <p:nvPr/>
          </p:nvSpPr>
          <p:spPr>
            <a:xfrm>
              <a:off x="3325860" y="1074902"/>
              <a:ext cx="2531533" cy="2531533"/>
            </a:xfrm>
            <a:prstGeom prst="ellipse">
              <a:avLst/>
            </a:prstGeom>
            <a:solidFill>
              <a:srgbClr val="C00000"/>
            </a:solidFill>
            <a:ln w="25400" cap="flat" cmpd="sng" algn="ctr">
              <a:no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1" name="Freeform 627"/>
            <p:cNvSpPr>
              <a:spLocks noEditPoints="1"/>
            </p:cNvSpPr>
            <p:nvPr/>
          </p:nvSpPr>
          <p:spPr bwMode="auto">
            <a:xfrm>
              <a:off x="4240957" y="1423611"/>
              <a:ext cx="627326" cy="780333"/>
            </a:xfrm>
            <a:custGeom>
              <a:avLst/>
              <a:gdLst>
                <a:gd name="T0" fmla="*/ 7 w 123"/>
                <a:gd name="T1" fmla="*/ 0 h 153"/>
                <a:gd name="T2" fmla="*/ 116 w 123"/>
                <a:gd name="T3" fmla="*/ 0 h 153"/>
                <a:gd name="T4" fmla="*/ 123 w 123"/>
                <a:gd name="T5" fmla="*/ 0 h 153"/>
                <a:gd name="T6" fmla="*/ 123 w 123"/>
                <a:gd name="T7" fmla="*/ 4 h 153"/>
                <a:gd name="T8" fmla="*/ 123 w 123"/>
                <a:gd name="T9" fmla="*/ 146 h 153"/>
                <a:gd name="T10" fmla="*/ 123 w 123"/>
                <a:gd name="T11" fmla="*/ 153 h 153"/>
                <a:gd name="T12" fmla="*/ 116 w 123"/>
                <a:gd name="T13" fmla="*/ 153 h 153"/>
                <a:gd name="T14" fmla="*/ 38 w 123"/>
                <a:gd name="T15" fmla="*/ 153 h 153"/>
                <a:gd name="T16" fmla="*/ 38 w 123"/>
                <a:gd name="T17" fmla="*/ 153 h 153"/>
                <a:gd name="T18" fmla="*/ 36 w 123"/>
                <a:gd name="T19" fmla="*/ 153 h 153"/>
                <a:gd name="T20" fmla="*/ 3 w 123"/>
                <a:gd name="T21" fmla="*/ 127 h 153"/>
                <a:gd name="T22" fmla="*/ 0 w 123"/>
                <a:gd name="T23" fmla="*/ 127 h 153"/>
                <a:gd name="T24" fmla="*/ 0 w 123"/>
                <a:gd name="T25" fmla="*/ 123 h 153"/>
                <a:gd name="T26" fmla="*/ 0 w 123"/>
                <a:gd name="T27" fmla="*/ 4 h 153"/>
                <a:gd name="T28" fmla="*/ 0 w 123"/>
                <a:gd name="T29" fmla="*/ 0 h 153"/>
                <a:gd name="T30" fmla="*/ 7 w 123"/>
                <a:gd name="T31" fmla="*/ 0 h 153"/>
                <a:gd name="T32" fmla="*/ 7 w 123"/>
                <a:gd name="T33" fmla="*/ 0 h 153"/>
                <a:gd name="T34" fmla="*/ 12 w 123"/>
                <a:gd name="T35" fmla="*/ 115 h 153"/>
                <a:gd name="T36" fmla="*/ 33 w 123"/>
                <a:gd name="T37" fmla="*/ 108 h 153"/>
                <a:gd name="T38" fmla="*/ 36 w 123"/>
                <a:gd name="T39" fmla="*/ 108 h 153"/>
                <a:gd name="T40" fmla="*/ 36 w 123"/>
                <a:gd name="T41" fmla="*/ 111 h 153"/>
                <a:gd name="T42" fmla="*/ 45 w 123"/>
                <a:gd name="T43" fmla="*/ 141 h 153"/>
                <a:gd name="T44" fmla="*/ 112 w 123"/>
                <a:gd name="T45" fmla="*/ 141 h 153"/>
                <a:gd name="T46" fmla="*/ 112 w 123"/>
                <a:gd name="T47" fmla="*/ 11 h 153"/>
                <a:gd name="T48" fmla="*/ 12 w 123"/>
                <a:gd name="T49" fmla="*/ 11 h 153"/>
                <a:gd name="T50" fmla="*/ 12 w 123"/>
                <a:gd name="T51" fmla="*/ 115 h 153"/>
                <a:gd name="T52" fmla="*/ 12 w 123"/>
                <a:gd name="T53" fmla="*/ 115 h 153"/>
                <a:gd name="T54" fmla="*/ 38 w 123"/>
                <a:gd name="T55" fmla="*/ 139 h 153"/>
                <a:gd name="T56" fmla="*/ 31 w 123"/>
                <a:gd name="T57" fmla="*/ 115 h 153"/>
                <a:gd name="T58" fmla="*/ 15 w 123"/>
                <a:gd name="T59" fmla="*/ 123 h 153"/>
                <a:gd name="T60" fmla="*/ 38 w 123"/>
                <a:gd name="T61" fmla="*/ 139 h 153"/>
                <a:gd name="T62" fmla="*/ 38 w 123"/>
                <a:gd name="T63" fmla="*/ 139 h 153"/>
                <a:gd name="T64" fmla="*/ 29 w 123"/>
                <a:gd name="T65" fmla="*/ 82 h 153"/>
                <a:gd name="T66" fmla="*/ 29 w 123"/>
                <a:gd name="T67" fmla="*/ 87 h 153"/>
                <a:gd name="T68" fmla="*/ 95 w 123"/>
                <a:gd name="T69" fmla="*/ 87 h 153"/>
                <a:gd name="T70" fmla="*/ 95 w 123"/>
                <a:gd name="T71" fmla="*/ 82 h 153"/>
                <a:gd name="T72" fmla="*/ 29 w 123"/>
                <a:gd name="T73" fmla="*/ 82 h 153"/>
                <a:gd name="T74" fmla="*/ 29 w 123"/>
                <a:gd name="T75" fmla="*/ 82 h 153"/>
                <a:gd name="T76" fmla="*/ 29 w 123"/>
                <a:gd name="T77" fmla="*/ 66 h 153"/>
                <a:gd name="T78" fmla="*/ 29 w 123"/>
                <a:gd name="T79" fmla="*/ 71 h 153"/>
                <a:gd name="T80" fmla="*/ 95 w 123"/>
                <a:gd name="T81" fmla="*/ 71 h 153"/>
                <a:gd name="T82" fmla="*/ 95 w 123"/>
                <a:gd name="T83" fmla="*/ 66 h 153"/>
                <a:gd name="T84" fmla="*/ 29 w 123"/>
                <a:gd name="T85" fmla="*/ 66 h 153"/>
                <a:gd name="T86" fmla="*/ 29 w 123"/>
                <a:gd name="T87" fmla="*/ 66 h 153"/>
                <a:gd name="T88" fmla="*/ 29 w 123"/>
                <a:gd name="T89" fmla="*/ 49 h 153"/>
                <a:gd name="T90" fmla="*/ 29 w 123"/>
                <a:gd name="T91" fmla="*/ 54 h 153"/>
                <a:gd name="T92" fmla="*/ 95 w 123"/>
                <a:gd name="T93" fmla="*/ 54 h 153"/>
                <a:gd name="T94" fmla="*/ 95 w 123"/>
                <a:gd name="T95" fmla="*/ 49 h 153"/>
                <a:gd name="T96" fmla="*/ 29 w 123"/>
                <a:gd name="T97" fmla="*/ 49 h 153"/>
                <a:gd name="T98" fmla="*/ 29 w 123"/>
                <a:gd name="T99" fmla="*/ 49 h 153"/>
                <a:gd name="T100" fmla="*/ 29 w 123"/>
                <a:gd name="T101" fmla="*/ 33 h 153"/>
                <a:gd name="T102" fmla="*/ 29 w 123"/>
                <a:gd name="T103" fmla="*/ 37 h 153"/>
                <a:gd name="T104" fmla="*/ 95 w 123"/>
                <a:gd name="T105" fmla="*/ 37 h 153"/>
                <a:gd name="T106" fmla="*/ 95 w 123"/>
                <a:gd name="T107" fmla="*/ 33 h 153"/>
                <a:gd name="T108" fmla="*/ 29 w 123"/>
                <a:gd name="T109" fmla="*/ 33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53">
                  <a:moveTo>
                    <a:pt x="7" y="0"/>
                  </a:moveTo>
                  <a:lnTo>
                    <a:pt x="116" y="0"/>
                  </a:lnTo>
                  <a:lnTo>
                    <a:pt x="123" y="0"/>
                  </a:lnTo>
                  <a:lnTo>
                    <a:pt x="123" y="4"/>
                  </a:lnTo>
                  <a:lnTo>
                    <a:pt x="123" y="146"/>
                  </a:lnTo>
                  <a:lnTo>
                    <a:pt x="123" y="153"/>
                  </a:lnTo>
                  <a:lnTo>
                    <a:pt x="116" y="153"/>
                  </a:lnTo>
                  <a:lnTo>
                    <a:pt x="38" y="153"/>
                  </a:lnTo>
                  <a:lnTo>
                    <a:pt x="38" y="153"/>
                  </a:lnTo>
                  <a:lnTo>
                    <a:pt x="36" y="153"/>
                  </a:lnTo>
                  <a:lnTo>
                    <a:pt x="3" y="127"/>
                  </a:lnTo>
                  <a:lnTo>
                    <a:pt x="0" y="127"/>
                  </a:lnTo>
                  <a:lnTo>
                    <a:pt x="0" y="123"/>
                  </a:lnTo>
                  <a:lnTo>
                    <a:pt x="0" y="4"/>
                  </a:lnTo>
                  <a:lnTo>
                    <a:pt x="0" y="0"/>
                  </a:lnTo>
                  <a:lnTo>
                    <a:pt x="7" y="0"/>
                  </a:lnTo>
                  <a:lnTo>
                    <a:pt x="7" y="0"/>
                  </a:lnTo>
                  <a:close/>
                  <a:moveTo>
                    <a:pt x="12" y="115"/>
                  </a:moveTo>
                  <a:lnTo>
                    <a:pt x="33" y="108"/>
                  </a:lnTo>
                  <a:lnTo>
                    <a:pt x="36" y="108"/>
                  </a:lnTo>
                  <a:lnTo>
                    <a:pt x="36" y="111"/>
                  </a:lnTo>
                  <a:lnTo>
                    <a:pt x="45" y="141"/>
                  </a:lnTo>
                  <a:lnTo>
                    <a:pt x="112" y="141"/>
                  </a:lnTo>
                  <a:lnTo>
                    <a:pt x="112" y="11"/>
                  </a:lnTo>
                  <a:lnTo>
                    <a:pt x="12" y="11"/>
                  </a:lnTo>
                  <a:lnTo>
                    <a:pt x="12" y="115"/>
                  </a:lnTo>
                  <a:lnTo>
                    <a:pt x="12" y="115"/>
                  </a:lnTo>
                  <a:close/>
                  <a:moveTo>
                    <a:pt x="38" y="139"/>
                  </a:moveTo>
                  <a:lnTo>
                    <a:pt x="31" y="115"/>
                  </a:lnTo>
                  <a:lnTo>
                    <a:pt x="15" y="123"/>
                  </a:lnTo>
                  <a:lnTo>
                    <a:pt x="38" y="139"/>
                  </a:lnTo>
                  <a:lnTo>
                    <a:pt x="38" y="139"/>
                  </a:lnTo>
                  <a:close/>
                  <a:moveTo>
                    <a:pt x="29" y="82"/>
                  </a:moveTo>
                  <a:lnTo>
                    <a:pt x="29" y="87"/>
                  </a:lnTo>
                  <a:lnTo>
                    <a:pt x="95" y="87"/>
                  </a:lnTo>
                  <a:lnTo>
                    <a:pt x="95" y="82"/>
                  </a:lnTo>
                  <a:lnTo>
                    <a:pt x="29" y="82"/>
                  </a:lnTo>
                  <a:lnTo>
                    <a:pt x="29" y="82"/>
                  </a:lnTo>
                  <a:close/>
                  <a:moveTo>
                    <a:pt x="29" y="66"/>
                  </a:moveTo>
                  <a:lnTo>
                    <a:pt x="29" y="71"/>
                  </a:lnTo>
                  <a:lnTo>
                    <a:pt x="95" y="71"/>
                  </a:lnTo>
                  <a:lnTo>
                    <a:pt x="95" y="66"/>
                  </a:lnTo>
                  <a:lnTo>
                    <a:pt x="29" y="66"/>
                  </a:lnTo>
                  <a:lnTo>
                    <a:pt x="29" y="66"/>
                  </a:lnTo>
                  <a:close/>
                  <a:moveTo>
                    <a:pt x="29" y="49"/>
                  </a:moveTo>
                  <a:lnTo>
                    <a:pt x="29" y="54"/>
                  </a:lnTo>
                  <a:lnTo>
                    <a:pt x="95" y="54"/>
                  </a:lnTo>
                  <a:lnTo>
                    <a:pt x="95" y="49"/>
                  </a:lnTo>
                  <a:lnTo>
                    <a:pt x="29" y="49"/>
                  </a:lnTo>
                  <a:lnTo>
                    <a:pt x="29" y="49"/>
                  </a:lnTo>
                  <a:close/>
                  <a:moveTo>
                    <a:pt x="29" y="33"/>
                  </a:moveTo>
                  <a:lnTo>
                    <a:pt x="29" y="37"/>
                  </a:lnTo>
                  <a:lnTo>
                    <a:pt x="95" y="37"/>
                  </a:lnTo>
                  <a:lnTo>
                    <a:pt x="95" y="33"/>
                  </a:lnTo>
                  <a:lnTo>
                    <a:pt x="29" y="33"/>
                  </a:lnTo>
                  <a:close/>
                </a:path>
              </a:pathLst>
            </a:custGeom>
            <a:solidFill>
              <a:srgbClr val="FFFFFF"/>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42" name="文本框 23"/>
            <p:cNvSpPr txBox="1"/>
            <p:nvPr/>
          </p:nvSpPr>
          <p:spPr>
            <a:xfrm>
              <a:off x="3505189" y="2198316"/>
              <a:ext cx="2172875" cy="123338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利润来源</a:t>
              </a:r>
              <a:endParaRPr kumimoji="0" lang="en-US" altLang="zh-CN" sz="15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altLang="zh-CN" sz="9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在此输入详细文字介绍，在此输入详细文字介绍</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在此输入详细文字介绍</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3057961" y="2209817"/>
            <a:ext cx="704666" cy="704850"/>
            <a:chOff x="2386060" y="1495059"/>
            <a:chExt cx="939800" cy="939800"/>
          </a:xfrm>
        </p:grpSpPr>
        <p:sp>
          <p:nvSpPr>
            <p:cNvPr id="44" name="椭圆 43"/>
            <p:cNvSpPr/>
            <p:nvPr/>
          </p:nvSpPr>
          <p:spPr>
            <a:xfrm>
              <a:off x="2386060" y="1495059"/>
              <a:ext cx="939800" cy="939800"/>
            </a:xfrm>
            <a:prstGeom prst="ellipse">
              <a:avLst/>
            </a:prstGeom>
            <a:solidFill>
              <a:srgbClr val="C00000"/>
            </a:solid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5" name="Freeform 1986"/>
            <p:cNvSpPr>
              <a:spLocks/>
            </p:cNvSpPr>
            <p:nvPr/>
          </p:nvSpPr>
          <p:spPr bwMode="auto">
            <a:xfrm>
              <a:off x="2680513" y="1730231"/>
              <a:ext cx="366922" cy="346817"/>
            </a:xfrm>
            <a:custGeom>
              <a:avLst/>
              <a:gdLst>
                <a:gd name="T0" fmla="*/ 164 w 165"/>
                <a:gd name="T1" fmla="*/ 131 h 156"/>
                <a:gd name="T2" fmla="*/ 145 w 165"/>
                <a:gd name="T3" fmla="*/ 119 h 156"/>
                <a:gd name="T4" fmla="*/ 119 w 165"/>
                <a:gd name="T5" fmla="*/ 108 h 156"/>
                <a:gd name="T6" fmla="*/ 112 w 165"/>
                <a:gd name="T7" fmla="*/ 106 h 156"/>
                <a:gd name="T8" fmla="*/ 105 w 165"/>
                <a:gd name="T9" fmla="*/ 94 h 156"/>
                <a:gd name="T10" fmla="*/ 101 w 165"/>
                <a:gd name="T11" fmla="*/ 94 h 156"/>
                <a:gd name="T12" fmla="*/ 105 w 165"/>
                <a:gd name="T13" fmla="*/ 85 h 156"/>
                <a:gd name="T14" fmla="*/ 107 w 165"/>
                <a:gd name="T15" fmla="*/ 74 h 156"/>
                <a:gd name="T16" fmla="*/ 112 w 165"/>
                <a:gd name="T17" fmla="*/ 70 h 156"/>
                <a:gd name="T18" fmla="*/ 114 w 165"/>
                <a:gd name="T19" fmla="*/ 63 h 156"/>
                <a:gd name="T20" fmla="*/ 114 w 165"/>
                <a:gd name="T21" fmla="*/ 51 h 156"/>
                <a:gd name="T22" fmla="*/ 112 w 165"/>
                <a:gd name="T23" fmla="*/ 46 h 156"/>
                <a:gd name="T24" fmla="*/ 113 w 165"/>
                <a:gd name="T25" fmla="*/ 30 h 156"/>
                <a:gd name="T26" fmla="*/ 111 w 165"/>
                <a:gd name="T27" fmla="*/ 19 h 156"/>
                <a:gd name="T28" fmla="*/ 107 w 165"/>
                <a:gd name="T29" fmla="*/ 12 h 156"/>
                <a:gd name="T30" fmla="*/ 102 w 165"/>
                <a:gd name="T31" fmla="*/ 11 h 156"/>
                <a:gd name="T32" fmla="*/ 99 w 165"/>
                <a:gd name="T33" fmla="*/ 8 h 156"/>
                <a:gd name="T34" fmla="*/ 64 w 165"/>
                <a:gd name="T35" fmla="*/ 9 h 156"/>
                <a:gd name="T36" fmla="*/ 51 w 165"/>
                <a:gd name="T37" fmla="*/ 46 h 156"/>
                <a:gd name="T38" fmla="*/ 49 w 165"/>
                <a:gd name="T39" fmla="*/ 53 h 156"/>
                <a:gd name="T40" fmla="*/ 54 w 165"/>
                <a:gd name="T41" fmla="*/ 72 h 156"/>
                <a:gd name="T42" fmla="*/ 58 w 165"/>
                <a:gd name="T43" fmla="*/ 73 h 156"/>
                <a:gd name="T44" fmla="*/ 59 w 165"/>
                <a:gd name="T45" fmla="*/ 86 h 156"/>
                <a:gd name="T46" fmla="*/ 63 w 165"/>
                <a:gd name="T47" fmla="*/ 94 h 156"/>
                <a:gd name="T48" fmla="*/ 60 w 165"/>
                <a:gd name="T49" fmla="*/ 94 h 156"/>
                <a:gd name="T50" fmla="*/ 53 w 165"/>
                <a:gd name="T51" fmla="*/ 106 h 156"/>
                <a:gd name="T52" fmla="*/ 46 w 165"/>
                <a:gd name="T53" fmla="*/ 108 h 156"/>
                <a:gd name="T54" fmla="*/ 20 w 165"/>
                <a:gd name="T55" fmla="*/ 119 h 156"/>
                <a:gd name="T56" fmla="*/ 1 w 165"/>
                <a:gd name="T57" fmla="*/ 131 h 156"/>
                <a:gd name="T58" fmla="*/ 0 w 165"/>
                <a:gd name="T59" fmla="*/ 156 h 156"/>
                <a:gd name="T60" fmla="*/ 72 w 165"/>
                <a:gd name="T61" fmla="*/ 156 h 156"/>
                <a:gd name="T62" fmla="*/ 78 w 165"/>
                <a:gd name="T63" fmla="*/ 120 h 156"/>
                <a:gd name="T64" fmla="*/ 73 w 165"/>
                <a:gd name="T65" fmla="*/ 111 h 156"/>
                <a:gd name="T66" fmla="*/ 83 w 165"/>
                <a:gd name="T67" fmla="*/ 106 h 156"/>
                <a:gd name="T68" fmla="*/ 92 w 165"/>
                <a:gd name="T69" fmla="*/ 111 h 156"/>
                <a:gd name="T70" fmla="*/ 87 w 165"/>
                <a:gd name="T71" fmla="*/ 120 h 156"/>
                <a:gd name="T72" fmla="*/ 96 w 165"/>
                <a:gd name="T73" fmla="*/ 156 h 156"/>
                <a:gd name="T74" fmla="*/ 164 w 165"/>
                <a:gd name="T75" fmla="*/ 156 h 156"/>
                <a:gd name="T76" fmla="*/ 164 w 165"/>
                <a:gd name="T77" fmla="*/ 131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5" h="156">
                  <a:moveTo>
                    <a:pt x="164" y="131"/>
                  </a:moveTo>
                  <a:cubicBezTo>
                    <a:pt x="161" y="123"/>
                    <a:pt x="152" y="122"/>
                    <a:pt x="145" y="119"/>
                  </a:cubicBezTo>
                  <a:cubicBezTo>
                    <a:pt x="137" y="115"/>
                    <a:pt x="127" y="111"/>
                    <a:pt x="119" y="108"/>
                  </a:cubicBezTo>
                  <a:cubicBezTo>
                    <a:pt x="117" y="107"/>
                    <a:pt x="114" y="107"/>
                    <a:pt x="112" y="106"/>
                  </a:cubicBezTo>
                  <a:cubicBezTo>
                    <a:pt x="109" y="104"/>
                    <a:pt x="107" y="98"/>
                    <a:pt x="105" y="94"/>
                  </a:cubicBezTo>
                  <a:cubicBezTo>
                    <a:pt x="104" y="94"/>
                    <a:pt x="102" y="94"/>
                    <a:pt x="101" y="94"/>
                  </a:cubicBezTo>
                  <a:cubicBezTo>
                    <a:pt x="101" y="89"/>
                    <a:pt x="104" y="89"/>
                    <a:pt x="105" y="85"/>
                  </a:cubicBezTo>
                  <a:cubicBezTo>
                    <a:pt x="106" y="81"/>
                    <a:pt x="105" y="77"/>
                    <a:pt x="107" y="74"/>
                  </a:cubicBezTo>
                  <a:cubicBezTo>
                    <a:pt x="108" y="72"/>
                    <a:pt x="111" y="72"/>
                    <a:pt x="112" y="70"/>
                  </a:cubicBezTo>
                  <a:cubicBezTo>
                    <a:pt x="113" y="68"/>
                    <a:pt x="114" y="65"/>
                    <a:pt x="114" y="63"/>
                  </a:cubicBezTo>
                  <a:cubicBezTo>
                    <a:pt x="115" y="60"/>
                    <a:pt x="116" y="55"/>
                    <a:pt x="114" y="51"/>
                  </a:cubicBezTo>
                  <a:cubicBezTo>
                    <a:pt x="113" y="49"/>
                    <a:pt x="112" y="49"/>
                    <a:pt x="112" y="46"/>
                  </a:cubicBezTo>
                  <a:cubicBezTo>
                    <a:pt x="111" y="43"/>
                    <a:pt x="113" y="33"/>
                    <a:pt x="113" y="30"/>
                  </a:cubicBezTo>
                  <a:cubicBezTo>
                    <a:pt x="113" y="25"/>
                    <a:pt x="113" y="24"/>
                    <a:pt x="111" y="19"/>
                  </a:cubicBezTo>
                  <a:cubicBezTo>
                    <a:pt x="111" y="19"/>
                    <a:pt x="110" y="14"/>
                    <a:pt x="107" y="12"/>
                  </a:cubicBezTo>
                  <a:cubicBezTo>
                    <a:pt x="102" y="11"/>
                    <a:pt x="102" y="11"/>
                    <a:pt x="102" y="11"/>
                  </a:cubicBezTo>
                  <a:cubicBezTo>
                    <a:pt x="99" y="8"/>
                    <a:pt x="99" y="8"/>
                    <a:pt x="99" y="8"/>
                  </a:cubicBezTo>
                  <a:cubicBezTo>
                    <a:pt x="86" y="0"/>
                    <a:pt x="71" y="6"/>
                    <a:pt x="64" y="9"/>
                  </a:cubicBezTo>
                  <a:cubicBezTo>
                    <a:pt x="53" y="12"/>
                    <a:pt x="46" y="23"/>
                    <a:pt x="51" y="46"/>
                  </a:cubicBezTo>
                  <a:cubicBezTo>
                    <a:pt x="52" y="49"/>
                    <a:pt x="49" y="51"/>
                    <a:pt x="49" y="53"/>
                  </a:cubicBezTo>
                  <a:cubicBezTo>
                    <a:pt x="50" y="58"/>
                    <a:pt x="50" y="69"/>
                    <a:pt x="54" y="72"/>
                  </a:cubicBezTo>
                  <a:cubicBezTo>
                    <a:pt x="54" y="72"/>
                    <a:pt x="58" y="73"/>
                    <a:pt x="58" y="73"/>
                  </a:cubicBezTo>
                  <a:cubicBezTo>
                    <a:pt x="58" y="77"/>
                    <a:pt x="58" y="82"/>
                    <a:pt x="59" y="86"/>
                  </a:cubicBezTo>
                  <a:cubicBezTo>
                    <a:pt x="60" y="89"/>
                    <a:pt x="63" y="89"/>
                    <a:pt x="63" y="94"/>
                  </a:cubicBezTo>
                  <a:cubicBezTo>
                    <a:pt x="60" y="94"/>
                    <a:pt x="60" y="94"/>
                    <a:pt x="60" y="94"/>
                  </a:cubicBezTo>
                  <a:cubicBezTo>
                    <a:pt x="58" y="98"/>
                    <a:pt x="56" y="104"/>
                    <a:pt x="53" y="106"/>
                  </a:cubicBezTo>
                  <a:cubicBezTo>
                    <a:pt x="51" y="107"/>
                    <a:pt x="48" y="107"/>
                    <a:pt x="46" y="108"/>
                  </a:cubicBezTo>
                  <a:cubicBezTo>
                    <a:pt x="38" y="111"/>
                    <a:pt x="28" y="115"/>
                    <a:pt x="20" y="119"/>
                  </a:cubicBezTo>
                  <a:cubicBezTo>
                    <a:pt x="13" y="122"/>
                    <a:pt x="4" y="123"/>
                    <a:pt x="1" y="131"/>
                  </a:cubicBezTo>
                  <a:cubicBezTo>
                    <a:pt x="1" y="136"/>
                    <a:pt x="0" y="149"/>
                    <a:pt x="0" y="156"/>
                  </a:cubicBezTo>
                  <a:cubicBezTo>
                    <a:pt x="72" y="156"/>
                    <a:pt x="72" y="156"/>
                    <a:pt x="72" y="156"/>
                  </a:cubicBezTo>
                  <a:cubicBezTo>
                    <a:pt x="78" y="120"/>
                    <a:pt x="78" y="120"/>
                    <a:pt x="78" y="120"/>
                  </a:cubicBezTo>
                  <a:cubicBezTo>
                    <a:pt x="73" y="111"/>
                    <a:pt x="73" y="111"/>
                    <a:pt x="73" y="111"/>
                  </a:cubicBezTo>
                  <a:cubicBezTo>
                    <a:pt x="83" y="106"/>
                    <a:pt x="83" y="106"/>
                    <a:pt x="83" y="106"/>
                  </a:cubicBezTo>
                  <a:cubicBezTo>
                    <a:pt x="92" y="111"/>
                    <a:pt x="92" y="111"/>
                    <a:pt x="92" y="111"/>
                  </a:cubicBezTo>
                  <a:cubicBezTo>
                    <a:pt x="87" y="120"/>
                    <a:pt x="87" y="120"/>
                    <a:pt x="87" y="120"/>
                  </a:cubicBezTo>
                  <a:cubicBezTo>
                    <a:pt x="96" y="156"/>
                    <a:pt x="96" y="156"/>
                    <a:pt x="96" y="156"/>
                  </a:cubicBezTo>
                  <a:cubicBezTo>
                    <a:pt x="164" y="156"/>
                    <a:pt x="164" y="156"/>
                    <a:pt x="164" y="156"/>
                  </a:cubicBezTo>
                  <a:cubicBezTo>
                    <a:pt x="165" y="149"/>
                    <a:pt x="164" y="136"/>
                    <a:pt x="164" y="131"/>
                  </a:cubicBezTo>
                  <a:close/>
                </a:path>
              </a:pathLst>
            </a:custGeom>
            <a:solidFill>
              <a:srgbClr val="FFFFFF"/>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5078828" y="2000899"/>
            <a:ext cx="704666" cy="704850"/>
            <a:chOff x="5454052" y="1074902"/>
            <a:chExt cx="939800" cy="939800"/>
          </a:xfrm>
        </p:grpSpPr>
        <p:sp>
          <p:nvSpPr>
            <p:cNvPr id="47" name="椭圆 46"/>
            <p:cNvSpPr/>
            <p:nvPr/>
          </p:nvSpPr>
          <p:spPr>
            <a:xfrm>
              <a:off x="5454052" y="1074902"/>
              <a:ext cx="939800" cy="939800"/>
            </a:xfrm>
            <a:prstGeom prst="ellipse">
              <a:avLst/>
            </a:prstGeom>
            <a:solidFill>
              <a:srgbClr val="C00000"/>
            </a:solid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nvGrpSpPr>
            <p:cNvPr id="48" name="组合 47"/>
            <p:cNvGrpSpPr/>
            <p:nvPr/>
          </p:nvGrpSpPr>
          <p:grpSpPr>
            <a:xfrm>
              <a:off x="5729640" y="1309909"/>
              <a:ext cx="411300" cy="441104"/>
              <a:chOff x="5995987" y="547688"/>
              <a:chExt cx="219075" cy="234950"/>
            </a:xfrm>
            <a:solidFill>
              <a:srgbClr val="FFFFFF"/>
            </a:solidFill>
          </p:grpSpPr>
          <p:sp>
            <p:nvSpPr>
              <p:cNvPr id="49" name="Freeform 1590"/>
              <p:cNvSpPr>
                <a:spLocks noEditPoints="1"/>
              </p:cNvSpPr>
              <p:nvPr/>
            </p:nvSpPr>
            <p:spPr bwMode="auto">
              <a:xfrm>
                <a:off x="5995987" y="547688"/>
                <a:ext cx="168275" cy="168275"/>
              </a:xfrm>
              <a:custGeom>
                <a:avLst/>
                <a:gdLst>
                  <a:gd name="T0" fmla="*/ 114 w 120"/>
                  <a:gd name="T1" fmla="*/ 70 h 120"/>
                  <a:gd name="T2" fmla="*/ 120 w 120"/>
                  <a:gd name="T3" fmla="*/ 64 h 120"/>
                  <a:gd name="T4" fmla="*/ 120 w 120"/>
                  <a:gd name="T5" fmla="*/ 56 h 120"/>
                  <a:gd name="T6" fmla="*/ 114 w 120"/>
                  <a:gd name="T7" fmla="*/ 50 h 120"/>
                  <a:gd name="T8" fmla="*/ 110 w 120"/>
                  <a:gd name="T9" fmla="*/ 50 h 120"/>
                  <a:gd name="T10" fmla="*/ 102 w 120"/>
                  <a:gd name="T11" fmla="*/ 45 h 120"/>
                  <a:gd name="T12" fmla="*/ 102 w 120"/>
                  <a:gd name="T13" fmla="*/ 32 h 120"/>
                  <a:gd name="T14" fmla="*/ 105 w 120"/>
                  <a:gd name="T15" fmla="*/ 29 h 120"/>
                  <a:gd name="T16" fmla="*/ 105 w 120"/>
                  <a:gd name="T17" fmla="*/ 20 h 120"/>
                  <a:gd name="T18" fmla="*/ 100 w 120"/>
                  <a:gd name="T19" fmla="*/ 15 h 120"/>
                  <a:gd name="T20" fmla="*/ 91 w 120"/>
                  <a:gd name="T21" fmla="*/ 15 h 120"/>
                  <a:gd name="T22" fmla="*/ 88 w 120"/>
                  <a:gd name="T23" fmla="*/ 18 h 120"/>
                  <a:gd name="T24" fmla="*/ 79 w 120"/>
                  <a:gd name="T25" fmla="*/ 20 h 120"/>
                  <a:gd name="T26" fmla="*/ 70 w 120"/>
                  <a:gd name="T27" fmla="*/ 10 h 120"/>
                  <a:gd name="T28" fmla="*/ 70 w 120"/>
                  <a:gd name="T29" fmla="*/ 6 h 120"/>
                  <a:gd name="T30" fmla="*/ 64 w 120"/>
                  <a:gd name="T31" fmla="*/ 0 h 120"/>
                  <a:gd name="T32" fmla="*/ 56 w 120"/>
                  <a:gd name="T33" fmla="*/ 0 h 120"/>
                  <a:gd name="T34" fmla="*/ 50 w 120"/>
                  <a:gd name="T35" fmla="*/ 6 h 120"/>
                  <a:gd name="T36" fmla="*/ 50 w 120"/>
                  <a:gd name="T37" fmla="*/ 10 h 120"/>
                  <a:gd name="T38" fmla="*/ 45 w 120"/>
                  <a:gd name="T39" fmla="*/ 18 h 120"/>
                  <a:gd name="T40" fmla="*/ 32 w 120"/>
                  <a:gd name="T41" fmla="*/ 18 h 120"/>
                  <a:gd name="T42" fmla="*/ 29 w 120"/>
                  <a:gd name="T43" fmla="*/ 15 h 120"/>
                  <a:gd name="T44" fmla="*/ 20 w 120"/>
                  <a:gd name="T45" fmla="*/ 15 h 120"/>
                  <a:gd name="T46" fmla="*/ 15 w 120"/>
                  <a:gd name="T47" fmla="*/ 20 h 120"/>
                  <a:gd name="T48" fmla="*/ 15 w 120"/>
                  <a:gd name="T49" fmla="*/ 29 h 120"/>
                  <a:gd name="T50" fmla="*/ 18 w 120"/>
                  <a:gd name="T51" fmla="*/ 32 h 120"/>
                  <a:gd name="T52" fmla="*/ 20 w 120"/>
                  <a:gd name="T53" fmla="*/ 41 h 120"/>
                  <a:gd name="T54" fmla="*/ 10 w 120"/>
                  <a:gd name="T55" fmla="*/ 50 h 120"/>
                  <a:gd name="T56" fmla="*/ 6 w 120"/>
                  <a:gd name="T57" fmla="*/ 50 h 120"/>
                  <a:gd name="T58" fmla="*/ 0 w 120"/>
                  <a:gd name="T59" fmla="*/ 56 h 120"/>
                  <a:gd name="T60" fmla="*/ 0 w 120"/>
                  <a:gd name="T61" fmla="*/ 64 h 120"/>
                  <a:gd name="T62" fmla="*/ 6 w 120"/>
                  <a:gd name="T63" fmla="*/ 70 h 120"/>
                  <a:gd name="T64" fmla="*/ 10 w 120"/>
                  <a:gd name="T65" fmla="*/ 70 h 120"/>
                  <a:gd name="T66" fmla="*/ 18 w 120"/>
                  <a:gd name="T67" fmla="*/ 75 h 120"/>
                  <a:gd name="T68" fmla="*/ 18 w 120"/>
                  <a:gd name="T69" fmla="*/ 88 h 120"/>
                  <a:gd name="T70" fmla="*/ 15 w 120"/>
                  <a:gd name="T71" fmla="*/ 91 h 120"/>
                  <a:gd name="T72" fmla="*/ 15 w 120"/>
                  <a:gd name="T73" fmla="*/ 100 h 120"/>
                  <a:gd name="T74" fmla="*/ 20 w 120"/>
                  <a:gd name="T75" fmla="*/ 105 h 120"/>
                  <a:gd name="T76" fmla="*/ 29 w 120"/>
                  <a:gd name="T77" fmla="*/ 105 h 120"/>
                  <a:gd name="T78" fmla="*/ 32 w 120"/>
                  <a:gd name="T79" fmla="*/ 102 h 120"/>
                  <a:gd name="T80" fmla="*/ 41 w 120"/>
                  <a:gd name="T81" fmla="*/ 100 h 120"/>
                  <a:gd name="T82" fmla="*/ 50 w 120"/>
                  <a:gd name="T83" fmla="*/ 110 h 120"/>
                  <a:gd name="T84" fmla="*/ 50 w 120"/>
                  <a:gd name="T85" fmla="*/ 114 h 120"/>
                  <a:gd name="T86" fmla="*/ 56 w 120"/>
                  <a:gd name="T87" fmla="*/ 120 h 120"/>
                  <a:gd name="T88" fmla="*/ 64 w 120"/>
                  <a:gd name="T89" fmla="*/ 120 h 120"/>
                  <a:gd name="T90" fmla="*/ 70 w 120"/>
                  <a:gd name="T91" fmla="*/ 114 h 120"/>
                  <a:gd name="T92" fmla="*/ 70 w 120"/>
                  <a:gd name="T93" fmla="*/ 110 h 120"/>
                  <a:gd name="T94" fmla="*/ 75 w 120"/>
                  <a:gd name="T95" fmla="*/ 102 h 120"/>
                  <a:gd name="T96" fmla="*/ 88 w 120"/>
                  <a:gd name="T97" fmla="*/ 102 h 120"/>
                  <a:gd name="T98" fmla="*/ 91 w 120"/>
                  <a:gd name="T99" fmla="*/ 105 h 120"/>
                  <a:gd name="T100" fmla="*/ 100 w 120"/>
                  <a:gd name="T101" fmla="*/ 105 h 120"/>
                  <a:gd name="T102" fmla="*/ 105 w 120"/>
                  <a:gd name="T103" fmla="*/ 100 h 120"/>
                  <a:gd name="T104" fmla="*/ 105 w 120"/>
                  <a:gd name="T105" fmla="*/ 91 h 120"/>
                  <a:gd name="T106" fmla="*/ 102 w 120"/>
                  <a:gd name="T107" fmla="*/ 88 h 120"/>
                  <a:gd name="T108" fmla="*/ 100 w 120"/>
                  <a:gd name="T109" fmla="*/ 79 h 120"/>
                  <a:gd name="T110" fmla="*/ 110 w 120"/>
                  <a:gd name="T111" fmla="*/ 70 h 120"/>
                  <a:gd name="T112" fmla="*/ 114 w 120"/>
                  <a:gd name="T113" fmla="*/ 70 h 120"/>
                  <a:gd name="T114" fmla="*/ 60 w 120"/>
                  <a:gd name="T115" fmla="*/ 86 h 120"/>
                  <a:gd name="T116" fmla="*/ 34 w 120"/>
                  <a:gd name="T117" fmla="*/ 60 h 120"/>
                  <a:gd name="T118" fmla="*/ 60 w 120"/>
                  <a:gd name="T119" fmla="*/ 34 h 120"/>
                  <a:gd name="T120" fmla="*/ 86 w 120"/>
                  <a:gd name="T121" fmla="*/ 60 h 120"/>
                  <a:gd name="T122" fmla="*/ 60 w 120"/>
                  <a:gd name="T123" fmla="*/ 86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20" h="120">
                    <a:moveTo>
                      <a:pt x="114" y="70"/>
                    </a:moveTo>
                    <a:cubicBezTo>
                      <a:pt x="117" y="70"/>
                      <a:pt x="120" y="67"/>
                      <a:pt x="120" y="64"/>
                    </a:cubicBezTo>
                    <a:cubicBezTo>
                      <a:pt x="120" y="56"/>
                      <a:pt x="120" y="56"/>
                      <a:pt x="120" y="56"/>
                    </a:cubicBezTo>
                    <a:cubicBezTo>
                      <a:pt x="120" y="53"/>
                      <a:pt x="117" y="50"/>
                      <a:pt x="114" y="50"/>
                    </a:cubicBezTo>
                    <a:cubicBezTo>
                      <a:pt x="110" y="50"/>
                      <a:pt x="110" y="50"/>
                      <a:pt x="110" y="50"/>
                    </a:cubicBezTo>
                    <a:cubicBezTo>
                      <a:pt x="107" y="50"/>
                      <a:pt x="103" y="48"/>
                      <a:pt x="102" y="45"/>
                    </a:cubicBezTo>
                    <a:cubicBezTo>
                      <a:pt x="101" y="42"/>
                      <a:pt x="100" y="34"/>
                      <a:pt x="102" y="32"/>
                    </a:cubicBezTo>
                    <a:cubicBezTo>
                      <a:pt x="105" y="29"/>
                      <a:pt x="105" y="29"/>
                      <a:pt x="105" y="29"/>
                    </a:cubicBezTo>
                    <a:cubicBezTo>
                      <a:pt x="108" y="27"/>
                      <a:pt x="108" y="23"/>
                      <a:pt x="105" y="20"/>
                    </a:cubicBezTo>
                    <a:cubicBezTo>
                      <a:pt x="100" y="15"/>
                      <a:pt x="100" y="15"/>
                      <a:pt x="100" y="15"/>
                    </a:cubicBezTo>
                    <a:cubicBezTo>
                      <a:pt x="97" y="12"/>
                      <a:pt x="93" y="12"/>
                      <a:pt x="91" y="15"/>
                    </a:cubicBezTo>
                    <a:cubicBezTo>
                      <a:pt x="88" y="18"/>
                      <a:pt x="88" y="18"/>
                      <a:pt x="88" y="18"/>
                    </a:cubicBezTo>
                    <a:cubicBezTo>
                      <a:pt x="86" y="20"/>
                      <a:pt x="82" y="21"/>
                      <a:pt x="79" y="20"/>
                    </a:cubicBezTo>
                    <a:cubicBezTo>
                      <a:pt x="77" y="18"/>
                      <a:pt x="70" y="13"/>
                      <a:pt x="70" y="10"/>
                    </a:cubicBezTo>
                    <a:cubicBezTo>
                      <a:pt x="70" y="6"/>
                      <a:pt x="70" y="6"/>
                      <a:pt x="70" y="6"/>
                    </a:cubicBezTo>
                    <a:cubicBezTo>
                      <a:pt x="70" y="3"/>
                      <a:pt x="67" y="0"/>
                      <a:pt x="64" y="0"/>
                    </a:cubicBezTo>
                    <a:cubicBezTo>
                      <a:pt x="56" y="0"/>
                      <a:pt x="56" y="0"/>
                      <a:pt x="56" y="0"/>
                    </a:cubicBezTo>
                    <a:cubicBezTo>
                      <a:pt x="53" y="0"/>
                      <a:pt x="50" y="3"/>
                      <a:pt x="50" y="6"/>
                    </a:cubicBezTo>
                    <a:cubicBezTo>
                      <a:pt x="50" y="10"/>
                      <a:pt x="50" y="10"/>
                      <a:pt x="50" y="10"/>
                    </a:cubicBezTo>
                    <a:cubicBezTo>
                      <a:pt x="50" y="13"/>
                      <a:pt x="48" y="17"/>
                      <a:pt x="45" y="18"/>
                    </a:cubicBezTo>
                    <a:cubicBezTo>
                      <a:pt x="42" y="19"/>
                      <a:pt x="34" y="20"/>
                      <a:pt x="32" y="18"/>
                    </a:cubicBezTo>
                    <a:cubicBezTo>
                      <a:pt x="29" y="15"/>
                      <a:pt x="29" y="15"/>
                      <a:pt x="29" y="15"/>
                    </a:cubicBezTo>
                    <a:cubicBezTo>
                      <a:pt x="27" y="12"/>
                      <a:pt x="23" y="12"/>
                      <a:pt x="20" y="15"/>
                    </a:cubicBezTo>
                    <a:cubicBezTo>
                      <a:pt x="15" y="20"/>
                      <a:pt x="15" y="20"/>
                      <a:pt x="15" y="20"/>
                    </a:cubicBezTo>
                    <a:cubicBezTo>
                      <a:pt x="12" y="23"/>
                      <a:pt x="12" y="27"/>
                      <a:pt x="15" y="29"/>
                    </a:cubicBezTo>
                    <a:cubicBezTo>
                      <a:pt x="18" y="32"/>
                      <a:pt x="18" y="32"/>
                      <a:pt x="18" y="32"/>
                    </a:cubicBezTo>
                    <a:cubicBezTo>
                      <a:pt x="20" y="34"/>
                      <a:pt x="21" y="38"/>
                      <a:pt x="20" y="41"/>
                    </a:cubicBezTo>
                    <a:cubicBezTo>
                      <a:pt x="18" y="43"/>
                      <a:pt x="13" y="50"/>
                      <a:pt x="10" y="50"/>
                    </a:cubicBezTo>
                    <a:cubicBezTo>
                      <a:pt x="6" y="50"/>
                      <a:pt x="6" y="50"/>
                      <a:pt x="6" y="50"/>
                    </a:cubicBezTo>
                    <a:cubicBezTo>
                      <a:pt x="3" y="50"/>
                      <a:pt x="0" y="53"/>
                      <a:pt x="0" y="56"/>
                    </a:cubicBezTo>
                    <a:cubicBezTo>
                      <a:pt x="0" y="64"/>
                      <a:pt x="0" y="64"/>
                      <a:pt x="0" y="64"/>
                    </a:cubicBezTo>
                    <a:cubicBezTo>
                      <a:pt x="0" y="67"/>
                      <a:pt x="3" y="70"/>
                      <a:pt x="6" y="70"/>
                    </a:cubicBezTo>
                    <a:cubicBezTo>
                      <a:pt x="10" y="70"/>
                      <a:pt x="10" y="70"/>
                      <a:pt x="10" y="70"/>
                    </a:cubicBezTo>
                    <a:cubicBezTo>
                      <a:pt x="13" y="70"/>
                      <a:pt x="17" y="72"/>
                      <a:pt x="18" y="75"/>
                    </a:cubicBezTo>
                    <a:cubicBezTo>
                      <a:pt x="19" y="78"/>
                      <a:pt x="20" y="86"/>
                      <a:pt x="18" y="88"/>
                    </a:cubicBezTo>
                    <a:cubicBezTo>
                      <a:pt x="15" y="91"/>
                      <a:pt x="15" y="91"/>
                      <a:pt x="15" y="91"/>
                    </a:cubicBezTo>
                    <a:cubicBezTo>
                      <a:pt x="12" y="93"/>
                      <a:pt x="12" y="97"/>
                      <a:pt x="15" y="100"/>
                    </a:cubicBezTo>
                    <a:cubicBezTo>
                      <a:pt x="20" y="105"/>
                      <a:pt x="20" y="105"/>
                      <a:pt x="20" y="105"/>
                    </a:cubicBezTo>
                    <a:cubicBezTo>
                      <a:pt x="23" y="108"/>
                      <a:pt x="27" y="108"/>
                      <a:pt x="29" y="105"/>
                    </a:cubicBezTo>
                    <a:cubicBezTo>
                      <a:pt x="32" y="102"/>
                      <a:pt x="32" y="102"/>
                      <a:pt x="32" y="102"/>
                    </a:cubicBezTo>
                    <a:cubicBezTo>
                      <a:pt x="34" y="100"/>
                      <a:pt x="38" y="99"/>
                      <a:pt x="41" y="100"/>
                    </a:cubicBezTo>
                    <a:cubicBezTo>
                      <a:pt x="43" y="102"/>
                      <a:pt x="50" y="107"/>
                      <a:pt x="50" y="110"/>
                    </a:cubicBezTo>
                    <a:cubicBezTo>
                      <a:pt x="50" y="114"/>
                      <a:pt x="50" y="114"/>
                      <a:pt x="50" y="114"/>
                    </a:cubicBezTo>
                    <a:cubicBezTo>
                      <a:pt x="50" y="117"/>
                      <a:pt x="53" y="120"/>
                      <a:pt x="56" y="120"/>
                    </a:cubicBezTo>
                    <a:cubicBezTo>
                      <a:pt x="64" y="120"/>
                      <a:pt x="64" y="120"/>
                      <a:pt x="64" y="120"/>
                    </a:cubicBezTo>
                    <a:cubicBezTo>
                      <a:pt x="67" y="120"/>
                      <a:pt x="70" y="117"/>
                      <a:pt x="70" y="114"/>
                    </a:cubicBezTo>
                    <a:cubicBezTo>
                      <a:pt x="70" y="110"/>
                      <a:pt x="70" y="110"/>
                      <a:pt x="70" y="110"/>
                    </a:cubicBezTo>
                    <a:cubicBezTo>
                      <a:pt x="70" y="107"/>
                      <a:pt x="72" y="103"/>
                      <a:pt x="75" y="102"/>
                    </a:cubicBezTo>
                    <a:cubicBezTo>
                      <a:pt x="78" y="101"/>
                      <a:pt x="86" y="100"/>
                      <a:pt x="88" y="102"/>
                    </a:cubicBezTo>
                    <a:cubicBezTo>
                      <a:pt x="91" y="105"/>
                      <a:pt x="91" y="105"/>
                      <a:pt x="91" y="105"/>
                    </a:cubicBezTo>
                    <a:cubicBezTo>
                      <a:pt x="93" y="108"/>
                      <a:pt x="97" y="108"/>
                      <a:pt x="100" y="105"/>
                    </a:cubicBezTo>
                    <a:cubicBezTo>
                      <a:pt x="105" y="100"/>
                      <a:pt x="105" y="100"/>
                      <a:pt x="105" y="100"/>
                    </a:cubicBezTo>
                    <a:cubicBezTo>
                      <a:pt x="108" y="97"/>
                      <a:pt x="108" y="93"/>
                      <a:pt x="105" y="91"/>
                    </a:cubicBezTo>
                    <a:cubicBezTo>
                      <a:pt x="102" y="88"/>
                      <a:pt x="102" y="88"/>
                      <a:pt x="102" y="88"/>
                    </a:cubicBezTo>
                    <a:cubicBezTo>
                      <a:pt x="100" y="86"/>
                      <a:pt x="99" y="82"/>
                      <a:pt x="100" y="79"/>
                    </a:cubicBezTo>
                    <a:cubicBezTo>
                      <a:pt x="102" y="77"/>
                      <a:pt x="107" y="70"/>
                      <a:pt x="110" y="70"/>
                    </a:cubicBezTo>
                    <a:lnTo>
                      <a:pt x="114" y="70"/>
                    </a:lnTo>
                    <a:close/>
                    <a:moveTo>
                      <a:pt x="60" y="86"/>
                    </a:moveTo>
                    <a:cubicBezTo>
                      <a:pt x="46" y="86"/>
                      <a:pt x="34" y="74"/>
                      <a:pt x="34" y="60"/>
                    </a:cubicBezTo>
                    <a:cubicBezTo>
                      <a:pt x="34" y="46"/>
                      <a:pt x="46" y="34"/>
                      <a:pt x="60" y="34"/>
                    </a:cubicBezTo>
                    <a:cubicBezTo>
                      <a:pt x="74" y="34"/>
                      <a:pt x="86" y="46"/>
                      <a:pt x="86" y="60"/>
                    </a:cubicBezTo>
                    <a:cubicBezTo>
                      <a:pt x="86" y="74"/>
                      <a:pt x="74" y="86"/>
                      <a:pt x="60" y="8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0" name="Freeform 1591"/>
              <p:cNvSpPr>
                <a:spLocks noEditPoints="1"/>
              </p:cNvSpPr>
              <p:nvPr/>
            </p:nvSpPr>
            <p:spPr bwMode="auto">
              <a:xfrm>
                <a:off x="6130925" y="698500"/>
                <a:ext cx="84137" cy="84138"/>
              </a:xfrm>
              <a:custGeom>
                <a:avLst/>
                <a:gdLst>
                  <a:gd name="T0" fmla="*/ 57 w 60"/>
                  <a:gd name="T1" fmla="*/ 35 h 60"/>
                  <a:gd name="T2" fmla="*/ 60 w 60"/>
                  <a:gd name="T3" fmla="*/ 32 h 60"/>
                  <a:gd name="T4" fmla="*/ 60 w 60"/>
                  <a:gd name="T5" fmla="*/ 28 h 60"/>
                  <a:gd name="T6" fmla="*/ 57 w 60"/>
                  <a:gd name="T7" fmla="*/ 25 h 60"/>
                  <a:gd name="T8" fmla="*/ 55 w 60"/>
                  <a:gd name="T9" fmla="*/ 25 h 60"/>
                  <a:gd name="T10" fmla="*/ 51 w 60"/>
                  <a:gd name="T11" fmla="*/ 23 h 60"/>
                  <a:gd name="T12" fmla="*/ 51 w 60"/>
                  <a:gd name="T13" fmla="*/ 16 h 60"/>
                  <a:gd name="T14" fmla="*/ 53 w 60"/>
                  <a:gd name="T15" fmla="*/ 14 h 60"/>
                  <a:gd name="T16" fmla="*/ 53 w 60"/>
                  <a:gd name="T17" fmla="*/ 10 h 60"/>
                  <a:gd name="T18" fmla="*/ 50 w 60"/>
                  <a:gd name="T19" fmla="*/ 7 h 60"/>
                  <a:gd name="T20" fmla="*/ 46 w 60"/>
                  <a:gd name="T21" fmla="*/ 7 h 60"/>
                  <a:gd name="T22" fmla="*/ 44 w 60"/>
                  <a:gd name="T23" fmla="*/ 9 h 60"/>
                  <a:gd name="T24" fmla="*/ 40 w 60"/>
                  <a:gd name="T25" fmla="*/ 10 h 60"/>
                  <a:gd name="T26" fmla="*/ 35 w 60"/>
                  <a:gd name="T27" fmla="*/ 5 h 60"/>
                  <a:gd name="T28" fmla="*/ 35 w 60"/>
                  <a:gd name="T29" fmla="*/ 3 h 60"/>
                  <a:gd name="T30" fmla="*/ 32 w 60"/>
                  <a:gd name="T31" fmla="*/ 0 h 60"/>
                  <a:gd name="T32" fmla="*/ 28 w 60"/>
                  <a:gd name="T33" fmla="*/ 0 h 60"/>
                  <a:gd name="T34" fmla="*/ 25 w 60"/>
                  <a:gd name="T35" fmla="*/ 3 h 60"/>
                  <a:gd name="T36" fmla="*/ 25 w 60"/>
                  <a:gd name="T37" fmla="*/ 5 h 60"/>
                  <a:gd name="T38" fmla="*/ 23 w 60"/>
                  <a:gd name="T39" fmla="*/ 9 h 60"/>
                  <a:gd name="T40" fmla="*/ 16 w 60"/>
                  <a:gd name="T41" fmla="*/ 9 h 60"/>
                  <a:gd name="T42" fmla="*/ 14 w 60"/>
                  <a:gd name="T43" fmla="*/ 7 h 60"/>
                  <a:gd name="T44" fmla="*/ 10 w 60"/>
                  <a:gd name="T45" fmla="*/ 7 h 60"/>
                  <a:gd name="T46" fmla="*/ 7 w 60"/>
                  <a:gd name="T47" fmla="*/ 10 h 60"/>
                  <a:gd name="T48" fmla="*/ 7 w 60"/>
                  <a:gd name="T49" fmla="*/ 14 h 60"/>
                  <a:gd name="T50" fmla="*/ 9 w 60"/>
                  <a:gd name="T51" fmla="*/ 16 h 60"/>
                  <a:gd name="T52" fmla="*/ 10 w 60"/>
                  <a:gd name="T53" fmla="*/ 20 h 60"/>
                  <a:gd name="T54" fmla="*/ 5 w 60"/>
                  <a:gd name="T55" fmla="*/ 25 h 60"/>
                  <a:gd name="T56" fmla="*/ 3 w 60"/>
                  <a:gd name="T57" fmla="*/ 25 h 60"/>
                  <a:gd name="T58" fmla="*/ 0 w 60"/>
                  <a:gd name="T59" fmla="*/ 28 h 60"/>
                  <a:gd name="T60" fmla="*/ 0 w 60"/>
                  <a:gd name="T61" fmla="*/ 32 h 60"/>
                  <a:gd name="T62" fmla="*/ 3 w 60"/>
                  <a:gd name="T63" fmla="*/ 35 h 60"/>
                  <a:gd name="T64" fmla="*/ 5 w 60"/>
                  <a:gd name="T65" fmla="*/ 35 h 60"/>
                  <a:gd name="T66" fmla="*/ 9 w 60"/>
                  <a:gd name="T67" fmla="*/ 37 h 60"/>
                  <a:gd name="T68" fmla="*/ 9 w 60"/>
                  <a:gd name="T69" fmla="*/ 44 h 60"/>
                  <a:gd name="T70" fmla="*/ 7 w 60"/>
                  <a:gd name="T71" fmla="*/ 46 h 60"/>
                  <a:gd name="T72" fmla="*/ 7 w 60"/>
                  <a:gd name="T73" fmla="*/ 50 h 60"/>
                  <a:gd name="T74" fmla="*/ 10 w 60"/>
                  <a:gd name="T75" fmla="*/ 53 h 60"/>
                  <a:gd name="T76" fmla="*/ 14 w 60"/>
                  <a:gd name="T77" fmla="*/ 53 h 60"/>
                  <a:gd name="T78" fmla="*/ 16 w 60"/>
                  <a:gd name="T79" fmla="*/ 51 h 60"/>
                  <a:gd name="T80" fmla="*/ 20 w 60"/>
                  <a:gd name="T81" fmla="*/ 50 h 60"/>
                  <a:gd name="T82" fmla="*/ 25 w 60"/>
                  <a:gd name="T83" fmla="*/ 55 h 60"/>
                  <a:gd name="T84" fmla="*/ 25 w 60"/>
                  <a:gd name="T85" fmla="*/ 57 h 60"/>
                  <a:gd name="T86" fmla="*/ 28 w 60"/>
                  <a:gd name="T87" fmla="*/ 60 h 60"/>
                  <a:gd name="T88" fmla="*/ 32 w 60"/>
                  <a:gd name="T89" fmla="*/ 60 h 60"/>
                  <a:gd name="T90" fmla="*/ 35 w 60"/>
                  <a:gd name="T91" fmla="*/ 57 h 60"/>
                  <a:gd name="T92" fmla="*/ 35 w 60"/>
                  <a:gd name="T93" fmla="*/ 55 h 60"/>
                  <a:gd name="T94" fmla="*/ 37 w 60"/>
                  <a:gd name="T95" fmla="*/ 51 h 60"/>
                  <a:gd name="T96" fmla="*/ 44 w 60"/>
                  <a:gd name="T97" fmla="*/ 51 h 60"/>
                  <a:gd name="T98" fmla="*/ 46 w 60"/>
                  <a:gd name="T99" fmla="*/ 53 h 60"/>
                  <a:gd name="T100" fmla="*/ 50 w 60"/>
                  <a:gd name="T101" fmla="*/ 53 h 60"/>
                  <a:gd name="T102" fmla="*/ 53 w 60"/>
                  <a:gd name="T103" fmla="*/ 50 h 60"/>
                  <a:gd name="T104" fmla="*/ 53 w 60"/>
                  <a:gd name="T105" fmla="*/ 46 h 60"/>
                  <a:gd name="T106" fmla="*/ 51 w 60"/>
                  <a:gd name="T107" fmla="*/ 44 h 60"/>
                  <a:gd name="T108" fmla="*/ 50 w 60"/>
                  <a:gd name="T109" fmla="*/ 40 h 60"/>
                  <a:gd name="T110" fmla="*/ 55 w 60"/>
                  <a:gd name="T111" fmla="*/ 35 h 60"/>
                  <a:gd name="T112" fmla="*/ 57 w 60"/>
                  <a:gd name="T113" fmla="*/ 35 h 60"/>
                  <a:gd name="T114" fmla="*/ 40 w 60"/>
                  <a:gd name="T115" fmla="*/ 30 h 60"/>
                  <a:gd name="T116" fmla="*/ 30 w 60"/>
                  <a:gd name="T117" fmla="*/ 40 h 60"/>
                  <a:gd name="T118" fmla="*/ 20 w 60"/>
                  <a:gd name="T119" fmla="*/ 30 h 60"/>
                  <a:gd name="T120" fmla="*/ 30 w 60"/>
                  <a:gd name="T121" fmla="*/ 20 h 60"/>
                  <a:gd name="T122" fmla="*/ 40 w 60"/>
                  <a:gd name="T123" fmla="*/ 3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60">
                    <a:moveTo>
                      <a:pt x="57" y="35"/>
                    </a:moveTo>
                    <a:cubicBezTo>
                      <a:pt x="59" y="35"/>
                      <a:pt x="60" y="34"/>
                      <a:pt x="60" y="32"/>
                    </a:cubicBezTo>
                    <a:cubicBezTo>
                      <a:pt x="60" y="28"/>
                      <a:pt x="60" y="28"/>
                      <a:pt x="60" y="28"/>
                    </a:cubicBezTo>
                    <a:cubicBezTo>
                      <a:pt x="60" y="26"/>
                      <a:pt x="59" y="25"/>
                      <a:pt x="57" y="25"/>
                    </a:cubicBezTo>
                    <a:cubicBezTo>
                      <a:pt x="55" y="25"/>
                      <a:pt x="55" y="25"/>
                      <a:pt x="55" y="25"/>
                    </a:cubicBezTo>
                    <a:cubicBezTo>
                      <a:pt x="53" y="25"/>
                      <a:pt x="52" y="24"/>
                      <a:pt x="51" y="23"/>
                    </a:cubicBezTo>
                    <a:cubicBezTo>
                      <a:pt x="51" y="21"/>
                      <a:pt x="50" y="17"/>
                      <a:pt x="51" y="16"/>
                    </a:cubicBezTo>
                    <a:cubicBezTo>
                      <a:pt x="53" y="14"/>
                      <a:pt x="53" y="14"/>
                      <a:pt x="53" y="14"/>
                    </a:cubicBezTo>
                    <a:cubicBezTo>
                      <a:pt x="54" y="13"/>
                      <a:pt x="54" y="11"/>
                      <a:pt x="53" y="10"/>
                    </a:cubicBezTo>
                    <a:cubicBezTo>
                      <a:pt x="50" y="7"/>
                      <a:pt x="50" y="7"/>
                      <a:pt x="50" y="7"/>
                    </a:cubicBezTo>
                    <a:cubicBezTo>
                      <a:pt x="49" y="6"/>
                      <a:pt x="47" y="6"/>
                      <a:pt x="46" y="7"/>
                    </a:cubicBezTo>
                    <a:cubicBezTo>
                      <a:pt x="44" y="9"/>
                      <a:pt x="44" y="9"/>
                      <a:pt x="44" y="9"/>
                    </a:cubicBezTo>
                    <a:cubicBezTo>
                      <a:pt x="43" y="10"/>
                      <a:pt x="41" y="10"/>
                      <a:pt x="40" y="10"/>
                    </a:cubicBezTo>
                    <a:cubicBezTo>
                      <a:pt x="39" y="9"/>
                      <a:pt x="35" y="7"/>
                      <a:pt x="35" y="5"/>
                    </a:cubicBezTo>
                    <a:cubicBezTo>
                      <a:pt x="35" y="3"/>
                      <a:pt x="35" y="3"/>
                      <a:pt x="35" y="3"/>
                    </a:cubicBezTo>
                    <a:cubicBezTo>
                      <a:pt x="35" y="1"/>
                      <a:pt x="34" y="0"/>
                      <a:pt x="32" y="0"/>
                    </a:cubicBezTo>
                    <a:cubicBezTo>
                      <a:pt x="28" y="0"/>
                      <a:pt x="28" y="0"/>
                      <a:pt x="28" y="0"/>
                    </a:cubicBezTo>
                    <a:cubicBezTo>
                      <a:pt x="26" y="0"/>
                      <a:pt x="25" y="1"/>
                      <a:pt x="25" y="3"/>
                    </a:cubicBezTo>
                    <a:cubicBezTo>
                      <a:pt x="25" y="5"/>
                      <a:pt x="25" y="5"/>
                      <a:pt x="25" y="5"/>
                    </a:cubicBezTo>
                    <a:cubicBezTo>
                      <a:pt x="25" y="7"/>
                      <a:pt x="24" y="8"/>
                      <a:pt x="23" y="9"/>
                    </a:cubicBezTo>
                    <a:cubicBezTo>
                      <a:pt x="21" y="9"/>
                      <a:pt x="17" y="10"/>
                      <a:pt x="16" y="9"/>
                    </a:cubicBezTo>
                    <a:cubicBezTo>
                      <a:pt x="14" y="7"/>
                      <a:pt x="14" y="7"/>
                      <a:pt x="14" y="7"/>
                    </a:cubicBezTo>
                    <a:cubicBezTo>
                      <a:pt x="13" y="6"/>
                      <a:pt x="11" y="6"/>
                      <a:pt x="10" y="7"/>
                    </a:cubicBezTo>
                    <a:cubicBezTo>
                      <a:pt x="7" y="10"/>
                      <a:pt x="7" y="10"/>
                      <a:pt x="7" y="10"/>
                    </a:cubicBezTo>
                    <a:cubicBezTo>
                      <a:pt x="6" y="11"/>
                      <a:pt x="6" y="13"/>
                      <a:pt x="7" y="14"/>
                    </a:cubicBezTo>
                    <a:cubicBezTo>
                      <a:pt x="9" y="16"/>
                      <a:pt x="9" y="16"/>
                      <a:pt x="9" y="16"/>
                    </a:cubicBezTo>
                    <a:cubicBezTo>
                      <a:pt x="10" y="17"/>
                      <a:pt x="10" y="19"/>
                      <a:pt x="10" y="20"/>
                    </a:cubicBezTo>
                    <a:cubicBezTo>
                      <a:pt x="9" y="21"/>
                      <a:pt x="7" y="25"/>
                      <a:pt x="5" y="25"/>
                    </a:cubicBezTo>
                    <a:cubicBezTo>
                      <a:pt x="3" y="25"/>
                      <a:pt x="3" y="25"/>
                      <a:pt x="3" y="25"/>
                    </a:cubicBezTo>
                    <a:cubicBezTo>
                      <a:pt x="1" y="25"/>
                      <a:pt x="0" y="26"/>
                      <a:pt x="0" y="28"/>
                    </a:cubicBezTo>
                    <a:cubicBezTo>
                      <a:pt x="0" y="32"/>
                      <a:pt x="0" y="32"/>
                      <a:pt x="0" y="32"/>
                    </a:cubicBezTo>
                    <a:cubicBezTo>
                      <a:pt x="0" y="34"/>
                      <a:pt x="1" y="35"/>
                      <a:pt x="3" y="35"/>
                    </a:cubicBezTo>
                    <a:cubicBezTo>
                      <a:pt x="5" y="35"/>
                      <a:pt x="5" y="35"/>
                      <a:pt x="5" y="35"/>
                    </a:cubicBezTo>
                    <a:cubicBezTo>
                      <a:pt x="7" y="35"/>
                      <a:pt x="8" y="36"/>
                      <a:pt x="9" y="37"/>
                    </a:cubicBezTo>
                    <a:cubicBezTo>
                      <a:pt x="9" y="39"/>
                      <a:pt x="10" y="43"/>
                      <a:pt x="9" y="44"/>
                    </a:cubicBezTo>
                    <a:cubicBezTo>
                      <a:pt x="7" y="46"/>
                      <a:pt x="7" y="46"/>
                      <a:pt x="7" y="46"/>
                    </a:cubicBezTo>
                    <a:cubicBezTo>
                      <a:pt x="6" y="47"/>
                      <a:pt x="6" y="49"/>
                      <a:pt x="7" y="50"/>
                    </a:cubicBezTo>
                    <a:cubicBezTo>
                      <a:pt x="10" y="53"/>
                      <a:pt x="10" y="53"/>
                      <a:pt x="10" y="53"/>
                    </a:cubicBezTo>
                    <a:cubicBezTo>
                      <a:pt x="11" y="54"/>
                      <a:pt x="13" y="54"/>
                      <a:pt x="14" y="53"/>
                    </a:cubicBezTo>
                    <a:cubicBezTo>
                      <a:pt x="16" y="51"/>
                      <a:pt x="16" y="51"/>
                      <a:pt x="16" y="51"/>
                    </a:cubicBezTo>
                    <a:cubicBezTo>
                      <a:pt x="17" y="50"/>
                      <a:pt x="19" y="50"/>
                      <a:pt x="20" y="50"/>
                    </a:cubicBezTo>
                    <a:cubicBezTo>
                      <a:pt x="21" y="51"/>
                      <a:pt x="25" y="53"/>
                      <a:pt x="25" y="55"/>
                    </a:cubicBezTo>
                    <a:cubicBezTo>
                      <a:pt x="25" y="57"/>
                      <a:pt x="25" y="57"/>
                      <a:pt x="25" y="57"/>
                    </a:cubicBezTo>
                    <a:cubicBezTo>
                      <a:pt x="25" y="59"/>
                      <a:pt x="26" y="60"/>
                      <a:pt x="28" y="60"/>
                    </a:cubicBezTo>
                    <a:cubicBezTo>
                      <a:pt x="32" y="60"/>
                      <a:pt x="32" y="60"/>
                      <a:pt x="32" y="60"/>
                    </a:cubicBezTo>
                    <a:cubicBezTo>
                      <a:pt x="34" y="60"/>
                      <a:pt x="35" y="59"/>
                      <a:pt x="35" y="57"/>
                    </a:cubicBezTo>
                    <a:cubicBezTo>
                      <a:pt x="35" y="55"/>
                      <a:pt x="35" y="55"/>
                      <a:pt x="35" y="55"/>
                    </a:cubicBezTo>
                    <a:cubicBezTo>
                      <a:pt x="35" y="53"/>
                      <a:pt x="36" y="52"/>
                      <a:pt x="37" y="51"/>
                    </a:cubicBezTo>
                    <a:cubicBezTo>
                      <a:pt x="39" y="51"/>
                      <a:pt x="43" y="50"/>
                      <a:pt x="44" y="51"/>
                    </a:cubicBezTo>
                    <a:cubicBezTo>
                      <a:pt x="46" y="53"/>
                      <a:pt x="46" y="53"/>
                      <a:pt x="46" y="53"/>
                    </a:cubicBezTo>
                    <a:cubicBezTo>
                      <a:pt x="47" y="54"/>
                      <a:pt x="49" y="54"/>
                      <a:pt x="50" y="53"/>
                    </a:cubicBezTo>
                    <a:cubicBezTo>
                      <a:pt x="53" y="50"/>
                      <a:pt x="53" y="50"/>
                      <a:pt x="53" y="50"/>
                    </a:cubicBezTo>
                    <a:cubicBezTo>
                      <a:pt x="54" y="49"/>
                      <a:pt x="54" y="47"/>
                      <a:pt x="53" y="46"/>
                    </a:cubicBezTo>
                    <a:cubicBezTo>
                      <a:pt x="51" y="44"/>
                      <a:pt x="51" y="44"/>
                      <a:pt x="51" y="44"/>
                    </a:cubicBezTo>
                    <a:cubicBezTo>
                      <a:pt x="50" y="43"/>
                      <a:pt x="50" y="41"/>
                      <a:pt x="50" y="40"/>
                    </a:cubicBezTo>
                    <a:cubicBezTo>
                      <a:pt x="51" y="39"/>
                      <a:pt x="53" y="35"/>
                      <a:pt x="55" y="35"/>
                    </a:cubicBezTo>
                    <a:lnTo>
                      <a:pt x="57" y="35"/>
                    </a:lnTo>
                    <a:close/>
                    <a:moveTo>
                      <a:pt x="40" y="30"/>
                    </a:moveTo>
                    <a:cubicBezTo>
                      <a:pt x="40" y="36"/>
                      <a:pt x="36" y="40"/>
                      <a:pt x="30" y="40"/>
                    </a:cubicBezTo>
                    <a:cubicBezTo>
                      <a:pt x="24" y="40"/>
                      <a:pt x="20" y="36"/>
                      <a:pt x="20" y="30"/>
                    </a:cubicBezTo>
                    <a:cubicBezTo>
                      <a:pt x="20" y="24"/>
                      <a:pt x="24" y="20"/>
                      <a:pt x="30" y="20"/>
                    </a:cubicBezTo>
                    <a:cubicBezTo>
                      <a:pt x="36" y="20"/>
                      <a:pt x="40" y="24"/>
                      <a:pt x="40" y="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grpSp>
        <p:nvGrpSpPr>
          <p:cNvPr id="51" name="组合 50"/>
          <p:cNvGrpSpPr/>
          <p:nvPr/>
        </p:nvGrpSpPr>
        <p:grpSpPr>
          <a:xfrm>
            <a:off x="3276193" y="3507712"/>
            <a:ext cx="704666" cy="704850"/>
            <a:chOff x="3080330" y="2789142"/>
            <a:chExt cx="939800" cy="939800"/>
          </a:xfrm>
        </p:grpSpPr>
        <p:sp>
          <p:nvSpPr>
            <p:cNvPr id="52" name="椭圆 51"/>
            <p:cNvSpPr/>
            <p:nvPr/>
          </p:nvSpPr>
          <p:spPr>
            <a:xfrm>
              <a:off x="3080330" y="2789142"/>
              <a:ext cx="939800" cy="939800"/>
            </a:xfrm>
            <a:prstGeom prst="ellipse">
              <a:avLst/>
            </a:prstGeom>
            <a:solidFill>
              <a:srgbClr val="C00000"/>
            </a:solid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nvGrpSpPr>
            <p:cNvPr id="53" name="组合 52"/>
            <p:cNvGrpSpPr/>
            <p:nvPr/>
          </p:nvGrpSpPr>
          <p:grpSpPr>
            <a:xfrm>
              <a:off x="3294687" y="3010257"/>
              <a:ext cx="497794" cy="491067"/>
              <a:chOff x="8123237" y="3667126"/>
              <a:chExt cx="234950" cy="231775"/>
            </a:xfrm>
            <a:solidFill>
              <a:srgbClr val="FFFFFF"/>
            </a:solidFill>
          </p:grpSpPr>
          <p:sp>
            <p:nvSpPr>
              <p:cNvPr id="54" name="Freeform 1086"/>
              <p:cNvSpPr>
                <a:spLocks noEditPoints="1"/>
              </p:cNvSpPr>
              <p:nvPr/>
            </p:nvSpPr>
            <p:spPr bwMode="auto">
              <a:xfrm>
                <a:off x="8123237" y="3667126"/>
                <a:ext cx="234950" cy="231775"/>
              </a:xfrm>
              <a:custGeom>
                <a:avLst/>
                <a:gdLst>
                  <a:gd name="T0" fmla="*/ 50 w 100"/>
                  <a:gd name="T1" fmla="*/ 0 h 99"/>
                  <a:gd name="T2" fmla="*/ 0 w 100"/>
                  <a:gd name="T3" fmla="*/ 49 h 99"/>
                  <a:gd name="T4" fmla="*/ 50 w 100"/>
                  <a:gd name="T5" fmla="*/ 99 h 99"/>
                  <a:gd name="T6" fmla="*/ 100 w 100"/>
                  <a:gd name="T7" fmla="*/ 49 h 99"/>
                  <a:gd name="T8" fmla="*/ 50 w 100"/>
                  <a:gd name="T9" fmla="*/ 0 h 99"/>
                  <a:gd name="T10" fmla="*/ 50 w 100"/>
                  <a:gd name="T11" fmla="*/ 95 h 99"/>
                  <a:gd name="T12" fmla="*/ 4 w 100"/>
                  <a:gd name="T13" fmla="*/ 49 h 99"/>
                  <a:gd name="T14" fmla="*/ 50 w 100"/>
                  <a:gd name="T15" fmla="*/ 4 h 99"/>
                  <a:gd name="T16" fmla="*/ 96 w 100"/>
                  <a:gd name="T17" fmla="*/ 49 h 99"/>
                  <a:gd name="T18" fmla="*/ 50 w 100"/>
                  <a:gd name="T19" fmla="*/ 9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0" h="99">
                    <a:moveTo>
                      <a:pt x="50" y="0"/>
                    </a:moveTo>
                    <a:cubicBezTo>
                      <a:pt x="23" y="0"/>
                      <a:pt x="0" y="22"/>
                      <a:pt x="0" y="49"/>
                    </a:cubicBezTo>
                    <a:cubicBezTo>
                      <a:pt x="0" y="77"/>
                      <a:pt x="23" y="99"/>
                      <a:pt x="50" y="99"/>
                    </a:cubicBezTo>
                    <a:cubicBezTo>
                      <a:pt x="77" y="99"/>
                      <a:pt x="100" y="77"/>
                      <a:pt x="100" y="49"/>
                    </a:cubicBezTo>
                    <a:cubicBezTo>
                      <a:pt x="100" y="22"/>
                      <a:pt x="77" y="0"/>
                      <a:pt x="50" y="0"/>
                    </a:cubicBezTo>
                    <a:close/>
                    <a:moveTo>
                      <a:pt x="50" y="95"/>
                    </a:moveTo>
                    <a:cubicBezTo>
                      <a:pt x="25" y="95"/>
                      <a:pt x="4" y="75"/>
                      <a:pt x="4" y="49"/>
                    </a:cubicBezTo>
                    <a:cubicBezTo>
                      <a:pt x="4" y="24"/>
                      <a:pt x="25" y="4"/>
                      <a:pt x="50" y="4"/>
                    </a:cubicBezTo>
                    <a:cubicBezTo>
                      <a:pt x="75" y="4"/>
                      <a:pt x="96" y="24"/>
                      <a:pt x="96" y="49"/>
                    </a:cubicBezTo>
                    <a:cubicBezTo>
                      <a:pt x="96" y="75"/>
                      <a:pt x="75" y="95"/>
                      <a:pt x="50" y="9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55" name="Freeform 1087"/>
              <p:cNvSpPr>
                <a:spLocks noEditPoints="1"/>
              </p:cNvSpPr>
              <p:nvPr/>
            </p:nvSpPr>
            <p:spPr bwMode="auto">
              <a:xfrm>
                <a:off x="8147050" y="3687763"/>
                <a:ext cx="188912" cy="188913"/>
              </a:xfrm>
              <a:custGeom>
                <a:avLst/>
                <a:gdLst>
                  <a:gd name="T0" fmla="*/ 40 w 80"/>
                  <a:gd name="T1" fmla="*/ 0 h 80"/>
                  <a:gd name="T2" fmla="*/ 0 w 80"/>
                  <a:gd name="T3" fmla="*/ 40 h 80"/>
                  <a:gd name="T4" fmla="*/ 40 w 80"/>
                  <a:gd name="T5" fmla="*/ 80 h 80"/>
                  <a:gd name="T6" fmla="*/ 80 w 80"/>
                  <a:gd name="T7" fmla="*/ 40 h 80"/>
                  <a:gd name="T8" fmla="*/ 40 w 80"/>
                  <a:gd name="T9" fmla="*/ 0 h 80"/>
                  <a:gd name="T10" fmla="*/ 55 w 80"/>
                  <a:gd name="T11" fmla="*/ 40 h 80"/>
                  <a:gd name="T12" fmla="*/ 55 w 80"/>
                  <a:gd name="T13" fmla="*/ 46 h 80"/>
                  <a:gd name="T14" fmla="*/ 43 w 80"/>
                  <a:gd name="T15" fmla="*/ 46 h 80"/>
                  <a:gd name="T16" fmla="*/ 43 w 80"/>
                  <a:gd name="T17" fmla="*/ 49 h 80"/>
                  <a:gd name="T18" fmla="*/ 55 w 80"/>
                  <a:gd name="T19" fmla="*/ 49 h 80"/>
                  <a:gd name="T20" fmla="*/ 55 w 80"/>
                  <a:gd name="T21" fmla="*/ 55 h 80"/>
                  <a:gd name="T22" fmla="*/ 43 w 80"/>
                  <a:gd name="T23" fmla="*/ 55 h 80"/>
                  <a:gd name="T24" fmla="*/ 43 w 80"/>
                  <a:gd name="T25" fmla="*/ 64 h 80"/>
                  <a:gd name="T26" fmla="*/ 37 w 80"/>
                  <a:gd name="T27" fmla="*/ 64 h 80"/>
                  <a:gd name="T28" fmla="*/ 37 w 80"/>
                  <a:gd name="T29" fmla="*/ 55 h 80"/>
                  <a:gd name="T30" fmla="*/ 25 w 80"/>
                  <a:gd name="T31" fmla="*/ 55 h 80"/>
                  <a:gd name="T32" fmla="*/ 25 w 80"/>
                  <a:gd name="T33" fmla="*/ 49 h 80"/>
                  <a:gd name="T34" fmla="*/ 37 w 80"/>
                  <a:gd name="T35" fmla="*/ 49 h 80"/>
                  <a:gd name="T36" fmla="*/ 37 w 80"/>
                  <a:gd name="T37" fmla="*/ 46 h 80"/>
                  <a:gd name="T38" fmla="*/ 25 w 80"/>
                  <a:gd name="T39" fmla="*/ 46 h 80"/>
                  <a:gd name="T40" fmla="*/ 25 w 80"/>
                  <a:gd name="T41" fmla="*/ 40 h 80"/>
                  <a:gd name="T42" fmla="*/ 34 w 80"/>
                  <a:gd name="T43" fmla="*/ 40 h 80"/>
                  <a:gd name="T44" fmla="*/ 23 w 80"/>
                  <a:gd name="T45" fmla="*/ 19 h 80"/>
                  <a:gd name="T46" fmla="*/ 30 w 80"/>
                  <a:gd name="T47" fmla="*/ 19 h 80"/>
                  <a:gd name="T48" fmla="*/ 38 w 80"/>
                  <a:gd name="T49" fmla="*/ 35 h 80"/>
                  <a:gd name="T50" fmla="*/ 40 w 80"/>
                  <a:gd name="T51" fmla="*/ 38 h 80"/>
                  <a:gd name="T52" fmla="*/ 42 w 80"/>
                  <a:gd name="T53" fmla="*/ 34 h 80"/>
                  <a:gd name="T54" fmla="*/ 50 w 80"/>
                  <a:gd name="T55" fmla="*/ 19 h 80"/>
                  <a:gd name="T56" fmla="*/ 57 w 80"/>
                  <a:gd name="T57" fmla="*/ 19 h 80"/>
                  <a:gd name="T58" fmla="*/ 46 w 80"/>
                  <a:gd name="T59" fmla="*/ 40 h 80"/>
                  <a:gd name="T60" fmla="*/ 55 w 80"/>
                  <a:gd name="T61" fmla="*/ 4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80" h="80">
                    <a:moveTo>
                      <a:pt x="40" y="0"/>
                    </a:moveTo>
                    <a:cubicBezTo>
                      <a:pt x="18" y="0"/>
                      <a:pt x="0" y="18"/>
                      <a:pt x="0" y="40"/>
                    </a:cubicBezTo>
                    <a:cubicBezTo>
                      <a:pt x="0" y="62"/>
                      <a:pt x="18" y="80"/>
                      <a:pt x="40" y="80"/>
                    </a:cubicBezTo>
                    <a:cubicBezTo>
                      <a:pt x="62" y="80"/>
                      <a:pt x="80" y="62"/>
                      <a:pt x="80" y="40"/>
                    </a:cubicBezTo>
                    <a:cubicBezTo>
                      <a:pt x="80" y="18"/>
                      <a:pt x="62" y="0"/>
                      <a:pt x="40" y="0"/>
                    </a:cubicBezTo>
                    <a:close/>
                    <a:moveTo>
                      <a:pt x="55" y="40"/>
                    </a:moveTo>
                    <a:cubicBezTo>
                      <a:pt x="55" y="46"/>
                      <a:pt x="55" y="46"/>
                      <a:pt x="55" y="46"/>
                    </a:cubicBezTo>
                    <a:cubicBezTo>
                      <a:pt x="43" y="46"/>
                      <a:pt x="43" y="46"/>
                      <a:pt x="43" y="46"/>
                    </a:cubicBezTo>
                    <a:cubicBezTo>
                      <a:pt x="43" y="49"/>
                      <a:pt x="43" y="49"/>
                      <a:pt x="43" y="49"/>
                    </a:cubicBezTo>
                    <a:cubicBezTo>
                      <a:pt x="55" y="49"/>
                      <a:pt x="55" y="49"/>
                      <a:pt x="55" y="49"/>
                    </a:cubicBezTo>
                    <a:cubicBezTo>
                      <a:pt x="55" y="55"/>
                      <a:pt x="55" y="55"/>
                      <a:pt x="55" y="55"/>
                    </a:cubicBezTo>
                    <a:cubicBezTo>
                      <a:pt x="43" y="55"/>
                      <a:pt x="43" y="55"/>
                      <a:pt x="43" y="55"/>
                    </a:cubicBezTo>
                    <a:cubicBezTo>
                      <a:pt x="43" y="64"/>
                      <a:pt x="43" y="64"/>
                      <a:pt x="43" y="64"/>
                    </a:cubicBezTo>
                    <a:cubicBezTo>
                      <a:pt x="37" y="64"/>
                      <a:pt x="37" y="64"/>
                      <a:pt x="37" y="64"/>
                    </a:cubicBezTo>
                    <a:cubicBezTo>
                      <a:pt x="37" y="55"/>
                      <a:pt x="37" y="55"/>
                      <a:pt x="37" y="55"/>
                    </a:cubicBezTo>
                    <a:cubicBezTo>
                      <a:pt x="25" y="55"/>
                      <a:pt x="25" y="55"/>
                      <a:pt x="25" y="55"/>
                    </a:cubicBezTo>
                    <a:cubicBezTo>
                      <a:pt x="25" y="49"/>
                      <a:pt x="25" y="49"/>
                      <a:pt x="25" y="49"/>
                    </a:cubicBezTo>
                    <a:cubicBezTo>
                      <a:pt x="37" y="49"/>
                      <a:pt x="37" y="49"/>
                      <a:pt x="37" y="49"/>
                    </a:cubicBezTo>
                    <a:cubicBezTo>
                      <a:pt x="37" y="46"/>
                      <a:pt x="37" y="46"/>
                      <a:pt x="37" y="46"/>
                    </a:cubicBezTo>
                    <a:cubicBezTo>
                      <a:pt x="25" y="46"/>
                      <a:pt x="25" y="46"/>
                      <a:pt x="25" y="46"/>
                    </a:cubicBezTo>
                    <a:cubicBezTo>
                      <a:pt x="25" y="40"/>
                      <a:pt x="25" y="40"/>
                      <a:pt x="25" y="40"/>
                    </a:cubicBezTo>
                    <a:cubicBezTo>
                      <a:pt x="34" y="40"/>
                      <a:pt x="34" y="40"/>
                      <a:pt x="34" y="40"/>
                    </a:cubicBezTo>
                    <a:cubicBezTo>
                      <a:pt x="23" y="19"/>
                      <a:pt x="23" y="19"/>
                      <a:pt x="23" y="19"/>
                    </a:cubicBezTo>
                    <a:cubicBezTo>
                      <a:pt x="30" y="19"/>
                      <a:pt x="30" y="19"/>
                      <a:pt x="30" y="19"/>
                    </a:cubicBezTo>
                    <a:cubicBezTo>
                      <a:pt x="38" y="35"/>
                      <a:pt x="38" y="35"/>
                      <a:pt x="38" y="35"/>
                    </a:cubicBezTo>
                    <a:cubicBezTo>
                      <a:pt x="39" y="36"/>
                      <a:pt x="39" y="37"/>
                      <a:pt x="40" y="38"/>
                    </a:cubicBezTo>
                    <a:cubicBezTo>
                      <a:pt x="40" y="37"/>
                      <a:pt x="41" y="36"/>
                      <a:pt x="42" y="34"/>
                    </a:cubicBezTo>
                    <a:cubicBezTo>
                      <a:pt x="50" y="19"/>
                      <a:pt x="50" y="19"/>
                      <a:pt x="50" y="19"/>
                    </a:cubicBezTo>
                    <a:cubicBezTo>
                      <a:pt x="57" y="19"/>
                      <a:pt x="57" y="19"/>
                      <a:pt x="57" y="19"/>
                    </a:cubicBezTo>
                    <a:cubicBezTo>
                      <a:pt x="46" y="40"/>
                      <a:pt x="46" y="40"/>
                      <a:pt x="46" y="40"/>
                    </a:cubicBezTo>
                    <a:lnTo>
                      <a:pt x="55"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grpSp>
      <p:grpSp>
        <p:nvGrpSpPr>
          <p:cNvPr id="56" name="组合 55"/>
          <p:cNvGrpSpPr/>
          <p:nvPr/>
        </p:nvGrpSpPr>
        <p:grpSpPr>
          <a:xfrm>
            <a:off x="5306357" y="3237564"/>
            <a:ext cx="675698" cy="675874"/>
            <a:chOff x="5719249" y="3077288"/>
            <a:chExt cx="767347" cy="767347"/>
          </a:xfrm>
        </p:grpSpPr>
        <p:sp>
          <p:nvSpPr>
            <p:cNvPr id="57" name="椭圆 56"/>
            <p:cNvSpPr/>
            <p:nvPr/>
          </p:nvSpPr>
          <p:spPr>
            <a:xfrm>
              <a:off x="5719249" y="3077288"/>
              <a:ext cx="767347" cy="767347"/>
            </a:xfrm>
            <a:prstGeom prst="ellipse">
              <a:avLst/>
            </a:prstGeom>
            <a:solidFill>
              <a:srgbClr val="C00000"/>
            </a:solidFill>
            <a:ln w="25400" cap="flat" cmpd="sng" algn="ctr">
              <a:solidFill>
                <a:srgbClr val="FFFFFF"/>
              </a:solidFill>
              <a:prstDash val="solid"/>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8" name="Freeform 748"/>
            <p:cNvSpPr>
              <a:spLocks noEditPoints="1"/>
            </p:cNvSpPr>
            <p:nvPr/>
          </p:nvSpPr>
          <p:spPr bwMode="auto">
            <a:xfrm>
              <a:off x="5947156" y="3271991"/>
              <a:ext cx="311533" cy="318115"/>
            </a:xfrm>
            <a:custGeom>
              <a:avLst/>
              <a:gdLst>
                <a:gd name="T0" fmla="*/ 38 w 60"/>
                <a:gd name="T1" fmla="*/ 8 h 61"/>
                <a:gd name="T2" fmla="*/ 22 w 60"/>
                <a:gd name="T3" fmla="*/ 8 h 61"/>
                <a:gd name="T4" fmla="*/ 45 w 60"/>
                <a:gd name="T5" fmla="*/ 41 h 61"/>
                <a:gd name="T6" fmla="*/ 50 w 60"/>
                <a:gd name="T7" fmla="*/ 58 h 61"/>
                <a:gd name="T8" fmla="*/ 51 w 60"/>
                <a:gd name="T9" fmla="*/ 44 h 61"/>
                <a:gd name="T10" fmla="*/ 55 w 60"/>
                <a:gd name="T11" fmla="*/ 58 h 61"/>
                <a:gd name="T12" fmla="*/ 55 w 60"/>
                <a:gd name="T13" fmla="*/ 38 h 61"/>
                <a:gd name="T14" fmla="*/ 56 w 60"/>
                <a:gd name="T15" fmla="*/ 29 h 61"/>
                <a:gd name="T16" fmla="*/ 60 w 60"/>
                <a:gd name="T17" fmla="*/ 38 h 61"/>
                <a:gd name="T18" fmla="*/ 56 w 60"/>
                <a:gd name="T19" fmla="*/ 21 h 61"/>
                <a:gd name="T20" fmla="*/ 47 w 60"/>
                <a:gd name="T21" fmla="*/ 23 h 61"/>
                <a:gd name="T22" fmla="*/ 45 w 60"/>
                <a:gd name="T23" fmla="*/ 41 h 61"/>
                <a:gd name="T24" fmla="*/ 37 w 60"/>
                <a:gd name="T25" fmla="*/ 26 h 61"/>
                <a:gd name="T26" fmla="*/ 36 w 60"/>
                <a:gd name="T27" fmla="*/ 37 h 61"/>
                <a:gd name="T28" fmla="*/ 36 w 60"/>
                <a:gd name="T29" fmla="*/ 61 h 61"/>
                <a:gd name="T30" fmla="*/ 31 w 60"/>
                <a:gd name="T31" fmla="*/ 44 h 61"/>
                <a:gd name="T32" fmla="*/ 30 w 60"/>
                <a:gd name="T33" fmla="*/ 61 h 61"/>
                <a:gd name="T34" fmla="*/ 24 w 60"/>
                <a:gd name="T35" fmla="*/ 40 h 61"/>
                <a:gd name="T36" fmla="*/ 24 w 60"/>
                <a:gd name="T37" fmla="*/ 26 h 61"/>
                <a:gd name="T38" fmla="*/ 23 w 60"/>
                <a:gd name="T39" fmla="*/ 37 h 61"/>
                <a:gd name="T40" fmla="*/ 18 w 60"/>
                <a:gd name="T41" fmla="*/ 22 h 61"/>
                <a:gd name="T42" fmla="*/ 37 w 60"/>
                <a:gd name="T43" fmla="*/ 17 h 61"/>
                <a:gd name="T44" fmla="*/ 43 w 60"/>
                <a:gd name="T45" fmla="*/ 37 h 61"/>
                <a:gd name="T46" fmla="*/ 15 w 60"/>
                <a:gd name="T47" fmla="*/ 41 h 61"/>
                <a:gd name="T48" fmla="*/ 10 w 60"/>
                <a:gd name="T49" fmla="*/ 58 h 61"/>
                <a:gd name="T50" fmla="*/ 9 w 60"/>
                <a:gd name="T51" fmla="*/ 44 h 61"/>
                <a:gd name="T52" fmla="*/ 5 w 60"/>
                <a:gd name="T53" fmla="*/ 58 h 61"/>
                <a:gd name="T54" fmla="*/ 5 w 60"/>
                <a:gd name="T55" fmla="*/ 38 h 61"/>
                <a:gd name="T56" fmla="*/ 4 w 60"/>
                <a:gd name="T57" fmla="*/ 29 h 61"/>
                <a:gd name="T58" fmla="*/ 0 w 60"/>
                <a:gd name="T59" fmla="*/ 38 h 61"/>
                <a:gd name="T60" fmla="*/ 4 w 60"/>
                <a:gd name="T61" fmla="*/ 21 h 61"/>
                <a:gd name="T62" fmla="*/ 13 w 60"/>
                <a:gd name="T63" fmla="*/ 23 h 61"/>
                <a:gd name="T64" fmla="*/ 15 w 60"/>
                <a:gd name="T65" fmla="*/ 41 h 61"/>
                <a:gd name="T66" fmla="*/ 16 w 60"/>
                <a:gd name="T67" fmla="*/ 14 h 61"/>
                <a:gd name="T68" fmla="*/ 15 w 60"/>
                <a:gd name="T69" fmla="*/ 18 h 61"/>
                <a:gd name="T70" fmla="*/ 3 w 60"/>
                <a:gd name="T71" fmla="*/ 14 h 61"/>
                <a:gd name="T72" fmla="*/ 50 w 60"/>
                <a:gd name="T73" fmla="*/ 7 h 61"/>
                <a:gd name="T74" fmla="*/ 45 w 60"/>
                <a:gd name="T75" fmla="*/ 18 h 61"/>
                <a:gd name="T76" fmla="*/ 50 w 60"/>
                <a:gd name="T77" fmla="*/ 20 h 61"/>
                <a:gd name="T78" fmla="*/ 50 w 60"/>
                <a:gd name="T79" fmla="*/ 7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0" h="61">
                  <a:moveTo>
                    <a:pt x="30" y="0"/>
                  </a:moveTo>
                  <a:cubicBezTo>
                    <a:pt x="35" y="0"/>
                    <a:pt x="38" y="3"/>
                    <a:pt x="38" y="8"/>
                  </a:cubicBezTo>
                  <a:cubicBezTo>
                    <a:pt x="38" y="12"/>
                    <a:pt x="35" y="16"/>
                    <a:pt x="30" y="16"/>
                  </a:cubicBezTo>
                  <a:cubicBezTo>
                    <a:pt x="26" y="16"/>
                    <a:pt x="22" y="12"/>
                    <a:pt x="22" y="8"/>
                  </a:cubicBezTo>
                  <a:cubicBezTo>
                    <a:pt x="22" y="3"/>
                    <a:pt x="26" y="0"/>
                    <a:pt x="30" y="0"/>
                  </a:cubicBezTo>
                  <a:close/>
                  <a:moveTo>
                    <a:pt x="45" y="41"/>
                  </a:moveTo>
                  <a:cubicBezTo>
                    <a:pt x="45" y="58"/>
                    <a:pt x="45" y="58"/>
                    <a:pt x="45" y="58"/>
                  </a:cubicBezTo>
                  <a:cubicBezTo>
                    <a:pt x="50" y="58"/>
                    <a:pt x="50" y="58"/>
                    <a:pt x="50" y="58"/>
                  </a:cubicBezTo>
                  <a:cubicBezTo>
                    <a:pt x="50" y="44"/>
                    <a:pt x="50" y="44"/>
                    <a:pt x="50" y="44"/>
                  </a:cubicBezTo>
                  <a:cubicBezTo>
                    <a:pt x="51" y="44"/>
                    <a:pt x="51" y="44"/>
                    <a:pt x="51" y="44"/>
                  </a:cubicBezTo>
                  <a:cubicBezTo>
                    <a:pt x="51" y="58"/>
                    <a:pt x="51" y="58"/>
                    <a:pt x="51" y="58"/>
                  </a:cubicBezTo>
                  <a:cubicBezTo>
                    <a:pt x="55" y="58"/>
                    <a:pt x="55" y="58"/>
                    <a:pt x="55" y="58"/>
                  </a:cubicBezTo>
                  <a:cubicBezTo>
                    <a:pt x="55" y="41"/>
                    <a:pt x="55" y="41"/>
                    <a:pt x="55" y="41"/>
                  </a:cubicBezTo>
                  <a:cubicBezTo>
                    <a:pt x="55" y="38"/>
                    <a:pt x="55" y="38"/>
                    <a:pt x="55" y="38"/>
                  </a:cubicBezTo>
                  <a:cubicBezTo>
                    <a:pt x="55" y="29"/>
                    <a:pt x="55" y="29"/>
                    <a:pt x="55" y="29"/>
                  </a:cubicBezTo>
                  <a:cubicBezTo>
                    <a:pt x="56" y="29"/>
                    <a:pt x="56" y="29"/>
                    <a:pt x="56" y="29"/>
                  </a:cubicBezTo>
                  <a:cubicBezTo>
                    <a:pt x="56" y="38"/>
                    <a:pt x="56" y="38"/>
                    <a:pt x="56" y="38"/>
                  </a:cubicBezTo>
                  <a:cubicBezTo>
                    <a:pt x="60" y="38"/>
                    <a:pt x="60" y="38"/>
                    <a:pt x="60" y="38"/>
                  </a:cubicBezTo>
                  <a:cubicBezTo>
                    <a:pt x="60" y="25"/>
                    <a:pt x="60" y="25"/>
                    <a:pt x="60" y="25"/>
                  </a:cubicBezTo>
                  <a:cubicBezTo>
                    <a:pt x="60" y="23"/>
                    <a:pt x="58" y="21"/>
                    <a:pt x="56" y="21"/>
                  </a:cubicBezTo>
                  <a:cubicBezTo>
                    <a:pt x="47" y="21"/>
                    <a:pt x="47" y="21"/>
                    <a:pt x="47" y="21"/>
                  </a:cubicBezTo>
                  <a:cubicBezTo>
                    <a:pt x="47" y="22"/>
                    <a:pt x="47" y="22"/>
                    <a:pt x="47" y="23"/>
                  </a:cubicBezTo>
                  <a:cubicBezTo>
                    <a:pt x="47" y="41"/>
                    <a:pt x="47" y="41"/>
                    <a:pt x="47" y="41"/>
                  </a:cubicBezTo>
                  <a:cubicBezTo>
                    <a:pt x="45" y="41"/>
                    <a:pt x="45" y="41"/>
                    <a:pt x="45" y="41"/>
                  </a:cubicBezTo>
                  <a:close/>
                  <a:moveTo>
                    <a:pt x="37" y="37"/>
                  </a:moveTo>
                  <a:cubicBezTo>
                    <a:pt x="37" y="26"/>
                    <a:pt x="37" y="26"/>
                    <a:pt x="37" y="26"/>
                  </a:cubicBezTo>
                  <a:cubicBezTo>
                    <a:pt x="36" y="26"/>
                    <a:pt x="36" y="26"/>
                    <a:pt x="36" y="26"/>
                  </a:cubicBezTo>
                  <a:cubicBezTo>
                    <a:pt x="36" y="37"/>
                    <a:pt x="36" y="37"/>
                    <a:pt x="36" y="37"/>
                  </a:cubicBezTo>
                  <a:cubicBezTo>
                    <a:pt x="36" y="40"/>
                    <a:pt x="36" y="40"/>
                    <a:pt x="36" y="40"/>
                  </a:cubicBezTo>
                  <a:cubicBezTo>
                    <a:pt x="36" y="61"/>
                    <a:pt x="36" y="61"/>
                    <a:pt x="36" y="61"/>
                  </a:cubicBezTo>
                  <a:cubicBezTo>
                    <a:pt x="31" y="61"/>
                    <a:pt x="31" y="61"/>
                    <a:pt x="31" y="61"/>
                  </a:cubicBezTo>
                  <a:cubicBezTo>
                    <a:pt x="31" y="44"/>
                    <a:pt x="31" y="44"/>
                    <a:pt x="31" y="44"/>
                  </a:cubicBezTo>
                  <a:cubicBezTo>
                    <a:pt x="30" y="44"/>
                    <a:pt x="30" y="44"/>
                    <a:pt x="30" y="44"/>
                  </a:cubicBezTo>
                  <a:cubicBezTo>
                    <a:pt x="30" y="61"/>
                    <a:pt x="30" y="61"/>
                    <a:pt x="30" y="61"/>
                  </a:cubicBezTo>
                  <a:cubicBezTo>
                    <a:pt x="24" y="61"/>
                    <a:pt x="24" y="61"/>
                    <a:pt x="24" y="61"/>
                  </a:cubicBezTo>
                  <a:cubicBezTo>
                    <a:pt x="24" y="40"/>
                    <a:pt x="24" y="40"/>
                    <a:pt x="24" y="40"/>
                  </a:cubicBezTo>
                  <a:cubicBezTo>
                    <a:pt x="24" y="37"/>
                    <a:pt x="24" y="37"/>
                    <a:pt x="24" y="37"/>
                  </a:cubicBezTo>
                  <a:cubicBezTo>
                    <a:pt x="24" y="26"/>
                    <a:pt x="24" y="26"/>
                    <a:pt x="24" y="26"/>
                  </a:cubicBezTo>
                  <a:cubicBezTo>
                    <a:pt x="23" y="26"/>
                    <a:pt x="23" y="26"/>
                    <a:pt x="23" y="26"/>
                  </a:cubicBezTo>
                  <a:cubicBezTo>
                    <a:pt x="23" y="37"/>
                    <a:pt x="23" y="37"/>
                    <a:pt x="23" y="37"/>
                  </a:cubicBezTo>
                  <a:cubicBezTo>
                    <a:pt x="18" y="37"/>
                    <a:pt x="18" y="37"/>
                    <a:pt x="18" y="37"/>
                  </a:cubicBezTo>
                  <a:cubicBezTo>
                    <a:pt x="18" y="22"/>
                    <a:pt x="18" y="22"/>
                    <a:pt x="18" y="22"/>
                  </a:cubicBezTo>
                  <a:cubicBezTo>
                    <a:pt x="18" y="19"/>
                    <a:pt x="20" y="17"/>
                    <a:pt x="23" y="17"/>
                  </a:cubicBezTo>
                  <a:cubicBezTo>
                    <a:pt x="38" y="17"/>
                    <a:pt x="22" y="17"/>
                    <a:pt x="37" y="17"/>
                  </a:cubicBezTo>
                  <a:cubicBezTo>
                    <a:pt x="40" y="17"/>
                    <a:pt x="43" y="19"/>
                    <a:pt x="43" y="22"/>
                  </a:cubicBezTo>
                  <a:cubicBezTo>
                    <a:pt x="43" y="37"/>
                    <a:pt x="43" y="37"/>
                    <a:pt x="43" y="37"/>
                  </a:cubicBezTo>
                  <a:cubicBezTo>
                    <a:pt x="42" y="37"/>
                    <a:pt x="40" y="37"/>
                    <a:pt x="37" y="37"/>
                  </a:cubicBezTo>
                  <a:close/>
                  <a:moveTo>
                    <a:pt x="15" y="41"/>
                  </a:moveTo>
                  <a:cubicBezTo>
                    <a:pt x="15" y="58"/>
                    <a:pt x="15" y="58"/>
                    <a:pt x="15" y="58"/>
                  </a:cubicBezTo>
                  <a:cubicBezTo>
                    <a:pt x="10" y="58"/>
                    <a:pt x="10" y="58"/>
                    <a:pt x="10" y="58"/>
                  </a:cubicBezTo>
                  <a:cubicBezTo>
                    <a:pt x="10" y="44"/>
                    <a:pt x="10" y="44"/>
                    <a:pt x="10" y="44"/>
                  </a:cubicBezTo>
                  <a:cubicBezTo>
                    <a:pt x="9" y="44"/>
                    <a:pt x="9" y="44"/>
                    <a:pt x="9" y="44"/>
                  </a:cubicBezTo>
                  <a:cubicBezTo>
                    <a:pt x="9" y="58"/>
                    <a:pt x="9" y="58"/>
                    <a:pt x="9" y="58"/>
                  </a:cubicBezTo>
                  <a:cubicBezTo>
                    <a:pt x="5" y="58"/>
                    <a:pt x="5" y="58"/>
                    <a:pt x="5" y="58"/>
                  </a:cubicBezTo>
                  <a:cubicBezTo>
                    <a:pt x="5" y="41"/>
                    <a:pt x="5" y="41"/>
                    <a:pt x="5" y="41"/>
                  </a:cubicBezTo>
                  <a:cubicBezTo>
                    <a:pt x="5" y="38"/>
                    <a:pt x="5" y="38"/>
                    <a:pt x="5" y="38"/>
                  </a:cubicBezTo>
                  <a:cubicBezTo>
                    <a:pt x="5" y="29"/>
                    <a:pt x="5" y="29"/>
                    <a:pt x="5" y="29"/>
                  </a:cubicBezTo>
                  <a:cubicBezTo>
                    <a:pt x="4" y="29"/>
                    <a:pt x="4" y="29"/>
                    <a:pt x="4" y="29"/>
                  </a:cubicBezTo>
                  <a:cubicBezTo>
                    <a:pt x="4" y="38"/>
                    <a:pt x="4" y="38"/>
                    <a:pt x="4" y="38"/>
                  </a:cubicBezTo>
                  <a:cubicBezTo>
                    <a:pt x="0" y="38"/>
                    <a:pt x="0" y="38"/>
                    <a:pt x="0" y="38"/>
                  </a:cubicBezTo>
                  <a:cubicBezTo>
                    <a:pt x="0" y="25"/>
                    <a:pt x="0" y="25"/>
                    <a:pt x="0" y="25"/>
                  </a:cubicBezTo>
                  <a:cubicBezTo>
                    <a:pt x="0" y="23"/>
                    <a:pt x="2" y="21"/>
                    <a:pt x="4" y="21"/>
                  </a:cubicBezTo>
                  <a:cubicBezTo>
                    <a:pt x="13" y="21"/>
                    <a:pt x="13" y="21"/>
                    <a:pt x="13" y="21"/>
                  </a:cubicBezTo>
                  <a:cubicBezTo>
                    <a:pt x="13" y="22"/>
                    <a:pt x="13" y="22"/>
                    <a:pt x="13" y="23"/>
                  </a:cubicBezTo>
                  <a:cubicBezTo>
                    <a:pt x="13" y="41"/>
                    <a:pt x="13" y="41"/>
                    <a:pt x="13" y="41"/>
                  </a:cubicBezTo>
                  <a:cubicBezTo>
                    <a:pt x="15" y="41"/>
                    <a:pt x="15" y="41"/>
                    <a:pt x="15" y="41"/>
                  </a:cubicBezTo>
                  <a:close/>
                  <a:moveTo>
                    <a:pt x="10" y="7"/>
                  </a:moveTo>
                  <a:cubicBezTo>
                    <a:pt x="14" y="7"/>
                    <a:pt x="16" y="10"/>
                    <a:pt x="16" y="14"/>
                  </a:cubicBezTo>
                  <a:cubicBezTo>
                    <a:pt x="16" y="15"/>
                    <a:pt x="16" y="16"/>
                    <a:pt x="15" y="18"/>
                  </a:cubicBezTo>
                  <a:cubicBezTo>
                    <a:pt x="15" y="18"/>
                    <a:pt x="15" y="18"/>
                    <a:pt x="15" y="18"/>
                  </a:cubicBezTo>
                  <a:cubicBezTo>
                    <a:pt x="13" y="19"/>
                    <a:pt x="12" y="20"/>
                    <a:pt x="10" y="20"/>
                  </a:cubicBezTo>
                  <a:cubicBezTo>
                    <a:pt x="6" y="20"/>
                    <a:pt x="3" y="17"/>
                    <a:pt x="3" y="14"/>
                  </a:cubicBezTo>
                  <a:cubicBezTo>
                    <a:pt x="3" y="10"/>
                    <a:pt x="6" y="7"/>
                    <a:pt x="10" y="7"/>
                  </a:cubicBezTo>
                  <a:close/>
                  <a:moveTo>
                    <a:pt x="50" y="7"/>
                  </a:moveTo>
                  <a:cubicBezTo>
                    <a:pt x="46" y="7"/>
                    <a:pt x="43" y="10"/>
                    <a:pt x="43" y="14"/>
                  </a:cubicBezTo>
                  <a:cubicBezTo>
                    <a:pt x="43" y="15"/>
                    <a:pt x="44" y="16"/>
                    <a:pt x="45" y="18"/>
                  </a:cubicBezTo>
                  <a:cubicBezTo>
                    <a:pt x="45" y="18"/>
                    <a:pt x="45" y="18"/>
                    <a:pt x="45" y="18"/>
                  </a:cubicBezTo>
                  <a:cubicBezTo>
                    <a:pt x="47" y="19"/>
                    <a:pt x="48" y="20"/>
                    <a:pt x="50" y="20"/>
                  </a:cubicBezTo>
                  <a:cubicBezTo>
                    <a:pt x="54" y="20"/>
                    <a:pt x="57" y="17"/>
                    <a:pt x="57" y="14"/>
                  </a:cubicBezTo>
                  <a:cubicBezTo>
                    <a:pt x="57" y="10"/>
                    <a:pt x="54" y="7"/>
                    <a:pt x="50" y="7"/>
                  </a:cubicBezTo>
                  <a:close/>
                </a:path>
              </a:pathLst>
            </a:custGeom>
            <a:solidFill>
              <a:srgbClr val="FFFFFF"/>
            </a:solidFill>
            <a:ln>
              <a:noFill/>
            </a:ln>
            <a:extLst/>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00" b="0"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grpSp>
      <p:sp>
        <p:nvSpPr>
          <p:cNvPr id="59" name="Freeform 12"/>
          <p:cNvSpPr>
            <a:spLocks/>
          </p:cNvSpPr>
          <p:nvPr/>
        </p:nvSpPr>
        <p:spPr bwMode="auto">
          <a:xfrm>
            <a:off x="1206068" y="4415860"/>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endParaRPr>
          </a:p>
        </p:txBody>
      </p:sp>
      <p:sp>
        <p:nvSpPr>
          <p:cNvPr id="60" name="Freeform 12"/>
          <p:cNvSpPr>
            <a:spLocks/>
          </p:cNvSpPr>
          <p:nvPr/>
        </p:nvSpPr>
        <p:spPr bwMode="auto">
          <a:xfrm flipH="1" flipV="1">
            <a:off x="7685101" y="5191571"/>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endParaRPr>
          </a:p>
        </p:txBody>
      </p:sp>
      <p:sp>
        <p:nvSpPr>
          <p:cNvPr id="61" name="TextBox 60"/>
          <p:cNvSpPr txBox="1"/>
          <p:nvPr/>
        </p:nvSpPr>
        <p:spPr>
          <a:xfrm>
            <a:off x="1476028" y="4651510"/>
            <a:ext cx="6407261" cy="789447"/>
          </a:xfrm>
          <a:prstGeom prst="rect">
            <a:avLst/>
          </a:prstGeom>
          <a:noFill/>
        </p:spPr>
        <p:txBody>
          <a:bodyPr wrap="square" lIns="68562" tIns="34281" rIns="68562" bIns="34281" rtlCol="0">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235391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fill="hold"/>
                                        <p:tgtEl>
                                          <p:spTgt spid="33"/>
                                        </p:tgtEl>
                                        <p:attrNameLst>
                                          <p:attrName>ppt_x</p:attrName>
                                        </p:attrNameLst>
                                      </p:cBhvr>
                                      <p:tavLst>
                                        <p:tav tm="0">
                                          <p:val>
                                            <p:strVal val="0-#ppt_w/2"/>
                                          </p:val>
                                        </p:tav>
                                        <p:tav tm="100000">
                                          <p:val>
                                            <p:strVal val="#ppt_x"/>
                                          </p:val>
                                        </p:tav>
                                      </p:tavLst>
                                    </p:anim>
                                    <p:anim calcmode="lin" valueType="num">
                                      <p:cBhvr additive="base">
                                        <p:cTn id="13" dur="500" fill="hold"/>
                                        <p:tgtEl>
                                          <p:spTgt spid="3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ppt_w</p:attrName>
                                        </p:attrNameLst>
                                      </p:cBhvr>
                                      <p:tavLst>
                                        <p:tav tm="0">
                                          <p:val>
                                            <p:fltVal val="0"/>
                                          </p:val>
                                        </p:tav>
                                        <p:tav tm="100000">
                                          <p:val>
                                            <p:strVal val="#ppt_w"/>
                                          </p:val>
                                        </p:tav>
                                      </p:tavLst>
                                    </p:anim>
                                    <p:anim calcmode="lin" valueType="num">
                                      <p:cBhvr>
                                        <p:cTn id="18" dur="500" fill="hold"/>
                                        <p:tgtEl>
                                          <p:spTgt spid="34"/>
                                        </p:tgtEl>
                                        <p:attrNameLst>
                                          <p:attrName>ppt_h</p:attrName>
                                        </p:attrNameLst>
                                      </p:cBhvr>
                                      <p:tavLst>
                                        <p:tav tm="0">
                                          <p:val>
                                            <p:fltVal val="0"/>
                                          </p:val>
                                        </p:tav>
                                        <p:tav tm="100000">
                                          <p:val>
                                            <p:strVal val="#ppt_h"/>
                                          </p:val>
                                        </p:tav>
                                      </p:tavLst>
                                    </p:anim>
                                    <p:anim calcmode="lin" valueType="num">
                                      <p:cBhvr>
                                        <p:cTn id="19" dur="500" fill="hold"/>
                                        <p:tgtEl>
                                          <p:spTgt spid="34"/>
                                        </p:tgtEl>
                                        <p:attrNameLst>
                                          <p:attrName>style.rotation</p:attrName>
                                        </p:attrNameLst>
                                      </p:cBhvr>
                                      <p:tavLst>
                                        <p:tav tm="0">
                                          <p:val>
                                            <p:fltVal val="360"/>
                                          </p:val>
                                        </p:tav>
                                        <p:tav tm="100000">
                                          <p:val>
                                            <p:fltVal val="0"/>
                                          </p:val>
                                        </p:tav>
                                      </p:tavLst>
                                    </p:anim>
                                    <p:animEffect transition="in" filter="fade">
                                      <p:cBhvr>
                                        <p:cTn id="20" dur="500"/>
                                        <p:tgtEl>
                                          <p:spTgt spid="34"/>
                                        </p:tgtEl>
                                      </p:cBhvr>
                                    </p:animEffect>
                                  </p:childTnLst>
                                </p:cTn>
                              </p:par>
                              <p:par>
                                <p:cTn id="21" presetID="23" presetClass="entr" presetSubtype="32" fill="hold" nodeType="with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p:cTn id="23" dur="500" fill="hold"/>
                                        <p:tgtEl>
                                          <p:spTgt spid="39"/>
                                        </p:tgtEl>
                                        <p:attrNameLst>
                                          <p:attrName>ppt_w</p:attrName>
                                        </p:attrNameLst>
                                      </p:cBhvr>
                                      <p:tavLst>
                                        <p:tav tm="0">
                                          <p:val>
                                            <p:strVal val="4*#ppt_w"/>
                                          </p:val>
                                        </p:tav>
                                        <p:tav tm="100000">
                                          <p:val>
                                            <p:strVal val="#ppt_w"/>
                                          </p:val>
                                        </p:tav>
                                      </p:tavLst>
                                    </p:anim>
                                    <p:anim calcmode="lin" valueType="num">
                                      <p:cBhvr>
                                        <p:cTn id="24" dur="500" fill="hold"/>
                                        <p:tgtEl>
                                          <p:spTgt spid="39"/>
                                        </p:tgtEl>
                                        <p:attrNameLst>
                                          <p:attrName>ppt_h</p:attrName>
                                        </p:attrNameLst>
                                      </p:cBhvr>
                                      <p:tavLst>
                                        <p:tav tm="0">
                                          <p:val>
                                            <p:strVal val="4*#ppt_h"/>
                                          </p:val>
                                        </p:tav>
                                        <p:tav tm="100000">
                                          <p:val>
                                            <p:strVal val="#ppt_h"/>
                                          </p:val>
                                        </p:tav>
                                      </p:tavLst>
                                    </p:anim>
                                  </p:childTnLst>
                                </p:cTn>
                              </p:par>
                            </p:childTnLst>
                          </p:cTn>
                        </p:par>
                        <p:par>
                          <p:cTn id="25" fill="hold">
                            <p:stCondLst>
                              <p:cond delay="1750"/>
                            </p:stCondLst>
                            <p:childTnLst>
                              <p:par>
                                <p:cTn id="26" presetID="53" presetClass="entr" presetSubtype="16" fill="hold" nodeType="afterEffect">
                                  <p:stCondLst>
                                    <p:cond delay="0"/>
                                  </p:stCondLst>
                                  <p:childTnLst>
                                    <p:set>
                                      <p:cBhvr>
                                        <p:cTn id="27" dur="1" fill="hold">
                                          <p:stCondLst>
                                            <p:cond delay="0"/>
                                          </p:stCondLst>
                                        </p:cTn>
                                        <p:tgtEl>
                                          <p:spTgt spid="43"/>
                                        </p:tgtEl>
                                        <p:attrNameLst>
                                          <p:attrName>style.visibility</p:attrName>
                                        </p:attrNameLst>
                                      </p:cBhvr>
                                      <p:to>
                                        <p:strVal val="visible"/>
                                      </p:to>
                                    </p:set>
                                    <p:anim calcmode="lin" valueType="num">
                                      <p:cBhvr>
                                        <p:cTn id="28" dur="400" fill="hold"/>
                                        <p:tgtEl>
                                          <p:spTgt spid="43"/>
                                        </p:tgtEl>
                                        <p:attrNameLst>
                                          <p:attrName>ppt_w</p:attrName>
                                        </p:attrNameLst>
                                      </p:cBhvr>
                                      <p:tavLst>
                                        <p:tav tm="0">
                                          <p:val>
                                            <p:fltVal val="0"/>
                                          </p:val>
                                        </p:tav>
                                        <p:tav tm="100000">
                                          <p:val>
                                            <p:strVal val="#ppt_w"/>
                                          </p:val>
                                        </p:tav>
                                      </p:tavLst>
                                    </p:anim>
                                    <p:anim calcmode="lin" valueType="num">
                                      <p:cBhvr>
                                        <p:cTn id="29" dur="400" fill="hold"/>
                                        <p:tgtEl>
                                          <p:spTgt spid="43"/>
                                        </p:tgtEl>
                                        <p:attrNameLst>
                                          <p:attrName>ppt_h</p:attrName>
                                        </p:attrNameLst>
                                      </p:cBhvr>
                                      <p:tavLst>
                                        <p:tav tm="0">
                                          <p:val>
                                            <p:fltVal val="0"/>
                                          </p:val>
                                        </p:tav>
                                        <p:tav tm="100000">
                                          <p:val>
                                            <p:strVal val="#ppt_h"/>
                                          </p:val>
                                        </p:tav>
                                      </p:tavLst>
                                    </p:anim>
                                    <p:animEffect transition="in" filter="fade">
                                      <p:cBhvr>
                                        <p:cTn id="30" dur="400"/>
                                        <p:tgtEl>
                                          <p:spTgt spid="4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childTnLst>
                          </p:cTn>
                        </p:par>
                        <p:par>
                          <p:cTn id="34" fill="hold">
                            <p:stCondLst>
                              <p:cond delay="2250"/>
                            </p:stCondLst>
                            <p:childTnLst>
                              <p:par>
                                <p:cTn id="35" presetID="53" presetClass="entr" presetSubtype="16" fill="hold" nodeType="after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p:cTn id="37" dur="400" fill="hold"/>
                                        <p:tgtEl>
                                          <p:spTgt spid="51"/>
                                        </p:tgtEl>
                                        <p:attrNameLst>
                                          <p:attrName>ppt_w</p:attrName>
                                        </p:attrNameLst>
                                      </p:cBhvr>
                                      <p:tavLst>
                                        <p:tav tm="0">
                                          <p:val>
                                            <p:fltVal val="0"/>
                                          </p:val>
                                        </p:tav>
                                        <p:tav tm="100000">
                                          <p:val>
                                            <p:strVal val="#ppt_w"/>
                                          </p:val>
                                        </p:tav>
                                      </p:tavLst>
                                    </p:anim>
                                    <p:anim calcmode="lin" valueType="num">
                                      <p:cBhvr>
                                        <p:cTn id="38" dur="400" fill="hold"/>
                                        <p:tgtEl>
                                          <p:spTgt spid="51"/>
                                        </p:tgtEl>
                                        <p:attrNameLst>
                                          <p:attrName>ppt_h</p:attrName>
                                        </p:attrNameLst>
                                      </p:cBhvr>
                                      <p:tavLst>
                                        <p:tav tm="0">
                                          <p:val>
                                            <p:fltVal val="0"/>
                                          </p:val>
                                        </p:tav>
                                        <p:tav tm="100000">
                                          <p:val>
                                            <p:strVal val="#ppt_h"/>
                                          </p:val>
                                        </p:tav>
                                      </p:tavLst>
                                    </p:anim>
                                    <p:animEffect transition="in" filter="fade">
                                      <p:cBhvr>
                                        <p:cTn id="39" dur="400"/>
                                        <p:tgtEl>
                                          <p:spTgt spid="5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childTnLst>
                          </p:cTn>
                        </p:par>
                        <p:par>
                          <p:cTn id="43" fill="hold">
                            <p:stCondLst>
                              <p:cond delay="2750"/>
                            </p:stCondLst>
                            <p:childTnLst>
                              <p:par>
                                <p:cTn id="44" presetID="53" presetClass="entr" presetSubtype="16" fill="hold" nodeType="afterEffect">
                                  <p:stCondLst>
                                    <p:cond delay="0"/>
                                  </p:stCondLst>
                                  <p:childTnLst>
                                    <p:set>
                                      <p:cBhvr>
                                        <p:cTn id="45" dur="1" fill="hold">
                                          <p:stCondLst>
                                            <p:cond delay="0"/>
                                          </p:stCondLst>
                                        </p:cTn>
                                        <p:tgtEl>
                                          <p:spTgt spid="56"/>
                                        </p:tgtEl>
                                        <p:attrNameLst>
                                          <p:attrName>style.visibility</p:attrName>
                                        </p:attrNameLst>
                                      </p:cBhvr>
                                      <p:to>
                                        <p:strVal val="visible"/>
                                      </p:to>
                                    </p:set>
                                    <p:anim calcmode="lin" valueType="num">
                                      <p:cBhvr>
                                        <p:cTn id="46" dur="400" fill="hold"/>
                                        <p:tgtEl>
                                          <p:spTgt spid="56"/>
                                        </p:tgtEl>
                                        <p:attrNameLst>
                                          <p:attrName>ppt_w</p:attrName>
                                        </p:attrNameLst>
                                      </p:cBhvr>
                                      <p:tavLst>
                                        <p:tav tm="0">
                                          <p:val>
                                            <p:fltVal val="0"/>
                                          </p:val>
                                        </p:tav>
                                        <p:tav tm="100000">
                                          <p:val>
                                            <p:strVal val="#ppt_w"/>
                                          </p:val>
                                        </p:tav>
                                      </p:tavLst>
                                    </p:anim>
                                    <p:anim calcmode="lin" valueType="num">
                                      <p:cBhvr>
                                        <p:cTn id="47" dur="400" fill="hold"/>
                                        <p:tgtEl>
                                          <p:spTgt spid="56"/>
                                        </p:tgtEl>
                                        <p:attrNameLst>
                                          <p:attrName>ppt_h</p:attrName>
                                        </p:attrNameLst>
                                      </p:cBhvr>
                                      <p:tavLst>
                                        <p:tav tm="0">
                                          <p:val>
                                            <p:fltVal val="0"/>
                                          </p:val>
                                        </p:tav>
                                        <p:tav tm="100000">
                                          <p:val>
                                            <p:strVal val="#ppt_h"/>
                                          </p:val>
                                        </p:tav>
                                      </p:tavLst>
                                    </p:anim>
                                    <p:animEffect transition="in" filter="fade">
                                      <p:cBhvr>
                                        <p:cTn id="48" dur="400"/>
                                        <p:tgtEl>
                                          <p:spTgt spid="56"/>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8"/>
                                        </p:tgtEl>
                                        <p:attrNameLst>
                                          <p:attrName>style.visibility</p:attrName>
                                        </p:attrNameLst>
                                      </p:cBhvr>
                                      <p:to>
                                        <p:strVal val="visible"/>
                                      </p:to>
                                    </p:set>
                                    <p:animEffect transition="in" filter="fade">
                                      <p:cBhvr>
                                        <p:cTn id="51" dur="500"/>
                                        <p:tgtEl>
                                          <p:spTgt spid="38"/>
                                        </p:tgtEl>
                                      </p:cBhvr>
                                    </p:animEffect>
                                  </p:childTnLst>
                                </p:cTn>
                              </p:par>
                            </p:childTnLst>
                          </p:cTn>
                        </p:par>
                        <p:par>
                          <p:cTn id="52" fill="hold">
                            <p:stCondLst>
                              <p:cond delay="3250"/>
                            </p:stCondLst>
                            <p:childTnLst>
                              <p:par>
                                <p:cTn id="53" presetID="53" presetClass="entr" presetSubtype="16" fill="hold" nodeType="afterEffect">
                                  <p:stCondLst>
                                    <p:cond delay="0"/>
                                  </p:stCondLst>
                                  <p:childTnLst>
                                    <p:set>
                                      <p:cBhvr>
                                        <p:cTn id="54" dur="1" fill="hold">
                                          <p:stCondLst>
                                            <p:cond delay="0"/>
                                          </p:stCondLst>
                                        </p:cTn>
                                        <p:tgtEl>
                                          <p:spTgt spid="46"/>
                                        </p:tgtEl>
                                        <p:attrNameLst>
                                          <p:attrName>style.visibility</p:attrName>
                                        </p:attrNameLst>
                                      </p:cBhvr>
                                      <p:to>
                                        <p:strVal val="visible"/>
                                      </p:to>
                                    </p:set>
                                    <p:anim calcmode="lin" valueType="num">
                                      <p:cBhvr>
                                        <p:cTn id="55" dur="400" fill="hold"/>
                                        <p:tgtEl>
                                          <p:spTgt spid="46"/>
                                        </p:tgtEl>
                                        <p:attrNameLst>
                                          <p:attrName>ppt_w</p:attrName>
                                        </p:attrNameLst>
                                      </p:cBhvr>
                                      <p:tavLst>
                                        <p:tav tm="0">
                                          <p:val>
                                            <p:fltVal val="0"/>
                                          </p:val>
                                        </p:tav>
                                        <p:tav tm="100000">
                                          <p:val>
                                            <p:strVal val="#ppt_w"/>
                                          </p:val>
                                        </p:tav>
                                      </p:tavLst>
                                    </p:anim>
                                    <p:anim calcmode="lin" valueType="num">
                                      <p:cBhvr>
                                        <p:cTn id="56" dur="400" fill="hold"/>
                                        <p:tgtEl>
                                          <p:spTgt spid="46"/>
                                        </p:tgtEl>
                                        <p:attrNameLst>
                                          <p:attrName>ppt_h</p:attrName>
                                        </p:attrNameLst>
                                      </p:cBhvr>
                                      <p:tavLst>
                                        <p:tav tm="0">
                                          <p:val>
                                            <p:fltVal val="0"/>
                                          </p:val>
                                        </p:tav>
                                        <p:tav tm="100000">
                                          <p:val>
                                            <p:strVal val="#ppt_h"/>
                                          </p:val>
                                        </p:tav>
                                      </p:tavLst>
                                    </p:anim>
                                    <p:animEffect transition="in" filter="fade">
                                      <p:cBhvr>
                                        <p:cTn id="57" dur="400"/>
                                        <p:tgtEl>
                                          <p:spTgt spid="46"/>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childTnLst>
                                </p:cTn>
                              </p:par>
                            </p:childTnLst>
                          </p:cTn>
                        </p:par>
                        <p:par>
                          <p:cTn id="61" fill="hold">
                            <p:stCondLst>
                              <p:cond delay="3750"/>
                            </p:stCondLst>
                            <p:childTnLst>
                              <p:par>
                                <p:cTn id="62" presetID="1" presetClass="entr" presetSubtype="0" fill="hold" grpId="0" nodeType="afterEffect">
                                  <p:stCondLst>
                                    <p:cond delay="0"/>
                                  </p:stCondLst>
                                  <p:childTnLst>
                                    <p:set>
                                      <p:cBhvr>
                                        <p:cTn id="63" dur="1" fill="hold">
                                          <p:stCondLst>
                                            <p:cond delay="0"/>
                                          </p:stCondLst>
                                        </p:cTn>
                                        <p:tgtEl>
                                          <p:spTgt spid="59"/>
                                        </p:tgtEl>
                                        <p:attrNameLst>
                                          <p:attrName>style.visibility</p:attrName>
                                        </p:attrNameLst>
                                      </p:cBhvr>
                                      <p:to>
                                        <p:strVal val="visible"/>
                                      </p:to>
                                    </p:set>
                                  </p:childTnLst>
                                </p:cTn>
                              </p:par>
                              <p:par>
                                <p:cTn id="64" presetID="35" presetClass="path" presetSubtype="0" accel="50000" decel="50000" fill="hold" grpId="1" nodeType="withEffect">
                                  <p:stCondLst>
                                    <p:cond delay="0"/>
                                  </p:stCondLst>
                                  <p:childTnLst>
                                    <p:animMotion origin="layout" path="M -3.56836E-6 -3.7037E-7 L 0.36686 0.15278 " pathEditMode="relative" rAng="0" ptsTypes="AA">
                                      <p:cBhvr>
                                        <p:cTn id="65" dur="500" spd="-99900" fill="hold"/>
                                        <p:tgtEl>
                                          <p:spTgt spid="59"/>
                                        </p:tgtEl>
                                        <p:attrNameLst>
                                          <p:attrName>ppt_x,ppt_y</p:attrName>
                                        </p:attrNameLst>
                                      </p:cBhvr>
                                      <p:rCtr x="18343" y="7639"/>
                                    </p:animMotion>
                                  </p:childTnLst>
                                </p:cTn>
                              </p:par>
                              <p:par>
                                <p:cTn id="66" presetID="1" presetClass="entr" presetSubtype="0" fill="hold" grpId="0" nodeType="withEffect">
                                  <p:stCondLst>
                                    <p:cond delay="0"/>
                                  </p:stCondLst>
                                  <p:childTnLst>
                                    <p:set>
                                      <p:cBhvr>
                                        <p:cTn id="67" dur="1" fill="hold">
                                          <p:stCondLst>
                                            <p:cond delay="0"/>
                                          </p:stCondLst>
                                        </p:cTn>
                                        <p:tgtEl>
                                          <p:spTgt spid="60"/>
                                        </p:tgtEl>
                                        <p:attrNameLst>
                                          <p:attrName>style.visibility</p:attrName>
                                        </p:attrNameLst>
                                      </p:cBhvr>
                                      <p:to>
                                        <p:strVal val="visible"/>
                                      </p:to>
                                    </p:set>
                                  </p:childTnLst>
                                </p:cTn>
                              </p:par>
                              <p:par>
                                <p:cTn id="68" presetID="35" presetClass="path" presetSubtype="0" accel="50000" decel="50000" fill="hold" grpId="1" nodeType="withEffect">
                                  <p:stCondLst>
                                    <p:cond delay="0"/>
                                  </p:stCondLst>
                                  <p:childTnLst>
                                    <p:animMotion origin="layout" path="M 7.85742E-7 -3.33333E-6 L -0.39495 -0.11018 " pathEditMode="relative" rAng="0" ptsTypes="AA">
                                      <p:cBhvr>
                                        <p:cTn id="69" dur="500" spd="-99900" fill="hold"/>
                                        <p:tgtEl>
                                          <p:spTgt spid="60"/>
                                        </p:tgtEl>
                                        <p:attrNameLst>
                                          <p:attrName>ppt_x,ppt_y</p:attrName>
                                        </p:attrNameLst>
                                      </p:cBhvr>
                                      <p:rCtr x="-19748" y="-5509"/>
                                    </p:animMotion>
                                  </p:childTnLst>
                                </p:cTn>
                              </p:par>
                            </p:childTnLst>
                          </p:cTn>
                        </p:par>
                        <p:par>
                          <p:cTn id="70" fill="hold">
                            <p:stCondLst>
                              <p:cond delay="4250"/>
                            </p:stCondLst>
                            <p:childTnLst>
                              <p:par>
                                <p:cTn id="71" presetID="18" presetClass="entr" presetSubtype="3" fill="hold" grpId="0" nodeType="after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strips(upRight)">
                                      <p:cBhvr>
                                        <p:cTn id="7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p:bldP spid="35" grpId="0"/>
      <p:bldP spid="36" grpId="0"/>
      <p:bldP spid="37" grpId="0"/>
      <p:bldP spid="38" grpId="0"/>
      <p:bldP spid="59" grpId="0" animBg="1"/>
      <p:bldP spid="59" grpId="1" animBg="1"/>
      <p:bldP spid="60" grpId="0" animBg="1"/>
      <p:bldP spid="60" grpId="1" animBg="1"/>
      <p:bldP spid="6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任意多边形 58"/>
          <p:cNvSpPr/>
          <p:nvPr/>
        </p:nvSpPr>
        <p:spPr>
          <a:xfrm rot="16200000">
            <a:off x="1510158" y="-192327"/>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0" name="矩形 59"/>
          <p:cNvSpPr/>
          <p:nvPr/>
        </p:nvSpPr>
        <p:spPr bwMode="auto">
          <a:xfrm>
            <a:off x="107504" y="1030748"/>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1" name="文本框 28"/>
          <p:cNvSpPr>
            <a:spLocks noChangeArrowheads="1"/>
          </p:cNvSpPr>
          <p:nvPr/>
        </p:nvSpPr>
        <p:spPr bwMode="auto">
          <a:xfrm>
            <a:off x="415480" y="1112059"/>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公司简介</a:t>
            </a:r>
            <a:endParaRPr lang="zh-CN" altLang="en-US" b="1" dirty="0">
              <a:solidFill>
                <a:srgbClr val="262626"/>
              </a:solidFill>
              <a:latin typeface="微软雅黑" pitchFamily="34" charset="-122"/>
              <a:ea typeface="微软雅黑" pitchFamily="34" charset="-122"/>
              <a:sym typeface="微软雅黑" pitchFamily="34" charset="-122"/>
            </a:endParaRPr>
          </a:p>
        </p:txBody>
      </p:sp>
      <p:sp>
        <p:nvSpPr>
          <p:cNvPr id="62" name="Rectangle 2"/>
          <p:cNvSpPr/>
          <p:nvPr/>
        </p:nvSpPr>
        <p:spPr>
          <a:xfrm>
            <a:off x="898098" y="1961058"/>
            <a:ext cx="3661409" cy="1749591"/>
          </a:xfrm>
          <a:prstGeom prst="rect">
            <a:avLst/>
          </a:prstGeom>
          <a:blipFill>
            <a:blip r:embed="rId2" cstate="screen">
              <a:extLst>
                <a:ext uri="{28A0092B-C50C-407E-A947-70E740481C1C}">
                  <a14:useLocalDpi xmlns:a14="http://schemas.microsoft.com/office/drawing/2010/main"/>
                </a:ext>
              </a:extLst>
            </a:blip>
            <a:srcRect/>
            <a:stretch>
              <a:fillRect/>
            </a:stretch>
          </a:blipFill>
          <a:ln w="28575" cap="flat" cmpd="sng" algn="ctr">
            <a:noFill/>
            <a:prstDash val="solid"/>
          </a:ln>
          <a:effectLst/>
        </p:spPr>
        <p:txBody>
          <a:bodyPr lIns="68562" tIns="34281" rIns="68562" bIns="3428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lumMod val="95000"/>
                </a:srgbClr>
              </a:solidFill>
              <a:effectLst/>
              <a:uLnTx/>
              <a:uFillTx/>
              <a:latin typeface="Calibri"/>
              <a:ea typeface="宋体"/>
              <a:cs typeface="+mn-cs"/>
            </a:endParaRPr>
          </a:p>
        </p:txBody>
      </p:sp>
      <p:sp>
        <p:nvSpPr>
          <p:cNvPr id="63" name="Rectangle 3"/>
          <p:cNvSpPr/>
          <p:nvPr/>
        </p:nvSpPr>
        <p:spPr>
          <a:xfrm>
            <a:off x="896899" y="1961058"/>
            <a:ext cx="3662608" cy="1752600"/>
          </a:xfrm>
          <a:prstGeom prst="rect">
            <a:avLst/>
          </a:prstGeom>
          <a:solidFill>
            <a:srgbClr val="000000">
              <a:lumMod val="85000"/>
              <a:lumOff val="15000"/>
              <a:alpha val="87059"/>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lumMod val="95000"/>
                </a:srgbClr>
              </a:solidFill>
              <a:effectLst/>
              <a:uLnTx/>
              <a:uFillTx/>
              <a:latin typeface="Calibri"/>
              <a:ea typeface="宋体"/>
              <a:cs typeface="+mn-cs"/>
            </a:endParaRPr>
          </a:p>
        </p:txBody>
      </p:sp>
      <p:sp>
        <p:nvSpPr>
          <p:cNvPr id="64" name="矩形 63"/>
          <p:cNvSpPr/>
          <p:nvPr/>
        </p:nvSpPr>
        <p:spPr>
          <a:xfrm>
            <a:off x="3355681" y="2247649"/>
            <a:ext cx="984615" cy="323159"/>
          </a:xfrm>
          <a:prstGeom prst="rect">
            <a:avLst/>
          </a:prstGeom>
        </p:spPr>
        <p:txBody>
          <a:bodyPr wrap="none" lIns="68555" tIns="34278" rIns="68555" bIns="34278">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FFFFFF">
                    <a:lumMod val="95000"/>
                  </a:srgbClr>
                </a:solidFill>
                <a:effectLst/>
                <a:uLnTx/>
                <a:uFillTx/>
                <a:latin typeface="微软雅黑" pitchFamily="34" charset="-122"/>
                <a:ea typeface="微软雅黑" pitchFamily="34" charset="-122"/>
              </a:rPr>
              <a:t>关于我们</a:t>
            </a:r>
            <a:endParaRPr kumimoji="0" lang="en-US" altLang="zh-CN" sz="1600" b="1" i="0" u="none" strike="noStrike" kern="0" cap="none" spc="0" normalizeH="0" baseline="0" noProof="0" dirty="0">
              <a:ln>
                <a:noFill/>
              </a:ln>
              <a:solidFill>
                <a:srgbClr val="FFFFFF">
                  <a:lumMod val="95000"/>
                </a:srgbClr>
              </a:solidFill>
              <a:effectLst/>
              <a:uLnTx/>
              <a:uFillTx/>
              <a:latin typeface="微软雅黑" pitchFamily="34" charset="-122"/>
              <a:ea typeface="微软雅黑" pitchFamily="34" charset="-122"/>
            </a:endParaRPr>
          </a:p>
        </p:txBody>
      </p:sp>
      <p:sp>
        <p:nvSpPr>
          <p:cNvPr id="65" name="矩形 47"/>
          <p:cNvSpPr>
            <a:spLocks noChangeArrowheads="1"/>
          </p:cNvSpPr>
          <p:nvPr/>
        </p:nvSpPr>
        <p:spPr bwMode="auto">
          <a:xfrm>
            <a:off x="1155677" y="2587068"/>
            <a:ext cx="3268988" cy="66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30000"/>
              </a:lnSpc>
              <a:spcBef>
                <a:spcPct val="0"/>
              </a:spcBef>
              <a:spcAft>
                <a:spcPts val="0"/>
              </a:spcAft>
              <a:buClrTx/>
              <a:buSzTx/>
              <a:buFont typeface="Arial" charset="0"/>
              <a:buNone/>
              <a:tabLst/>
              <a:defRPr/>
            </a:pP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Calibri" pitchFamily="34" charset="0"/>
              </a:rPr>
              <a:t>第一</a:t>
            </a:r>
            <a:r>
              <a:rPr kumimoji="0" lang="en-US" altLang="zh-CN"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Calibri" pitchFamily="34" charset="0"/>
              </a:rPr>
              <a:t>PPT</a:t>
            </a:r>
            <a:r>
              <a:rPr kumimoji="0" lang="zh-CN" altLang="en-US" sz="1000" b="0"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sym typeface="Calibri" pitchFamily="34" charset="0"/>
              </a:rPr>
              <a:t>在</a:t>
            </a:r>
            <a:r>
              <a:rPr kumimoji="0" lang="en-US" altLang="zh-CN"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Calibri" pitchFamily="34" charset="0"/>
              </a:rPr>
              <a:t>2008</a:t>
            </a:r>
            <a:r>
              <a:rPr kumimoji="0" lang="zh-CN" altLang="en-US"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Calibri" pitchFamily="34" charset="0"/>
              </a:rPr>
              <a:t>年</a:t>
            </a:r>
            <a:r>
              <a:rPr kumimoji="0" lang="en-US" altLang="zh-CN"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Calibri" pitchFamily="34" charset="0"/>
              </a:rPr>
              <a:t>8</a:t>
            </a:r>
            <a:r>
              <a:rPr kumimoji="0" lang="zh-CN" altLang="en-US"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Calibri" pitchFamily="34" charset="0"/>
              </a:rPr>
              <a:t>月</a:t>
            </a:r>
            <a:r>
              <a:rPr kumimoji="0" lang="en-US" altLang="zh-CN"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Calibri" pitchFamily="34" charset="0"/>
              </a:rPr>
              <a:t>8</a:t>
            </a:r>
            <a:r>
              <a:rPr kumimoji="0" lang="zh-CN" altLang="en-US"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Calibri" pitchFamily="34" charset="0"/>
              </a:rPr>
              <a:t>日</a:t>
            </a:r>
            <a:r>
              <a:rPr kumimoji="0" lang="en-US" altLang="zh-CN"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Calibri" pitchFamily="34" charset="0"/>
              </a:rPr>
              <a:t>(</a:t>
            </a:r>
            <a:r>
              <a:rPr kumimoji="0" lang="zh-CN" altLang="en-US"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Calibri" pitchFamily="34" charset="0"/>
              </a:rPr>
              <a:t>奥运会开幕</a:t>
            </a:r>
            <a:r>
              <a:rPr kumimoji="0" lang="en-US" altLang="zh-CN"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Calibri" pitchFamily="34" charset="0"/>
              </a:rPr>
              <a:t>)</a:t>
            </a:r>
            <a:r>
              <a:rPr kumimoji="0" lang="zh-CN" altLang="en-US"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Calibri" pitchFamily="34" charset="0"/>
              </a:rPr>
              <a:t>兴建，是设计作品交易平台，主要经营正版设计稿，正版摄影图，正版插画，正版</a:t>
            </a:r>
            <a:r>
              <a:rPr kumimoji="0" lang="en-US" altLang="zh-CN"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Calibri" pitchFamily="34" charset="0"/>
              </a:rPr>
              <a:t>3d</a:t>
            </a:r>
            <a:r>
              <a:rPr kumimoji="0" lang="zh-CN" altLang="en-US"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Calibri" pitchFamily="34" charset="0"/>
              </a:rPr>
              <a:t>模型，正版</a:t>
            </a:r>
            <a:r>
              <a:rPr kumimoji="0" lang="en-US" altLang="zh-CN"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Calibri" pitchFamily="34" charset="0"/>
              </a:rPr>
              <a:t>flash</a:t>
            </a:r>
            <a:r>
              <a:rPr kumimoji="0" lang="zh-CN" altLang="en-US"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Calibri" pitchFamily="34" charset="0"/>
              </a:rPr>
              <a:t>源文件等销售。</a:t>
            </a:r>
            <a:endParaRPr kumimoji="0" lang="zh-CN" altLang="en-US"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endParaRPr>
          </a:p>
        </p:txBody>
      </p:sp>
      <p:sp>
        <p:nvSpPr>
          <p:cNvPr id="66" name="Oval 4"/>
          <p:cNvSpPr/>
          <p:nvPr/>
        </p:nvSpPr>
        <p:spPr>
          <a:xfrm>
            <a:off x="1528521" y="4094224"/>
            <a:ext cx="469721" cy="471923"/>
          </a:xfrm>
          <a:prstGeom prst="ellipse">
            <a:avLst/>
          </a:prstGeom>
          <a:solidFill>
            <a:srgbClr val="000000">
              <a:lumMod val="50000"/>
              <a:lumOff val="5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lumMod val="95000"/>
                </a:srgbClr>
              </a:solidFill>
              <a:effectLst/>
              <a:uLnTx/>
              <a:uFillTx/>
              <a:latin typeface="Calibri"/>
              <a:ea typeface="宋体"/>
              <a:cs typeface="+mn-cs"/>
            </a:endParaRPr>
          </a:p>
        </p:txBody>
      </p:sp>
      <p:sp>
        <p:nvSpPr>
          <p:cNvPr id="67" name="Oval 12"/>
          <p:cNvSpPr/>
          <p:nvPr/>
        </p:nvSpPr>
        <p:spPr>
          <a:xfrm>
            <a:off x="3420772" y="4087612"/>
            <a:ext cx="476301" cy="478535"/>
          </a:xfrm>
          <a:prstGeom prst="ellipse">
            <a:avLst/>
          </a:prstGeom>
          <a:solidFill>
            <a:srgbClr val="000000">
              <a:lumMod val="50000"/>
              <a:lumOff val="5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lumMod val="95000"/>
                </a:srgbClr>
              </a:solidFill>
              <a:effectLst/>
              <a:uLnTx/>
              <a:uFillTx/>
              <a:latin typeface="Calibri"/>
              <a:ea typeface="宋体"/>
              <a:cs typeface="+mn-cs"/>
            </a:endParaRPr>
          </a:p>
        </p:txBody>
      </p:sp>
      <p:sp>
        <p:nvSpPr>
          <p:cNvPr id="68" name="Oval 14"/>
          <p:cNvSpPr/>
          <p:nvPr/>
        </p:nvSpPr>
        <p:spPr>
          <a:xfrm>
            <a:off x="5223674" y="4094224"/>
            <a:ext cx="468682" cy="471923"/>
          </a:xfrm>
          <a:prstGeom prst="ellipse">
            <a:avLst/>
          </a:prstGeom>
          <a:solidFill>
            <a:srgbClr val="C00000"/>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lumMod val="95000"/>
                </a:srgbClr>
              </a:solidFill>
              <a:effectLst/>
              <a:uLnTx/>
              <a:uFillTx/>
              <a:latin typeface="Calibri"/>
              <a:ea typeface="宋体"/>
              <a:cs typeface="+mn-cs"/>
            </a:endParaRPr>
          </a:p>
        </p:txBody>
      </p:sp>
      <p:sp>
        <p:nvSpPr>
          <p:cNvPr id="69" name="Oval 16"/>
          <p:cNvSpPr/>
          <p:nvPr/>
        </p:nvSpPr>
        <p:spPr>
          <a:xfrm>
            <a:off x="7095875" y="4094787"/>
            <a:ext cx="468124" cy="471361"/>
          </a:xfrm>
          <a:prstGeom prst="ellipse">
            <a:avLst/>
          </a:prstGeom>
          <a:solidFill>
            <a:srgbClr val="FFFFFF">
              <a:lumMod val="5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lumMod val="95000"/>
                </a:srgbClr>
              </a:solidFill>
              <a:effectLst/>
              <a:uLnTx/>
              <a:uFillTx/>
              <a:latin typeface="Calibri"/>
              <a:ea typeface="宋体"/>
              <a:cs typeface="+mn-cs"/>
            </a:endParaRPr>
          </a:p>
        </p:txBody>
      </p:sp>
      <p:grpSp>
        <p:nvGrpSpPr>
          <p:cNvPr id="70" name="Group 20"/>
          <p:cNvGrpSpPr/>
          <p:nvPr/>
        </p:nvGrpSpPr>
        <p:grpSpPr>
          <a:xfrm>
            <a:off x="1635386" y="4198702"/>
            <a:ext cx="263040" cy="264742"/>
            <a:chOff x="7971783" y="2080670"/>
            <a:chExt cx="401822" cy="404317"/>
          </a:xfrm>
          <a:solidFill>
            <a:srgbClr val="FFFFFF"/>
          </a:solidFill>
        </p:grpSpPr>
        <p:sp>
          <p:nvSpPr>
            <p:cNvPr id="71"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72"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grpSp>
      <p:grpSp>
        <p:nvGrpSpPr>
          <p:cNvPr id="73" name="Group 23"/>
          <p:cNvGrpSpPr/>
          <p:nvPr/>
        </p:nvGrpSpPr>
        <p:grpSpPr>
          <a:xfrm>
            <a:off x="3553568" y="4200543"/>
            <a:ext cx="258441" cy="225366"/>
            <a:chOff x="7540014" y="4306907"/>
            <a:chExt cx="389342" cy="339426"/>
          </a:xfrm>
          <a:solidFill>
            <a:srgbClr val="FFFFFF"/>
          </a:solidFill>
        </p:grpSpPr>
        <p:sp>
          <p:nvSpPr>
            <p:cNvPr id="74" name="Freeform 110"/>
            <p:cNvSpPr>
              <a:spLocks/>
            </p:cNvSpPr>
            <p:nvPr/>
          </p:nvSpPr>
          <p:spPr bwMode="auto">
            <a:xfrm>
              <a:off x="7799575" y="4409234"/>
              <a:ext cx="102328" cy="102328"/>
            </a:xfrm>
            <a:custGeom>
              <a:avLst/>
              <a:gdLst>
                <a:gd name="T0" fmla="*/ 0 w 41"/>
                <a:gd name="T1" fmla="*/ 39 h 41"/>
                <a:gd name="T2" fmla="*/ 3 w 41"/>
                <a:gd name="T3" fmla="*/ 41 h 41"/>
                <a:gd name="T4" fmla="*/ 41 w 41"/>
                <a:gd name="T5" fmla="*/ 3 h 41"/>
                <a:gd name="T6" fmla="*/ 39 w 41"/>
                <a:gd name="T7" fmla="*/ 0 h 41"/>
                <a:gd name="T8" fmla="*/ 0 w 41"/>
                <a:gd name="T9" fmla="*/ 39 h 41"/>
              </a:gdLst>
              <a:ahLst/>
              <a:cxnLst>
                <a:cxn ang="0">
                  <a:pos x="T0" y="T1"/>
                </a:cxn>
                <a:cxn ang="0">
                  <a:pos x="T2" y="T3"/>
                </a:cxn>
                <a:cxn ang="0">
                  <a:pos x="T4" y="T5"/>
                </a:cxn>
                <a:cxn ang="0">
                  <a:pos x="T6" y="T7"/>
                </a:cxn>
                <a:cxn ang="0">
                  <a:pos x="T8" y="T9"/>
                </a:cxn>
              </a:cxnLst>
              <a:rect l="0" t="0" r="r" b="b"/>
              <a:pathLst>
                <a:path w="41" h="41">
                  <a:moveTo>
                    <a:pt x="0" y="39"/>
                  </a:moveTo>
                  <a:lnTo>
                    <a:pt x="3" y="41"/>
                  </a:lnTo>
                  <a:lnTo>
                    <a:pt x="41" y="3"/>
                  </a:lnTo>
                  <a:lnTo>
                    <a:pt x="39" y="0"/>
                  </a:lnTo>
                  <a:lnTo>
                    <a:pt x="0" y="3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75" name="Freeform 111"/>
            <p:cNvSpPr>
              <a:spLocks/>
            </p:cNvSpPr>
            <p:nvPr/>
          </p:nvSpPr>
          <p:spPr bwMode="auto">
            <a:xfrm>
              <a:off x="7777112" y="4381780"/>
              <a:ext cx="109814" cy="114806"/>
            </a:xfrm>
            <a:custGeom>
              <a:avLst/>
              <a:gdLst>
                <a:gd name="T0" fmla="*/ 37 w 44"/>
                <a:gd name="T1" fmla="*/ 0 h 46"/>
                <a:gd name="T2" fmla="*/ 0 w 44"/>
                <a:gd name="T3" fmla="*/ 39 h 46"/>
                <a:gd name="T4" fmla="*/ 6 w 44"/>
                <a:gd name="T5" fmla="*/ 46 h 46"/>
                <a:gd name="T6" fmla="*/ 44 w 44"/>
                <a:gd name="T7" fmla="*/ 8 h 46"/>
                <a:gd name="T8" fmla="*/ 37 w 44"/>
                <a:gd name="T9" fmla="*/ 0 h 46"/>
              </a:gdLst>
              <a:ahLst/>
              <a:cxnLst>
                <a:cxn ang="0">
                  <a:pos x="T0" y="T1"/>
                </a:cxn>
                <a:cxn ang="0">
                  <a:pos x="T2" y="T3"/>
                </a:cxn>
                <a:cxn ang="0">
                  <a:pos x="T4" y="T5"/>
                </a:cxn>
                <a:cxn ang="0">
                  <a:pos x="T6" y="T7"/>
                </a:cxn>
                <a:cxn ang="0">
                  <a:pos x="T8" y="T9"/>
                </a:cxn>
              </a:cxnLst>
              <a:rect l="0" t="0" r="r" b="b"/>
              <a:pathLst>
                <a:path w="44" h="46">
                  <a:moveTo>
                    <a:pt x="37" y="0"/>
                  </a:moveTo>
                  <a:lnTo>
                    <a:pt x="0" y="39"/>
                  </a:lnTo>
                  <a:lnTo>
                    <a:pt x="6" y="46"/>
                  </a:lnTo>
                  <a:lnTo>
                    <a:pt x="44" y="8"/>
                  </a:lnTo>
                  <a:lnTo>
                    <a:pt x="3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76" name="Freeform 112"/>
            <p:cNvSpPr>
              <a:spLocks/>
            </p:cNvSpPr>
            <p:nvPr/>
          </p:nvSpPr>
          <p:spPr bwMode="auto">
            <a:xfrm>
              <a:off x="7757146" y="4366805"/>
              <a:ext cx="104823" cy="104823"/>
            </a:xfrm>
            <a:custGeom>
              <a:avLst/>
              <a:gdLst>
                <a:gd name="T0" fmla="*/ 0 w 42"/>
                <a:gd name="T1" fmla="*/ 38 h 42"/>
                <a:gd name="T2" fmla="*/ 4 w 42"/>
                <a:gd name="T3" fmla="*/ 42 h 42"/>
                <a:gd name="T4" fmla="*/ 42 w 42"/>
                <a:gd name="T5" fmla="*/ 4 h 42"/>
                <a:gd name="T6" fmla="*/ 38 w 42"/>
                <a:gd name="T7" fmla="*/ 0 h 42"/>
                <a:gd name="T8" fmla="*/ 0 w 42"/>
                <a:gd name="T9" fmla="*/ 38 h 42"/>
              </a:gdLst>
              <a:ahLst/>
              <a:cxnLst>
                <a:cxn ang="0">
                  <a:pos x="T0" y="T1"/>
                </a:cxn>
                <a:cxn ang="0">
                  <a:pos x="T2" y="T3"/>
                </a:cxn>
                <a:cxn ang="0">
                  <a:pos x="T4" y="T5"/>
                </a:cxn>
                <a:cxn ang="0">
                  <a:pos x="T6" y="T7"/>
                </a:cxn>
                <a:cxn ang="0">
                  <a:pos x="T8" y="T9"/>
                </a:cxn>
              </a:cxnLst>
              <a:rect l="0" t="0" r="r" b="b"/>
              <a:pathLst>
                <a:path w="42" h="42">
                  <a:moveTo>
                    <a:pt x="0" y="38"/>
                  </a:moveTo>
                  <a:lnTo>
                    <a:pt x="4" y="42"/>
                  </a:lnTo>
                  <a:lnTo>
                    <a:pt x="42" y="4"/>
                  </a:lnTo>
                  <a:lnTo>
                    <a:pt x="38" y="0"/>
                  </a:lnTo>
                  <a:lnTo>
                    <a:pt x="0"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77" name="Freeform 113"/>
            <p:cNvSpPr>
              <a:spLocks/>
            </p:cNvSpPr>
            <p:nvPr/>
          </p:nvSpPr>
          <p:spPr bwMode="auto">
            <a:xfrm>
              <a:off x="7729693" y="4469133"/>
              <a:ext cx="69882" cy="69882"/>
            </a:xfrm>
            <a:custGeom>
              <a:avLst/>
              <a:gdLst>
                <a:gd name="T0" fmla="*/ 28 w 28"/>
                <a:gd name="T1" fmla="*/ 20 h 28"/>
                <a:gd name="T2" fmla="*/ 8 w 28"/>
                <a:gd name="T3" fmla="*/ 0 h 28"/>
                <a:gd name="T4" fmla="*/ 0 w 28"/>
                <a:gd name="T5" fmla="*/ 20 h 28"/>
                <a:gd name="T6" fmla="*/ 9 w 28"/>
                <a:gd name="T7" fmla="*/ 28 h 28"/>
                <a:gd name="T8" fmla="*/ 28 w 28"/>
                <a:gd name="T9" fmla="*/ 20 h 28"/>
              </a:gdLst>
              <a:ahLst/>
              <a:cxnLst>
                <a:cxn ang="0">
                  <a:pos x="T0" y="T1"/>
                </a:cxn>
                <a:cxn ang="0">
                  <a:pos x="T2" y="T3"/>
                </a:cxn>
                <a:cxn ang="0">
                  <a:pos x="T4" y="T5"/>
                </a:cxn>
                <a:cxn ang="0">
                  <a:pos x="T6" y="T7"/>
                </a:cxn>
                <a:cxn ang="0">
                  <a:pos x="T8" y="T9"/>
                </a:cxn>
              </a:cxnLst>
              <a:rect l="0" t="0" r="r" b="b"/>
              <a:pathLst>
                <a:path w="28" h="28">
                  <a:moveTo>
                    <a:pt x="28" y="20"/>
                  </a:moveTo>
                  <a:lnTo>
                    <a:pt x="8" y="0"/>
                  </a:lnTo>
                  <a:lnTo>
                    <a:pt x="0" y="20"/>
                  </a:lnTo>
                  <a:lnTo>
                    <a:pt x="9" y="28"/>
                  </a:lnTo>
                  <a:lnTo>
                    <a:pt x="28"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78" name="Freeform 114"/>
            <p:cNvSpPr>
              <a:spLocks/>
            </p:cNvSpPr>
            <p:nvPr/>
          </p:nvSpPr>
          <p:spPr bwMode="auto">
            <a:xfrm>
              <a:off x="7712222" y="4526535"/>
              <a:ext cx="34941" cy="32446"/>
            </a:xfrm>
            <a:custGeom>
              <a:avLst/>
              <a:gdLst>
                <a:gd name="T0" fmla="*/ 0 w 14"/>
                <a:gd name="T1" fmla="*/ 13 h 13"/>
                <a:gd name="T2" fmla="*/ 14 w 14"/>
                <a:gd name="T3" fmla="*/ 6 h 13"/>
                <a:gd name="T4" fmla="*/ 6 w 14"/>
                <a:gd name="T5" fmla="*/ 0 h 13"/>
                <a:gd name="T6" fmla="*/ 0 w 14"/>
                <a:gd name="T7" fmla="*/ 13 h 13"/>
              </a:gdLst>
              <a:ahLst/>
              <a:cxnLst>
                <a:cxn ang="0">
                  <a:pos x="T0" y="T1"/>
                </a:cxn>
                <a:cxn ang="0">
                  <a:pos x="T2" y="T3"/>
                </a:cxn>
                <a:cxn ang="0">
                  <a:pos x="T4" y="T5"/>
                </a:cxn>
                <a:cxn ang="0">
                  <a:pos x="T6" y="T7"/>
                </a:cxn>
              </a:cxnLst>
              <a:rect l="0" t="0" r="r" b="b"/>
              <a:pathLst>
                <a:path w="14" h="13">
                  <a:moveTo>
                    <a:pt x="0" y="13"/>
                  </a:moveTo>
                  <a:lnTo>
                    <a:pt x="14" y="6"/>
                  </a:lnTo>
                  <a:lnTo>
                    <a:pt x="6" y="0"/>
                  </a:lnTo>
                  <a:lnTo>
                    <a:pt x="0"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79" name="Freeform 115"/>
            <p:cNvSpPr>
              <a:spLocks/>
            </p:cNvSpPr>
            <p:nvPr/>
          </p:nvSpPr>
          <p:spPr bwMode="auto">
            <a:xfrm>
              <a:off x="7859474" y="4341848"/>
              <a:ext cx="69882" cy="69882"/>
            </a:xfrm>
            <a:custGeom>
              <a:avLst/>
              <a:gdLst>
                <a:gd name="T0" fmla="*/ 7 w 28"/>
                <a:gd name="T1" fmla="*/ 0 h 28"/>
                <a:gd name="T2" fmla="*/ 0 w 28"/>
                <a:gd name="T3" fmla="*/ 8 h 28"/>
                <a:gd name="T4" fmla="*/ 20 w 28"/>
                <a:gd name="T5" fmla="*/ 28 h 28"/>
                <a:gd name="T6" fmla="*/ 28 w 28"/>
                <a:gd name="T7" fmla="*/ 20 h 28"/>
                <a:gd name="T8" fmla="*/ 7 w 28"/>
                <a:gd name="T9" fmla="*/ 0 h 28"/>
              </a:gdLst>
              <a:ahLst/>
              <a:cxnLst>
                <a:cxn ang="0">
                  <a:pos x="T0" y="T1"/>
                </a:cxn>
                <a:cxn ang="0">
                  <a:pos x="T2" y="T3"/>
                </a:cxn>
                <a:cxn ang="0">
                  <a:pos x="T4" y="T5"/>
                </a:cxn>
                <a:cxn ang="0">
                  <a:pos x="T6" y="T7"/>
                </a:cxn>
                <a:cxn ang="0">
                  <a:pos x="T8" y="T9"/>
                </a:cxn>
              </a:cxnLst>
              <a:rect l="0" t="0" r="r" b="b"/>
              <a:pathLst>
                <a:path w="28" h="28">
                  <a:moveTo>
                    <a:pt x="7" y="0"/>
                  </a:moveTo>
                  <a:lnTo>
                    <a:pt x="0" y="8"/>
                  </a:lnTo>
                  <a:lnTo>
                    <a:pt x="20" y="28"/>
                  </a:lnTo>
                  <a:lnTo>
                    <a:pt x="28" y="2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80" name="Freeform 116"/>
            <p:cNvSpPr>
              <a:spLocks/>
            </p:cNvSpPr>
            <p:nvPr/>
          </p:nvSpPr>
          <p:spPr bwMode="auto">
            <a:xfrm>
              <a:off x="7540014" y="4306907"/>
              <a:ext cx="279527" cy="339426"/>
            </a:xfrm>
            <a:custGeom>
              <a:avLst/>
              <a:gdLst>
                <a:gd name="T0" fmla="*/ 104 w 112"/>
                <a:gd name="T1" fmla="*/ 101 h 136"/>
                <a:gd name="T2" fmla="*/ 83 w 112"/>
                <a:gd name="T3" fmla="*/ 101 h 136"/>
                <a:gd name="T4" fmla="*/ 83 w 112"/>
                <a:gd name="T5" fmla="*/ 129 h 136"/>
                <a:gd name="T6" fmla="*/ 7 w 112"/>
                <a:gd name="T7" fmla="*/ 129 h 136"/>
                <a:gd name="T8" fmla="*/ 7 w 112"/>
                <a:gd name="T9" fmla="*/ 32 h 136"/>
                <a:gd name="T10" fmla="*/ 104 w 112"/>
                <a:gd name="T11" fmla="*/ 32 h 136"/>
                <a:gd name="T12" fmla="*/ 104 w 112"/>
                <a:gd name="T13" fmla="*/ 40 h 136"/>
                <a:gd name="T14" fmla="*/ 112 w 112"/>
                <a:gd name="T15" fmla="*/ 32 h 136"/>
                <a:gd name="T16" fmla="*/ 112 w 112"/>
                <a:gd name="T17" fmla="*/ 6 h 136"/>
                <a:gd name="T18" fmla="*/ 97 w 112"/>
                <a:gd name="T19" fmla="*/ 6 h 136"/>
                <a:gd name="T20" fmla="*/ 97 w 112"/>
                <a:gd name="T21" fmla="*/ 20 h 136"/>
                <a:gd name="T22" fmla="*/ 95 w 112"/>
                <a:gd name="T23" fmla="*/ 20 h 136"/>
                <a:gd name="T24" fmla="*/ 95 w 112"/>
                <a:gd name="T25" fmla="*/ 0 h 136"/>
                <a:gd name="T26" fmla="*/ 89 w 112"/>
                <a:gd name="T27" fmla="*/ 0 h 136"/>
                <a:gd name="T28" fmla="*/ 89 w 112"/>
                <a:gd name="T29" fmla="*/ 20 h 136"/>
                <a:gd name="T30" fmla="*/ 87 w 112"/>
                <a:gd name="T31" fmla="*/ 20 h 136"/>
                <a:gd name="T32" fmla="*/ 87 w 112"/>
                <a:gd name="T33" fmla="*/ 6 h 136"/>
                <a:gd name="T34" fmla="*/ 79 w 112"/>
                <a:gd name="T35" fmla="*/ 6 h 136"/>
                <a:gd name="T36" fmla="*/ 79 w 112"/>
                <a:gd name="T37" fmla="*/ 20 h 136"/>
                <a:gd name="T38" fmla="*/ 76 w 112"/>
                <a:gd name="T39" fmla="*/ 20 h 136"/>
                <a:gd name="T40" fmla="*/ 76 w 112"/>
                <a:gd name="T41" fmla="*/ 0 h 136"/>
                <a:gd name="T42" fmla="*/ 72 w 112"/>
                <a:gd name="T43" fmla="*/ 0 h 136"/>
                <a:gd name="T44" fmla="*/ 72 w 112"/>
                <a:gd name="T45" fmla="*/ 20 h 136"/>
                <a:gd name="T46" fmla="*/ 68 w 112"/>
                <a:gd name="T47" fmla="*/ 20 h 136"/>
                <a:gd name="T48" fmla="*/ 68 w 112"/>
                <a:gd name="T49" fmla="*/ 6 h 136"/>
                <a:gd name="T50" fmla="*/ 60 w 112"/>
                <a:gd name="T51" fmla="*/ 6 h 136"/>
                <a:gd name="T52" fmla="*/ 60 w 112"/>
                <a:gd name="T53" fmla="*/ 20 h 136"/>
                <a:gd name="T54" fmla="*/ 57 w 112"/>
                <a:gd name="T55" fmla="*/ 20 h 136"/>
                <a:gd name="T56" fmla="*/ 57 w 112"/>
                <a:gd name="T57" fmla="*/ 0 h 136"/>
                <a:gd name="T58" fmla="*/ 53 w 112"/>
                <a:gd name="T59" fmla="*/ 0 h 136"/>
                <a:gd name="T60" fmla="*/ 53 w 112"/>
                <a:gd name="T61" fmla="*/ 20 h 136"/>
                <a:gd name="T62" fmla="*/ 51 w 112"/>
                <a:gd name="T63" fmla="*/ 20 h 136"/>
                <a:gd name="T64" fmla="*/ 51 w 112"/>
                <a:gd name="T65" fmla="*/ 6 h 136"/>
                <a:gd name="T66" fmla="*/ 43 w 112"/>
                <a:gd name="T67" fmla="*/ 6 h 136"/>
                <a:gd name="T68" fmla="*/ 43 w 112"/>
                <a:gd name="T69" fmla="*/ 20 h 136"/>
                <a:gd name="T70" fmla="*/ 40 w 112"/>
                <a:gd name="T71" fmla="*/ 20 h 136"/>
                <a:gd name="T72" fmla="*/ 40 w 112"/>
                <a:gd name="T73" fmla="*/ 0 h 136"/>
                <a:gd name="T74" fmla="*/ 35 w 112"/>
                <a:gd name="T75" fmla="*/ 0 h 136"/>
                <a:gd name="T76" fmla="*/ 35 w 112"/>
                <a:gd name="T77" fmla="*/ 20 h 136"/>
                <a:gd name="T78" fmla="*/ 32 w 112"/>
                <a:gd name="T79" fmla="*/ 20 h 136"/>
                <a:gd name="T80" fmla="*/ 32 w 112"/>
                <a:gd name="T81" fmla="*/ 6 h 136"/>
                <a:gd name="T82" fmla="*/ 25 w 112"/>
                <a:gd name="T83" fmla="*/ 6 h 136"/>
                <a:gd name="T84" fmla="*/ 25 w 112"/>
                <a:gd name="T85" fmla="*/ 20 h 136"/>
                <a:gd name="T86" fmla="*/ 23 w 112"/>
                <a:gd name="T87" fmla="*/ 20 h 136"/>
                <a:gd name="T88" fmla="*/ 23 w 112"/>
                <a:gd name="T89" fmla="*/ 0 h 136"/>
                <a:gd name="T90" fmla="*/ 17 w 112"/>
                <a:gd name="T91" fmla="*/ 0 h 136"/>
                <a:gd name="T92" fmla="*/ 17 w 112"/>
                <a:gd name="T93" fmla="*/ 20 h 136"/>
                <a:gd name="T94" fmla="*/ 15 w 112"/>
                <a:gd name="T95" fmla="*/ 20 h 136"/>
                <a:gd name="T96" fmla="*/ 15 w 112"/>
                <a:gd name="T97" fmla="*/ 6 h 136"/>
                <a:gd name="T98" fmla="*/ 0 w 112"/>
                <a:gd name="T99" fmla="*/ 6 h 136"/>
                <a:gd name="T100" fmla="*/ 0 w 112"/>
                <a:gd name="T101" fmla="*/ 24 h 136"/>
                <a:gd name="T102" fmla="*/ 0 w 112"/>
                <a:gd name="T103" fmla="*/ 28 h 136"/>
                <a:gd name="T104" fmla="*/ 0 w 112"/>
                <a:gd name="T105" fmla="*/ 136 h 136"/>
                <a:gd name="T106" fmla="*/ 89 w 112"/>
                <a:gd name="T107" fmla="*/ 136 h 136"/>
                <a:gd name="T108" fmla="*/ 112 w 112"/>
                <a:gd name="T109" fmla="*/ 110 h 136"/>
                <a:gd name="T110" fmla="*/ 112 w 112"/>
                <a:gd name="T111" fmla="*/ 84 h 136"/>
                <a:gd name="T112" fmla="*/ 104 w 112"/>
                <a:gd name="T113" fmla="*/ 92 h 136"/>
                <a:gd name="T114" fmla="*/ 104 w 112"/>
                <a:gd name="T115" fmla="*/ 101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2" h="136">
                  <a:moveTo>
                    <a:pt x="104" y="101"/>
                  </a:moveTo>
                  <a:lnTo>
                    <a:pt x="83" y="101"/>
                  </a:lnTo>
                  <a:lnTo>
                    <a:pt x="83" y="129"/>
                  </a:lnTo>
                  <a:lnTo>
                    <a:pt x="7" y="129"/>
                  </a:lnTo>
                  <a:lnTo>
                    <a:pt x="7" y="32"/>
                  </a:lnTo>
                  <a:lnTo>
                    <a:pt x="104" y="32"/>
                  </a:lnTo>
                  <a:lnTo>
                    <a:pt x="104" y="40"/>
                  </a:lnTo>
                  <a:lnTo>
                    <a:pt x="112" y="32"/>
                  </a:lnTo>
                  <a:lnTo>
                    <a:pt x="112" y="6"/>
                  </a:lnTo>
                  <a:lnTo>
                    <a:pt x="97" y="6"/>
                  </a:lnTo>
                  <a:lnTo>
                    <a:pt x="97" y="20"/>
                  </a:lnTo>
                  <a:lnTo>
                    <a:pt x="95" y="20"/>
                  </a:lnTo>
                  <a:lnTo>
                    <a:pt x="95" y="0"/>
                  </a:lnTo>
                  <a:lnTo>
                    <a:pt x="89" y="0"/>
                  </a:lnTo>
                  <a:lnTo>
                    <a:pt x="89" y="20"/>
                  </a:lnTo>
                  <a:lnTo>
                    <a:pt x="87" y="20"/>
                  </a:lnTo>
                  <a:lnTo>
                    <a:pt x="87" y="6"/>
                  </a:lnTo>
                  <a:lnTo>
                    <a:pt x="79" y="6"/>
                  </a:lnTo>
                  <a:lnTo>
                    <a:pt x="79" y="20"/>
                  </a:lnTo>
                  <a:lnTo>
                    <a:pt x="76" y="20"/>
                  </a:lnTo>
                  <a:lnTo>
                    <a:pt x="76" y="0"/>
                  </a:lnTo>
                  <a:lnTo>
                    <a:pt x="72" y="0"/>
                  </a:lnTo>
                  <a:lnTo>
                    <a:pt x="72" y="20"/>
                  </a:lnTo>
                  <a:lnTo>
                    <a:pt x="68" y="20"/>
                  </a:lnTo>
                  <a:lnTo>
                    <a:pt x="68" y="6"/>
                  </a:lnTo>
                  <a:lnTo>
                    <a:pt x="60" y="6"/>
                  </a:lnTo>
                  <a:lnTo>
                    <a:pt x="60" y="20"/>
                  </a:lnTo>
                  <a:lnTo>
                    <a:pt x="57" y="20"/>
                  </a:lnTo>
                  <a:lnTo>
                    <a:pt x="57" y="0"/>
                  </a:lnTo>
                  <a:lnTo>
                    <a:pt x="53" y="0"/>
                  </a:lnTo>
                  <a:lnTo>
                    <a:pt x="53" y="20"/>
                  </a:lnTo>
                  <a:lnTo>
                    <a:pt x="51" y="20"/>
                  </a:lnTo>
                  <a:lnTo>
                    <a:pt x="51" y="6"/>
                  </a:lnTo>
                  <a:lnTo>
                    <a:pt x="43" y="6"/>
                  </a:lnTo>
                  <a:lnTo>
                    <a:pt x="43" y="20"/>
                  </a:lnTo>
                  <a:lnTo>
                    <a:pt x="40" y="20"/>
                  </a:lnTo>
                  <a:lnTo>
                    <a:pt x="40" y="0"/>
                  </a:lnTo>
                  <a:lnTo>
                    <a:pt x="35" y="0"/>
                  </a:lnTo>
                  <a:lnTo>
                    <a:pt x="35" y="20"/>
                  </a:lnTo>
                  <a:lnTo>
                    <a:pt x="32" y="20"/>
                  </a:lnTo>
                  <a:lnTo>
                    <a:pt x="32" y="6"/>
                  </a:lnTo>
                  <a:lnTo>
                    <a:pt x="25" y="6"/>
                  </a:lnTo>
                  <a:lnTo>
                    <a:pt x="25" y="20"/>
                  </a:lnTo>
                  <a:lnTo>
                    <a:pt x="23" y="20"/>
                  </a:lnTo>
                  <a:lnTo>
                    <a:pt x="23" y="0"/>
                  </a:lnTo>
                  <a:lnTo>
                    <a:pt x="17" y="0"/>
                  </a:lnTo>
                  <a:lnTo>
                    <a:pt x="17" y="20"/>
                  </a:lnTo>
                  <a:lnTo>
                    <a:pt x="15" y="20"/>
                  </a:lnTo>
                  <a:lnTo>
                    <a:pt x="15" y="6"/>
                  </a:lnTo>
                  <a:lnTo>
                    <a:pt x="0" y="6"/>
                  </a:lnTo>
                  <a:lnTo>
                    <a:pt x="0" y="24"/>
                  </a:lnTo>
                  <a:lnTo>
                    <a:pt x="0" y="28"/>
                  </a:lnTo>
                  <a:lnTo>
                    <a:pt x="0" y="136"/>
                  </a:lnTo>
                  <a:lnTo>
                    <a:pt x="89" y="136"/>
                  </a:lnTo>
                  <a:lnTo>
                    <a:pt x="112" y="110"/>
                  </a:lnTo>
                  <a:lnTo>
                    <a:pt x="112" y="84"/>
                  </a:lnTo>
                  <a:lnTo>
                    <a:pt x="104" y="92"/>
                  </a:lnTo>
                  <a:lnTo>
                    <a:pt x="104" y="1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81" name="Rectangle 117"/>
            <p:cNvSpPr>
              <a:spLocks noChangeArrowheads="1"/>
            </p:cNvSpPr>
            <p:nvPr/>
          </p:nvSpPr>
          <p:spPr bwMode="auto">
            <a:xfrm>
              <a:off x="7589930" y="4421713"/>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82" name="Rectangle 118"/>
            <p:cNvSpPr>
              <a:spLocks noChangeArrowheads="1"/>
            </p:cNvSpPr>
            <p:nvPr/>
          </p:nvSpPr>
          <p:spPr bwMode="auto">
            <a:xfrm>
              <a:off x="7589930" y="4461645"/>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83" name="Rectangle 119"/>
            <p:cNvSpPr>
              <a:spLocks noChangeArrowheads="1"/>
            </p:cNvSpPr>
            <p:nvPr/>
          </p:nvSpPr>
          <p:spPr bwMode="auto">
            <a:xfrm>
              <a:off x="7589930" y="4506569"/>
              <a:ext cx="109814" cy="149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84" name="Rectangle 120"/>
            <p:cNvSpPr>
              <a:spLocks noChangeArrowheads="1"/>
            </p:cNvSpPr>
            <p:nvPr/>
          </p:nvSpPr>
          <p:spPr bwMode="auto">
            <a:xfrm>
              <a:off x="7589930" y="4548998"/>
              <a:ext cx="109814" cy="1747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grpSp>
      <p:grpSp>
        <p:nvGrpSpPr>
          <p:cNvPr id="85" name="Group 35"/>
          <p:cNvGrpSpPr/>
          <p:nvPr/>
        </p:nvGrpSpPr>
        <p:grpSpPr>
          <a:xfrm>
            <a:off x="7197318" y="4198702"/>
            <a:ext cx="248040" cy="246473"/>
            <a:chOff x="6853673" y="3715407"/>
            <a:chExt cx="379359" cy="376864"/>
          </a:xfrm>
          <a:solidFill>
            <a:srgbClr val="FFFFFF"/>
          </a:solidFill>
        </p:grpSpPr>
        <p:sp>
          <p:nvSpPr>
            <p:cNvPr id="86" name="Freeform 150"/>
            <p:cNvSpPr>
              <a:spLocks noEditPoints="1"/>
            </p:cNvSpPr>
            <p:nvPr/>
          </p:nvSpPr>
          <p:spPr bwMode="auto">
            <a:xfrm>
              <a:off x="6853673" y="3715407"/>
              <a:ext cx="379359" cy="376864"/>
            </a:xfrm>
            <a:custGeom>
              <a:avLst/>
              <a:gdLst>
                <a:gd name="T0" fmla="*/ 57 w 114"/>
                <a:gd name="T1" fmla="*/ 0 h 114"/>
                <a:gd name="T2" fmla="*/ 0 w 114"/>
                <a:gd name="T3" fmla="*/ 57 h 114"/>
                <a:gd name="T4" fmla="*/ 57 w 114"/>
                <a:gd name="T5" fmla="*/ 114 h 114"/>
                <a:gd name="T6" fmla="*/ 114 w 114"/>
                <a:gd name="T7" fmla="*/ 57 h 114"/>
                <a:gd name="T8" fmla="*/ 57 w 114"/>
                <a:gd name="T9" fmla="*/ 0 h 114"/>
                <a:gd name="T10" fmla="*/ 57 w 114"/>
                <a:gd name="T11" fmla="*/ 108 h 114"/>
                <a:gd name="T12" fmla="*/ 6 w 114"/>
                <a:gd name="T13" fmla="*/ 57 h 114"/>
                <a:gd name="T14" fmla="*/ 57 w 114"/>
                <a:gd name="T15" fmla="*/ 6 h 114"/>
                <a:gd name="T16" fmla="*/ 108 w 114"/>
                <a:gd name="T17" fmla="*/ 57 h 114"/>
                <a:gd name="T18" fmla="*/ 57 w 114"/>
                <a:gd name="T19" fmla="*/ 10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4" h="114">
                  <a:moveTo>
                    <a:pt x="57" y="0"/>
                  </a:moveTo>
                  <a:cubicBezTo>
                    <a:pt x="25" y="0"/>
                    <a:pt x="0" y="25"/>
                    <a:pt x="0" y="57"/>
                  </a:cubicBezTo>
                  <a:cubicBezTo>
                    <a:pt x="0" y="89"/>
                    <a:pt x="25" y="114"/>
                    <a:pt x="57" y="114"/>
                  </a:cubicBezTo>
                  <a:cubicBezTo>
                    <a:pt x="89" y="114"/>
                    <a:pt x="114" y="89"/>
                    <a:pt x="114" y="57"/>
                  </a:cubicBezTo>
                  <a:cubicBezTo>
                    <a:pt x="114" y="25"/>
                    <a:pt x="89" y="0"/>
                    <a:pt x="57" y="0"/>
                  </a:cubicBezTo>
                  <a:close/>
                  <a:moveTo>
                    <a:pt x="57" y="108"/>
                  </a:moveTo>
                  <a:cubicBezTo>
                    <a:pt x="29" y="108"/>
                    <a:pt x="6" y="85"/>
                    <a:pt x="6" y="57"/>
                  </a:cubicBezTo>
                  <a:cubicBezTo>
                    <a:pt x="6" y="29"/>
                    <a:pt x="29" y="6"/>
                    <a:pt x="57" y="6"/>
                  </a:cubicBezTo>
                  <a:cubicBezTo>
                    <a:pt x="85" y="6"/>
                    <a:pt x="108" y="29"/>
                    <a:pt x="108" y="57"/>
                  </a:cubicBezTo>
                  <a:cubicBezTo>
                    <a:pt x="108" y="85"/>
                    <a:pt x="85" y="108"/>
                    <a:pt x="57"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87" name="Rectangle 151"/>
            <p:cNvSpPr>
              <a:spLocks noChangeArrowheads="1"/>
            </p:cNvSpPr>
            <p:nvPr/>
          </p:nvSpPr>
          <p:spPr bwMode="auto">
            <a:xfrm>
              <a:off x="6998429" y="3987447"/>
              <a:ext cx="22463"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88" name="Rectangle 152"/>
            <p:cNvSpPr>
              <a:spLocks noChangeArrowheads="1"/>
            </p:cNvSpPr>
            <p:nvPr/>
          </p:nvSpPr>
          <p:spPr bwMode="auto">
            <a:xfrm>
              <a:off x="7033370"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89" name="Rectangle 153"/>
            <p:cNvSpPr>
              <a:spLocks noChangeArrowheads="1"/>
            </p:cNvSpPr>
            <p:nvPr/>
          </p:nvSpPr>
          <p:spPr bwMode="auto">
            <a:xfrm>
              <a:off x="7068311" y="3987447"/>
              <a:ext cx="19966" cy="42429"/>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90" name="Freeform 154"/>
            <p:cNvSpPr>
              <a:spLocks/>
            </p:cNvSpPr>
            <p:nvPr/>
          </p:nvSpPr>
          <p:spPr bwMode="auto">
            <a:xfrm>
              <a:off x="6970976" y="3822725"/>
              <a:ext cx="82362" cy="84857"/>
            </a:xfrm>
            <a:custGeom>
              <a:avLst/>
              <a:gdLst>
                <a:gd name="T0" fmla="*/ 19 w 25"/>
                <a:gd name="T1" fmla="*/ 22 h 25"/>
                <a:gd name="T2" fmla="*/ 22 w 25"/>
                <a:gd name="T3" fmla="*/ 25 h 25"/>
                <a:gd name="T4" fmla="*/ 25 w 25"/>
                <a:gd name="T5" fmla="*/ 22 h 25"/>
                <a:gd name="T6" fmla="*/ 22 w 25"/>
                <a:gd name="T7" fmla="*/ 19 h 25"/>
                <a:gd name="T8" fmla="*/ 21 w 25"/>
                <a:gd name="T9" fmla="*/ 19 h 25"/>
                <a:gd name="T10" fmla="*/ 0 w 25"/>
                <a:gd name="T11" fmla="*/ 0 h 25"/>
                <a:gd name="T12" fmla="*/ 19 w 25"/>
                <a:gd name="T13" fmla="*/ 22 h 25"/>
                <a:gd name="T14" fmla="*/ 19 w 25"/>
                <a:gd name="T15" fmla="*/ 22 h 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5" h="25">
                  <a:moveTo>
                    <a:pt x="19" y="22"/>
                  </a:moveTo>
                  <a:cubicBezTo>
                    <a:pt x="19" y="24"/>
                    <a:pt x="20" y="25"/>
                    <a:pt x="22" y="25"/>
                  </a:cubicBezTo>
                  <a:cubicBezTo>
                    <a:pt x="24" y="25"/>
                    <a:pt x="25" y="24"/>
                    <a:pt x="25" y="22"/>
                  </a:cubicBezTo>
                  <a:cubicBezTo>
                    <a:pt x="25" y="21"/>
                    <a:pt x="24" y="19"/>
                    <a:pt x="22" y="19"/>
                  </a:cubicBezTo>
                  <a:cubicBezTo>
                    <a:pt x="22" y="19"/>
                    <a:pt x="22" y="19"/>
                    <a:pt x="21" y="19"/>
                  </a:cubicBezTo>
                  <a:cubicBezTo>
                    <a:pt x="0" y="0"/>
                    <a:pt x="0" y="0"/>
                    <a:pt x="0" y="0"/>
                  </a:cubicBezTo>
                  <a:cubicBezTo>
                    <a:pt x="19" y="22"/>
                    <a:pt x="19" y="22"/>
                    <a:pt x="19" y="22"/>
                  </a:cubicBezTo>
                  <a:cubicBezTo>
                    <a:pt x="19" y="22"/>
                    <a:pt x="19" y="22"/>
                    <a:pt x="19"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91" name="Freeform 155"/>
            <p:cNvSpPr>
              <a:spLocks/>
            </p:cNvSpPr>
            <p:nvPr/>
          </p:nvSpPr>
          <p:spPr bwMode="auto">
            <a:xfrm>
              <a:off x="6921060" y="3987447"/>
              <a:ext cx="22463" cy="19966"/>
            </a:xfrm>
            <a:custGeom>
              <a:avLst/>
              <a:gdLst>
                <a:gd name="T0" fmla="*/ 0 w 9"/>
                <a:gd name="T1" fmla="*/ 6 h 8"/>
                <a:gd name="T2" fmla="*/ 3 w 9"/>
                <a:gd name="T3" fmla="*/ 8 h 8"/>
                <a:gd name="T4" fmla="*/ 9 w 9"/>
                <a:gd name="T5" fmla="*/ 1 h 8"/>
                <a:gd name="T6" fmla="*/ 7 w 9"/>
                <a:gd name="T7" fmla="*/ 0 h 8"/>
                <a:gd name="T8" fmla="*/ 0 w 9"/>
                <a:gd name="T9" fmla="*/ 6 h 8"/>
              </a:gdLst>
              <a:ahLst/>
              <a:cxnLst>
                <a:cxn ang="0">
                  <a:pos x="T0" y="T1"/>
                </a:cxn>
                <a:cxn ang="0">
                  <a:pos x="T2" y="T3"/>
                </a:cxn>
                <a:cxn ang="0">
                  <a:pos x="T4" y="T5"/>
                </a:cxn>
                <a:cxn ang="0">
                  <a:pos x="T6" y="T7"/>
                </a:cxn>
                <a:cxn ang="0">
                  <a:pos x="T8" y="T9"/>
                </a:cxn>
              </a:cxnLst>
              <a:rect l="0" t="0" r="r" b="b"/>
              <a:pathLst>
                <a:path w="9" h="8">
                  <a:moveTo>
                    <a:pt x="0" y="6"/>
                  </a:moveTo>
                  <a:lnTo>
                    <a:pt x="3" y="8"/>
                  </a:lnTo>
                  <a:lnTo>
                    <a:pt x="9" y="1"/>
                  </a:lnTo>
                  <a:lnTo>
                    <a:pt x="7" y="0"/>
                  </a:lnTo>
                  <a:lnTo>
                    <a:pt x="0"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92" name="Freeform 156"/>
            <p:cNvSpPr>
              <a:spLocks/>
            </p:cNvSpPr>
            <p:nvPr/>
          </p:nvSpPr>
          <p:spPr bwMode="auto">
            <a:xfrm>
              <a:off x="6901094" y="3942523"/>
              <a:ext cx="27454" cy="14975"/>
            </a:xfrm>
            <a:custGeom>
              <a:avLst/>
              <a:gdLst>
                <a:gd name="T0" fmla="*/ 9 w 11"/>
                <a:gd name="T1" fmla="*/ 0 h 6"/>
                <a:gd name="T2" fmla="*/ 0 w 11"/>
                <a:gd name="T3" fmla="*/ 3 h 6"/>
                <a:gd name="T4" fmla="*/ 1 w 11"/>
                <a:gd name="T5" fmla="*/ 6 h 6"/>
                <a:gd name="T6" fmla="*/ 11 w 11"/>
                <a:gd name="T7" fmla="*/ 3 h 6"/>
                <a:gd name="T8" fmla="*/ 9 w 11"/>
                <a:gd name="T9" fmla="*/ 0 h 6"/>
              </a:gdLst>
              <a:ahLst/>
              <a:cxnLst>
                <a:cxn ang="0">
                  <a:pos x="T0" y="T1"/>
                </a:cxn>
                <a:cxn ang="0">
                  <a:pos x="T2" y="T3"/>
                </a:cxn>
                <a:cxn ang="0">
                  <a:pos x="T4" y="T5"/>
                </a:cxn>
                <a:cxn ang="0">
                  <a:pos x="T6" y="T7"/>
                </a:cxn>
                <a:cxn ang="0">
                  <a:pos x="T8" y="T9"/>
                </a:cxn>
              </a:cxnLst>
              <a:rect l="0" t="0" r="r" b="b"/>
              <a:pathLst>
                <a:path w="11" h="6">
                  <a:moveTo>
                    <a:pt x="9" y="0"/>
                  </a:moveTo>
                  <a:lnTo>
                    <a:pt x="0" y="3"/>
                  </a:lnTo>
                  <a:lnTo>
                    <a:pt x="1" y="6"/>
                  </a:lnTo>
                  <a:lnTo>
                    <a:pt x="11" y="3"/>
                  </a:lnTo>
                  <a:lnTo>
                    <a:pt x="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93" name="Freeform 157"/>
            <p:cNvSpPr>
              <a:spLocks/>
            </p:cNvSpPr>
            <p:nvPr/>
          </p:nvSpPr>
          <p:spPr bwMode="auto">
            <a:xfrm>
              <a:off x="6933538" y="3790281"/>
              <a:ext cx="19966" cy="22463"/>
            </a:xfrm>
            <a:custGeom>
              <a:avLst/>
              <a:gdLst>
                <a:gd name="T0" fmla="*/ 0 w 8"/>
                <a:gd name="T1" fmla="*/ 3 h 9"/>
                <a:gd name="T2" fmla="*/ 7 w 8"/>
                <a:gd name="T3" fmla="*/ 9 h 9"/>
                <a:gd name="T4" fmla="*/ 8 w 8"/>
                <a:gd name="T5" fmla="*/ 7 h 9"/>
                <a:gd name="T6" fmla="*/ 2 w 8"/>
                <a:gd name="T7" fmla="*/ 0 h 9"/>
                <a:gd name="T8" fmla="*/ 0 w 8"/>
                <a:gd name="T9" fmla="*/ 3 h 9"/>
              </a:gdLst>
              <a:ahLst/>
              <a:cxnLst>
                <a:cxn ang="0">
                  <a:pos x="T0" y="T1"/>
                </a:cxn>
                <a:cxn ang="0">
                  <a:pos x="T2" y="T3"/>
                </a:cxn>
                <a:cxn ang="0">
                  <a:pos x="T4" y="T5"/>
                </a:cxn>
                <a:cxn ang="0">
                  <a:pos x="T6" y="T7"/>
                </a:cxn>
                <a:cxn ang="0">
                  <a:pos x="T8" y="T9"/>
                </a:cxn>
              </a:cxnLst>
              <a:rect l="0" t="0" r="r" b="b"/>
              <a:pathLst>
                <a:path w="8" h="9">
                  <a:moveTo>
                    <a:pt x="0" y="3"/>
                  </a:moveTo>
                  <a:lnTo>
                    <a:pt x="7" y="9"/>
                  </a:lnTo>
                  <a:lnTo>
                    <a:pt x="8" y="7"/>
                  </a:lnTo>
                  <a:lnTo>
                    <a:pt x="2"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94" name="Freeform 158"/>
            <p:cNvSpPr>
              <a:spLocks/>
            </p:cNvSpPr>
            <p:nvPr/>
          </p:nvSpPr>
          <p:spPr bwMode="auto">
            <a:xfrm>
              <a:off x="6903589" y="3840196"/>
              <a:ext cx="27454" cy="12480"/>
            </a:xfrm>
            <a:custGeom>
              <a:avLst/>
              <a:gdLst>
                <a:gd name="T0" fmla="*/ 11 w 11"/>
                <a:gd name="T1" fmla="*/ 3 h 5"/>
                <a:gd name="T2" fmla="*/ 2 w 11"/>
                <a:gd name="T3" fmla="*/ 0 h 5"/>
                <a:gd name="T4" fmla="*/ 0 w 11"/>
                <a:gd name="T5" fmla="*/ 3 h 5"/>
                <a:gd name="T6" fmla="*/ 10 w 11"/>
                <a:gd name="T7" fmla="*/ 5 h 5"/>
                <a:gd name="T8" fmla="*/ 11 w 11"/>
                <a:gd name="T9" fmla="*/ 3 h 5"/>
              </a:gdLst>
              <a:ahLst/>
              <a:cxnLst>
                <a:cxn ang="0">
                  <a:pos x="T0" y="T1"/>
                </a:cxn>
                <a:cxn ang="0">
                  <a:pos x="T2" y="T3"/>
                </a:cxn>
                <a:cxn ang="0">
                  <a:pos x="T4" y="T5"/>
                </a:cxn>
                <a:cxn ang="0">
                  <a:pos x="T6" y="T7"/>
                </a:cxn>
                <a:cxn ang="0">
                  <a:pos x="T8" y="T9"/>
                </a:cxn>
              </a:cxnLst>
              <a:rect l="0" t="0" r="r" b="b"/>
              <a:pathLst>
                <a:path w="11" h="5">
                  <a:moveTo>
                    <a:pt x="11" y="3"/>
                  </a:moveTo>
                  <a:lnTo>
                    <a:pt x="2" y="0"/>
                  </a:lnTo>
                  <a:lnTo>
                    <a:pt x="0" y="3"/>
                  </a:lnTo>
                  <a:lnTo>
                    <a:pt x="10" y="5"/>
                  </a:lnTo>
                  <a:lnTo>
                    <a:pt x="11"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95" name="Rectangle 159"/>
            <p:cNvSpPr>
              <a:spLocks noChangeArrowheads="1"/>
            </p:cNvSpPr>
            <p:nvPr/>
          </p:nvSpPr>
          <p:spPr bwMode="auto">
            <a:xfrm>
              <a:off x="7040858" y="3750348"/>
              <a:ext cx="7488" cy="224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96" name="Freeform 160"/>
            <p:cNvSpPr>
              <a:spLocks/>
            </p:cNvSpPr>
            <p:nvPr/>
          </p:nvSpPr>
          <p:spPr bwMode="auto">
            <a:xfrm>
              <a:off x="6973471" y="3760331"/>
              <a:ext cx="17471" cy="22463"/>
            </a:xfrm>
            <a:custGeom>
              <a:avLst/>
              <a:gdLst>
                <a:gd name="T0" fmla="*/ 7 w 7"/>
                <a:gd name="T1" fmla="*/ 8 h 9"/>
                <a:gd name="T2" fmla="*/ 3 w 7"/>
                <a:gd name="T3" fmla="*/ 0 h 9"/>
                <a:gd name="T4" fmla="*/ 0 w 7"/>
                <a:gd name="T5" fmla="*/ 2 h 9"/>
                <a:gd name="T6" fmla="*/ 4 w 7"/>
                <a:gd name="T7" fmla="*/ 9 h 9"/>
                <a:gd name="T8" fmla="*/ 7 w 7"/>
                <a:gd name="T9" fmla="*/ 8 h 9"/>
              </a:gdLst>
              <a:ahLst/>
              <a:cxnLst>
                <a:cxn ang="0">
                  <a:pos x="T0" y="T1"/>
                </a:cxn>
                <a:cxn ang="0">
                  <a:pos x="T2" y="T3"/>
                </a:cxn>
                <a:cxn ang="0">
                  <a:pos x="T4" y="T5"/>
                </a:cxn>
                <a:cxn ang="0">
                  <a:pos x="T6" y="T7"/>
                </a:cxn>
                <a:cxn ang="0">
                  <a:pos x="T8" y="T9"/>
                </a:cxn>
              </a:cxnLst>
              <a:rect l="0" t="0" r="r" b="b"/>
              <a:pathLst>
                <a:path w="7" h="9">
                  <a:moveTo>
                    <a:pt x="7" y="8"/>
                  </a:moveTo>
                  <a:lnTo>
                    <a:pt x="3" y="0"/>
                  </a:lnTo>
                  <a:lnTo>
                    <a:pt x="0" y="2"/>
                  </a:lnTo>
                  <a:lnTo>
                    <a:pt x="4" y="9"/>
                  </a:lnTo>
                  <a:lnTo>
                    <a:pt x="7" y="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97" name="Freeform 161"/>
            <p:cNvSpPr>
              <a:spLocks/>
            </p:cNvSpPr>
            <p:nvPr/>
          </p:nvSpPr>
          <p:spPr bwMode="auto">
            <a:xfrm>
              <a:off x="7088277" y="3760331"/>
              <a:ext cx="12480" cy="27454"/>
            </a:xfrm>
            <a:custGeom>
              <a:avLst/>
              <a:gdLst>
                <a:gd name="T0" fmla="*/ 0 w 5"/>
                <a:gd name="T1" fmla="*/ 9 h 11"/>
                <a:gd name="T2" fmla="*/ 2 w 5"/>
                <a:gd name="T3" fmla="*/ 11 h 11"/>
                <a:gd name="T4" fmla="*/ 5 w 5"/>
                <a:gd name="T5" fmla="*/ 2 h 11"/>
                <a:gd name="T6" fmla="*/ 2 w 5"/>
                <a:gd name="T7" fmla="*/ 0 h 11"/>
                <a:gd name="T8" fmla="*/ 0 w 5"/>
                <a:gd name="T9" fmla="*/ 9 h 11"/>
              </a:gdLst>
              <a:ahLst/>
              <a:cxnLst>
                <a:cxn ang="0">
                  <a:pos x="T0" y="T1"/>
                </a:cxn>
                <a:cxn ang="0">
                  <a:pos x="T2" y="T3"/>
                </a:cxn>
                <a:cxn ang="0">
                  <a:pos x="T4" y="T5"/>
                </a:cxn>
                <a:cxn ang="0">
                  <a:pos x="T6" y="T7"/>
                </a:cxn>
                <a:cxn ang="0">
                  <a:pos x="T8" y="T9"/>
                </a:cxn>
              </a:cxnLst>
              <a:rect l="0" t="0" r="r" b="b"/>
              <a:pathLst>
                <a:path w="5" h="11">
                  <a:moveTo>
                    <a:pt x="0" y="9"/>
                  </a:moveTo>
                  <a:lnTo>
                    <a:pt x="2" y="11"/>
                  </a:lnTo>
                  <a:lnTo>
                    <a:pt x="5" y="2"/>
                  </a:lnTo>
                  <a:lnTo>
                    <a:pt x="2" y="0"/>
                  </a:lnTo>
                  <a:lnTo>
                    <a:pt x="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98" name="Freeform 162"/>
            <p:cNvSpPr>
              <a:spLocks/>
            </p:cNvSpPr>
            <p:nvPr/>
          </p:nvSpPr>
          <p:spPr bwMode="auto">
            <a:xfrm>
              <a:off x="7130706" y="3987447"/>
              <a:ext cx="22463" cy="19966"/>
            </a:xfrm>
            <a:custGeom>
              <a:avLst/>
              <a:gdLst>
                <a:gd name="T0" fmla="*/ 0 w 9"/>
                <a:gd name="T1" fmla="*/ 1 h 8"/>
                <a:gd name="T2" fmla="*/ 8 w 9"/>
                <a:gd name="T3" fmla="*/ 8 h 8"/>
                <a:gd name="T4" fmla="*/ 9 w 9"/>
                <a:gd name="T5" fmla="*/ 6 h 8"/>
                <a:gd name="T6" fmla="*/ 3 w 9"/>
                <a:gd name="T7" fmla="*/ 0 h 8"/>
                <a:gd name="T8" fmla="*/ 0 w 9"/>
                <a:gd name="T9" fmla="*/ 1 h 8"/>
              </a:gdLst>
              <a:ahLst/>
              <a:cxnLst>
                <a:cxn ang="0">
                  <a:pos x="T0" y="T1"/>
                </a:cxn>
                <a:cxn ang="0">
                  <a:pos x="T2" y="T3"/>
                </a:cxn>
                <a:cxn ang="0">
                  <a:pos x="T4" y="T5"/>
                </a:cxn>
                <a:cxn ang="0">
                  <a:pos x="T6" y="T7"/>
                </a:cxn>
                <a:cxn ang="0">
                  <a:pos x="T8" y="T9"/>
                </a:cxn>
              </a:cxnLst>
              <a:rect l="0" t="0" r="r" b="b"/>
              <a:pathLst>
                <a:path w="9" h="8">
                  <a:moveTo>
                    <a:pt x="0" y="1"/>
                  </a:moveTo>
                  <a:lnTo>
                    <a:pt x="8" y="8"/>
                  </a:lnTo>
                  <a:lnTo>
                    <a:pt x="9" y="6"/>
                  </a:lnTo>
                  <a:lnTo>
                    <a:pt x="3" y="0"/>
                  </a:lnTo>
                  <a:lnTo>
                    <a:pt x="0"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99" name="Freeform 163"/>
            <p:cNvSpPr>
              <a:spLocks/>
            </p:cNvSpPr>
            <p:nvPr/>
          </p:nvSpPr>
          <p:spPr bwMode="auto">
            <a:xfrm>
              <a:off x="7158159" y="3942523"/>
              <a:ext cx="24958" cy="14975"/>
            </a:xfrm>
            <a:custGeom>
              <a:avLst/>
              <a:gdLst>
                <a:gd name="T0" fmla="*/ 0 w 10"/>
                <a:gd name="T1" fmla="*/ 3 h 6"/>
                <a:gd name="T2" fmla="*/ 9 w 10"/>
                <a:gd name="T3" fmla="*/ 6 h 6"/>
                <a:gd name="T4" fmla="*/ 10 w 10"/>
                <a:gd name="T5" fmla="*/ 3 h 6"/>
                <a:gd name="T6" fmla="*/ 1 w 10"/>
                <a:gd name="T7" fmla="*/ 0 h 6"/>
                <a:gd name="T8" fmla="*/ 0 w 10"/>
                <a:gd name="T9" fmla="*/ 3 h 6"/>
              </a:gdLst>
              <a:ahLst/>
              <a:cxnLst>
                <a:cxn ang="0">
                  <a:pos x="T0" y="T1"/>
                </a:cxn>
                <a:cxn ang="0">
                  <a:pos x="T2" y="T3"/>
                </a:cxn>
                <a:cxn ang="0">
                  <a:pos x="T4" y="T5"/>
                </a:cxn>
                <a:cxn ang="0">
                  <a:pos x="T6" y="T7"/>
                </a:cxn>
                <a:cxn ang="0">
                  <a:pos x="T8" y="T9"/>
                </a:cxn>
              </a:cxnLst>
              <a:rect l="0" t="0" r="r" b="b"/>
              <a:pathLst>
                <a:path w="10" h="6">
                  <a:moveTo>
                    <a:pt x="0" y="3"/>
                  </a:moveTo>
                  <a:lnTo>
                    <a:pt x="9" y="6"/>
                  </a:lnTo>
                  <a:lnTo>
                    <a:pt x="10" y="3"/>
                  </a:lnTo>
                  <a:lnTo>
                    <a:pt x="1" y="0"/>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100" name="Freeform 164"/>
            <p:cNvSpPr>
              <a:spLocks/>
            </p:cNvSpPr>
            <p:nvPr/>
          </p:nvSpPr>
          <p:spPr bwMode="auto">
            <a:xfrm>
              <a:off x="7128209" y="3790281"/>
              <a:ext cx="22463" cy="22463"/>
            </a:xfrm>
            <a:custGeom>
              <a:avLst/>
              <a:gdLst>
                <a:gd name="T0" fmla="*/ 9 w 9"/>
                <a:gd name="T1" fmla="*/ 3 h 9"/>
                <a:gd name="T2" fmla="*/ 8 w 9"/>
                <a:gd name="T3" fmla="*/ 0 h 9"/>
                <a:gd name="T4" fmla="*/ 0 w 9"/>
                <a:gd name="T5" fmla="*/ 7 h 9"/>
                <a:gd name="T6" fmla="*/ 2 w 9"/>
                <a:gd name="T7" fmla="*/ 9 h 9"/>
                <a:gd name="T8" fmla="*/ 9 w 9"/>
                <a:gd name="T9" fmla="*/ 3 h 9"/>
              </a:gdLst>
              <a:ahLst/>
              <a:cxnLst>
                <a:cxn ang="0">
                  <a:pos x="T0" y="T1"/>
                </a:cxn>
                <a:cxn ang="0">
                  <a:pos x="T2" y="T3"/>
                </a:cxn>
                <a:cxn ang="0">
                  <a:pos x="T4" y="T5"/>
                </a:cxn>
                <a:cxn ang="0">
                  <a:pos x="T6" y="T7"/>
                </a:cxn>
                <a:cxn ang="0">
                  <a:pos x="T8" y="T9"/>
                </a:cxn>
              </a:cxnLst>
              <a:rect l="0" t="0" r="r" b="b"/>
              <a:pathLst>
                <a:path w="9" h="9">
                  <a:moveTo>
                    <a:pt x="9" y="3"/>
                  </a:moveTo>
                  <a:lnTo>
                    <a:pt x="8" y="0"/>
                  </a:lnTo>
                  <a:lnTo>
                    <a:pt x="0" y="7"/>
                  </a:lnTo>
                  <a:lnTo>
                    <a:pt x="2" y="9"/>
                  </a:lnTo>
                  <a:lnTo>
                    <a:pt x="9"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101" name="Freeform 165"/>
            <p:cNvSpPr>
              <a:spLocks/>
            </p:cNvSpPr>
            <p:nvPr/>
          </p:nvSpPr>
          <p:spPr bwMode="auto">
            <a:xfrm>
              <a:off x="7153167" y="3840196"/>
              <a:ext cx="27454" cy="12480"/>
            </a:xfrm>
            <a:custGeom>
              <a:avLst/>
              <a:gdLst>
                <a:gd name="T0" fmla="*/ 10 w 11"/>
                <a:gd name="T1" fmla="*/ 0 h 5"/>
                <a:gd name="T2" fmla="*/ 0 w 11"/>
                <a:gd name="T3" fmla="*/ 3 h 5"/>
                <a:gd name="T4" fmla="*/ 2 w 11"/>
                <a:gd name="T5" fmla="*/ 5 h 5"/>
                <a:gd name="T6" fmla="*/ 11 w 11"/>
                <a:gd name="T7" fmla="*/ 3 h 5"/>
                <a:gd name="T8" fmla="*/ 10 w 11"/>
                <a:gd name="T9" fmla="*/ 0 h 5"/>
              </a:gdLst>
              <a:ahLst/>
              <a:cxnLst>
                <a:cxn ang="0">
                  <a:pos x="T0" y="T1"/>
                </a:cxn>
                <a:cxn ang="0">
                  <a:pos x="T2" y="T3"/>
                </a:cxn>
                <a:cxn ang="0">
                  <a:pos x="T4" y="T5"/>
                </a:cxn>
                <a:cxn ang="0">
                  <a:pos x="T6" y="T7"/>
                </a:cxn>
                <a:cxn ang="0">
                  <a:pos x="T8" y="T9"/>
                </a:cxn>
              </a:cxnLst>
              <a:rect l="0" t="0" r="r" b="b"/>
              <a:pathLst>
                <a:path w="11" h="5">
                  <a:moveTo>
                    <a:pt x="10" y="0"/>
                  </a:moveTo>
                  <a:lnTo>
                    <a:pt x="0" y="3"/>
                  </a:lnTo>
                  <a:lnTo>
                    <a:pt x="2" y="5"/>
                  </a:lnTo>
                  <a:lnTo>
                    <a:pt x="11" y="3"/>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102" name="Rectangle 166"/>
            <p:cNvSpPr>
              <a:spLocks noChangeArrowheads="1"/>
            </p:cNvSpPr>
            <p:nvPr/>
          </p:nvSpPr>
          <p:spPr bwMode="auto">
            <a:xfrm>
              <a:off x="6893606" y="3890112"/>
              <a:ext cx="24958"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103" name="Rectangle 167"/>
            <p:cNvSpPr>
              <a:spLocks noChangeArrowheads="1"/>
            </p:cNvSpPr>
            <p:nvPr/>
          </p:nvSpPr>
          <p:spPr bwMode="auto">
            <a:xfrm>
              <a:off x="7170638" y="3892607"/>
              <a:ext cx="27454" cy="74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grpSp>
      <p:grpSp>
        <p:nvGrpSpPr>
          <p:cNvPr id="104" name="Group 54"/>
          <p:cNvGrpSpPr/>
          <p:nvPr/>
        </p:nvGrpSpPr>
        <p:grpSpPr>
          <a:xfrm>
            <a:off x="5359988" y="4230731"/>
            <a:ext cx="196054" cy="254937"/>
            <a:chOff x="6421904" y="4798576"/>
            <a:chExt cx="299494" cy="389342"/>
          </a:xfrm>
          <a:solidFill>
            <a:srgbClr val="FFFFFF"/>
          </a:solidFill>
        </p:grpSpPr>
        <p:sp>
          <p:nvSpPr>
            <p:cNvPr id="105"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106"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grpSp>
      <p:sp>
        <p:nvSpPr>
          <p:cNvPr id="107" name="矩形 106"/>
          <p:cNvSpPr/>
          <p:nvPr/>
        </p:nvSpPr>
        <p:spPr>
          <a:xfrm>
            <a:off x="1170238" y="4651452"/>
            <a:ext cx="1163522" cy="300076"/>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108" name="矩形 47"/>
          <p:cNvSpPr>
            <a:spLocks noChangeArrowheads="1"/>
          </p:cNvSpPr>
          <p:nvPr/>
        </p:nvSpPr>
        <p:spPr bwMode="auto">
          <a:xfrm>
            <a:off x="1062254" y="4877382"/>
            <a:ext cx="147815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09" name="矩形 108"/>
          <p:cNvSpPr/>
          <p:nvPr/>
        </p:nvSpPr>
        <p:spPr>
          <a:xfrm>
            <a:off x="3061696" y="4651452"/>
            <a:ext cx="1163522" cy="300076"/>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110" name="矩形 47"/>
          <p:cNvSpPr>
            <a:spLocks noChangeArrowheads="1"/>
          </p:cNvSpPr>
          <p:nvPr/>
        </p:nvSpPr>
        <p:spPr bwMode="auto">
          <a:xfrm>
            <a:off x="2953712" y="4877382"/>
            <a:ext cx="147815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11" name="矩形 110"/>
          <p:cNvSpPr/>
          <p:nvPr/>
        </p:nvSpPr>
        <p:spPr>
          <a:xfrm>
            <a:off x="6736799" y="4651452"/>
            <a:ext cx="1163522" cy="300076"/>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112" name="矩形 47"/>
          <p:cNvSpPr>
            <a:spLocks noChangeArrowheads="1"/>
          </p:cNvSpPr>
          <p:nvPr/>
        </p:nvSpPr>
        <p:spPr bwMode="auto">
          <a:xfrm>
            <a:off x="6628815" y="4877382"/>
            <a:ext cx="147815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13" name="矩形 112"/>
          <p:cNvSpPr/>
          <p:nvPr/>
        </p:nvSpPr>
        <p:spPr>
          <a:xfrm>
            <a:off x="4863805" y="4651452"/>
            <a:ext cx="1163522" cy="300076"/>
          </a:xfrm>
          <a:prstGeom prst="rect">
            <a:avLst/>
          </a:prstGeom>
        </p:spPr>
        <p:txBody>
          <a:bodyPr wrap="square" lIns="68555" tIns="34278" rIns="68555" bIns="34278">
            <a:spAutoFit/>
          </a:bodyPr>
          <a:lstStyle/>
          <a:p>
            <a:pPr algn="ctr"/>
            <a:r>
              <a:rPr lang="zh-CN" altLang="en-US" sz="1500" b="1" dirty="0">
                <a:solidFill>
                  <a:srgbClr val="C00000"/>
                </a:solidFill>
                <a:latin typeface="微软雅黑" pitchFamily="34" charset="-122"/>
                <a:ea typeface="微软雅黑" pitchFamily="34" charset="-122"/>
              </a:rPr>
              <a:t>添加标题</a:t>
            </a:r>
            <a:endParaRPr lang="en-US" altLang="zh-CN" sz="1500" b="1" dirty="0">
              <a:solidFill>
                <a:srgbClr val="C00000"/>
              </a:solidFill>
              <a:latin typeface="微软雅黑" pitchFamily="34" charset="-122"/>
              <a:ea typeface="微软雅黑" pitchFamily="34" charset="-122"/>
            </a:endParaRPr>
          </a:p>
        </p:txBody>
      </p:sp>
      <p:sp>
        <p:nvSpPr>
          <p:cNvPr id="114" name="矩形 47"/>
          <p:cNvSpPr>
            <a:spLocks noChangeArrowheads="1"/>
          </p:cNvSpPr>
          <p:nvPr/>
        </p:nvSpPr>
        <p:spPr bwMode="auto">
          <a:xfrm>
            <a:off x="4755821" y="4877382"/>
            <a:ext cx="1478157" cy="567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pic>
        <p:nvPicPr>
          <p:cNvPr id="115" name="Picture 2" descr="C:\Users\Administrator\Desktop\一i图片1.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57238" y="1964233"/>
            <a:ext cx="3663950" cy="1749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9"/>
                                        </p:tgtEl>
                                        <p:attrNameLst>
                                          <p:attrName>style.visibility</p:attrName>
                                        </p:attrNameLst>
                                      </p:cBhvr>
                                      <p:to>
                                        <p:strVal val="visible"/>
                                      </p:to>
                                    </p:set>
                                    <p:anim calcmode="lin" valueType="num">
                                      <p:cBhvr additive="base">
                                        <p:cTn id="7" dur="500" fill="hold"/>
                                        <p:tgtEl>
                                          <p:spTgt spid="59"/>
                                        </p:tgtEl>
                                        <p:attrNameLst>
                                          <p:attrName>ppt_x</p:attrName>
                                        </p:attrNameLst>
                                      </p:cBhvr>
                                      <p:tavLst>
                                        <p:tav tm="0">
                                          <p:val>
                                            <p:strVal val="0-#ppt_w/2"/>
                                          </p:val>
                                        </p:tav>
                                        <p:tav tm="100000">
                                          <p:val>
                                            <p:strVal val="#ppt_x"/>
                                          </p:val>
                                        </p:tav>
                                      </p:tavLst>
                                    </p:anim>
                                    <p:anim calcmode="lin" valueType="num">
                                      <p:cBhvr additive="base">
                                        <p:cTn id="8" dur="500" fill="hold"/>
                                        <p:tgtEl>
                                          <p:spTgt spid="5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0"/>
                                        </p:tgtEl>
                                        <p:attrNameLst>
                                          <p:attrName>style.visibility</p:attrName>
                                        </p:attrNameLst>
                                      </p:cBhvr>
                                      <p:to>
                                        <p:strVal val="visible"/>
                                      </p:to>
                                    </p:set>
                                    <p:anim calcmode="lin" valueType="num">
                                      <p:cBhvr additive="base">
                                        <p:cTn id="12" dur="500" fill="hold"/>
                                        <p:tgtEl>
                                          <p:spTgt spid="60"/>
                                        </p:tgtEl>
                                        <p:attrNameLst>
                                          <p:attrName>ppt_x</p:attrName>
                                        </p:attrNameLst>
                                      </p:cBhvr>
                                      <p:tavLst>
                                        <p:tav tm="0">
                                          <p:val>
                                            <p:strVal val="0-#ppt_w/2"/>
                                          </p:val>
                                        </p:tav>
                                        <p:tav tm="100000">
                                          <p:val>
                                            <p:strVal val="#ppt_x"/>
                                          </p:val>
                                        </p:tav>
                                      </p:tavLst>
                                    </p:anim>
                                    <p:anim calcmode="lin" valueType="num">
                                      <p:cBhvr additive="base">
                                        <p:cTn id="13" dur="500" fill="hold"/>
                                        <p:tgtEl>
                                          <p:spTgt spid="6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1"/>
                                        </p:tgtEl>
                                        <p:attrNameLst>
                                          <p:attrName>style.visibility</p:attrName>
                                        </p:attrNameLst>
                                      </p:cBhvr>
                                      <p:to>
                                        <p:strVal val="visible"/>
                                      </p:to>
                                    </p:set>
                                    <p:anim calcmode="lin" valueType="num">
                                      <p:cBhvr>
                                        <p:cTn id="17" dur="500" fill="hold"/>
                                        <p:tgtEl>
                                          <p:spTgt spid="61"/>
                                        </p:tgtEl>
                                        <p:attrNameLst>
                                          <p:attrName>ppt_w</p:attrName>
                                        </p:attrNameLst>
                                      </p:cBhvr>
                                      <p:tavLst>
                                        <p:tav tm="0">
                                          <p:val>
                                            <p:fltVal val="0"/>
                                          </p:val>
                                        </p:tav>
                                        <p:tav tm="100000">
                                          <p:val>
                                            <p:strVal val="#ppt_w"/>
                                          </p:val>
                                        </p:tav>
                                      </p:tavLst>
                                    </p:anim>
                                    <p:anim calcmode="lin" valueType="num">
                                      <p:cBhvr>
                                        <p:cTn id="18" dur="500" fill="hold"/>
                                        <p:tgtEl>
                                          <p:spTgt spid="61"/>
                                        </p:tgtEl>
                                        <p:attrNameLst>
                                          <p:attrName>ppt_h</p:attrName>
                                        </p:attrNameLst>
                                      </p:cBhvr>
                                      <p:tavLst>
                                        <p:tav tm="0">
                                          <p:val>
                                            <p:fltVal val="0"/>
                                          </p:val>
                                        </p:tav>
                                        <p:tav tm="100000">
                                          <p:val>
                                            <p:strVal val="#ppt_h"/>
                                          </p:val>
                                        </p:tav>
                                      </p:tavLst>
                                    </p:anim>
                                    <p:anim calcmode="lin" valueType="num">
                                      <p:cBhvr>
                                        <p:cTn id="19" dur="500" fill="hold"/>
                                        <p:tgtEl>
                                          <p:spTgt spid="61"/>
                                        </p:tgtEl>
                                        <p:attrNameLst>
                                          <p:attrName>style.rotation</p:attrName>
                                        </p:attrNameLst>
                                      </p:cBhvr>
                                      <p:tavLst>
                                        <p:tav tm="0">
                                          <p:val>
                                            <p:fltVal val="360"/>
                                          </p:val>
                                        </p:tav>
                                        <p:tav tm="100000">
                                          <p:val>
                                            <p:fltVal val="0"/>
                                          </p:val>
                                        </p:tav>
                                      </p:tavLst>
                                    </p:anim>
                                    <p:animEffect transition="in" filter="fade">
                                      <p:cBhvr>
                                        <p:cTn id="20" dur="500"/>
                                        <p:tgtEl>
                                          <p:spTgt spid="61"/>
                                        </p:tgtEl>
                                      </p:cBhvr>
                                    </p:animEffect>
                                  </p:childTnLst>
                                </p:cTn>
                              </p:par>
                            </p:childTnLst>
                          </p:cTn>
                        </p:par>
                        <p:par>
                          <p:cTn id="21" fill="hold">
                            <p:stCondLst>
                              <p:cond delay="1650"/>
                            </p:stCondLst>
                            <p:childTnLst>
                              <p:par>
                                <p:cTn id="22" presetID="2" presetClass="entr" presetSubtype="8" fill="hold" nodeType="afterEffect">
                                  <p:stCondLst>
                                    <p:cond delay="0"/>
                                  </p:stCondLst>
                                  <p:childTnLst>
                                    <p:set>
                                      <p:cBhvr>
                                        <p:cTn id="23" dur="1" fill="hold">
                                          <p:stCondLst>
                                            <p:cond delay="0"/>
                                          </p:stCondLst>
                                        </p:cTn>
                                        <p:tgtEl>
                                          <p:spTgt spid="115"/>
                                        </p:tgtEl>
                                        <p:attrNameLst>
                                          <p:attrName>style.visibility</p:attrName>
                                        </p:attrNameLst>
                                      </p:cBhvr>
                                      <p:to>
                                        <p:strVal val="visible"/>
                                      </p:to>
                                    </p:set>
                                    <p:anim calcmode="lin" valueType="num">
                                      <p:cBhvr additive="base">
                                        <p:cTn id="24" dur="500" fill="hold"/>
                                        <p:tgtEl>
                                          <p:spTgt spid="115"/>
                                        </p:tgtEl>
                                        <p:attrNameLst>
                                          <p:attrName>ppt_x</p:attrName>
                                        </p:attrNameLst>
                                      </p:cBhvr>
                                      <p:tavLst>
                                        <p:tav tm="0">
                                          <p:val>
                                            <p:strVal val="0-#ppt_w/2"/>
                                          </p:val>
                                        </p:tav>
                                        <p:tav tm="100000">
                                          <p:val>
                                            <p:strVal val="#ppt_x"/>
                                          </p:val>
                                        </p:tav>
                                      </p:tavLst>
                                    </p:anim>
                                    <p:anim calcmode="lin" valueType="num">
                                      <p:cBhvr additive="base">
                                        <p:cTn id="25" dur="500" fill="hold"/>
                                        <p:tgtEl>
                                          <p:spTgt spid="115"/>
                                        </p:tgtEl>
                                        <p:attrNameLst>
                                          <p:attrName>ppt_y</p:attrName>
                                        </p:attrNameLst>
                                      </p:cBhvr>
                                      <p:tavLst>
                                        <p:tav tm="0">
                                          <p:val>
                                            <p:strVal val="#ppt_y"/>
                                          </p:val>
                                        </p:tav>
                                        <p:tav tm="100000">
                                          <p:val>
                                            <p:strVal val="#ppt_y"/>
                                          </p:val>
                                        </p:tav>
                                      </p:tavLst>
                                    </p:anim>
                                  </p:childTnLst>
                                </p:cTn>
                              </p:par>
                            </p:childTnLst>
                          </p:cTn>
                        </p:par>
                        <p:par>
                          <p:cTn id="26" fill="hold">
                            <p:stCondLst>
                              <p:cond delay="2150"/>
                            </p:stCondLst>
                            <p:childTnLst>
                              <p:par>
                                <p:cTn id="27" presetID="22" presetClass="entr" presetSubtype="2" fill="hold" grpId="0" nodeType="after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wipe(right)">
                                      <p:cBhvr>
                                        <p:cTn id="29" dur="500"/>
                                        <p:tgtEl>
                                          <p:spTgt spid="63"/>
                                        </p:tgtEl>
                                      </p:cBhvr>
                                    </p:animEffect>
                                  </p:childTnLst>
                                </p:cTn>
                              </p:par>
                              <p:par>
                                <p:cTn id="30" presetID="22" presetClass="entr" presetSubtype="2" fill="hold" grpId="0" nodeType="withEffect">
                                  <p:stCondLst>
                                    <p:cond delay="250"/>
                                  </p:stCondLst>
                                  <p:childTnLst>
                                    <p:set>
                                      <p:cBhvr>
                                        <p:cTn id="31" dur="1" fill="hold">
                                          <p:stCondLst>
                                            <p:cond delay="0"/>
                                          </p:stCondLst>
                                        </p:cTn>
                                        <p:tgtEl>
                                          <p:spTgt spid="64"/>
                                        </p:tgtEl>
                                        <p:attrNameLst>
                                          <p:attrName>style.visibility</p:attrName>
                                        </p:attrNameLst>
                                      </p:cBhvr>
                                      <p:to>
                                        <p:strVal val="visible"/>
                                      </p:to>
                                    </p:set>
                                    <p:animEffect transition="in" filter="wipe(right)">
                                      <p:cBhvr>
                                        <p:cTn id="32" dur="500"/>
                                        <p:tgtEl>
                                          <p:spTgt spid="64"/>
                                        </p:tgtEl>
                                      </p:cBhvr>
                                    </p:animEffect>
                                  </p:childTnLst>
                                </p:cTn>
                              </p:par>
                              <p:par>
                                <p:cTn id="33" presetID="22" presetClass="entr" presetSubtype="2" fill="hold" grpId="0" nodeType="withEffect">
                                  <p:stCondLst>
                                    <p:cond delay="250"/>
                                  </p:stCondLst>
                                  <p:childTnLst>
                                    <p:set>
                                      <p:cBhvr>
                                        <p:cTn id="34" dur="1" fill="hold">
                                          <p:stCondLst>
                                            <p:cond delay="0"/>
                                          </p:stCondLst>
                                        </p:cTn>
                                        <p:tgtEl>
                                          <p:spTgt spid="65"/>
                                        </p:tgtEl>
                                        <p:attrNameLst>
                                          <p:attrName>style.visibility</p:attrName>
                                        </p:attrNameLst>
                                      </p:cBhvr>
                                      <p:to>
                                        <p:strVal val="visible"/>
                                      </p:to>
                                    </p:set>
                                    <p:animEffect transition="in" filter="wipe(right)">
                                      <p:cBhvr>
                                        <p:cTn id="35" dur="500"/>
                                        <p:tgtEl>
                                          <p:spTgt spid="65"/>
                                        </p:tgtEl>
                                      </p:cBhvr>
                                    </p:animEffect>
                                  </p:childTnLst>
                                </p:cTn>
                              </p:par>
                            </p:childTnLst>
                          </p:cTn>
                        </p:par>
                        <p:par>
                          <p:cTn id="36" fill="hold">
                            <p:stCondLst>
                              <p:cond delay="2900"/>
                            </p:stCondLst>
                            <p:childTnLst>
                              <p:par>
                                <p:cTn id="37" presetID="2" presetClass="entr" presetSubtype="8" fill="hold" grpId="0" nodeType="afterEffect">
                                  <p:stCondLst>
                                    <p:cond delay="0"/>
                                  </p:stCondLst>
                                  <p:childTnLst>
                                    <p:set>
                                      <p:cBhvr>
                                        <p:cTn id="38" dur="1" fill="hold">
                                          <p:stCondLst>
                                            <p:cond delay="0"/>
                                          </p:stCondLst>
                                        </p:cTn>
                                        <p:tgtEl>
                                          <p:spTgt spid="62"/>
                                        </p:tgtEl>
                                        <p:attrNameLst>
                                          <p:attrName>style.visibility</p:attrName>
                                        </p:attrNameLst>
                                      </p:cBhvr>
                                      <p:to>
                                        <p:strVal val="visible"/>
                                      </p:to>
                                    </p:set>
                                    <p:anim calcmode="lin" valueType="num">
                                      <p:cBhvr additive="base">
                                        <p:cTn id="39" dur="500" fill="hold"/>
                                        <p:tgtEl>
                                          <p:spTgt spid="62"/>
                                        </p:tgtEl>
                                        <p:attrNameLst>
                                          <p:attrName>ppt_x</p:attrName>
                                        </p:attrNameLst>
                                      </p:cBhvr>
                                      <p:tavLst>
                                        <p:tav tm="0">
                                          <p:val>
                                            <p:strVal val="0-#ppt_w/2"/>
                                          </p:val>
                                        </p:tav>
                                        <p:tav tm="100000">
                                          <p:val>
                                            <p:strVal val="#ppt_x"/>
                                          </p:val>
                                        </p:tav>
                                      </p:tavLst>
                                    </p:anim>
                                    <p:anim calcmode="lin" valueType="num">
                                      <p:cBhvr additive="base">
                                        <p:cTn id="40" dur="500" fill="hold"/>
                                        <p:tgtEl>
                                          <p:spTgt spid="62"/>
                                        </p:tgtEl>
                                        <p:attrNameLst>
                                          <p:attrName>ppt_y</p:attrName>
                                        </p:attrNameLst>
                                      </p:cBhvr>
                                      <p:tavLst>
                                        <p:tav tm="0">
                                          <p:val>
                                            <p:strVal val="#ppt_y"/>
                                          </p:val>
                                        </p:tav>
                                        <p:tav tm="100000">
                                          <p:val>
                                            <p:strVal val="#ppt_y"/>
                                          </p:val>
                                        </p:tav>
                                      </p:tavLst>
                                    </p:anim>
                                  </p:childTnLst>
                                </p:cTn>
                              </p:par>
                            </p:childTnLst>
                          </p:cTn>
                        </p:par>
                        <p:par>
                          <p:cTn id="41" fill="hold">
                            <p:stCondLst>
                              <p:cond delay="3400"/>
                            </p:stCondLst>
                            <p:childTnLst>
                              <p:par>
                                <p:cTn id="42" presetID="21" presetClass="entr" presetSubtype="1" fill="hold" grpId="0" nodeType="afterEffect">
                                  <p:stCondLst>
                                    <p:cond delay="0"/>
                                  </p:stCondLst>
                                  <p:childTnLst>
                                    <p:set>
                                      <p:cBhvr>
                                        <p:cTn id="43" dur="1" fill="hold">
                                          <p:stCondLst>
                                            <p:cond delay="0"/>
                                          </p:stCondLst>
                                        </p:cTn>
                                        <p:tgtEl>
                                          <p:spTgt spid="66"/>
                                        </p:tgtEl>
                                        <p:attrNameLst>
                                          <p:attrName>style.visibility</p:attrName>
                                        </p:attrNameLst>
                                      </p:cBhvr>
                                      <p:to>
                                        <p:strVal val="visible"/>
                                      </p:to>
                                    </p:set>
                                    <p:animEffect transition="in" filter="wheel(1)">
                                      <p:cBhvr>
                                        <p:cTn id="44" dur="400"/>
                                        <p:tgtEl>
                                          <p:spTgt spid="66"/>
                                        </p:tgtEl>
                                      </p:cBhvr>
                                    </p:animEffect>
                                  </p:childTnLst>
                                </p:cTn>
                              </p:par>
                            </p:childTnLst>
                          </p:cTn>
                        </p:par>
                        <p:par>
                          <p:cTn id="45" fill="hold">
                            <p:stCondLst>
                              <p:cond delay="3800"/>
                            </p:stCondLst>
                            <p:childTnLst>
                              <p:par>
                                <p:cTn id="46" presetID="21" presetClass="entr" presetSubtype="1" fill="hold" grpId="0" nodeType="afterEffect">
                                  <p:stCondLst>
                                    <p:cond delay="0"/>
                                  </p:stCondLst>
                                  <p:childTnLst>
                                    <p:set>
                                      <p:cBhvr>
                                        <p:cTn id="47" dur="1" fill="hold">
                                          <p:stCondLst>
                                            <p:cond delay="0"/>
                                          </p:stCondLst>
                                        </p:cTn>
                                        <p:tgtEl>
                                          <p:spTgt spid="67"/>
                                        </p:tgtEl>
                                        <p:attrNameLst>
                                          <p:attrName>style.visibility</p:attrName>
                                        </p:attrNameLst>
                                      </p:cBhvr>
                                      <p:to>
                                        <p:strVal val="visible"/>
                                      </p:to>
                                    </p:set>
                                    <p:animEffect transition="in" filter="wheel(1)">
                                      <p:cBhvr>
                                        <p:cTn id="48" dur="400"/>
                                        <p:tgtEl>
                                          <p:spTgt spid="67"/>
                                        </p:tgtEl>
                                      </p:cBhvr>
                                    </p:animEffect>
                                  </p:childTnLst>
                                </p:cTn>
                              </p:par>
                            </p:childTnLst>
                          </p:cTn>
                        </p:par>
                        <p:par>
                          <p:cTn id="49" fill="hold">
                            <p:stCondLst>
                              <p:cond delay="4200"/>
                            </p:stCondLst>
                            <p:childTnLst>
                              <p:par>
                                <p:cTn id="50" presetID="21" presetClass="entr" presetSubtype="1" fill="hold" grpId="0" nodeType="afterEffect">
                                  <p:stCondLst>
                                    <p:cond delay="0"/>
                                  </p:stCondLst>
                                  <p:childTnLst>
                                    <p:set>
                                      <p:cBhvr>
                                        <p:cTn id="51" dur="1" fill="hold">
                                          <p:stCondLst>
                                            <p:cond delay="0"/>
                                          </p:stCondLst>
                                        </p:cTn>
                                        <p:tgtEl>
                                          <p:spTgt spid="68"/>
                                        </p:tgtEl>
                                        <p:attrNameLst>
                                          <p:attrName>style.visibility</p:attrName>
                                        </p:attrNameLst>
                                      </p:cBhvr>
                                      <p:to>
                                        <p:strVal val="visible"/>
                                      </p:to>
                                    </p:set>
                                    <p:animEffect transition="in" filter="wheel(1)">
                                      <p:cBhvr>
                                        <p:cTn id="52" dur="400"/>
                                        <p:tgtEl>
                                          <p:spTgt spid="68"/>
                                        </p:tgtEl>
                                      </p:cBhvr>
                                    </p:animEffect>
                                  </p:childTnLst>
                                </p:cTn>
                              </p:par>
                            </p:childTnLst>
                          </p:cTn>
                        </p:par>
                        <p:par>
                          <p:cTn id="53" fill="hold">
                            <p:stCondLst>
                              <p:cond delay="4600"/>
                            </p:stCondLst>
                            <p:childTnLst>
                              <p:par>
                                <p:cTn id="54" presetID="21" presetClass="entr" presetSubtype="1" fill="hold" grpId="0" nodeType="afterEffect">
                                  <p:stCondLst>
                                    <p:cond delay="0"/>
                                  </p:stCondLst>
                                  <p:childTnLst>
                                    <p:set>
                                      <p:cBhvr>
                                        <p:cTn id="55" dur="1" fill="hold">
                                          <p:stCondLst>
                                            <p:cond delay="0"/>
                                          </p:stCondLst>
                                        </p:cTn>
                                        <p:tgtEl>
                                          <p:spTgt spid="69"/>
                                        </p:tgtEl>
                                        <p:attrNameLst>
                                          <p:attrName>style.visibility</p:attrName>
                                        </p:attrNameLst>
                                      </p:cBhvr>
                                      <p:to>
                                        <p:strVal val="visible"/>
                                      </p:to>
                                    </p:set>
                                    <p:animEffect transition="in" filter="wheel(1)">
                                      <p:cBhvr>
                                        <p:cTn id="56" dur="400"/>
                                        <p:tgtEl>
                                          <p:spTgt spid="69"/>
                                        </p:tgtEl>
                                      </p:cBhvr>
                                    </p:animEffect>
                                  </p:childTnLst>
                                </p:cTn>
                              </p:par>
                            </p:childTnLst>
                          </p:cTn>
                        </p:par>
                        <p:par>
                          <p:cTn id="57" fill="hold">
                            <p:stCondLst>
                              <p:cond delay="5000"/>
                            </p:stCondLst>
                            <p:childTnLst>
                              <p:par>
                                <p:cTn id="58" presetID="10" presetClass="entr" presetSubtype="0" fill="hold" nodeType="afterEffect">
                                  <p:stCondLst>
                                    <p:cond delay="0"/>
                                  </p:stCondLst>
                                  <p:childTnLst>
                                    <p:set>
                                      <p:cBhvr>
                                        <p:cTn id="59" dur="1" fill="hold">
                                          <p:stCondLst>
                                            <p:cond delay="0"/>
                                          </p:stCondLst>
                                        </p:cTn>
                                        <p:tgtEl>
                                          <p:spTgt spid="70"/>
                                        </p:tgtEl>
                                        <p:attrNameLst>
                                          <p:attrName>style.visibility</p:attrName>
                                        </p:attrNameLst>
                                      </p:cBhvr>
                                      <p:to>
                                        <p:strVal val="visible"/>
                                      </p:to>
                                    </p:set>
                                    <p:animEffect transition="in" filter="fade">
                                      <p:cBhvr>
                                        <p:cTn id="60" dur="250"/>
                                        <p:tgtEl>
                                          <p:spTgt spid="70"/>
                                        </p:tgtEl>
                                      </p:cBhvr>
                                    </p:animEffect>
                                  </p:childTnLst>
                                </p:cTn>
                              </p:par>
                              <p:par>
                                <p:cTn id="61" presetID="10" presetClass="entr" presetSubtype="0" fill="hold" nodeType="withEffect">
                                  <p:stCondLst>
                                    <p:cond delay="0"/>
                                  </p:stCondLst>
                                  <p:childTnLst>
                                    <p:set>
                                      <p:cBhvr>
                                        <p:cTn id="62" dur="1" fill="hold">
                                          <p:stCondLst>
                                            <p:cond delay="0"/>
                                          </p:stCondLst>
                                        </p:cTn>
                                        <p:tgtEl>
                                          <p:spTgt spid="73"/>
                                        </p:tgtEl>
                                        <p:attrNameLst>
                                          <p:attrName>style.visibility</p:attrName>
                                        </p:attrNameLst>
                                      </p:cBhvr>
                                      <p:to>
                                        <p:strVal val="visible"/>
                                      </p:to>
                                    </p:set>
                                    <p:animEffect transition="in" filter="fade">
                                      <p:cBhvr>
                                        <p:cTn id="63" dur="250"/>
                                        <p:tgtEl>
                                          <p:spTgt spid="73"/>
                                        </p:tgtEl>
                                      </p:cBhvr>
                                    </p:animEffect>
                                  </p:childTnLst>
                                </p:cTn>
                              </p:par>
                              <p:par>
                                <p:cTn id="64" presetID="10" presetClass="entr" presetSubtype="0" fill="hold" nodeType="withEffect">
                                  <p:stCondLst>
                                    <p:cond delay="0"/>
                                  </p:stCondLst>
                                  <p:childTnLst>
                                    <p:set>
                                      <p:cBhvr>
                                        <p:cTn id="65" dur="1" fill="hold">
                                          <p:stCondLst>
                                            <p:cond delay="0"/>
                                          </p:stCondLst>
                                        </p:cTn>
                                        <p:tgtEl>
                                          <p:spTgt spid="104"/>
                                        </p:tgtEl>
                                        <p:attrNameLst>
                                          <p:attrName>style.visibility</p:attrName>
                                        </p:attrNameLst>
                                      </p:cBhvr>
                                      <p:to>
                                        <p:strVal val="visible"/>
                                      </p:to>
                                    </p:set>
                                    <p:animEffect transition="in" filter="fade">
                                      <p:cBhvr>
                                        <p:cTn id="66" dur="250"/>
                                        <p:tgtEl>
                                          <p:spTgt spid="104"/>
                                        </p:tgtEl>
                                      </p:cBhvr>
                                    </p:animEffect>
                                  </p:childTnLst>
                                </p:cTn>
                              </p:par>
                              <p:par>
                                <p:cTn id="67" presetID="10" presetClass="entr" presetSubtype="0" fill="hold" nodeType="withEffect">
                                  <p:stCondLst>
                                    <p:cond delay="0"/>
                                  </p:stCondLst>
                                  <p:childTnLst>
                                    <p:set>
                                      <p:cBhvr>
                                        <p:cTn id="68" dur="1" fill="hold">
                                          <p:stCondLst>
                                            <p:cond delay="0"/>
                                          </p:stCondLst>
                                        </p:cTn>
                                        <p:tgtEl>
                                          <p:spTgt spid="85"/>
                                        </p:tgtEl>
                                        <p:attrNameLst>
                                          <p:attrName>style.visibility</p:attrName>
                                        </p:attrNameLst>
                                      </p:cBhvr>
                                      <p:to>
                                        <p:strVal val="visible"/>
                                      </p:to>
                                    </p:set>
                                    <p:animEffect transition="in" filter="fade">
                                      <p:cBhvr>
                                        <p:cTn id="69" dur="250"/>
                                        <p:tgtEl>
                                          <p:spTgt spid="85"/>
                                        </p:tgtEl>
                                      </p:cBhvr>
                                    </p:animEffect>
                                  </p:childTnLst>
                                </p:cTn>
                              </p:par>
                              <p:par>
                                <p:cTn id="70" presetID="14" presetClass="entr" presetSubtype="10" fill="hold" grpId="0" nodeType="withEffect">
                                  <p:stCondLst>
                                    <p:cond delay="750"/>
                                  </p:stCondLst>
                                  <p:childTnLst>
                                    <p:set>
                                      <p:cBhvr>
                                        <p:cTn id="71" dur="1" fill="hold">
                                          <p:stCondLst>
                                            <p:cond delay="0"/>
                                          </p:stCondLst>
                                        </p:cTn>
                                        <p:tgtEl>
                                          <p:spTgt spid="107"/>
                                        </p:tgtEl>
                                        <p:attrNameLst>
                                          <p:attrName>style.visibility</p:attrName>
                                        </p:attrNameLst>
                                      </p:cBhvr>
                                      <p:to>
                                        <p:strVal val="visible"/>
                                      </p:to>
                                    </p:set>
                                    <p:animEffect transition="in" filter="randombar(horizontal)">
                                      <p:cBhvr>
                                        <p:cTn id="72" dur="400"/>
                                        <p:tgtEl>
                                          <p:spTgt spid="107"/>
                                        </p:tgtEl>
                                      </p:cBhvr>
                                    </p:animEffect>
                                  </p:childTnLst>
                                </p:cTn>
                              </p:par>
                              <p:par>
                                <p:cTn id="73" presetID="14" presetClass="entr" presetSubtype="10" fill="hold" grpId="0" nodeType="withEffect">
                                  <p:stCondLst>
                                    <p:cond delay="750"/>
                                  </p:stCondLst>
                                  <p:childTnLst>
                                    <p:set>
                                      <p:cBhvr>
                                        <p:cTn id="74" dur="1" fill="hold">
                                          <p:stCondLst>
                                            <p:cond delay="0"/>
                                          </p:stCondLst>
                                        </p:cTn>
                                        <p:tgtEl>
                                          <p:spTgt spid="108"/>
                                        </p:tgtEl>
                                        <p:attrNameLst>
                                          <p:attrName>style.visibility</p:attrName>
                                        </p:attrNameLst>
                                      </p:cBhvr>
                                      <p:to>
                                        <p:strVal val="visible"/>
                                      </p:to>
                                    </p:set>
                                    <p:animEffect transition="in" filter="randombar(horizontal)">
                                      <p:cBhvr>
                                        <p:cTn id="75" dur="400"/>
                                        <p:tgtEl>
                                          <p:spTgt spid="108"/>
                                        </p:tgtEl>
                                      </p:cBhvr>
                                    </p:animEffect>
                                  </p:childTnLst>
                                </p:cTn>
                              </p:par>
                              <p:par>
                                <p:cTn id="76" presetID="14" presetClass="entr" presetSubtype="10" fill="hold" grpId="0" nodeType="withEffect">
                                  <p:stCondLst>
                                    <p:cond delay="750"/>
                                  </p:stCondLst>
                                  <p:childTnLst>
                                    <p:set>
                                      <p:cBhvr>
                                        <p:cTn id="77" dur="1" fill="hold">
                                          <p:stCondLst>
                                            <p:cond delay="0"/>
                                          </p:stCondLst>
                                        </p:cTn>
                                        <p:tgtEl>
                                          <p:spTgt spid="109"/>
                                        </p:tgtEl>
                                        <p:attrNameLst>
                                          <p:attrName>style.visibility</p:attrName>
                                        </p:attrNameLst>
                                      </p:cBhvr>
                                      <p:to>
                                        <p:strVal val="visible"/>
                                      </p:to>
                                    </p:set>
                                    <p:animEffect transition="in" filter="randombar(horizontal)">
                                      <p:cBhvr>
                                        <p:cTn id="78" dur="400"/>
                                        <p:tgtEl>
                                          <p:spTgt spid="109"/>
                                        </p:tgtEl>
                                      </p:cBhvr>
                                    </p:animEffect>
                                  </p:childTnLst>
                                </p:cTn>
                              </p:par>
                              <p:par>
                                <p:cTn id="79" presetID="14" presetClass="entr" presetSubtype="10" fill="hold" grpId="0" nodeType="withEffect">
                                  <p:stCondLst>
                                    <p:cond delay="750"/>
                                  </p:stCondLst>
                                  <p:childTnLst>
                                    <p:set>
                                      <p:cBhvr>
                                        <p:cTn id="80" dur="1" fill="hold">
                                          <p:stCondLst>
                                            <p:cond delay="0"/>
                                          </p:stCondLst>
                                        </p:cTn>
                                        <p:tgtEl>
                                          <p:spTgt spid="110"/>
                                        </p:tgtEl>
                                        <p:attrNameLst>
                                          <p:attrName>style.visibility</p:attrName>
                                        </p:attrNameLst>
                                      </p:cBhvr>
                                      <p:to>
                                        <p:strVal val="visible"/>
                                      </p:to>
                                    </p:set>
                                    <p:animEffect transition="in" filter="randombar(horizontal)">
                                      <p:cBhvr>
                                        <p:cTn id="81" dur="400"/>
                                        <p:tgtEl>
                                          <p:spTgt spid="110"/>
                                        </p:tgtEl>
                                      </p:cBhvr>
                                    </p:animEffect>
                                  </p:childTnLst>
                                </p:cTn>
                              </p:par>
                              <p:par>
                                <p:cTn id="82" presetID="14" presetClass="entr" presetSubtype="10" fill="hold" grpId="0" nodeType="withEffect">
                                  <p:stCondLst>
                                    <p:cond delay="750"/>
                                  </p:stCondLst>
                                  <p:childTnLst>
                                    <p:set>
                                      <p:cBhvr>
                                        <p:cTn id="83" dur="1" fill="hold">
                                          <p:stCondLst>
                                            <p:cond delay="0"/>
                                          </p:stCondLst>
                                        </p:cTn>
                                        <p:tgtEl>
                                          <p:spTgt spid="111"/>
                                        </p:tgtEl>
                                        <p:attrNameLst>
                                          <p:attrName>style.visibility</p:attrName>
                                        </p:attrNameLst>
                                      </p:cBhvr>
                                      <p:to>
                                        <p:strVal val="visible"/>
                                      </p:to>
                                    </p:set>
                                    <p:animEffect transition="in" filter="randombar(horizontal)">
                                      <p:cBhvr>
                                        <p:cTn id="84" dur="400"/>
                                        <p:tgtEl>
                                          <p:spTgt spid="111"/>
                                        </p:tgtEl>
                                      </p:cBhvr>
                                    </p:animEffect>
                                  </p:childTnLst>
                                </p:cTn>
                              </p:par>
                              <p:par>
                                <p:cTn id="85" presetID="14" presetClass="entr" presetSubtype="10" fill="hold" grpId="0" nodeType="withEffect">
                                  <p:stCondLst>
                                    <p:cond delay="750"/>
                                  </p:stCondLst>
                                  <p:childTnLst>
                                    <p:set>
                                      <p:cBhvr>
                                        <p:cTn id="86" dur="1" fill="hold">
                                          <p:stCondLst>
                                            <p:cond delay="0"/>
                                          </p:stCondLst>
                                        </p:cTn>
                                        <p:tgtEl>
                                          <p:spTgt spid="112"/>
                                        </p:tgtEl>
                                        <p:attrNameLst>
                                          <p:attrName>style.visibility</p:attrName>
                                        </p:attrNameLst>
                                      </p:cBhvr>
                                      <p:to>
                                        <p:strVal val="visible"/>
                                      </p:to>
                                    </p:set>
                                    <p:animEffect transition="in" filter="randombar(horizontal)">
                                      <p:cBhvr>
                                        <p:cTn id="87" dur="400"/>
                                        <p:tgtEl>
                                          <p:spTgt spid="112"/>
                                        </p:tgtEl>
                                      </p:cBhvr>
                                    </p:animEffect>
                                  </p:childTnLst>
                                </p:cTn>
                              </p:par>
                              <p:par>
                                <p:cTn id="88" presetID="14" presetClass="entr" presetSubtype="10" fill="hold" grpId="0" nodeType="withEffect">
                                  <p:stCondLst>
                                    <p:cond delay="750"/>
                                  </p:stCondLst>
                                  <p:childTnLst>
                                    <p:set>
                                      <p:cBhvr>
                                        <p:cTn id="89" dur="1" fill="hold">
                                          <p:stCondLst>
                                            <p:cond delay="0"/>
                                          </p:stCondLst>
                                        </p:cTn>
                                        <p:tgtEl>
                                          <p:spTgt spid="113"/>
                                        </p:tgtEl>
                                        <p:attrNameLst>
                                          <p:attrName>style.visibility</p:attrName>
                                        </p:attrNameLst>
                                      </p:cBhvr>
                                      <p:to>
                                        <p:strVal val="visible"/>
                                      </p:to>
                                    </p:set>
                                    <p:animEffect transition="in" filter="randombar(horizontal)">
                                      <p:cBhvr>
                                        <p:cTn id="90" dur="400"/>
                                        <p:tgtEl>
                                          <p:spTgt spid="113"/>
                                        </p:tgtEl>
                                      </p:cBhvr>
                                    </p:animEffect>
                                  </p:childTnLst>
                                </p:cTn>
                              </p:par>
                              <p:par>
                                <p:cTn id="91" presetID="14" presetClass="entr" presetSubtype="10" fill="hold" grpId="0" nodeType="withEffect">
                                  <p:stCondLst>
                                    <p:cond delay="750"/>
                                  </p:stCondLst>
                                  <p:childTnLst>
                                    <p:set>
                                      <p:cBhvr>
                                        <p:cTn id="92" dur="1" fill="hold">
                                          <p:stCondLst>
                                            <p:cond delay="0"/>
                                          </p:stCondLst>
                                        </p:cTn>
                                        <p:tgtEl>
                                          <p:spTgt spid="114"/>
                                        </p:tgtEl>
                                        <p:attrNameLst>
                                          <p:attrName>style.visibility</p:attrName>
                                        </p:attrNameLst>
                                      </p:cBhvr>
                                      <p:to>
                                        <p:strVal val="visible"/>
                                      </p:to>
                                    </p:set>
                                    <p:animEffect transition="in" filter="randombar(horizontal)">
                                      <p:cBhvr>
                                        <p:cTn id="93" dur="400"/>
                                        <p:tgtEl>
                                          <p:spTgt spid="1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animBg="1"/>
      <p:bldP spid="60" grpId="0" animBg="1"/>
      <p:bldP spid="61" grpId="0"/>
      <p:bldP spid="62" grpId="0" animBg="1"/>
      <p:bldP spid="63" grpId="0" animBg="1"/>
      <p:bldP spid="64" grpId="0"/>
      <p:bldP spid="65" grpId="0"/>
      <p:bldP spid="66" grpId="0" animBg="1"/>
      <p:bldP spid="67" grpId="0" animBg="1"/>
      <p:bldP spid="68" grpId="0" animBg="1"/>
      <p:bldP spid="69" grpId="0" animBg="1"/>
      <p:bldP spid="107" grpId="0"/>
      <p:bldP spid="108" grpId="0"/>
      <p:bldP spid="109" grpId="0"/>
      <p:bldP spid="110" grpId="0"/>
      <p:bldP spid="111" grpId="0"/>
      <p:bldP spid="112" grpId="0"/>
      <p:bldP spid="113" grpId="0"/>
      <p:bldP spid="114"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1327736" y="748412"/>
            <a:ext cx="2438778" cy="4336772"/>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6202391">
                <a:moveTo>
                  <a:pt x="0" y="0"/>
                </a:moveTo>
                <a:lnTo>
                  <a:pt x="3231524" y="22548"/>
                </a:lnTo>
                <a:lnTo>
                  <a:pt x="3252551" y="4667851"/>
                </a:lnTo>
                <a:lnTo>
                  <a:pt x="3244497" y="4667851"/>
                </a:lnTo>
                <a:lnTo>
                  <a:pt x="3240653" y="4743969"/>
                </a:lnTo>
                <a:cubicBezTo>
                  <a:pt x="3157461" y="5563143"/>
                  <a:pt x="2465643" y="6202391"/>
                  <a:pt x="1624520" y="6202391"/>
                </a:cubicBezTo>
                <a:cubicBezTo>
                  <a:pt x="783397" y="6202391"/>
                  <a:pt x="91579" y="5563143"/>
                  <a:pt x="8387" y="4743969"/>
                </a:cubicBezTo>
                <a:lnTo>
                  <a:pt x="4544" y="4667851"/>
                </a:lnTo>
                <a:lnTo>
                  <a:pt x="0" y="4667851"/>
                </a:lnTo>
                <a:lnTo>
                  <a:pt x="0" y="4577871"/>
                </a:lnTo>
                <a:lnTo>
                  <a:pt x="0" y="0"/>
                </a:lnTo>
                <a:close/>
              </a:path>
            </a:pathLst>
          </a:custGeom>
          <a:solidFill>
            <a:srgbClr val="FFFFFF">
              <a:lumMod val="85000"/>
              <a:alpha val="80000"/>
            </a:srgbClr>
          </a:solidFill>
          <a:ln w="3175" cap="flat" cmpd="sng" algn="ctr">
            <a:solidFill>
              <a:srgbClr val="FFFFFF">
                <a:lumMod val="65000"/>
              </a:srgbClr>
            </a:solid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3" name="标题 4"/>
          <p:cNvSpPr txBox="1">
            <a:spLocks/>
          </p:cNvSpPr>
          <p:nvPr/>
        </p:nvSpPr>
        <p:spPr>
          <a:xfrm>
            <a:off x="1589436" y="3617215"/>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000" b="1" dirty="0" smtClean="0">
                <a:solidFill>
                  <a:srgbClr val="C00000"/>
                </a:solidFill>
                <a:latin typeface="微软雅黑" panose="020B0503020204020204" pitchFamily="34" charset="-122"/>
                <a:ea typeface="微软雅黑" panose="020B0503020204020204" pitchFamily="34" charset="-122"/>
              </a:rPr>
              <a:t>发展前景</a:t>
            </a:r>
            <a:endParaRPr lang="zh-CN" altLang="en-US" sz="3000" b="1" dirty="0">
              <a:solidFill>
                <a:srgbClr val="C00000"/>
              </a:solidFill>
              <a:latin typeface="微软雅黑" panose="020B0503020204020204" pitchFamily="34" charset="-122"/>
              <a:ea typeface="微软雅黑" panose="020B0503020204020204" pitchFamily="34" charset="-122"/>
            </a:endParaRPr>
          </a:p>
        </p:txBody>
      </p:sp>
      <p:sp>
        <p:nvSpPr>
          <p:cNvPr id="34" name="标题 4"/>
          <p:cNvSpPr txBox="1">
            <a:spLocks/>
          </p:cNvSpPr>
          <p:nvPr/>
        </p:nvSpPr>
        <p:spPr>
          <a:xfrm>
            <a:off x="1816634" y="4037192"/>
            <a:ext cx="167375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j-cs"/>
              </a:rPr>
              <a:t>长期战略目标</a:t>
            </a:r>
            <a:endParaRPr kumimoji="0" lang="zh-CN" altLang="en-US" sz="1800" b="0" i="0" u="none" strike="noStrike" kern="120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j-cs"/>
            </a:endParaRPr>
          </a:p>
        </p:txBody>
      </p:sp>
      <p:grpSp>
        <p:nvGrpSpPr>
          <p:cNvPr id="35" name="组合 34"/>
          <p:cNvGrpSpPr/>
          <p:nvPr/>
        </p:nvGrpSpPr>
        <p:grpSpPr>
          <a:xfrm>
            <a:off x="4895508" y="2852790"/>
            <a:ext cx="1327492" cy="215444"/>
            <a:chOff x="4369395" y="3284984"/>
            <a:chExt cx="1770450" cy="287259"/>
          </a:xfrm>
        </p:grpSpPr>
        <p:sp>
          <p:nvSpPr>
            <p:cNvPr id="36" name="文本框 9"/>
            <p:cNvSpPr txBox="1"/>
            <p:nvPr/>
          </p:nvSpPr>
          <p:spPr>
            <a:xfrm>
              <a:off x="4581936" y="3284984"/>
              <a:ext cx="1557909"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产品开发计划</a:t>
              </a:r>
            </a:p>
          </p:txBody>
        </p:sp>
        <p:grpSp>
          <p:nvGrpSpPr>
            <p:cNvPr id="37"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39" name="等腰三角形 38"/>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40" name="组合 39"/>
          <p:cNvGrpSpPr/>
          <p:nvPr/>
        </p:nvGrpSpPr>
        <p:grpSpPr>
          <a:xfrm>
            <a:off x="6318248" y="2852790"/>
            <a:ext cx="1377952" cy="215444"/>
            <a:chOff x="4369395" y="3284984"/>
            <a:chExt cx="1837747" cy="287259"/>
          </a:xfrm>
        </p:grpSpPr>
        <p:sp>
          <p:nvSpPr>
            <p:cNvPr id="41" name="文本框 9"/>
            <p:cNvSpPr txBox="1"/>
            <p:nvPr/>
          </p:nvSpPr>
          <p:spPr>
            <a:xfrm>
              <a:off x="4581934" y="3284984"/>
              <a:ext cx="1625208"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市场开拓计划</a:t>
              </a:r>
            </a:p>
          </p:txBody>
        </p:sp>
        <p:grpSp>
          <p:nvGrpSpPr>
            <p:cNvPr id="42" name="组合 41"/>
            <p:cNvGrpSpPr/>
            <p:nvPr/>
          </p:nvGrpSpPr>
          <p:grpSpPr>
            <a:xfrm>
              <a:off x="4369395" y="3316401"/>
              <a:ext cx="168551" cy="168551"/>
              <a:chOff x="5005199" y="3717032"/>
              <a:chExt cx="168551" cy="168551"/>
            </a:xfrm>
          </p:grpSpPr>
          <p:sp>
            <p:nvSpPr>
              <p:cNvPr id="43" name="椭圆 42"/>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44" name="等腰三角形 43"/>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45" name="组合 44"/>
          <p:cNvGrpSpPr/>
          <p:nvPr/>
        </p:nvGrpSpPr>
        <p:grpSpPr>
          <a:xfrm>
            <a:off x="4895508" y="3335949"/>
            <a:ext cx="1327492" cy="215444"/>
            <a:chOff x="4369395" y="3284984"/>
            <a:chExt cx="1770450" cy="287259"/>
          </a:xfrm>
        </p:grpSpPr>
        <p:sp>
          <p:nvSpPr>
            <p:cNvPr id="46" name="文本框 9"/>
            <p:cNvSpPr txBox="1"/>
            <p:nvPr/>
          </p:nvSpPr>
          <p:spPr>
            <a:xfrm>
              <a:off x="4581936" y="3284984"/>
              <a:ext cx="1557909"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五年发展计划</a:t>
              </a: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49" name="等腰三角形 48"/>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50" name="组合 49"/>
          <p:cNvGrpSpPr/>
          <p:nvPr/>
        </p:nvGrpSpPr>
        <p:grpSpPr>
          <a:xfrm>
            <a:off x="6318248" y="3335949"/>
            <a:ext cx="1377952" cy="215444"/>
            <a:chOff x="4369395" y="3284984"/>
            <a:chExt cx="1837747" cy="287259"/>
          </a:xfrm>
        </p:grpSpPr>
        <p:sp>
          <p:nvSpPr>
            <p:cNvPr id="51" name="文本框 9"/>
            <p:cNvSpPr txBox="1"/>
            <p:nvPr/>
          </p:nvSpPr>
          <p:spPr>
            <a:xfrm>
              <a:off x="4581934" y="3284984"/>
              <a:ext cx="1625208"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销售网络布局</a:t>
              </a:r>
            </a:p>
          </p:txBody>
        </p:sp>
        <p:grpSp>
          <p:nvGrpSpPr>
            <p:cNvPr id="52" name="组合 51"/>
            <p:cNvGrpSpPr/>
            <p:nvPr/>
          </p:nvGrpSpPr>
          <p:grpSpPr>
            <a:xfrm>
              <a:off x="4369395" y="3316401"/>
              <a:ext cx="168551" cy="168551"/>
              <a:chOff x="5005199" y="3717032"/>
              <a:chExt cx="168551" cy="168551"/>
            </a:xfrm>
          </p:grpSpPr>
          <p:sp>
            <p:nvSpPr>
              <p:cNvPr id="53" name="椭圆 52"/>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54" name="等腰三角形 53"/>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55" name="组合 54"/>
          <p:cNvGrpSpPr/>
          <p:nvPr/>
        </p:nvGrpSpPr>
        <p:grpSpPr>
          <a:xfrm>
            <a:off x="4895509" y="3820052"/>
            <a:ext cx="1422738" cy="215444"/>
            <a:chOff x="4369395" y="3284984"/>
            <a:chExt cx="1897477" cy="287259"/>
          </a:xfrm>
        </p:grpSpPr>
        <p:sp>
          <p:nvSpPr>
            <p:cNvPr id="56" name="文本框 9"/>
            <p:cNvSpPr txBox="1"/>
            <p:nvPr/>
          </p:nvSpPr>
          <p:spPr>
            <a:xfrm>
              <a:off x="4581934" y="3284984"/>
              <a:ext cx="1684938"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短期盈利计划</a:t>
              </a:r>
            </a:p>
          </p:txBody>
        </p:sp>
        <p:grpSp>
          <p:nvGrpSpPr>
            <p:cNvPr id="57" name="组合 56"/>
            <p:cNvGrpSpPr/>
            <p:nvPr/>
          </p:nvGrpSpPr>
          <p:grpSpPr>
            <a:xfrm>
              <a:off x="4369395" y="3316401"/>
              <a:ext cx="168551" cy="168551"/>
              <a:chOff x="5005199" y="3717032"/>
              <a:chExt cx="168551" cy="168551"/>
            </a:xfrm>
          </p:grpSpPr>
          <p:sp>
            <p:nvSpPr>
              <p:cNvPr id="58" name="椭圆 57"/>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59" name="等腰三角形 58"/>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sp>
        <p:nvSpPr>
          <p:cNvPr id="60" name="KSO_Shape"/>
          <p:cNvSpPr>
            <a:spLocks/>
          </p:cNvSpPr>
          <p:nvPr/>
        </p:nvSpPr>
        <p:spPr bwMode="auto">
          <a:xfrm>
            <a:off x="2189027" y="1989670"/>
            <a:ext cx="985896" cy="838228"/>
          </a:xfrm>
          <a:custGeom>
            <a:avLst/>
            <a:gdLst>
              <a:gd name="T0" fmla="*/ 1221908 w 2276475"/>
              <a:gd name="T1" fmla="*/ 1328927 h 1936751"/>
              <a:gd name="T2" fmla="*/ 1196654 w 2276475"/>
              <a:gd name="T3" fmla="*/ 1388292 h 1936751"/>
              <a:gd name="T4" fmla="*/ 691864 w 2276475"/>
              <a:gd name="T5" fmla="*/ 1376845 h 1936751"/>
              <a:gd name="T6" fmla="*/ 695585 w 2276475"/>
              <a:gd name="T7" fmla="*/ 1314285 h 1936751"/>
              <a:gd name="T8" fmla="*/ 1104489 w 2276475"/>
              <a:gd name="T9" fmla="*/ 1115137 h 1936751"/>
              <a:gd name="T10" fmla="*/ 1117497 w 2276475"/>
              <a:gd name="T11" fmla="*/ 1168850 h 1936751"/>
              <a:gd name="T12" fmla="*/ 811396 w 2276475"/>
              <a:gd name="T13" fmla="*/ 1188695 h 1936751"/>
              <a:gd name="T14" fmla="*/ 783254 w 2276475"/>
              <a:gd name="T15" fmla="*/ 1141068 h 1936751"/>
              <a:gd name="T16" fmla="*/ 309026 w 2276475"/>
              <a:gd name="T17" fmla="*/ 898551 h 1936751"/>
              <a:gd name="T18" fmla="*/ 798665 w 2276475"/>
              <a:gd name="T19" fmla="*/ 935449 h 1936751"/>
              <a:gd name="T20" fmla="*/ 759855 w 2276475"/>
              <a:gd name="T21" fmla="*/ 989335 h 1936751"/>
              <a:gd name="T22" fmla="*/ 259317 w 2276475"/>
              <a:gd name="T23" fmla="*/ 967303 h 1936751"/>
              <a:gd name="T24" fmla="*/ 277393 w 2276475"/>
              <a:gd name="T25" fmla="*/ 906514 h 1936751"/>
              <a:gd name="T26" fmla="*/ 1086287 w 2276475"/>
              <a:gd name="T27" fmla="*/ 817903 h 1936751"/>
              <a:gd name="T28" fmla="*/ 1028372 w 2276475"/>
              <a:gd name="T29" fmla="*/ 919230 h 1936751"/>
              <a:gd name="T30" fmla="*/ 999280 w 2276475"/>
              <a:gd name="T31" fmla="*/ 917630 h 1936751"/>
              <a:gd name="T32" fmla="*/ 289574 w 2276475"/>
              <a:gd name="T33" fmla="*/ 706099 h 1936751"/>
              <a:gd name="T34" fmla="*/ 590631 w 2276475"/>
              <a:gd name="T35" fmla="*/ 735033 h 1936751"/>
              <a:gd name="T36" fmla="*/ 567535 w 2276475"/>
              <a:gd name="T37" fmla="*/ 784938 h 1936751"/>
              <a:gd name="T38" fmla="*/ 259309 w 2276475"/>
              <a:gd name="T39" fmla="*/ 770073 h 1936751"/>
              <a:gd name="T40" fmla="*/ 267273 w 2276475"/>
              <a:gd name="T41" fmla="*/ 715124 h 1936751"/>
              <a:gd name="T42" fmla="*/ 836933 w 2276475"/>
              <a:gd name="T43" fmla="*/ 505684 h 1936751"/>
              <a:gd name="T44" fmla="*/ 846494 w 2276475"/>
              <a:gd name="T45" fmla="*/ 574170 h 1936751"/>
              <a:gd name="T46" fmla="*/ 268069 w 2276475"/>
              <a:gd name="T47" fmla="*/ 592752 h 1936751"/>
              <a:gd name="T48" fmla="*/ 238855 w 2276475"/>
              <a:gd name="T49" fmla="*/ 530105 h 1936751"/>
              <a:gd name="T50" fmla="*/ 1467818 w 2276475"/>
              <a:gd name="T51" fmla="*/ 344025 h 1936751"/>
              <a:gd name="T52" fmla="*/ 1566759 w 2276475"/>
              <a:gd name="T53" fmla="*/ 428438 h 1936751"/>
              <a:gd name="T54" fmla="*/ 1578461 w 2276475"/>
              <a:gd name="T55" fmla="*/ 479936 h 1936751"/>
              <a:gd name="T56" fmla="*/ 1197862 w 2276475"/>
              <a:gd name="T57" fmla="*/ 846789 h 1936751"/>
              <a:gd name="T58" fmla="*/ 1138817 w 2276475"/>
              <a:gd name="T59" fmla="*/ 842806 h 1936751"/>
              <a:gd name="T60" fmla="*/ 1093869 w 2276475"/>
              <a:gd name="T61" fmla="*/ 799538 h 1936751"/>
              <a:gd name="T62" fmla="*/ 1075782 w 2276475"/>
              <a:gd name="T63" fmla="*/ 737423 h 1936751"/>
              <a:gd name="T64" fmla="*/ 1456382 w 2276475"/>
              <a:gd name="T65" fmla="*/ 344821 h 1936751"/>
              <a:gd name="T66" fmla="*/ 199469 w 2276475"/>
              <a:gd name="T67" fmla="*/ 367345 h 1936751"/>
              <a:gd name="T68" fmla="*/ 114475 w 2276475"/>
              <a:gd name="T69" fmla="*/ 448541 h 1936751"/>
              <a:gd name="T70" fmla="*/ 103321 w 2276475"/>
              <a:gd name="T71" fmla="*/ 1407238 h 1936751"/>
              <a:gd name="T72" fmla="*/ 171315 w 2276475"/>
              <a:gd name="T73" fmla="*/ 1503559 h 1936751"/>
              <a:gd name="T74" fmla="*/ 1382734 w 2276475"/>
              <a:gd name="T75" fmla="*/ 1530890 h 1936751"/>
              <a:gd name="T76" fmla="*/ 1488975 w 2276475"/>
              <a:gd name="T77" fmla="*/ 1477289 h 1936751"/>
              <a:gd name="T78" fmla="*/ 1531737 w 2276475"/>
              <a:gd name="T79" fmla="*/ 1365845 h 1936751"/>
              <a:gd name="T80" fmla="*/ 1605841 w 2276475"/>
              <a:gd name="T81" fmla="*/ 1539381 h 1936751"/>
              <a:gd name="T82" fmla="*/ 1513146 w 2276475"/>
              <a:gd name="T83" fmla="*/ 1611821 h 1936751"/>
              <a:gd name="T84" fmla="*/ 101461 w 2276475"/>
              <a:gd name="T85" fmla="*/ 1605982 h 1936751"/>
              <a:gd name="T86" fmla="*/ 16468 w 2276475"/>
              <a:gd name="T87" fmla="*/ 1525317 h 1936751"/>
              <a:gd name="T88" fmla="*/ 5312 w 2276475"/>
              <a:gd name="T89" fmla="*/ 391226 h 1936751"/>
              <a:gd name="T90" fmla="*/ 73307 w 2276475"/>
              <a:gd name="T91" fmla="*/ 295170 h 1936751"/>
              <a:gd name="T92" fmla="*/ 1746529 w 2276475"/>
              <a:gd name="T93" fmla="*/ 88926 h 1936751"/>
              <a:gd name="T94" fmla="*/ 1805153 w 2276475"/>
              <a:gd name="T95" fmla="*/ 114614 h 1936751"/>
              <a:gd name="T96" fmla="*/ 1838312 w 2276475"/>
              <a:gd name="T97" fmla="*/ 176846 h 1936751"/>
              <a:gd name="T98" fmla="*/ 1821600 w 2276475"/>
              <a:gd name="T99" fmla="*/ 237490 h 1936751"/>
              <a:gd name="T100" fmla="*/ 1620792 w 2276475"/>
              <a:gd name="T101" fmla="*/ 421806 h 1936751"/>
              <a:gd name="T102" fmla="*/ 1543068 w 2276475"/>
              <a:gd name="T103" fmla="*/ 339447 h 1936751"/>
              <a:gd name="T104" fmla="*/ 1506460 w 2276475"/>
              <a:gd name="T105" fmla="*/ 289925 h 1936751"/>
              <a:gd name="T106" fmla="*/ 1716818 w 2276475"/>
              <a:gd name="T107" fmla="*/ 92634 h 1936751"/>
              <a:gd name="T108" fmla="*/ 1893521 w 2276475"/>
              <a:gd name="T109" fmla="*/ 35131 h 1936751"/>
              <a:gd name="T110" fmla="*/ 1889783 w 2276475"/>
              <a:gd name="T111" fmla="*/ 106078 h 1936751"/>
              <a:gd name="T112" fmla="*/ 1844400 w 2276475"/>
              <a:gd name="T113" fmla="*/ 105545 h 1936751"/>
              <a:gd name="T114" fmla="*/ 1793944 w 2276475"/>
              <a:gd name="T115" fmla="*/ 59669 h 1936751"/>
              <a:gd name="T116" fmla="*/ 1847069 w 2276475"/>
              <a:gd name="T117" fmla="*/ 16194 h 1936751"/>
              <a:gd name="T118" fmla="*/ 1697756 w 2276475"/>
              <a:gd name="T119" fmla="*/ 22017 h 1936751"/>
              <a:gd name="T120" fmla="*/ 1364698 w 2276475"/>
              <a:gd name="T121" fmla="*/ 383050 h 1936751"/>
              <a:gd name="T122" fmla="*/ 1317840 w 2276475"/>
              <a:gd name="T123" fmla="*/ 375887 h 1936751"/>
              <a:gd name="T124" fmla="*/ 1320237 w 2276475"/>
              <a:gd name="T125" fmla="*/ 329200 h 1936751"/>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2276475" h="1936751">
                <a:moveTo>
                  <a:pt x="872202" y="1555750"/>
                </a:moveTo>
                <a:lnTo>
                  <a:pt x="879190" y="1555750"/>
                </a:lnTo>
                <a:lnTo>
                  <a:pt x="1397284" y="1555750"/>
                </a:lnTo>
                <a:lnTo>
                  <a:pt x="1404272" y="1555750"/>
                </a:lnTo>
                <a:lnTo>
                  <a:pt x="1410943" y="1557024"/>
                </a:lnTo>
                <a:lnTo>
                  <a:pt x="1417614" y="1557979"/>
                </a:lnTo>
                <a:lnTo>
                  <a:pt x="1423649" y="1560208"/>
                </a:lnTo>
                <a:lnTo>
                  <a:pt x="1430002" y="1562437"/>
                </a:lnTo>
                <a:lnTo>
                  <a:pt x="1435403" y="1565303"/>
                </a:lnTo>
                <a:lnTo>
                  <a:pt x="1440485" y="1568168"/>
                </a:lnTo>
                <a:lnTo>
                  <a:pt x="1445567" y="1571989"/>
                </a:lnTo>
                <a:lnTo>
                  <a:pt x="1450015" y="1576128"/>
                </a:lnTo>
                <a:lnTo>
                  <a:pt x="1453509" y="1580268"/>
                </a:lnTo>
                <a:lnTo>
                  <a:pt x="1457321" y="1584726"/>
                </a:lnTo>
                <a:lnTo>
                  <a:pt x="1460180" y="1589502"/>
                </a:lnTo>
                <a:lnTo>
                  <a:pt x="1462403" y="1594915"/>
                </a:lnTo>
                <a:lnTo>
                  <a:pt x="1463674" y="1600009"/>
                </a:lnTo>
                <a:lnTo>
                  <a:pt x="1464944" y="1605741"/>
                </a:lnTo>
                <a:lnTo>
                  <a:pt x="1465262" y="1611472"/>
                </a:lnTo>
                <a:lnTo>
                  <a:pt x="1464944" y="1617203"/>
                </a:lnTo>
                <a:lnTo>
                  <a:pt x="1463674" y="1622935"/>
                </a:lnTo>
                <a:lnTo>
                  <a:pt x="1462403" y="1628029"/>
                </a:lnTo>
                <a:lnTo>
                  <a:pt x="1460180" y="1633124"/>
                </a:lnTo>
                <a:lnTo>
                  <a:pt x="1457321" y="1638218"/>
                </a:lnTo>
                <a:lnTo>
                  <a:pt x="1453509" y="1642358"/>
                </a:lnTo>
                <a:lnTo>
                  <a:pt x="1450015" y="1646815"/>
                </a:lnTo>
                <a:lnTo>
                  <a:pt x="1445567" y="1650955"/>
                </a:lnTo>
                <a:lnTo>
                  <a:pt x="1440485" y="1654457"/>
                </a:lnTo>
                <a:lnTo>
                  <a:pt x="1435403" y="1657641"/>
                </a:lnTo>
                <a:lnTo>
                  <a:pt x="1430002" y="1660507"/>
                </a:lnTo>
                <a:lnTo>
                  <a:pt x="1423649" y="1662736"/>
                </a:lnTo>
                <a:lnTo>
                  <a:pt x="1417614" y="1664328"/>
                </a:lnTo>
                <a:lnTo>
                  <a:pt x="1410943" y="1665920"/>
                </a:lnTo>
                <a:lnTo>
                  <a:pt x="1404272" y="1666875"/>
                </a:lnTo>
                <a:lnTo>
                  <a:pt x="1397284" y="1666875"/>
                </a:lnTo>
                <a:lnTo>
                  <a:pt x="879190" y="1666875"/>
                </a:lnTo>
                <a:lnTo>
                  <a:pt x="872202" y="1666875"/>
                </a:lnTo>
                <a:lnTo>
                  <a:pt x="865531" y="1665920"/>
                </a:lnTo>
                <a:lnTo>
                  <a:pt x="858860" y="1664328"/>
                </a:lnTo>
                <a:lnTo>
                  <a:pt x="852507" y="1662736"/>
                </a:lnTo>
                <a:lnTo>
                  <a:pt x="846790" y="1660507"/>
                </a:lnTo>
                <a:lnTo>
                  <a:pt x="841389" y="1657641"/>
                </a:lnTo>
                <a:lnTo>
                  <a:pt x="835989" y="1654139"/>
                </a:lnTo>
                <a:lnTo>
                  <a:pt x="831224" y="1650955"/>
                </a:lnTo>
                <a:lnTo>
                  <a:pt x="826777" y="1646815"/>
                </a:lnTo>
                <a:lnTo>
                  <a:pt x="822648" y="1642358"/>
                </a:lnTo>
                <a:lnTo>
                  <a:pt x="819471" y="1637900"/>
                </a:lnTo>
                <a:lnTo>
                  <a:pt x="816612" y="1633124"/>
                </a:lnTo>
                <a:lnTo>
                  <a:pt x="814389" y="1628029"/>
                </a:lnTo>
                <a:lnTo>
                  <a:pt x="812483" y="1622935"/>
                </a:lnTo>
                <a:lnTo>
                  <a:pt x="811530" y="1617203"/>
                </a:lnTo>
                <a:lnTo>
                  <a:pt x="811212" y="1611472"/>
                </a:lnTo>
                <a:lnTo>
                  <a:pt x="811530" y="1605741"/>
                </a:lnTo>
                <a:lnTo>
                  <a:pt x="812483" y="1600009"/>
                </a:lnTo>
                <a:lnTo>
                  <a:pt x="814389" y="1594915"/>
                </a:lnTo>
                <a:lnTo>
                  <a:pt x="816612" y="1589820"/>
                </a:lnTo>
                <a:lnTo>
                  <a:pt x="819471" y="1584726"/>
                </a:lnTo>
                <a:lnTo>
                  <a:pt x="822648" y="1580268"/>
                </a:lnTo>
                <a:lnTo>
                  <a:pt x="826777" y="1576128"/>
                </a:lnTo>
                <a:lnTo>
                  <a:pt x="831224" y="1571989"/>
                </a:lnTo>
                <a:lnTo>
                  <a:pt x="835989" y="1568168"/>
                </a:lnTo>
                <a:lnTo>
                  <a:pt x="841389" y="1565303"/>
                </a:lnTo>
                <a:lnTo>
                  <a:pt x="846790" y="1562437"/>
                </a:lnTo>
                <a:lnTo>
                  <a:pt x="852507" y="1560208"/>
                </a:lnTo>
                <a:lnTo>
                  <a:pt x="858860" y="1558298"/>
                </a:lnTo>
                <a:lnTo>
                  <a:pt x="865531" y="1557024"/>
                </a:lnTo>
                <a:lnTo>
                  <a:pt x="872202" y="1555750"/>
                </a:lnTo>
                <a:close/>
                <a:moveTo>
                  <a:pt x="984211" y="1325563"/>
                </a:moveTo>
                <a:lnTo>
                  <a:pt x="1292263" y="1325563"/>
                </a:lnTo>
                <a:lnTo>
                  <a:pt x="1297339" y="1325880"/>
                </a:lnTo>
                <a:lnTo>
                  <a:pt x="1302415" y="1326513"/>
                </a:lnTo>
                <a:lnTo>
                  <a:pt x="1307174" y="1327779"/>
                </a:lnTo>
                <a:lnTo>
                  <a:pt x="1311615" y="1329361"/>
                </a:lnTo>
                <a:lnTo>
                  <a:pt x="1315740" y="1331260"/>
                </a:lnTo>
                <a:lnTo>
                  <a:pt x="1319864" y="1333792"/>
                </a:lnTo>
                <a:lnTo>
                  <a:pt x="1323671" y="1336640"/>
                </a:lnTo>
                <a:lnTo>
                  <a:pt x="1327161" y="1340121"/>
                </a:lnTo>
                <a:lnTo>
                  <a:pt x="1330333" y="1343286"/>
                </a:lnTo>
                <a:lnTo>
                  <a:pt x="1332871" y="1347400"/>
                </a:lnTo>
                <a:lnTo>
                  <a:pt x="1335409" y="1351198"/>
                </a:lnTo>
                <a:lnTo>
                  <a:pt x="1337630" y="1355629"/>
                </a:lnTo>
                <a:lnTo>
                  <a:pt x="1339216" y="1360059"/>
                </a:lnTo>
                <a:lnTo>
                  <a:pt x="1340485" y="1364807"/>
                </a:lnTo>
                <a:lnTo>
                  <a:pt x="1341437" y="1369870"/>
                </a:lnTo>
                <a:lnTo>
                  <a:pt x="1341437" y="1374934"/>
                </a:lnTo>
                <a:lnTo>
                  <a:pt x="1341437" y="1379681"/>
                </a:lnTo>
                <a:lnTo>
                  <a:pt x="1340485" y="1384745"/>
                </a:lnTo>
                <a:lnTo>
                  <a:pt x="1339216" y="1389492"/>
                </a:lnTo>
                <a:lnTo>
                  <a:pt x="1337630" y="1393923"/>
                </a:lnTo>
                <a:lnTo>
                  <a:pt x="1335409" y="1398037"/>
                </a:lnTo>
                <a:lnTo>
                  <a:pt x="1332871" y="1402151"/>
                </a:lnTo>
                <a:lnTo>
                  <a:pt x="1330016" y="1405632"/>
                </a:lnTo>
                <a:lnTo>
                  <a:pt x="1327161" y="1409430"/>
                </a:lnTo>
                <a:lnTo>
                  <a:pt x="1323671" y="1412595"/>
                </a:lnTo>
                <a:lnTo>
                  <a:pt x="1319864" y="1415443"/>
                </a:lnTo>
                <a:lnTo>
                  <a:pt x="1315740" y="1417659"/>
                </a:lnTo>
                <a:lnTo>
                  <a:pt x="1311615" y="1419874"/>
                </a:lnTo>
                <a:lnTo>
                  <a:pt x="1306857" y="1421773"/>
                </a:lnTo>
                <a:lnTo>
                  <a:pt x="1302415" y="1422722"/>
                </a:lnTo>
                <a:lnTo>
                  <a:pt x="1297339" y="1423672"/>
                </a:lnTo>
                <a:lnTo>
                  <a:pt x="1292263" y="1423988"/>
                </a:lnTo>
                <a:lnTo>
                  <a:pt x="984211" y="1423988"/>
                </a:lnTo>
                <a:lnTo>
                  <a:pt x="979453" y="1423672"/>
                </a:lnTo>
                <a:lnTo>
                  <a:pt x="974377" y="1422722"/>
                </a:lnTo>
                <a:lnTo>
                  <a:pt x="969618" y="1421773"/>
                </a:lnTo>
                <a:lnTo>
                  <a:pt x="965176" y="1419874"/>
                </a:lnTo>
                <a:lnTo>
                  <a:pt x="960735" y="1417659"/>
                </a:lnTo>
                <a:lnTo>
                  <a:pt x="956928" y="1415443"/>
                </a:lnTo>
                <a:lnTo>
                  <a:pt x="952803" y="1412595"/>
                </a:lnTo>
                <a:lnTo>
                  <a:pt x="949631" y="1409430"/>
                </a:lnTo>
                <a:lnTo>
                  <a:pt x="946141" y="1405632"/>
                </a:lnTo>
                <a:lnTo>
                  <a:pt x="943286" y="1402151"/>
                </a:lnTo>
                <a:lnTo>
                  <a:pt x="941065" y="1398037"/>
                </a:lnTo>
                <a:lnTo>
                  <a:pt x="938844" y="1393923"/>
                </a:lnTo>
                <a:lnTo>
                  <a:pt x="937258" y="1389492"/>
                </a:lnTo>
                <a:lnTo>
                  <a:pt x="935989" y="1384745"/>
                </a:lnTo>
                <a:lnTo>
                  <a:pt x="935355" y="1379681"/>
                </a:lnTo>
                <a:lnTo>
                  <a:pt x="935037" y="1374934"/>
                </a:lnTo>
                <a:lnTo>
                  <a:pt x="935355" y="1369870"/>
                </a:lnTo>
                <a:lnTo>
                  <a:pt x="935989" y="1364807"/>
                </a:lnTo>
                <a:lnTo>
                  <a:pt x="937258" y="1360059"/>
                </a:lnTo>
                <a:lnTo>
                  <a:pt x="938844" y="1355629"/>
                </a:lnTo>
                <a:lnTo>
                  <a:pt x="940748" y="1351198"/>
                </a:lnTo>
                <a:lnTo>
                  <a:pt x="943286" y="1347400"/>
                </a:lnTo>
                <a:lnTo>
                  <a:pt x="946141" y="1343286"/>
                </a:lnTo>
                <a:lnTo>
                  <a:pt x="949631" y="1340121"/>
                </a:lnTo>
                <a:lnTo>
                  <a:pt x="952803" y="1336640"/>
                </a:lnTo>
                <a:lnTo>
                  <a:pt x="956928" y="1333792"/>
                </a:lnTo>
                <a:lnTo>
                  <a:pt x="960735" y="1331260"/>
                </a:lnTo>
                <a:lnTo>
                  <a:pt x="965176" y="1329361"/>
                </a:lnTo>
                <a:lnTo>
                  <a:pt x="969618" y="1327779"/>
                </a:lnTo>
                <a:lnTo>
                  <a:pt x="974377" y="1326513"/>
                </a:lnTo>
                <a:lnTo>
                  <a:pt x="979453" y="1325880"/>
                </a:lnTo>
                <a:lnTo>
                  <a:pt x="984211" y="1325563"/>
                </a:lnTo>
                <a:close/>
                <a:moveTo>
                  <a:pt x="369286" y="1074738"/>
                </a:moveTo>
                <a:lnTo>
                  <a:pt x="887697" y="1074738"/>
                </a:lnTo>
                <a:lnTo>
                  <a:pt x="894368" y="1075056"/>
                </a:lnTo>
                <a:lnTo>
                  <a:pt x="901356" y="1076008"/>
                </a:lnTo>
                <a:lnTo>
                  <a:pt x="908027" y="1077278"/>
                </a:lnTo>
                <a:lnTo>
                  <a:pt x="914063" y="1079183"/>
                </a:lnTo>
                <a:lnTo>
                  <a:pt x="920098" y="1081406"/>
                </a:lnTo>
                <a:lnTo>
                  <a:pt x="925816" y="1084263"/>
                </a:lnTo>
                <a:lnTo>
                  <a:pt x="930898" y="1087438"/>
                </a:lnTo>
                <a:lnTo>
                  <a:pt x="935663" y="1090931"/>
                </a:lnTo>
                <a:lnTo>
                  <a:pt x="940110" y="1094741"/>
                </a:lnTo>
                <a:lnTo>
                  <a:pt x="944240" y="1099186"/>
                </a:lnTo>
                <a:lnTo>
                  <a:pt x="947416" y="1103948"/>
                </a:lnTo>
                <a:lnTo>
                  <a:pt x="950275" y="1108711"/>
                </a:lnTo>
                <a:lnTo>
                  <a:pt x="952499" y="1113791"/>
                </a:lnTo>
                <a:lnTo>
                  <a:pt x="954405" y="1118871"/>
                </a:lnTo>
                <a:lnTo>
                  <a:pt x="955358" y="1124903"/>
                </a:lnTo>
                <a:lnTo>
                  <a:pt x="955675" y="1130301"/>
                </a:lnTo>
                <a:lnTo>
                  <a:pt x="955358" y="1136016"/>
                </a:lnTo>
                <a:lnTo>
                  <a:pt x="954405" y="1141413"/>
                </a:lnTo>
                <a:lnTo>
                  <a:pt x="952499" y="1147128"/>
                </a:lnTo>
                <a:lnTo>
                  <a:pt x="950275" y="1152208"/>
                </a:lnTo>
                <a:lnTo>
                  <a:pt x="947416" y="1156971"/>
                </a:lnTo>
                <a:lnTo>
                  <a:pt x="944240" y="1161098"/>
                </a:lnTo>
                <a:lnTo>
                  <a:pt x="940110" y="1165543"/>
                </a:lnTo>
                <a:lnTo>
                  <a:pt x="935663" y="1169671"/>
                </a:lnTo>
                <a:lnTo>
                  <a:pt x="930898" y="1173163"/>
                </a:lnTo>
                <a:lnTo>
                  <a:pt x="925816" y="1176656"/>
                </a:lnTo>
                <a:lnTo>
                  <a:pt x="920098" y="1179196"/>
                </a:lnTo>
                <a:lnTo>
                  <a:pt x="914063" y="1181736"/>
                </a:lnTo>
                <a:lnTo>
                  <a:pt x="908027" y="1183323"/>
                </a:lnTo>
                <a:lnTo>
                  <a:pt x="901356" y="1184593"/>
                </a:lnTo>
                <a:lnTo>
                  <a:pt x="894368" y="1185546"/>
                </a:lnTo>
                <a:lnTo>
                  <a:pt x="887697" y="1185863"/>
                </a:lnTo>
                <a:lnTo>
                  <a:pt x="369286" y="1185863"/>
                </a:lnTo>
                <a:lnTo>
                  <a:pt x="362615" y="1185546"/>
                </a:lnTo>
                <a:lnTo>
                  <a:pt x="355944" y="1184593"/>
                </a:lnTo>
                <a:lnTo>
                  <a:pt x="349273" y="1183323"/>
                </a:lnTo>
                <a:lnTo>
                  <a:pt x="343238" y="1181736"/>
                </a:lnTo>
                <a:lnTo>
                  <a:pt x="337203" y="1179196"/>
                </a:lnTo>
                <a:lnTo>
                  <a:pt x="331485" y="1176656"/>
                </a:lnTo>
                <a:lnTo>
                  <a:pt x="326402" y="1173163"/>
                </a:lnTo>
                <a:lnTo>
                  <a:pt x="321637" y="1169671"/>
                </a:lnTo>
                <a:lnTo>
                  <a:pt x="317190" y="1165543"/>
                </a:lnTo>
                <a:lnTo>
                  <a:pt x="313378" y="1161098"/>
                </a:lnTo>
                <a:lnTo>
                  <a:pt x="309884" y="1156971"/>
                </a:lnTo>
                <a:lnTo>
                  <a:pt x="307025" y="1152208"/>
                </a:lnTo>
                <a:lnTo>
                  <a:pt x="304802" y="1147128"/>
                </a:lnTo>
                <a:lnTo>
                  <a:pt x="302896" y="1141413"/>
                </a:lnTo>
                <a:lnTo>
                  <a:pt x="301943" y="1136016"/>
                </a:lnTo>
                <a:lnTo>
                  <a:pt x="301625" y="1130301"/>
                </a:lnTo>
                <a:lnTo>
                  <a:pt x="301943" y="1124903"/>
                </a:lnTo>
                <a:lnTo>
                  <a:pt x="302896" y="1119188"/>
                </a:lnTo>
                <a:lnTo>
                  <a:pt x="304802" y="1113791"/>
                </a:lnTo>
                <a:lnTo>
                  <a:pt x="307025" y="1108711"/>
                </a:lnTo>
                <a:lnTo>
                  <a:pt x="309884" y="1103948"/>
                </a:lnTo>
                <a:lnTo>
                  <a:pt x="313378" y="1099186"/>
                </a:lnTo>
                <a:lnTo>
                  <a:pt x="317190" y="1094741"/>
                </a:lnTo>
                <a:lnTo>
                  <a:pt x="321637" y="1091248"/>
                </a:lnTo>
                <a:lnTo>
                  <a:pt x="326402" y="1087438"/>
                </a:lnTo>
                <a:lnTo>
                  <a:pt x="331485" y="1084263"/>
                </a:lnTo>
                <a:lnTo>
                  <a:pt x="337203" y="1081406"/>
                </a:lnTo>
                <a:lnTo>
                  <a:pt x="343238" y="1079183"/>
                </a:lnTo>
                <a:lnTo>
                  <a:pt x="349273" y="1077278"/>
                </a:lnTo>
                <a:lnTo>
                  <a:pt x="355944" y="1076008"/>
                </a:lnTo>
                <a:lnTo>
                  <a:pt x="362615" y="1075056"/>
                </a:lnTo>
                <a:lnTo>
                  <a:pt x="369286" y="1074738"/>
                </a:lnTo>
                <a:close/>
                <a:moveTo>
                  <a:pt x="1261435" y="965200"/>
                </a:moveTo>
                <a:lnTo>
                  <a:pt x="1264624" y="965200"/>
                </a:lnTo>
                <a:lnTo>
                  <a:pt x="1267814" y="965200"/>
                </a:lnTo>
                <a:lnTo>
                  <a:pt x="1271322" y="965838"/>
                </a:lnTo>
                <a:lnTo>
                  <a:pt x="1275149" y="967114"/>
                </a:lnTo>
                <a:lnTo>
                  <a:pt x="1278977" y="968390"/>
                </a:lnTo>
                <a:lnTo>
                  <a:pt x="1282804" y="969984"/>
                </a:lnTo>
                <a:lnTo>
                  <a:pt x="1290777" y="973811"/>
                </a:lnTo>
                <a:lnTo>
                  <a:pt x="1298113" y="978277"/>
                </a:lnTo>
                <a:lnTo>
                  <a:pt x="1304491" y="982742"/>
                </a:lnTo>
                <a:lnTo>
                  <a:pt x="1308637" y="986250"/>
                </a:lnTo>
                <a:lnTo>
                  <a:pt x="1312784" y="990715"/>
                </a:lnTo>
                <a:lnTo>
                  <a:pt x="1317249" y="997094"/>
                </a:lnTo>
                <a:lnTo>
                  <a:pt x="1321395" y="1004429"/>
                </a:lnTo>
                <a:lnTo>
                  <a:pt x="1325222" y="1012403"/>
                </a:lnTo>
                <a:lnTo>
                  <a:pt x="1326817" y="1016549"/>
                </a:lnTo>
                <a:lnTo>
                  <a:pt x="1328092" y="1020057"/>
                </a:lnTo>
                <a:lnTo>
                  <a:pt x="1329368" y="1024203"/>
                </a:lnTo>
                <a:lnTo>
                  <a:pt x="1330006" y="1027711"/>
                </a:lnTo>
                <a:lnTo>
                  <a:pt x="1330325" y="1030901"/>
                </a:lnTo>
                <a:lnTo>
                  <a:pt x="1330006" y="1034090"/>
                </a:lnTo>
                <a:lnTo>
                  <a:pt x="1329368" y="1036004"/>
                </a:lnTo>
                <a:lnTo>
                  <a:pt x="1327774" y="1038236"/>
                </a:lnTo>
                <a:lnTo>
                  <a:pt x="1228904" y="1099472"/>
                </a:lnTo>
                <a:lnTo>
                  <a:pt x="1226990" y="1101066"/>
                </a:lnTo>
                <a:lnTo>
                  <a:pt x="1225396" y="1102342"/>
                </a:lnTo>
                <a:lnTo>
                  <a:pt x="1223163" y="1103618"/>
                </a:lnTo>
                <a:lnTo>
                  <a:pt x="1220930" y="1104575"/>
                </a:lnTo>
                <a:lnTo>
                  <a:pt x="1219017" y="1105213"/>
                </a:lnTo>
                <a:lnTo>
                  <a:pt x="1216784" y="1105850"/>
                </a:lnTo>
                <a:lnTo>
                  <a:pt x="1212000" y="1106488"/>
                </a:lnTo>
                <a:lnTo>
                  <a:pt x="1207854" y="1105850"/>
                </a:lnTo>
                <a:lnTo>
                  <a:pt x="1205622" y="1105213"/>
                </a:lnTo>
                <a:lnTo>
                  <a:pt x="1203389" y="1104575"/>
                </a:lnTo>
                <a:lnTo>
                  <a:pt x="1201475" y="1103618"/>
                </a:lnTo>
                <a:lnTo>
                  <a:pt x="1199243" y="1102342"/>
                </a:lnTo>
                <a:lnTo>
                  <a:pt x="1197329" y="1101066"/>
                </a:lnTo>
                <a:lnTo>
                  <a:pt x="1195735" y="1099472"/>
                </a:lnTo>
                <a:lnTo>
                  <a:pt x="1194140" y="1097558"/>
                </a:lnTo>
                <a:lnTo>
                  <a:pt x="1192864" y="1095963"/>
                </a:lnTo>
                <a:lnTo>
                  <a:pt x="1191588" y="1093731"/>
                </a:lnTo>
                <a:lnTo>
                  <a:pt x="1190632" y="1091817"/>
                </a:lnTo>
                <a:lnTo>
                  <a:pt x="1189356" y="1087352"/>
                </a:lnTo>
                <a:lnTo>
                  <a:pt x="1189037" y="1082887"/>
                </a:lnTo>
                <a:lnTo>
                  <a:pt x="1189356" y="1078741"/>
                </a:lnTo>
                <a:lnTo>
                  <a:pt x="1190632" y="1074276"/>
                </a:lnTo>
                <a:lnTo>
                  <a:pt x="1191588" y="1072043"/>
                </a:lnTo>
                <a:lnTo>
                  <a:pt x="1192864" y="1070130"/>
                </a:lnTo>
                <a:lnTo>
                  <a:pt x="1194140" y="1068535"/>
                </a:lnTo>
                <a:lnTo>
                  <a:pt x="1195735" y="1066621"/>
                </a:lnTo>
                <a:lnTo>
                  <a:pt x="1257289" y="967433"/>
                </a:lnTo>
                <a:lnTo>
                  <a:pt x="1258884" y="965838"/>
                </a:lnTo>
                <a:lnTo>
                  <a:pt x="1261435" y="965200"/>
                </a:lnTo>
                <a:close/>
                <a:moveTo>
                  <a:pt x="346041" y="844550"/>
                </a:moveTo>
                <a:lnTo>
                  <a:pt x="350799" y="844550"/>
                </a:lnTo>
                <a:lnTo>
                  <a:pt x="658851" y="844550"/>
                </a:lnTo>
                <a:lnTo>
                  <a:pt x="663927" y="844550"/>
                </a:lnTo>
                <a:lnTo>
                  <a:pt x="669003" y="845185"/>
                </a:lnTo>
                <a:lnTo>
                  <a:pt x="673762" y="846773"/>
                </a:lnTo>
                <a:lnTo>
                  <a:pt x="678204" y="848043"/>
                </a:lnTo>
                <a:lnTo>
                  <a:pt x="682645" y="850265"/>
                </a:lnTo>
                <a:lnTo>
                  <a:pt x="686452" y="852805"/>
                </a:lnTo>
                <a:lnTo>
                  <a:pt x="690259" y="855345"/>
                </a:lnTo>
                <a:lnTo>
                  <a:pt x="693749" y="858838"/>
                </a:lnTo>
                <a:lnTo>
                  <a:pt x="697239" y="862330"/>
                </a:lnTo>
                <a:lnTo>
                  <a:pt x="699777" y="865823"/>
                </a:lnTo>
                <a:lnTo>
                  <a:pt x="702315" y="869950"/>
                </a:lnTo>
                <a:lnTo>
                  <a:pt x="704218" y="874395"/>
                </a:lnTo>
                <a:lnTo>
                  <a:pt x="705804" y="879158"/>
                </a:lnTo>
                <a:lnTo>
                  <a:pt x="707391" y="883920"/>
                </a:lnTo>
                <a:lnTo>
                  <a:pt x="708025" y="888683"/>
                </a:lnTo>
                <a:lnTo>
                  <a:pt x="708025" y="893763"/>
                </a:lnTo>
                <a:lnTo>
                  <a:pt x="708025" y="898843"/>
                </a:lnTo>
                <a:lnTo>
                  <a:pt x="707391" y="903605"/>
                </a:lnTo>
                <a:lnTo>
                  <a:pt x="705804" y="908368"/>
                </a:lnTo>
                <a:lnTo>
                  <a:pt x="704218" y="912495"/>
                </a:lnTo>
                <a:lnTo>
                  <a:pt x="702315" y="916940"/>
                </a:lnTo>
                <a:lnTo>
                  <a:pt x="699777" y="921068"/>
                </a:lnTo>
                <a:lnTo>
                  <a:pt x="697239" y="924878"/>
                </a:lnTo>
                <a:lnTo>
                  <a:pt x="693749" y="928370"/>
                </a:lnTo>
                <a:lnTo>
                  <a:pt x="690259" y="931545"/>
                </a:lnTo>
                <a:lnTo>
                  <a:pt x="686452" y="934403"/>
                </a:lnTo>
                <a:lnTo>
                  <a:pt x="682645" y="936943"/>
                </a:lnTo>
                <a:lnTo>
                  <a:pt x="678204" y="938848"/>
                </a:lnTo>
                <a:lnTo>
                  <a:pt x="673762" y="940753"/>
                </a:lnTo>
                <a:lnTo>
                  <a:pt x="669003" y="941705"/>
                </a:lnTo>
                <a:lnTo>
                  <a:pt x="663927" y="942658"/>
                </a:lnTo>
                <a:lnTo>
                  <a:pt x="658851" y="942975"/>
                </a:lnTo>
                <a:lnTo>
                  <a:pt x="350799" y="942975"/>
                </a:lnTo>
                <a:lnTo>
                  <a:pt x="346041" y="942658"/>
                </a:lnTo>
                <a:lnTo>
                  <a:pt x="340965" y="941705"/>
                </a:lnTo>
                <a:lnTo>
                  <a:pt x="336206" y="940753"/>
                </a:lnTo>
                <a:lnTo>
                  <a:pt x="331764" y="938848"/>
                </a:lnTo>
                <a:lnTo>
                  <a:pt x="327323" y="936943"/>
                </a:lnTo>
                <a:lnTo>
                  <a:pt x="323516" y="934403"/>
                </a:lnTo>
                <a:lnTo>
                  <a:pt x="319391" y="931545"/>
                </a:lnTo>
                <a:lnTo>
                  <a:pt x="316219" y="928370"/>
                </a:lnTo>
                <a:lnTo>
                  <a:pt x="312729" y="924878"/>
                </a:lnTo>
                <a:lnTo>
                  <a:pt x="309874" y="921068"/>
                </a:lnTo>
                <a:lnTo>
                  <a:pt x="307653" y="916940"/>
                </a:lnTo>
                <a:lnTo>
                  <a:pt x="305432" y="912495"/>
                </a:lnTo>
                <a:lnTo>
                  <a:pt x="303846" y="908368"/>
                </a:lnTo>
                <a:lnTo>
                  <a:pt x="302577" y="903605"/>
                </a:lnTo>
                <a:lnTo>
                  <a:pt x="301943" y="898843"/>
                </a:lnTo>
                <a:lnTo>
                  <a:pt x="301625" y="893763"/>
                </a:lnTo>
                <a:lnTo>
                  <a:pt x="301943" y="888683"/>
                </a:lnTo>
                <a:lnTo>
                  <a:pt x="302577" y="883920"/>
                </a:lnTo>
                <a:lnTo>
                  <a:pt x="303846" y="879158"/>
                </a:lnTo>
                <a:lnTo>
                  <a:pt x="305432" y="874395"/>
                </a:lnTo>
                <a:lnTo>
                  <a:pt x="307336" y="869950"/>
                </a:lnTo>
                <a:lnTo>
                  <a:pt x="309874" y="865823"/>
                </a:lnTo>
                <a:lnTo>
                  <a:pt x="312729" y="862330"/>
                </a:lnTo>
                <a:lnTo>
                  <a:pt x="316219" y="858838"/>
                </a:lnTo>
                <a:lnTo>
                  <a:pt x="319391" y="855345"/>
                </a:lnTo>
                <a:lnTo>
                  <a:pt x="323516" y="852805"/>
                </a:lnTo>
                <a:lnTo>
                  <a:pt x="327323" y="850265"/>
                </a:lnTo>
                <a:lnTo>
                  <a:pt x="331764" y="848043"/>
                </a:lnTo>
                <a:lnTo>
                  <a:pt x="336206" y="846773"/>
                </a:lnTo>
                <a:lnTo>
                  <a:pt x="340965" y="845185"/>
                </a:lnTo>
                <a:lnTo>
                  <a:pt x="346041" y="844550"/>
                </a:lnTo>
                <a:close/>
                <a:moveTo>
                  <a:pt x="344144" y="590550"/>
                </a:moveTo>
                <a:lnTo>
                  <a:pt x="960782" y="590550"/>
                </a:lnTo>
                <a:lnTo>
                  <a:pt x="966812" y="591185"/>
                </a:lnTo>
                <a:lnTo>
                  <a:pt x="973159" y="592138"/>
                </a:lnTo>
                <a:lnTo>
                  <a:pt x="978871" y="593725"/>
                </a:lnTo>
                <a:lnTo>
                  <a:pt x="984584" y="595630"/>
                </a:lnTo>
                <a:lnTo>
                  <a:pt x="990296" y="598488"/>
                </a:lnTo>
                <a:lnTo>
                  <a:pt x="995374" y="601345"/>
                </a:lnTo>
                <a:lnTo>
                  <a:pt x="1000135" y="604838"/>
                </a:lnTo>
                <a:lnTo>
                  <a:pt x="1004260" y="608965"/>
                </a:lnTo>
                <a:lnTo>
                  <a:pt x="1008386" y="613410"/>
                </a:lnTo>
                <a:lnTo>
                  <a:pt x="1011560" y="617855"/>
                </a:lnTo>
                <a:lnTo>
                  <a:pt x="1015051" y="623253"/>
                </a:lnTo>
                <a:lnTo>
                  <a:pt x="1017590" y="628650"/>
                </a:lnTo>
                <a:lnTo>
                  <a:pt x="1019811" y="634048"/>
                </a:lnTo>
                <a:lnTo>
                  <a:pt x="1021081" y="639763"/>
                </a:lnTo>
                <a:lnTo>
                  <a:pt x="1021715" y="646113"/>
                </a:lnTo>
                <a:lnTo>
                  <a:pt x="1022350" y="652145"/>
                </a:lnTo>
                <a:lnTo>
                  <a:pt x="1021715" y="658813"/>
                </a:lnTo>
                <a:lnTo>
                  <a:pt x="1021081" y="664528"/>
                </a:lnTo>
                <a:lnTo>
                  <a:pt x="1019811" y="670878"/>
                </a:lnTo>
                <a:lnTo>
                  <a:pt x="1017590" y="676275"/>
                </a:lnTo>
                <a:lnTo>
                  <a:pt x="1015051" y="681673"/>
                </a:lnTo>
                <a:lnTo>
                  <a:pt x="1011560" y="686753"/>
                </a:lnTo>
                <a:lnTo>
                  <a:pt x="1008386" y="691515"/>
                </a:lnTo>
                <a:lnTo>
                  <a:pt x="1004260" y="695960"/>
                </a:lnTo>
                <a:lnTo>
                  <a:pt x="1000135" y="700088"/>
                </a:lnTo>
                <a:lnTo>
                  <a:pt x="995374" y="703580"/>
                </a:lnTo>
                <a:lnTo>
                  <a:pt x="990296" y="706438"/>
                </a:lnTo>
                <a:lnTo>
                  <a:pt x="984584" y="708978"/>
                </a:lnTo>
                <a:lnTo>
                  <a:pt x="978871" y="711200"/>
                </a:lnTo>
                <a:lnTo>
                  <a:pt x="973159" y="712788"/>
                </a:lnTo>
                <a:lnTo>
                  <a:pt x="966812" y="713740"/>
                </a:lnTo>
                <a:lnTo>
                  <a:pt x="960782" y="714375"/>
                </a:lnTo>
                <a:lnTo>
                  <a:pt x="344144" y="714375"/>
                </a:lnTo>
                <a:lnTo>
                  <a:pt x="338114" y="713740"/>
                </a:lnTo>
                <a:lnTo>
                  <a:pt x="331767" y="712788"/>
                </a:lnTo>
                <a:lnTo>
                  <a:pt x="326054" y="711200"/>
                </a:lnTo>
                <a:lnTo>
                  <a:pt x="320342" y="708978"/>
                </a:lnTo>
                <a:lnTo>
                  <a:pt x="314946" y="706438"/>
                </a:lnTo>
                <a:lnTo>
                  <a:pt x="309869" y="703580"/>
                </a:lnTo>
                <a:lnTo>
                  <a:pt x="305108" y="700088"/>
                </a:lnTo>
                <a:lnTo>
                  <a:pt x="300982" y="695960"/>
                </a:lnTo>
                <a:lnTo>
                  <a:pt x="296857" y="691515"/>
                </a:lnTo>
                <a:lnTo>
                  <a:pt x="293366" y="686753"/>
                </a:lnTo>
                <a:lnTo>
                  <a:pt x="290192" y="681673"/>
                </a:lnTo>
                <a:lnTo>
                  <a:pt x="287653" y="676275"/>
                </a:lnTo>
                <a:lnTo>
                  <a:pt x="285432" y="670878"/>
                </a:lnTo>
                <a:lnTo>
                  <a:pt x="284162" y="664528"/>
                </a:lnTo>
                <a:lnTo>
                  <a:pt x="282893" y="658813"/>
                </a:lnTo>
                <a:lnTo>
                  <a:pt x="282575" y="652145"/>
                </a:lnTo>
                <a:lnTo>
                  <a:pt x="282893" y="646113"/>
                </a:lnTo>
                <a:lnTo>
                  <a:pt x="284162" y="639763"/>
                </a:lnTo>
                <a:lnTo>
                  <a:pt x="285432" y="634048"/>
                </a:lnTo>
                <a:lnTo>
                  <a:pt x="287653" y="628650"/>
                </a:lnTo>
                <a:lnTo>
                  <a:pt x="290192" y="623253"/>
                </a:lnTo>
                <a:lnTo>
                  <a:pt x="293366" y="617855"/>
                </a:lnTo>
                <a:lnTo>
                  <a:pt x="296857" y="613410"/>
                </a:lnTo>
                <a:lnTo>
                  <a:pt x="300982" y="608965"/>
                </a:lnTo>
                <a:lnTo>
                  <a:pt x="305108" y="604838"/>
                </a:lnTo>
                <a:lnTo>
                  <a:pt x="309869" y="601345"/>
                </a:lnTo>
                <a:lnTo>
                  <a:pt x="314946" y="598488"/>
                </a:lnTo>
                <a:lnTo>
                  <a:pt x="320342" y="595630"/>
                </a:lnTo>
                <a:lnTo>
                  <a:pt x="326054" y="593725"/>
                </a:lnTo>
                <a:lnTo>
                  <a:pt x="331767" y="592138"/>
                </a:lnTo>
                <a:lnTo>
                  <a:pt x="338114" y="591185"/>
                </a:lnTo>
                <a:lnTo>
                  <a:pt x="344144" y="590550"/>
                </a:lnTo>
                <a:close/>
                <a:moveTo>
                  <a:pt x="1750865" y="411163"/>
                </a:moveTo>
                <a:lnTo>
                  <a:pt x="1754043" y="411481"/>
                </a:lnTo>
                <a:lnTo>
                  <a:pt x="1757540" y="411798"/>
                </a:lnTo>
                <a:lnTo>
                  <a:pt x="1760718" y="413068"/>
                </a:lnTo>
                <a:lnTo>
                  <a:pt x="1764214" y="414021"/>
                </a:lnTo>
                <a:lnTo>
                  <a:pt x="1767710" y="414973"/>
                </a:lnTo>
                <a:lnTo>
                  <a:pt x="1770889" y="416878"/>
                </a:lnTo>
                <a:lnTo>
                  <a:pt x="1777563" y="421006"/>
                </a:lnTo>
                <a:lnTo>
                  <a:pt x="1784555" y="425768"/>
                </a:lnTo>
                <a:lnTo>
                  <a:pt x="1790912" y="431166"/>
                </a:lnTo>
                <a:lnTo>
                  <a:pt x="1797904" y="437198"/>
                </a:lnTo>
                <a:lnTo>
                  <a:pt x="1812207" y="451486"/>
                </a:lnTo>
                <a:lnTo>
                  <a:pt x="1827145" y="466408"/>
                </a:lnTo>
                <a:lnTo>
                  <a:pt x="1836680" y="476251"/>
                </a:lnTo>
                <a:lnTo>
                  <a:pt x="1851935" y="491173"/>
                </a:lnTo>
                <a:lnTo>
                  <a:pt x="1865920" y="505461"/>
                </a:lnTo>
                <a:lnTo>
                  <a:pt x="1872277" y="512446"/>
                </a:lnTo>
                <a:lnTo>
                  <a:pt x="1877680" y="519431"/>
                </a:lnTo>
                <a:lnTo>
                  <a:pt x="1882447" y="525781"/>
                </a:lnTo>
                <a:lnTo>
                  <a:pt x="1886579" y="532766"/>
                </a:lnTo>
                <a:lnTo>
                  <a:pt x="1888486" y="536258"/>
                </a:lnTo>
                <a:lnTo>
                  <a:pt x="1889439" y="539433"/>
                </a:lnTo>
                <a:lnTo>
                  <a:pt x="1891029" y="542608"/>
                </a:lnTo>
                <a:lnTo>
                  <a:pt x="1891664" y="546101"/>
                </a:lnTo>
                <a:lnTo>
                  <a:pt x="1891982" y="549593"/>
                </a:lnTo>
                <a:lnTo>
                  <a:pt x="1892300" y="552768"/>
                </a:lnTo>
                <a:lnTo>
                  <a:pt x="1892300" y="556261"/>
                </a:lnTo>
                <a:lnTo>
                  <a:pt x="1891664" y="559753"/>
                </a:lnTo>
                <a:lnTo>
                  <a:pt x="1891029" y="562928"/>
                </a:lnTo>
                <a:lnTo>
                  <a:pt x="1889757" y="566738"/>
                </a:lnTo>
                <a:lnTo>
                  <a:pt x="1888486" y="570231"/>
                </a:lnTo>
                <a:lnTo>
                  <a:pt x="1886261" y="574041"/>
                </a:lnTo>
                <a:lnTo>
                  <a:pt x="1884036" y="577533"/>
                </a:lnTo>
                <a:lnTo>
                  <a:pt x="1881176" y="581343"/>
                </a:lnTo>
                <a:lnTo>
                  <a:pt x="1877680" y="585153"/>
                </a:lnTo>
                <a:lnTo>
                  <a:pt x="1874184" y="588963"/>
                </a:lnTo>
                <a:lnTo>
                  <a:pt x="1476895" y="985838"/>
                </a:lnTo>
                <a:lnTo>
                  <a:pt x="1472763" y="989966"/>
                </a:lnTo>
                <a:lnTo>
                  <a:pt x="1468313" y="993458"/>
                </a:lnTo>
                <a:lnTo>
                  <a:pt x="1464182" y="996633"/>
                </a:lnTo>
                <a:lnTo>
                  <a:pt x="1459732" y="999808"/>
                </a:lnTo>
                <a:lnTo>
                  <a:pt x="1455282" y="1002348"/>
                </a:lnTo>
                <a:lnTo>
                  <a:pt x="1450515" y="1004888"/>
                </a:lnTo>
                <a:lnTo>
                  <a:pt x="1446065" y="1007111"/>
                </a:lnTo>
                <a:lnTo>
                  <a:pt x="1440980" y="1009016"/>
                </a:lnTo>
                <a:lnTo>
                  <a:pt x="1436212" y="1010921"/>
                </a:lnTo>
                <a:lnTo>
                  <a:pt x="1431445" y="1012826"/>
                </a:lnTo>
                <a:lnTo>
                  <a:pt x="1426360" y="1013778"/>
                </a:lnTo>
                <a:lnTo>
                  <a:pt x="1421274" y="1015366"/>
                </a:lnTo>
                <a:lnTo>
                  <a:pt x="1416507" y="1016001"/>
                </a:lnTo>
                <a:lnTo>
                  <a:pt x="1411422" y="1016953"/>
                </a:lnTo>
                <a:lnTo>
                  <a:pt x="1406336" y="1017271"/>
                </a:lnTo>
                <a:lnTo>
                  <a:pt x="1401569" y="1017588"/>
                </a:lnTo>
                <a:lnTo>
                  <a:pt x="1396484" y="1017588"/>
                </a:lnTo>
                <a:lnTo>
                  <a:pt x="1391716" y="1017271"/>
                </a:lnTo>
                <a:lnTo>
                  <a:pt x="1386949" y="1016953"/>
                </a:lnTo>
                <a:lnTo>
                  <a:pt x="1382499" y="1015683"/>
                </a:lnTo>
                <a:lnTo>
                  <a:pt x="1377731" y="1015048"/>
                </a:lnTo>
                <a:lnTo>
                  <a:pt x="1373282" y="1013461"/>
                </a:lnTo>
                <a:lnTo>
                  <a:pt x="1368832" y="1012191"/>
                </a:lnTo>
                <a:lnTo>
                  <a:pt x="1364700" y="1010286"/>
                </a:lnTo>
                <a:lnTo>
                  <a:pt x="1360886" y="1008063"/>
                </a:lnTo>
                <a:lnTo>
                  <a:pt x="1357072" y="1005523"/>
                </a:lnTo>
                <a:lnTo>
                  <a:pt x="1353576" y="1002983"/>
                </a:lnTo>
                <a:lnTo>
                  <a:pt x="1350080" y="1000126"/>
                </a:lnTo>
                <a:lnTo>
                  <a:pt x="1347220" y="996633"/>
                </a:lnTo>
                <a:lnTo>
                  <a:pt x="1344359" y="993458"/>
                </a:lnTo>
                <a:lnTo>
                  <a:pt x="1341817" y="989331"/>
                </a:lnTo>
                <a:lnTo>
                  <a:pt x="1339274" y="985521"/>
                </a:lnTo>
                <a:lnTo>
                  <a:pt x="1337367" y="981076"/>
                </a:lnTo>
                <a:lnTo>
                  <a:pt x="1335778" y="976313"/>
                </a:lnTo>
                <a:lnTo>
                  <a:pt x="1326561" y="967106"/>
                </a:lnTo>
                <a:lnTo>
                  <a:pt x="1322111" y="965518"/>
                </a:lnTo>
                <a:lnTo>
                  <a:pt x="1317979" y="963296"/>
                </a:lnTo>
                <a:lnTo>
                  <a:pt x="1314165" y="961073"/>
                </a:lnTo>
                <a:lnTo>
                  <a:pt x="1310351" y="958851"/>
                </a:lnTo>
                <a:lnTo>
                  <a:pt x="1307173" y="956311"/>
                </a:lnTo>
                <a:lnTo>
                  <a:pt x="1303995" y="953453"/>
                </a:lnTo>
                <a:lnTo>
                  <a:pt x="1301134" y="950913"/>
                </a:lnTo>
                <a:lnTo>
                  <a:pt x="1298274" y="948056"/>
                </a:lnTo>
                <a:lnTo>
                  <a:pt x="1295731" y="944563"/>
                </a:lnTo>
                <a:lnTo>
                  <a:pt x="1293824" y="941706"/>
                </a:lnTo>
                <a:lnTo>
                  <a:pt x="1291599" y="938531"/>
                </a:lnTo>
                <a:lnTo>
                  <a:pt x="1289692" y="935038"/>
                </a:lnTo>
                <a:lnTo>
                  <a:pt x="1288103" y="931546"/>
                </a:lnTo>
                <a:lnTo>
                  <a:pt x="1286832" y="928371"/>
                </a:lnTo>
                <a:lnTo>
                  <a:pt x="1284607" y="921068"/>
                </a:lnTo>
                <a:lnTo>
                  <a:pt x="1283336" y="913448"/>
                </a:lnTo>
                <a:lnTo>
                  <a:pt x="1282700" y="905511"/>
                </a:lnTo>
                <a:lnTo>
                  <a:pt x="1283018" y="897573"/>
                </a:lnTo>
                <a:lnTo>
                  <a:pt x="1283971" y="889953"/>
                </a:lnTo>
                <a:lnTo>
                  <a:pt x="1285560" y="882016"/>
                </a:lnTo>
                <a:lnTo>
                  <a:pt x="1287785" y="874078"/>
                </a:lnTo>
                <a:lnTo>
                  <a:pt x="1290646" y="866141"/>
                </a:lnTo>
                <a:lnTo>
                  <a:pt x="1294142" y="858521"/>
                </a:lnTo>
                <a:lnTo>
                  <a:pt x="1298909" y="849948"/>
                </a:lnTo>
                <a:lnTo>
                  <a:pt x="1304313" y="841376"/>
                </a:lnTo>
                <a:lnTo>
                  <a:pt x="1310351" y="833756"/>
                </a:lnTo>
                <a:lnTo>
                  <a:pt x="1317026" y="826136"/>
                </a:lnTo>
                <a:lnTo>
                  <a:pt x="1714315" y="429261"/>
                </a:lnTo>
                <a:lnTo>
                  <a:pt x="1718446" y="425768"/>
                </a:lnTo>
                <a:lnTo>
                  <a:pt x="1721943" y="422276"/>
                </a:lnTo>
                <a:lnTo>
                  <a:pt x="1726074" y="419736"/>
                </a:lnTo>
                <a:lnTo>
                  <a:pt x="1729571" y="417196"/>
                </a:lnTo>
                <a:lnTo>
                  <a:pt x="1733384" y="415608"/>
                </a:lnTo>
                <a:lnTo>
                  <a:pt x="1736881" y="414021"/>
                </a:lnTo>
                <a:lnTo>
                  <a:pt x="1740377" y="412433"/>
                </a:lnTo>
                <a:lnTo>
                  <a:pt x="1743873" y="411798"/>
                </a:lnTo>
                <a:lnTo>
                  <a:pt x="1747051" y="411481"/>
                </a:lnTo>
                <a:lnTo>
                  <a:pt x="1750865" y="411163"/>
                </a:lnTo>
                <a:close/>
                <a:moveTo>
                  <a:pt x="198373" y="319088"/>
                </a:moveTo>
                <a:lnTo>
                  <a:pt x="1557783" y="319088"/>
                </a:lnTo>
                <a:lnTo>
                  <a:pt x="1453042" y="423822"/>
                </a:lnTo>
                <a:lnTo>
                  <a:pt x="315492" y="423822"/>
                </a:lnTo>
                <a:lnTo>
                  <a:pt x="305336" y="424140"/>
                </a:lnTo>
                <a:lnTo>
                  <a:pt x="295179" y="424774"/>
                </a:lnTo>
                <a:lnTo>
                  <a:pt x="285340" y="426361"/>
                </a:lnTo>
                <a:lnTo>
                  <a:pt x="275500" y="427631"/>
                </a:lnTo>
                <a:lnTo>
                  <a:pt x="265979" y="429852"/>
                </a:lnTo>
                <a:lnTo>
                  <a:pt x="256457" y="433026"/>
                </a:lnTo>
                <a:lnTo>
                  <a:pt x="247570" y="435882"/>
                </a:lnTo>
                <a:lnTo>
                  <a:pt x="238365" y="439374"/>
                </a:lnTo>
                <a:lnTo>
                  <a:pt x="229478" y="443499"/>
                </a:lnTo>
                <a:lnTo>
                  <a:pt x="221226" y="447943"/>
                </a:lnTo>
                <a:lnTo>
                  <a:pt x="212973" y="452703"/>
                </a:lnTo>
                <a:lnTo>
                  <a:pt x="204721" y="457781"/>
                </a:lnTo>
                <a:lnTo>
                  <a:pt x="196786" y="463494"/>
                </a:lnTo>
                <a:lnTo>
                  <a:pt x="189486" y="469207"/>
                </a:lnTo>
                <a:lnTo>
                  <a:pt x="182186" y="475554"/>
                </a:lnTo>
                <a:lnTo>
                  <a:pt x="175203" y="481902"/>
                </a:lnTo>
                <a:lnTo>
                  <a:pt x="168855" y="488884"/>
                </a:lnTo>
                <a:lnTo>
                  <a:pt x="162507" y="496184"/>
                </a:lnTo>
                <a:lnTo>
                  <a:pt x="156794" y="503483"/>
                </a:lnTo>
                <a:lnTo>
                  <a:pt x="151398" y="511100"/>
                </a:lnTo>
                <a:lnTo>
                  <a:pt x="145685" y="519670"/>
                </a:lnTo>
                <a:lnTo>
                  <a:pt x="140924" y="527604"/>
                </a:lnTo>
                <a:lnTo>
                  <a:pt x="136798" y="536490"/>
                </a:lnTo>
                <a:lnTo>
                  <a:pt x="132672" y="545060"/>
                </a:lnTo>
                <a:lnTo>
                  <a:pt x="129498" y="554263"/>
                </a:lnTo>
                <a:lnTo>
                  <a:pt x="126007" y="563150"/>
                </a:lnTo>
                <a:lnTo>
                  <a:pt x="123468" y="572671"/>
                </a:lnTo>
                <a:lnTo>
                  <a:pt x="121246" y="582193"/>
                </a:lnTo>
                <a:lnTo>
                  <a:pt x="119659" y="592031"/>
                </a:lnTo>
                <a:lnTo>
                  <a:pt x="118072" y="601870"/>
                </a:lnTo>
                <a:lnTo>
                  <a:pt x="117437" y="612026"/>
                </a:lnTo>
                <a:lnTo>
                  <a:pt x="117437" y="622182"/>
                </a:lnTo>
                <a:lnTo>
                  <a:pt x="117437" y="1633658"/>
                </a:lnTo>
                <a:lnTo>
                  <a:pt x="117437" y="1643814"/>
                </a:lnTo>
                <a:lnTo>
                  <a:pt x="118072" y="1653970"/>
                </a:lnTo>
                <a:lnTo>
                  <a:pt x="119659" y="1663808"/>
                </a:lnTo>
                <a:lnTo>
                  <a:pt x="121246" y="1673647"/>
                </a:lnTo>
                <a:lnTo>
                  <a:pt x="123468" y="1683168"/>
                </a:lnTo>
                <a:lnTo>
                  <a:pt x="126007" y="1692689"/>
                </a:lnTo>
                <a:lnTo>
                  <a:pt x="129498" y="1701576"/>
                </a:lnTo>
                <a:lnTo>
                  <a:pt x="132672" y="1710780"/>
                </a:lnTo>
                <a:lnTo>
                  <a:pt x="136798" y="1719666"/>
                </a:lnTo>
                <a:lnTo>
                  <a:pt x="140924" y="1728235"/>
                </a:lnTo>
                <a:lnTo>
                  <a:pt x="145685" y="1736170"/>
                </a:lnTo>
                <a:lnTo>
                  <a:pt x="151398" y="1744739"/>
                </a:lnTo>
                <a:lnTo>
                  <a:pt x="156794" y="1752356"/>
                </a:lnTo>
                <a:lnTo>
                  <a:pt x="162507" y="1759656"/>
                </a:lnTo>
                <a:lnTo>
                  <a:pt x="168855" y="1766955"/>
                </a:lnTo>
                <a:lnTo>
                  <a:pt x="175203" y="1773938"/>
                </a:lnTo>
                <a:lnTo>
                  <a:pt x="182186" y="1780285"/>
                </a:lnTo>
                <a:lnTo>
                  <a:pt x="189486" y="1786633"/>
                </a:lnTo>
                <a:lnTo>
                  <a:pt x="196786" y="1792345"/>
                </a:lnTo>
                <a:lnTo>
                  <a:pt x="204721" y="1798375"/>
                </a:lnTo>
                <a:lnTo>
                  <a:pt x="212973" y="1803453"/>
                </a:lnTo>
                <a:lnTo>
                  <a:pt x="221226" y="1808214"/>
                </a:lnTo>
                <a:lnTo>
                  <a:pt x="229478" y="1812340"/>
                </a:lnTo>
                <a:lnTo>
                  <a:pt x="238365" y="1816466"/>
                </a:lnTo>
                <a:lnTo>
                  <a:pt x="247570" y="1819640"/>
                </a:lnTo>
                <a:lnTo>
                  <a:pt x="256457" y="1823131"/>
                </a:lnTo>
                <a:lnTo>
                  <a:pt x="265979" y="1825670"/>
                </a:lnTo>
                <a:lnTo>
                  <a:pt x="275500" y="1827891"/>
                </a:lnTo>
                <a:lnTo>
                  <a:pt x="285340" y="1829478"/>
                </a:lnTo>
                <a:lnTo>
                  <a:pt x="295179" y="1831065"/>
                </a:lnTo>
                <a:lnTo>
                  <a:pt x="305336" y="1831700"/>
                </a:lnTo>
                <a:lnTo>
                  <a:pt x="315492" y="1831700"/>
                </a:lnTo>
                <a:lnTo>
                  <a:pt x="1632371" y="1831700"/>
                </a:lnTo>
                <a:lnTo>
                  <a:pt x="1642527" y="1831700"/>
                </a:lnTo>
                <a:lnTo>
                  <a:pt x="1652367" y="1831065"/>
                </a:lnTo>
                <a:lnTo>
                  <a:pt x="1662523" y="1829478"/>
                </a:lnTo>
                <a:lnTo>
                  <a:pt x="1672045" y="1827891"/>
                </a:lnTo>
                <a:lnTo>
                  <a:pt x="1681885" y="1825670"/>
                </a:lnTo>
                <a:lnTo>
                  <a:pt x="1691089" y="1823131"/>
                </a:lnTo>
                <a:lnTo>
                  <a:pt x="1700611" y="1819640"/>
                </a:lnTo>
                <a:lnTo>
                  <a:pt x="1709181" y="1816466"/>
                </a:lnTo>
                <a:lnTo>
                  <a:pt x="1718385" y="1812340"/>
                </a:lnTo>
                <a:lnTo>
                  <a:pt x="1726637" y="1808214"/>
                </a:lnTo>
                <a:lnTo>
                  <a:pt x="1735207" y="1803453"/>
                </a:lnTo>
                <a:lnTo>
                  <a:pt x="1743142" y="1798375"/>
                </a:lnTo>
                <a:lnTo>
                  <a:pt x="1750760" y="1792345"/>
                </a:lnTo>
                <a:lnTo>
                  <a:pt x="1758377" y="1786633"/>
                </a:lnTo>
                <a:lnTo>
                  <a:pt x="1765677" y="1780285"/>
                </a:lnTo>
                <a:lnTo>
                  <a:pt x="1772660" y="1773938"/>
                </a:lnTo>
                <a:lnTo>
                  <a:pt x="1779325" y="1766955"/>
                </a:lnTo>
                <a:lnTo>
                  <a:pt x="1785356" y="1759973"/>
                </a:lnTo>
                <a:lnTo>
                  <a:pt x="1791069" y="1752356"/>
                </a:lnTo>
                <a:lnTo>
                  <a:pt x="1796782" y="1744739"/>
                </a:lnTo>
                <a:lnTo>
                  <a:pt x="1801861" y="1736805"/>
                </a:lnTo>
                <a:lnTo>
                  <a:pt x="1806621" y="1728235"/>
                </a:lnTo>
                <a:lnTo>
                  <a:pt x="1810748" y="1719666"/>
                </a:lnTo>
                <a:lnTo>
                  <a:pt x="1814874" y="1710780"/>
                </a:lnTo>
                <a:lnTo>
                  <a:pt x="1818683" y="1702211"/>
                </a:lnTo>
                <a:lnTo>
                  <a:pt x="1821857" y="1692689"/>
                </a:lnTo>
                <a:lnTo>
                  <a:pt x="1824396" y="1683168"/>
                </a:lnTo>
                <a:lnTo>
                  <a:pt x="1826617" y="1673647"/>
                </a:lnTo>
                <a:lnTo>
                  <a:pt x="1828522" y="1663808"/>
                </a:lnTo>
                <a:lnTo>
                  <a:pt x="1829474" y="1653970"/>
                </a:lnTo>
                <a:lnTo>
                  <a:pt x="1830109" y="1643814"/>
                </a:lnTo>
                <a:lnTo>
                  <a:pt x="1830426" y="1633658"/>
                </a:lnTo>
                <a:lnTo>
                  <a:pt x="1830426" y="1113162"/>
                </a:lnTo>
                <a:lnTo>
                  <a:pt x="1830426" y="773570"/>
                </a:lnTo>
                <a:lnTo>
                  <a:pt x="1947863" y="656458"/>
                </a:lnTo>
                <a:lnTo>
                  <a:pt x="1947863" y="1738391"/>
                </a:lnTo>
                <a:lnTo>
                  <a:pt x="1947546" y="1748865"/>
                </a:lnTo>
                <a:lnTo>
                  <a:pt x="1946911" y="1758704"/>
                </a:lnTo>
                <a:lnTo>
                  <a:pt x="1945324" y="1768860"/>
                </a:lnTo>
                <a:lnTo>
                  <a:pt x="1943419" y="1778063"/>
                </a:lnTo>
                <a:lnTo>
                  <a:pt x="1941198" y="1787902"/>
                </a:lnTo>
                <a:lnTo>
                  <a:pt x="1938659" y="1797423"/>
                </a:lnTo>
                <a:lnTo>
                  <a:pt x="1935802" y="1806627"/>
                </a:lnTo>
                <a:lnTo>
                  <a:pt x="1932311" y="1815831"/>
                </a:lnTo>
                <a:lnTo>
                  <a:pt x="1928184" y="1824400"/>
                </a:lnTo>
                <a:lnTo>
                  <a:pt x="1923741" y="1832969"/>
                </a:lnTo>
                <a:lnTo>
                  <a:pt x="1918980" y="1841221"/>
                </a:lnTo>
                <a:lnTo>
                  <a:pt x="1913902" y="1849156"/>
                </a:lnTo>
                <a:lnTo>
                  <a:pt x="1908188" y="1856773"/>
                </a:lnTo>
                <a:lnTo>
                  <a:pt x="1902475" y="1864707"/>
                </a:lnTo>
                <a:lnTo>
                  <a:pt x="1896127" y="1871689"/>
                </a:lnTo>
                <a:lnTo>
                  <a:pt x="1889462" y="1878671"/>
                </a:lnTo>
                <a:lnTo>
                  <a:pt x="1882797" y="1885336"/>
                </a:lnTo>
                <a:lnTo>
                  <a:pt x="1875497" y="1891366"/>
                </a:lnTo>
                <a:lnTo>
                  <a:pt x="1868197" y="1897397"/>
                </a:lnTo>
                <a:lnTo>
                  <a:pt x="1860579" y="1902792"/>
                </a:lnTo>
                <a:lnTo>
                  <a:pt x="1852327" y="1907870"/>
                </a:lnTo>
                <a:lnTo>
                  <a:pt x="1844074" y="1912631"/>
                </a:lnTo>
                <a:lnTo>
                  <a:pt x="1835187" y="1917074"/>
                </a:lnTo>
                <a:lnTo>
                  <a:pt x="1826617" y="1920882"/>
                </a:lnTo>
                <a:lnTo>
                  <a:pt x="1817413" y="1924691"/>
                </a:lnTo>
                <a:lnTo>
                  <a:pt x="1808209" y="1927865"/>
                </a:lnTo>
                <a:lnTo>
                  <a:pt x="1799004" y="1930404"/>
                </a:lnTo>
                <a:lnTo>
                  <a:pt x="1789482" y="1932625"/>
                </a:lnTo>
                <a:lnTo>
                  <a:pt x="1779643" y="1934530"/>
                </a:lnTo>
                <a:lnTo>
                  <a:pt x="1769803" y="1935482"/>
                </a:lnTo>
                <a:lnTo>
                  <a:pt x="1759647" y="1936434"/>
                </a:lnTo>
                <a:lnTo>
                  <a:pt x="1749173" y="1936751"/>
                </a:lnTo>
                <a:lnTo>
                  <a:pt x="198373" y="1936751"/>
                </a:lnTo>
                <a:lnTo>
                  <a:pt x="188216" y="1936434"/>
                </a:lnTo>
                <a:lnTo>
                  <a:pt x="178377" y="1935482"/>
                </a:lnTo>
                <a:lnTo>
                  <a:pt x="168538" y="1934530"/>
                </a:lnTo>
                <a:lnTo>
                  <a:pt x="158699" y="1932625"/>
                </a:lnTo>
                <a:lnTo>
                  <a:pt x="148859" y="1930404"/>
                </a:lnTo>
                <a:lnTo>
                  <a:pt x="139655" y="1927865"/>
                </a:lnTo>
                <a:lnTo>
                  <a:pt x="130133" y="1924691"/>
                </a:lnTo>
                <a:lnTo>
                  <a:pt x="121246" y="1920882"/>
                </a:lnTo>
                <a:lnTo>
                  <a:pt x="112359" y="1917074"/>
                </a:lnTo>
                <a:lnTo>
                  <a:pt x="103789" y="1912631"/>
                </a:lnTo>
                <a:lnTo>
                  <a:pt x="95537" y="1907870"/>
                </a:lnTo>
                <a:lnTo>
                  <a:pt x="87602" y="1902792"/>
                </a:lnTo>
                <a:lnTo>
                  <a:pt x="79984" y="1897397"/>
                </a:lnTo>
                <a:lnTo>
                  <a:pt x="72049" y="1891366"/>
                </a:lnTo>
                <a:lnTo>
                  <a:pt x="65067" y="1885336"/>
                </a:lnTo>
                <a:lnTo>
                  <a:pt x="58084" y="1878671"/>
                </a:lnTo>
                <a:lnTo>
                  <a:pt x="51418" y="1871689"/>
                </a:lnTo>
                <a:lnTo>
                  <a:pt x="45388" y="1864707"/>
                </a:lnTo>
                <a:lnTo>
                  <a:pt x="39357" y="1856773"/>
                </a:lnTo>
                <a:lnTo>
                  <a:pt x="33962" y="1849156"/>
                </a:lnTo>
                <a:lnTo>
                  <a:pt x="28883" y="1841221"/>
                </a:lnTo>
                <a:lnTo>
                  <a:pt x="24122" y="1832969"/>
                </a:lnTo>
                <a:lnTo>
                  <a:pt x="19679" y="1824400"/>
                </a:lnTo>
                <a:lnTo>
                  <a:pt x="15870" y="1815831"/>
                </a:lnTo>
                <a:lnTo>
                  <a:pt x="12061" y="1806627"/>
                </a:lnTo>
                <a:lnTo>
                  <a:pt x="8887" y="1797423"/>
                </a:lnTo>
                <a:lnTo>
                  <a:pt x="6348" y="1787902"/>
                </a:lnTo>
                <a:lnTo>
                  <a:pt x="4126" y="1778063"/>
                </a:lnTo>
                <a:lnTo>
                  <a:pt x="2222" y="1768860"/>
                </a:lnTo>
                <a:lnTo>
                  <a:pt x="1270" y="1758704"/>
                </a:lnTo>
                <a:lnTo>
                  <a:pt x="318" y="1748865"/>
                </a:lnTo>
                <a:lnTo>
                  <a:pt x="0" y="1738391"/>
                </a:lnTo>
                <a:lnTo>
                  <a:pt x="0" y="517448"/>
                </a:lnTo>
                <a:lnTo>
                  <a:pt x="318" y="507292"/>
                </a:lnTo>
                <a:lnTo>
                  <a:pt x="1270" y="497453"/>
                </a:lnTo>
                <a:lnTo>
                  <a:pt x="2222" y="487297"/>
                </a:lnTo>
                <a:lnTo>
                  <a:pt x="4126" y="477776"/>
                </a:lnTo>
                <a:lnTo>
                  <a:pt x="6348" y="467937"/>
                </a:lnTo>
                <a:lnTo>
                  <a:pt x="8887" y="458416"/>
                </a:lnTo>
                <a:lnTo>
                  <a:pt x="12061" y="449212"/>
                </a:lnTo>
                <a:lnTo>
                  <a:pt x="15870" y="440008"/>
                </a:lnTo>
                <a:lnTo>
                  <a:pt x="19679" y="431439"/>
                </a:lnTo>
                <a:lnTo>
                  <a:pt x="24122" y="423187"/>
                </a:lnTo>
                <a:lnTo>
                  <a:pt x="28883" y="414618"/>
                </a:lnTo>
                <a:lnTo>
                  <a:pt x="33962" y="406684"/>
                </a:lnTo>
                <a:lnTo>
                  <a:pt x="39357" y="399067"/>
                </a:lnTo>
                <a:lnTo>
                  <a:pt x="45388" y="391450"/>
                </a:lnTo>
                <a:lnTo>
                  <a:pt x="51418" y="384150"/>
                </a:lnTo>
                <a:lnTo>
                  <a:pt x="58084" y="377168"/>
                </a:lnTo>
                <a:lnTo>
                  <a:pt x="65067" y="370503"/>
                </a:lnTo>
                <a:lnTo>
                  <a:pt x="72049" y="364473"/>
                </a:lnTo>
                <a:lnTo>
                  <a:pt x="79984" y="358443"/>
                </a:lnTo>
                <a:lnTo>
                  <a:pt x="87602" y="353047"/>
                </a:lnTo>
                <a:lnTo>
                  <a:pt x="95537" y="347969"/>
                </a:lnTo>
                <a:lnTo>
                  <a:pt x="103789" y="343209"/>
                </a:lnTo>
                <a:lnTo>
                  <a:pt x="112359" y="338766"/>
                </a:lnTo>
                <a:lnTo>
                  <a:pt x="121246" y="334957"/>
                </a:lnTo>
                <a:lnTo>
                  <a:pt x="130133" y="331149"/>
                </a:lnTo>
                <a:lnTo>
                  <a:pt x="139655" y="328292"/>
                </a:lnTo>
                <a:lnTo>
                  <a:pt x="148859" y="325436"/>
                </a:lnTo>
                <a:lnTo>
                  <a:pt x="158699" y="323214"/>
                </a:lnTo>
                <a:lnTo>
                  <a:pt x="168538" y="321310"/>
                </a:lnTo>
                <a:lnTo>
                  <a:pt x="178377" y="320358"/>
                </a:lnTo>
                <a:lnTo>
                  <a:pt x="188216" y="319723"/>
                </a:lnTo>
                <a:lnTo>
                  <a:pt x="198373" y="319088"/>
                </a:lnTo>
                <a:close/>
                <a:moveTo>
                  <a:pt x="2076641" y="106363"/>
                </a:moveTo>
                <a:lnTo>
                  <a:pt x="2082030" y="106363"/>
                </a:lnTo>
                <a:lnTo>
                  <a:pt x="2087102" y="106363"/>
                </a:lnTo>
                <a:lnTo>
                  <a:pt x="2092174" y="106679"/>
                </a:lnTo>
                <a:lnTo>
                  <a:pt x="2097246" y="107313"/>
                </a:lnTo>
                <a:lnTo>
                  <a:pt x="2102318" y="108263"/>
                </a:lnTo>
                <a:lnTo>
                  <a:pt x="2107390" y="109213"/>
                </a:lnTo>
                <a:lnTo>
                  <a:pt x="2112145" y="110797"/>
                </a:lnTo>
                <a:lnTo>
                  <a:pt x="2117217" y="112064"/>
                </a:lnTo>
                <a:lnTo>
                  <a:pt x="2121972" y="113965"/>
                </a:lnTo>
                <a:lnTo>
                  <a:pt x="2126727" y="116182"/>
                </a:lnTo>
                <a:lnTo>
                  <a:pt x="2131482" y="118399"/>
                </a:lnTo>
                <a:lnTo>
                  <a:pt x="2136237" y="120933"/>
                </a:lnTo>
                <a:lnTo>
                  <a:pt x="2140358" y="123784"/>
                </a:lnTo>
                <a:lnTo>
                  <a:pt x="2144796" y="126634"/>
                </a:lnTo>
                <a:lnTo>
                  <a:pt x="2148916" y="130119"/>
                </a:lnTo>
                <a:lnTo>
                  <a:pt x="2153354" y="133603"/>
                </a:lnTo>
                <a:lnTo>
                  <a:pt x="2157158" y="137087"/>
                </a:lnTo>
                <a:lnTo>
                  <a:pt x="2166351" y="146589"/>
                </a:lnTo>
                <a:lnTo>
                  <a:pt x="2169838" y="150707"/>
                </a:lnTo>
                <a:lnTo>
                  <a:pt x="2173642" y="154825"/>
                </a:lnTo>
                <a:lnTo>
                  <a:pt x="2176812" y="158626"/>
                </a:lnTo>
                <a:lnTo>
                  <a:pt x="2179665" y="163060"/>
                </a:lnTo>
                <a:lnTo>
                  <a:pt x="2182835" y="167811"/>
                </a:lnTo>
                <a:lnTo>
                  <a:pt x="2185371" y="172246"/>
                </a:lnTo>
                <a:lnTo>
                  <a:pt x="2187273" y="176997"/>
                </a:lnTo>
                <a:lnTo>
                  <a:pt x="2189492" y="181748"/>
                </a:lnTo>
                <a:lnTo>
                  <a:pt x="2191394" y="186183"/>
                </a:lnTo>
                <a:lnTo>
                  <a:pt x="2192979" y="191567"/>
                </a:lnTo>
                <a:lnTo>
                  <a:pt x="2194247" y="196002"/>
                </a:lnTo>
                <a:lnTo>
                  <a:pt x="2195515" y="201387"/>
                </a:lnTo>
                <a:lnTo>
                  <a:pt x="2196149" y="206454"/>
                </a:lnTo>
                <a:lnTo>
                  <a:pt x="2196783" y="211522"/>
                </a:lnTo>
                <a:lnTo>
                  <a:pt x="2197100" y="216590"/>
                </a:lnTo>
                <a:lnTo>
                  <a:pt x="2197100" y="221658"/>
                </a:lnTo>
                <a:lnTo>
                  <a:pt x="2197100" y="226726"/>
                </a:lnTo>
                <a:lnTo>
                  <a:pt x="2196783" y="231794"/>
                </a:lnTo>
                <a:lnTo>
                  <a:pt x="2196149" y="236862"/>
                </a:lnTo>
                <a:lnTo>
                  <a:pt x="2195515" y="241613"/>
                </a:lnTo>
                <a:lnTo>
                  <a:pt x="2194247" y="246681"/>
                </a:lnTo>
                <a:lnTo>
                  <a:pt x="2192979" y="251749"/>
                </a:lnTo>
                <a:lnTo>
                  <a:pt x="2191394" y="256500"/>
                </a:lnTo>
                <a:lnTo>
                  <a:pt x="2189492" y="261251"/>
                </a:lnTo>
                <a:lnTo>
                  <a:pt x="2187273" y="266319"/>
                </a:lnTo>
                <a:lnTo>
                  <a:pt x="2185371" y="270754"/>
                </a:lnTo>
                <a:lnTo>
                  <a:pt x="2182835" y="275505"/>
                </a:lnTo>
                <a:lnTo>
                  <a:pt x="2179665" y="279623"/>
                </a:lnTo>
                <a:lnTo>
                  <a:pt x="2176812" y="284057"/>
                </a:lnTo>
                <a:lnTo>
                  <a:pt x="2173642" y="288492"/>
                </a:lnTo>
                <a:lnTo>
                  <a:pt x="2169838" y="292609"/>
                </a:lnTo>
                <a:lnTo>
                  <a:pt x="2166351" y="296410"/>
                </a:lnTo>
                <a:lnTo>
                  <a:pt x="1970764" y="491843"/>
                </a:lnTo>
                <a:lnTo>
                  <a:pt x="1967277" y="495010"/>
                </a:lnTo>
                <a:lnTo>
                  <a:pt x="1963473" y="498178"/>
                </a:lnTo>
                <a:lnTo>
                  <a:pt x="1959986" y="500712"/>
                </a:lnTo>
                <a:lnTo>
                  <a:pt x="1956816" y="502612"/>
                </a:lnTo>
                <a:lnTo>
                  <a:pt x="1953329" y="504513"/>
                </a:lnTo>
                <a:lnTo>
                  <a:pt x="1950476" y="505463"/>
                </a:lnTo>
                <a:lnTo>
                  <a:pt x="1947623" y="505780"/>
                </a:lnTo>
                <a:lnTo>
                  <a:pt x="1944771" y="506413"/>
                </a:lnTo>
                <a:lnTo>
                  <a:pt x="1941918" y="505780"/>
                </a:lnTo>
                <a:lnTo>
                  <a:pt x="1939382" y="505463"/>
                </a:lnTo>
                <a:lnTo>
                  <a:pt x="1936846" y="504513"/>
                </a:lnTo>
                <a:lnTo>
                  <a:pt x="1933993" y="502929"/>
                </a:lnTo>
                <a:lnTo>
                  <a:pt x="1931457" y="501662"/>
                </a:lnTo>
                <a:lnTo>
                  <a:pt x="1928921" y="499445"/>
                </a:lnTo>
                <a:lnTo>
                  <a:pt x="1924166" y="494694"/>
                </a:lnTo>
                <a:lnTo>
                  <a:pt x="1919094" y="489309"/>
                </a:lnTo>
                <a:lnTo>
                  <a:pt x="1914022" y="482657"/>
                </a:lnTo>
                <a:lnTo>
                  <a:pt x="1903561" y="467770"/>
                </a:lnTo>
                <a:lnTo>
                  <a:pt x="1897855" y="459852"/>
                </a:lnTo>
                <a:lnTo>
                  <a:pt x="1891515" y="451616"/>
                </a:lnTo>
                <a:lnTo>
                  <a:pt x="1884541" y="443698"/>
                </a:lnTo>
                <a:lnTo>
                  <a:pt x="1877250" y="435779"/>
                </a:lnTo>
                <a:lnTo>
                  <a:pt x="1868057" y="426277"/>
                </a:lnTo>
                <a:lnTo>
                  <a:pt x="1859815" y="418991"/>
                </a:lnTo>
                <a:lnTo>
                  <a:pt x="1851890" y="412023"/>
                </a:lnTo>
                <a:lnTo>
                  <a:pt x="1843966" y="406005"/>
                </a:lnTo>
                <a:lnTo>
                  <a:pt x="1836041" y="399987"/>
                </a:lnTo>
                <a:lnTo>
                  <a:pt x="1820825" y="389217"/>
                </a:lnTo>
                <a:lnTo>
                  <a:pt x="1814485" y="384466"/>
                </a:lnTo>
                <a:lnTo>
                  <a:pt x="1808462" y="379398"/>
                </a:lnTo>
                <a:lnTo>
                  <a:pt x="1804024" y="374647"/>
                </a:lnTo>
                <a:lnTo>
                  <a:pt x="1802122" y="372113"/>
                </a:lnTo>
                <a:lnTo>
                  <a:pt x="1800220" y="369579"/>
                </a:lnTo>
                <a:lnTo>
                  <a:pt x="1798635" y="367045"/>
                </a:lnTo>
                <a:lnTo>
                  <a:pt x="1798001" y="364511"/>
                </a:lnTo>
                <a:lnTo>
                  <a:pt x="1797367" y="361660"/>
                </a:lnTo>
                <a:lnTo>
                  <a:pt x="1797050" y="359126"/>
                </a:lnTo>
                <a:lnTo>
                  <a:pt x="1797367" y="355959"/>
                </a:lnTo>
                <a:lnTo>
                  <a:pt x="1797684" y="353108"/>
                </a:lnTo>
                <a:lnTo>
                  <a:pt x="1798635" y="349941"/>
                </a:lnTo>
                <a:lnTo>
                  <a:pt x="1800220" y="346773"/>
                </a:lnTo>
                <a:lnTo>
                  <a:pt x="1802439" y="343289"/>
                </a:lnTo>
                <a:lnTo>
                  <a:pt x="1804975" y="340122"/>
                </a:lnTo>
                <a:lnTo>
                  <a:pt x="1807828" y="336637"/>
                </a:lnTo>
                <a:lnTo>
                  <a:pt x="1811632" y="332520"/>
                </a:lnTo>
                <a:lnTo>
                  <a:pt x="2006902" y="137087"/>
                </a:lnTo>
                <a:lnTo>
                  <a:pt x="2011023" y="133603"/>
                </a:lnTo>
                <a:lnTo>
                  <a:pt x="2014827" y="130119"/>
                </a:lnTo>
                <a:lnTo>
                  <a:pt x="2019265" y="126634"/>
                </a:lnTo>
                <a:lnTo>
                  <a:pt x="2023703" y="123784"/>
                </a:lnTo>
                <a:lnTo>
                  <a:pt x="2028141" y="120933"/>
                </a:lnTo>
                <a:lnTo>
                  <a:pt x="2032896" y="118399"/>
                </a:lnTo>
                <a:lnTo>
                  <a:pt x="2037017" y="116182"/>
                </a:lnTo>
                <a:lnTo>
                  <a:pt x="2041772" y="113965"/>
                </a:lnTo>
                <a:lnTo>
                  <a:pt x="2046843" y="112064"/>
                </a:lnTo>
                <a:lnTo>
                  <a:pt x="2051598" y="110797"/>
                </a:lnTo>
                <a:lnTo>
                  <a:pt x="2056670" y="109213"/>
                </a:lnTo>
                <a:lnTo>
                  <a:pt x="2061425" y="108263"/>
                </a:lnTo>
                <a:lnTo>
                  <a:pt x="2066497" y="107313"/>
                </a:lnTo>
                <a:lnTo>
                  <a:pt x="2071569" y="106679"/>
                </a:lnTo>
                <a:lnTo>
                  <a:pt x="2076641" y="106363"/>
                </a:lnTo>
                <a:close/>
                <a:moveTo>
                  <a:pt x="2213628" y="19050"/>
                </a:moveTo>
                <a:lnTo>
                  <a:pt x="2219371" y="19369"/>
                </a:lnTo>
                <a:lnTo>
                  <a:pt x="2225751" y="20007"/>
                </a:lnTo>
                <a:lnTo>
                  <a:pt x="2231493" y="21602"/>
                </a:lnTo>
                <a:lnTo>
                  <a:pt x="2237236" y="23516"/>
                </a:lnTo>
                <a:lnTo>
                  <a:pt x="2242978" y="26387"/>
                </a:lnTo>
                <a:lnTo>
                  <a:pt x="2248401" y="29258"/>
                </a:lnTo>
                <a:lnTo>
                  <a:pt x="2253506" y="33087"/>
                </a:lnTo>
                <a:lnTo>
                  <a:pt x="2258291" y="37234"/>
                </a:lnTo>
                <a:lnTo>
                  <a:pt x="2262757" y="42019"/>
                </a:lnTo>
                <a:lnTo>
                  <a:pt x="2266266" y="47123"/>
                </a:lnTo>
                <a:lnTo>
                  <a:pt x="2269457" y="52547"/>
                </a:lnTo>
                <a:lnTo>
                  <a:pt x="2272009" y="58608"/>
                </a:lnTo>
                <a:lnTo>
                  <a:pt x="2273923" y="64350"/>
                </a:lnTo>
                <a:lnTo>
                  <a:pt x="2275518" y="70412"/>
                </a:lnTo>
                <a:lnTo>
                  <a:pt x="2276475" y="76154"/>
                </a:lnTo>
                <a:lnTo>
                  <a:pt x="2276475" y="82216"/>
                </a:lnTo>
                <a:lnTo>
                  <a:pt x="2276475" y="88277"/>
                </a:lnTo>
                <a:lnTo>
                  <a:pt x="2275518" y="94338"/>
                </a:lnTo>
                <a:lnTo>
                  <a:pt x="2273923" y="100400"/>
                </a:lnTo>
                <a:lnTo>
                  <a:pt x="2272009" y="106142"/>
                </a:lnTo>
                <a:lnTo>
                  <a:pt x="2269457" y="111565"/>
                </a:lnTo>
                <a:lnTo>
                  <a:pt x="2266266" y="117308"/>
                </a:lnTo>
                <a:lnTo>
                  <a:pt x="2262757" y="122412"/>
                </a:lnTo>
                <a:lnTo>
                  <a:pt x="2258291" y="126878"/>
                </a:lnTo>
                <a:lnTo>
                  <a:pt x="2241064" y="144105"/>
                </a:lnTo>
                <a:lnTo>
                  <a:pt x="2236598" y="148253"/>
                </a:lnTo>
                <a:lnTo>
                  <a:pt x="2232769" y="150805"/>
                </a:lnTo>
                <a:lnTo>
                  <a:pt x="2230855" y="151443"/>
                </a:lnTo>
                <a:lnTo>
                  <a:pt x="2228941" y="152400"/>
                </a:lnTo>
                <a:lnTo>
                  <a:pt x="2227346" y="152400"/>
                </a:lnTo>
                <a:lnTo>
                  <a:pt x="2225751" y="152400"/>
                </a:lnTo>
                <a:lnTo>
                  <a:pt x="2224156" y="152081"/>
                </a:lnTo>
                <a:lnTo>
                  <a:pt x="2222880" y="151443"/>
                </a:lnTo>
                <a:lnTo>
                  <a:pt x="2220009" y="149848"/>
                </a:lnTo>
                <a:lnTo>
                  <a:pt x="2217456" y="147295"/>
                </a:lnTo>
                <a:lnTo>
                  <a:pt x="2214904" y="143786"/>
                </a:lnTo>
                <a:lnTo>
                  <a:pt x="2212352" y="140277"/>
                </a:lnTo>
                <a:lnTo>
                  <a:pt x="2209800" y="135811"/>
                </a:lnTo>
                <a:lnTo>
                  <a:pt x="2204058" y="126240"/>
                </a:lnTo>
                <a:lnTo>
                  <a:pt x="2201186" y="121455"/>
                </a:lnTo>
                <a:lnTo>
                  <a:pt x="2197358" y="116351"/>
                </a:lnTo>
                <a:lnTo>
                  <a:pt x="2193530" y="111246"/>
                </a:lnTo>
                <a:lnTo>
                  <a:pt x="2189064" y="106461"/>
                </a:lnTo>
                <a:lnTo>
                  <a:pt x="2184278" y="101995"/>
                </a:lnTo>
                <a:lnTo>
                  <a:pt x="2179493" y="98167"/>
                </a:lnTo>
                <a:lnTo>
                  <a:pt x="2174389" y="94657"/>
                </a:lnTo>
                <a:lnTo>
                  <a:pt x="2169285" y="91467"/>
                </a:lnTo>
                <a:lnTo>
                  <a:pt x="2159714" y="85725"/>
                </a:lnTo>
                <a:lnTo>
                  <a:pt x="2155248" y="83173"/>
                </a:lnTo>
                <a:lnTo>
                  <a:pt x="2151739" y="80620"/>
                </a:lnTo>
                <a:lnTo>
                  <a:pt x="2148229" y="78068"/>
                </a:lnTo>
                <a:lnTo>
                  <a:pt x="2145677" y="75516"/>
                </a:lnTo>
                <a:lnTo>
                  <a:pt x="2144082" y="72964"/>
                </a:lnTo>
                <a:lnTo>
                  <a:pt x="2143763" y="71369"/>
                </a:lnTo>
                <a:lnTo>
                  <a:pt x="2143125" y="69774"/>
                </a:lnTo>
                <a:lnTo>
                  <a:pt x="2143125" y="68179"/>
                </a:lnTo>
                <a:lnTo>
                  <a:pt x="2143763" y="66584"/>
                </a:lnTo>
                <a:lnTo>
                  <a:pt x="2144082" y="64669"/>
                </a:lnTo>
                <a:lnTo>
                  <a:pt x="2144720" y="63074"/>
                </a:lnTo>
                <a:lnTo>
                  <a:pt x="2147591" y="59246"/>
                </a:lnTo>
                <a:lnTo>
                  <a:pt x="2151419" y="54780"/>
                </a:lnTo>
                <a:lnTo>
                  <a:pt x="2168647" y="37234"/>
                </a:lnTo>
                <a:lnTo>
                  <a:pt x="2173751" y="33087"/>
                </a:lnTo>
                <a:lnTo>
                  <a:pt x="2178855" y="29258"/>
                </a:lnTo>
                <a:lnTo>
                  <a:pt x="2183959" y="26387"/>
                </a:lnTo>
                <a:lnTo>
                  <a:pt x="2189702" y="23516"/>
                </a:lnTo>
                <a:lnTo>
                  <a:pt x="2195125" y="21602"/>
                </a:lnTo>
                <a:lnTo>
                  <a:pt x="2201506" y="20007"/>
                </a:lnTo>
                <a:lnTo>
                  <a:pt x="2207248" y="19369"/>
                </a:lnTo>
                <a:lnTo>
                  <a:pt x="2213628" y="19050"/>
                </a:lnTo>
                <a:close/>
                <a:moveTo>
                  <a:pt x="1985550" y="0"/>
                </a:moveTo>
                <a:lnTo>
                  <a:pt x="1989686" y="0"/>
                </a:lnTo>
                <a:lnTo>
                  <a:pt x="1993822" y="0"/>
                </a:lnTo>
                <a:lnTo>
                  <a:pt x="1997640" y="634"/>
                </a:lnTo>
                <a:lnTo>
                  <a:pt x="2001776" y="1903"/>
                </a:lnTo>
                <a:lnTo>
                  <a:pt x="2005594" y="2855"/>
                </a:lnTo>
                <a:lnTo>
                  <a:pt x="2009411" y="4759"/>
                </a:lnTo>
                <a:lnTo>
                  <a:pt x="2012911" y="6980"/>
                </a:lnTo>
                <a:lnTo>
                  <a:pt x="2016411" y="9518"/>
                </a:lnTo>
                <a:lnTo>
                  <a:pt x="2019592" y="12374"/>
                </a:lnTo>
                <a:lnTo>
                  <a:pt x="2022456" y="15229"/>
                </a:lnTo>
                <a:lnTo>
                  <a:pt x="2025001" y="19037"/>
                </a:lnTo>
                <a:lnTo>
                  <a:pt x="2026910" y="22210"/>
                </a:lnTo>
                <a:lnTo>
                  <a:pt x="2028819" y="26334"/>
                </a:lnTo>
                <a:lnTo>
                  <a:pt x="2030091" y="29824"/>
                </a:lnTo>
                <a:lnTo>
                  <a:pt x="2031364" y="33949"/>
                </a:lnTo>
                <a:lnTo>
                  <a:pt x="2031682" y="37757"/>
                </a:lnTo>
                <a:lnTo>
                  <a:pt x="2032000" y="41881"/>
                </a:lnTo>
                <a:lnTo>
                  <a:pt x="2031682" y="46006"/>
                </a:lnTo>
                <a:lnTo>
                  <a:pt x="2031046" y="49813"/>
                </a:lnTo>
                <a:lnTo>
                  <a:pt x="2030091" y="53938"/>
                </a:lnTo>
                <a:lnTo>
                  <a:pt x="2028819" y="57745"/>
                </a:lnTo>
                <a:lnTo>
                  <a:pt x="2026910" y="61553"/>
                </a:lnTo>
                <a:lnTo>
                  <a:pt x="2025001" y="65043"/>
                </a:lnTo>
                <a:lnTo>
                  <a:pt x="2022456" y="68533"/>
                </a:lnTo>
                <a:lnTo>
                  <a:pt x="2019592" y="71706"/>
                </a:lnTo>
                <a:lnTo>
                  <a:pt x="1637177" y="453081"/>
                </a:lnTo>
                <a:lnTo>
                  <a:pt x="1633995" y="455937"/>
                </a:lnTo>
                <a:lnTo>
                  <a:pt x="1630814" y="458158"/>
                </a:lnTo>
                <a:lnTo>
                  <a:pt x="1626996" y="460379"/>
                </a:lnTo>
                <a:lnTo>
                  <a:pt x="1623496" y="462283"/>
                </a:lnTo>
                <a:lnTo>
                  <a:pt x="1619360" y="463552"/>
                </a:lnTo>
                <a:lnTo>
                  <a:pt x="1615224" y="464186"/>
                </a:lnTo>
                <a:lnTo>
                  <a:pt x="1611407" y="465138"/>
                </a:lnTo>
                <a:lnTo>
                  <a:pt x="1607271" y="465138"/>
                </a:lnTo>
                <a:lnTo>
                  <a:pt x="1603135" y="465138"/>
                </a:lnTo>
                <a:lnTo>
                  <a:pt x="1599317" y="464186"/>
                </a:lnTo>
                <a:lnTo>
                  <a:pt x="1595181" y="463552"/>
                </a:lnTo>
                <a:lnTo>
                  <a:pt x="1591681" y="462283"/>
                </a:lnTo>
                <a:lnTo>
                  <a:pt x="1587864" y="460379"/>
                </a:lnTo>
                <a:lnTo>
                  <a:pt x="1584364" y="458158"/>
                </a:lnTo>
                <a:lnTo>
                  <a:pt x="1580864" y="455937"/>
                </a:lnTo>
                <a:lnTo>
                  <a:pt x="1577683" y="453081"/>
                </a:lnTo>
                <a:lnTo>
                  <a:pt x="1574819" y="449591"/>
                </a:lnTo>
                <a:lnTo>
                  <a:pt x="1572274" y="446418"/>
                </a:lnTo>
                <a:lnTo>
                  <a:pt x="1570047" y="442928"/>
                </a:lnTo>
                <a:lnTo>
                  <a:pt x="1568138" y="439121"/>
                </a:lnTo>
                <a:lnTo>
                  <a:pt x="1567184" y="435314"/>
                </a:lnTo>
                <a:lnTo>
                  <a:pt x="1565911" y="431189"/>
                </a:lnTo>
                <a:lnTo>
                  <a:pt x="1565275" y="427381"/>
                </a:lnTo>
                <a:lnTo>
                  <a:pt x="1565275" y="423257"/>
                </a:lnTo>
                <a:lnTo>
                  <a:pt x="1565275" y="419132"/>
                </a:lnTo>
                <a:lnTo>
                  <a:pt x="1565911" y="415007"/>
                </a:lnTo>
                <a:lnTo>
                  <a:pt x="1567184" y="411517"/>
                </a:lnTo>
                <a:lnTo>
                  <a:pt x="1568138" y="407393"/>
                </a:lnTo>
                <a:lnTo>
                  <a:pt x="1570047" y="403902"/>
                </a:lnTo>
                <a:lnTo>
                  <a:pt x="1572274" y="400095"/>
                </a:lnTo>
                <a:lnTo>
                  <a:pt x="1574819" y="396922"/>
                </a:lnTo>
                <a:lnTo>
                  <a:pt x="1577683" y="393749"/>
                </a:lnTo>
                <a:lnTo>
                  <a:pt x="1960098" y="12374"/>
                </a:lnTo>
                <a:lnTo>
                  <a:pt x="1962962" y="9518"/>
                </a:lnTo>
                <a:lnTo>
                  <a:pt x="1966779" y="6980"/>
                </a:lnTo>
                <a:lnTo>
                  <a:pt x="1970279" y="4759"/>
                </a:lnTo>
                <a:lnTo>
                  <a:pt x="1974097" y="2855"/>
                </a:lnTo>
                <a:lnTo>
                  <a:pt x="1977596" y="1903"/>
                </a:lnTo>
                <a:lnTo>
                  <a:pt x="1981732" y="634"/>
                </a:lnTo>
                <a:lnTo>
                  <a:pt x="1985550" y="0"/>
                </a:lnTo>
                <a:close/>
              </a:path>
            </a:pathLst>
          </a:custGeom>
          <a:solidFill>
            <a:srgbClr val="C00000"/>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61" name="标题 4"/>
          <p:cNvSpPr txBox="1">
            <a:spLocks/>
          </p:cNvSpPr>
          <p:nvPr/>
        </p:nvSpPr>
        <p:spPr>
          <a:xfrm>
            <a:off x="4774540" y="2262992"/>
            <a:ext cx="3091503"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000" b="1" dirty="0" smtClean="0">
                <a:solidFill>
                  <a:srgbClr val="C00000"/>
                </a:solidFill>
                <a:latin typeface="微软雅黑" panose="020B0503020204020204" pitchFamily="34" charset="-122"/>
                <a:ea typeface="微软雅黑" panose="020B0503020204020204" pitchFamily="34" charset="-122"/>
              </a:rPr>
              <a:t>PART FOUR</a:t>
            </a:r>
            <a:endParaRPr lang="zh-CN" altLang="en-US" sz="30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2868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fade">
                                      <p:cBhvr>
                                        <p:cTn id="12" dur="1000"/>
                                        <p:tgtEl>
                                          <p:spTgt spid="60"/>
                                        </p:tgtEl>
                                      </p:cBhvr>
                                    </p:animEffect>
                                    <p:anim calcmode="lin" valueType="num">
                                      <p:cBhvr>
                                        <p:cTn id="13" dur="1000" fill="hold"/>
                                        <p:tgtEl>
                                          <p:spTgt spid="60"/>
                                        </p:tgtEl>
                                        <p:attrNameLst>
                                          <p:attrName>ppt_x</p:attrName>
                                        </p:attrNameLst>
                                      </p:cBhvr>
                                      <p:tavLst>
                                        <p:tav tm="0">
                                          <p:val>
                                            <p:strVal val="#ppt_x"/>
                                          </p:val>
                                        </p:tav>
                                        <p:tav tm="100000">
                                          <p:val>
                                            <p:strVal val="#ppt_x"/>
                                          </p:val>
                                        </p:tav>
                                      </p:tavLst>
                                    </p:anim>
                                    <p:anim calcmode="lin" valueType="num">
                                      <p:cBhvr>
                                        <p:cTn id="14" dur="1000" fill="hold"/>
                                        <p:tgtEl>
                                          <p:spTgt spid="60"/>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50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61"/>
                                        </p:tgtEl>
                                        <p:attrNameLst>
                                          <p:attrName>style.visibility</p:attrName>
                                        </p:attrNameLst>
                                      </p:cBhvr>
                                      <p:to>
                                        <p:strVal val="visible"/>
                                      </p:to>
                                    </p:set>
                                    <p:anim calcmode="lin" valueType="num">
                                      <p:cBhvr>
                                        <p:cTn id="27" dur="500" fill="hold"/>
                                        <p:tgtEl>
                                          <p:spTgt spid="61"/>
                                        </p:tgtEl>
                                        <p:attrNameLst>
                                          <p:attrName>ppt_w</p:attrName>
                                        </p:attrNameLst>
                                      </p:cBhvr>
                                      <p:tavLst>
                                        <p:tav tm="0">
                                          <p:val>
                                            <p:fltVal val="0"/>
                                          </p:val>
                                        </p:tav>
                                        <p:tav tm="100000">
                                          <p:val>
                                            <p:strVal val="#ppt_w"/>
                                          </p:val>
                                        </p:tav>
                                      </p:tavLst>
                                    </p:anim>
                                    <p:anim calcmode="lin" valueType="num">
                                      <p:cBhvr>
                                        <p:cTn id="28" dur="500" fill="hold"/>
                                        <p:tgtEl>
                                          <p:spTgt spid="61"/>
                                        </p:tgtEl>
                                        <p:attrNameLst>
                                          <p:attrName>ppt_h</p:attrName>
                                        </p:attrNameLst>
                                      </p:cBhvr>
                                      <p:tavLst>
                                        <p:tav tm="0">
                                          <p:val>
                                            <p:fltVal val="0"/>
                                          </p:val>
                                        </p:tav>
                                        <p:tav tm="100000">
                                          <p:val>
                                            <p:strVal val="#ppt_h"/>
                                          </p:val>
                                        </p:tav>
                                      </p:tavLst>
                                    </p:anim>
                                    <p:animEffect transition="in" filter="fade">
                                      <p:cBhvr>
                                        <p:cTn id="29" dur="500"/>
                                        <p:tgtEl>
                                          <p:spTgt spid="61"/>
                                        </p:tgtEl>
                                      </p:cBhvr>
                                    </p:animEffect>
                                  </p:childTnLst>
                                </p:cTn>
                              </p:par>
                            </p:childTnLst>
                          </p:cTn>
                        </p:par>
                        <p:par>
                          <p:cTn id="30" fill="hold">
                            <p:stCondLst>
                              <p:cond delay="1500"/>
                            </p:stCondLst>
                            <p:childTnLst>
                              <p:par>
                                <p:cTn id="31" presetID="53" presetClass="entr" presetSubtype="16"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animEffect transition="in" filter="fade">
                                      <p:cBhvr>
                                        <p:cTn id="41" dur="500"/>
                                        <p:tgtEl>
                                          <p:spTgt spid="40"/>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p:cTn id="45" dur="500" fill="hold"/>
                                        <p:tgtEl>
                                          <p:spTgt spid="45"/>
                                        </p:tgtEl>
                                        <p:attrNameLst>
                                          <p:attrName>ppt_w</p:attrName>
                                        </p:attrNameLst>
                                      </p:cBhvr>
                                      <p:tavLst>
                                        <p:tav tm="0">
                                          <p:val>
                                            <p:fltVal val="0"/>
                                          </p:val>
                                        </p:tav>
                                        <p:tav tm="100000">
                                          <p:val>
                                            <p:strVal val="#ppt_w"/>
                                          </p:val>
                                        </p:tav>
                                      </p:tavLst>
                                    </p:anim>
                                    <p:anim calcmode="lin" valueType="num">
                                      <p:cBhvr>
                                        <p:cTn id="46" dur="500" fill="hold"/>
                                        <p:tgtEl>
                                          <p:spTgt spid="45"/>
                                        </p:tgtEl>
                                        <p:attrNameLst>
                                          <p:attrName>ppt_h</p:attrName>
                                        </p:attrNameLst>
                                      </p:cBhvr>
                                      <p:tavLst>
                                        <p:tav tm="0">
                                          <p:val>
                                            <p:fltVal val="0"/>
                                          </p:val>
                                        </p:tav>
                                        <p:tav tm="100000">
                                          <p:val>
                                            <p:strVal val="#ppt_h"/>
                                          </p:val>
                                        </p:tav>
                                      </p:tavLst>
                                    </p:anim>
                                    <p:animEffect transition="in" filter="fade">
                                      <p:cBhvr>
                                        <p:cTn id="47" dur="500"/>
                                        <p:tgtEl>
                                          <p:spTgt spid="45"/>
                                        </p:tgtEl>
                                      </p:cBhvr>
                                    </p:animEffect>
                                  </p:childTnLst>
                                </p:cTn>
                              </p:par>
                            </p:childTnLst>
                          </p:cTn>
                        </p:par>
                        <p:par>
                          <p:cTn id="48" fill="hold">
                            <p:stCondLst>
                              <p:cond delay="3000"/>
                            </p:stCondLst>
                            <p:childTnLst>
                              <p:par>
                                <p:cTn id="49" presetID="53" presetClass="entr" presetSubtype="16" fill="hold" nodeType="after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childTnLst>
                          </p:cTn>
                        </p:par>
                        <p:par>
                          <p:cTn id="54" fill="hold">
                            <p:stCondLst>
                              <p:cond delay="3500"/>
                            </p:stCondLst>
                            <p:childTnLst>
                              <p:par>
                                <p:cTn id="55" presetID="53" presetClass="entr" presetSubtype="16" fill="hold" nodeType="afterEffect">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cBhvr>
                                        <p:cTn id="57" dur="500" fill="hold"/>
                                        <p:tgtEl>
                                          <p:spTgt spid="55"/>
                                        </p:tgtEl>
                                        <p:attrNameLst>
                                          <p:attrName>ppt_w</p:attrName>
                                        </p:attrNameLst>
                                      </p:cBhvr>
                                      <p:tavLst>
                                        <p:tav tm="0">
                                          <p:val>
                                            <p:fltVal val="0"/>
                                          </p:val>
                                        </p:tav>
                                        <p:tav tm="100000">
                                          <p:val>
                                            <p:strVal val="#ppt_w"/>
                                          </p:val>
                                        </p:tav>
                                      </p:tavLst>
                                    </p:anim>
                                    <p:anim calcmode="lin" valueType="num">
                                      <p:cBhvr>
                                        <p:cTn id="58" dur="500" fill="hold"/>
                                        <p:tgtEl>
                                          <p:spTgt spid="55"/>
                                        </p:tgtEl>
                                        <p:attrNameLst>
                                          <p:attrName>ppt_h</p:attrName>
                                        </p:attrNameLst>
                                      </p:cBhvr>
                                      <p:tavLst>
                                        <p:tav tm="0">
                                          <p:val>
                                            <p:fltVal val="0"/>
                                          </p:val>
                                        </p:tav>
                                        <p:tav tm="100000">
                                          <p:val>
                                            <p:strVal val="#ppt_h"/>
                                          </p:val>
                                        </p:tav>
                                      </p:tavLst>
                                    </p:anim>
                                    <p:animEffect transition="in" filter="fade">
                                      <p:cBhvr>
                                        <p:cTn id="5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4" grpId="0"/>
      <p:bldP spid="60" grpId="0" animBg="1"/>
      <p:bldP spid="61"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8"/>
          <p:cNvSpPr/>
          <p:nvPr/>
        </p:nvSpPr>
        <p:spPr>
          <a:xfrm rot="16200000">
            <a:off x="1592646" y="-362568"/>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0" name="矩形 19"/>
          <p:cNvSpPr/>
          <p:nvPr/>
        </p:nvSpPr>
        <p:spPr bwMode="auto">
          <a:xfrm>
            <a:off x="189992" y="860507"/>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1" name="文本框 28"/>
          <p:cNvSpPr>
            <a:spLocks noChangeArrowheads="1"/>
          </p:cNvSpPr>
          <p:nvPr/>
        </p:nvSpPr>
        <p:spPr bwMode="auto">
          <a:xfrm>
            <a:off x="497968" y="941818"/>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产品研发计划</a:t>
            </a:r>
            <a:endParaRPr lang="zh-CN" altLang="en-US" b="1" dirty="0">
              <a:solidFill>
                <a:srgbClr val="262626"/>
              </a:solidFill>
              <a:latin typeface="微软雅黑" pitchFamily="34" charset="-122"/>
              <a:ea typeface="微软雅黑" pitchFamily="34" charset="-122"/>
              <a:sym typeface="微软雅黑" pitchFamily="34" charset="-122"/>
            </a:endParaRPr>
          </a:p>
        </p:txBody>
      </p:sp>
      <p:pic>
        <p:nvPicPr>
          <p:cNvPr id="22" name="Picture 2" descr="C:\Users\Administrator\Desktop\ppt展示模板-8.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99575" y="2107260"/>
            <a:ext cx="4589315" cy="2761900"/>
          </a:xfrm>
          <a:prstGeom prst="rect">
            <a:avLst/>
          </a:prstGeom>
          <a:noFill/>
          <a:extLst>
            <a:ext uri="{909E8E84-426E-40DD-AFC4-6F175D3DCCD1}">
              <a14:hiddenFill xmlns:a14="http://schemas.microsoft.com/office/drawing/2010/main">
                <a:solidFill>
                  <a:srgbClr val="FFFFFF"/>
                </a:solidFill>
              </a14:hiddenFill>
            </a:ext>
          </a:extLst>
        </p:spPr>
      </p:pic>
      <p:sp>
        <p:nvSpPr>
          <p:cNvPr id="23" name="燕尾形 22"/>
          <p:cNvSpPr/>
          <p:nvPr/>
        </p:nvSpPr>
        <p:spPr>
          <a:xfrm rot="5400000">
            <a:off x="5273860" y="2279318"/>
            <a:ext cx="270030" cy="431936"/>
          </a:xfrm>
          <a:prstGeom prst="chevron">
            <a:avLst/>
          </a:prstGeom>
          <a:solidFill>
            <a:srgbClr val="FFFFFF">
              <a:lumMod val="5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宋体"/>
              <a:cs typeface="+mn-cs"/>
            </a:endParaRPr>
          </a:p>
        </p:txBody>
      </p:sp>
      <p:cxnSp>
        <p:nvCxnSpPr>
          <p:cNvPr id="24" name="直接连接符 23"/>
          <p:cNvCxnSpPr/>
          <p:nvPr/>
        </p:nvCxnSpPr>
        <p:spPr>
          <a:xfrm>
            <a:off x="5408875" y="2711310"/>
            <a:ext cx="2726593" cy="0"/>
          </a:xfrm>
          <a:prstGeom prst="line">
            <a:avLst/>
          </a:prstGeom>
          <a:noFill/>
          <a:ln w="9525" cap="flat" cmpd="sng" algn="ctr">
            <a:solidFill>
              <a:srgbClr val="FFFFFF">
                <a:lumMod val="50000"/>
              </a:srgbClr>
            </a:solidFill>
            <a:prstDash val="dashDot"/>
            <a:headEnd type="oval" w="med" len="med"/>
            <a:tailEnd type="oval" w="med" len="med"/>
          </a:ln>
          <a:effectLst/>
        </p:spPr>
      </p:cxnSp>
      <p:sp>
        <p:nvSpPr>
          <p:cNvPr id="25" name="矩形 24"/>
          <p:cNvSpPr/>
          <p:nvPr/>
        </p:nvSpPr>
        <p:spPr>
          <a:xfrm>
            <a:off x="5661557" y="1889209"/>
            <a:ext cx="984615" cy="323159"/>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endParaRPr>
          </a:p>
        </p:txBody>
      </p:sp>
      <p:sp>
        <p:nvSpPr>
          <p:cNvPr id="26" name="矩形 25"/>
          <p:cNvSpPr>
            <a:spLocks noChangeArrowheads="1"/>
          </p:cNvSpPr>
          <p:nvPr/>
        </p:nvSpPr>
        <p:spPr bwMode="auto">
          <a:xfrm>
            <a:off x="5651839" y="2200261"/>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7" name="燕尾形 26"/>
          <p:cNvSpPr/>
          <p:nvPr/>
        </p:nvSpPr>
        <p:spPr>
          <a:xfrm rot="5400000">
            <a:off x="5273860" y="3305432"/>
            <a:ext cx="270030" cy="431936"/>
          </a:xfrm>
          <a:prstGeom prst="chevron">
            <a:avLst/>
          </a:prstGeom>
          <a:solidFill>
            <a:srgbClr val="C00000"/>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宋体"/>
              <a:cs typeface="+mn-cs"/>
            </a:endParaRPr>
          </a:p>
        </p:txBody>
      </p:sp>
      <p:cxnSp>
        <p:nvCxnSpPr>
          <p:cNvPr id="28" name="直接连接符 27"/>
          <p:cNvCxnSpPr/>
          <p:nvPr/>
        </p:nvCxnSpPr>
        <p:spPr>
          <a:xfrm>
            <a:off x="5408875" y="3737424"/>
            <a:ext cx="2726593" cy="0"/>
          </a:xfrm>
          <a:prstGeom prst="line">
            <a:avLst/>
          </a:prstGeom>
          <a:noFill/>
          <a:ln w="9525" cap="flat" cmpd="sng" algn="ctr">
            <a:solidFill>
              <a:srgbClr val="FFFFFF">
                <a:lumMod val="50000"/>
              </a:srgbClr>
            </a:solidFill>
            <a:prstDash val="dashDot"/>
            <a:headEnd type="oval" w="med" len="med"/>
            <a:tailEnd type="oval" w="med" len="med"/>
          </a:ln>
          <a:effectLst/>
        </p:spPr>
      </p:cxnSp>
      <p:sp>
        <p:nvSpPr>
          <p:cNvPr id="29" name="矩形 28"/>
          <p:cNvSpPr/>
          <p:nvPr/>
        </p:nvSpPr>
        <p:spPr>
          <a:xfrm>
            <a:off x="5661557" y="2915323"/>
            <a:ext cx="984615" cy="323159"/>
          </a:xfrm>
          <a:prstGeom prst="rect">
            <a:avLst/>
          </a:prstGeom>
        </p:spPr>
        <p:txBody>
          <a:bodyPr wrap="none" lIns="68555" tIns="34278" rIns="68555" bIns="34278">
            <a:spAutoFit/>
          </a:bodyPr>
          <a:lstStyle/>
          <a:p>
            <a:r>
              <a:rPr lang="zh-CN" altLang="en-US" sz="1600" b="1" dirty="0">
                <a:solidFill>
                  <a:srgbClr val="C00000"/>
                </a:solidFill>
                <a:latin typeface="微软雅黑" pitchFamily="34" charset="-122"/>
                <a:ea typeface="微软雅黑" pitchFamily="34" charset="-122"/>
              </a:rPr>
              <a:t>添加标题</a:t>
            </a:r>
            <a:endParaRPr lang="en-US" altLang="zh-CN" sz="1600" b="1" dirty="0">
              <a:solidFill>
                <a:srgbClr val="C00000"/>
              </a:solidFill>
              <a:latin typeface="微软雅黑" pitchFamily="34" charset="-122"/>
              <a:ea typeface="微软雅黑" pitchFamily="34" charset="-122"/>
            </a:endParaRPr>
          </a:p>
        </p:txBody>
      </p:sp>
      <p:sp>
        <p:nvSpPr>
          <p:cNvPr id="30" name="矩形 47"/>
          <p:cNvSpPr>
            <a:spLocks noChangeArrowheads="1"/>
          </p:cNvSpPr>
          <p:nvPr/>
        </p:nvSpPr>
        <p:spPr bwMode="auto">
          <a:xfrm>
            <a:off x="5651839" y="3226375"/>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31" name="燕尾形 30"/>
          <p:cNvSpPr/>
          <p:nvPr/>
        </p:nvSpPr>
        <p:spPr>
          <a:xfrm rot="5400000">
            <a:off x="5273860" y="4385552"/>
            <a:ext cx="270030" cy="431936"/>
          </a:xfrm>
          <a:prstGeom prst="chevron">
            <a:avLst/>
          </a:prstGeom>
          <a:solidFill>
            <a:srgbClr val="FFFFFF">
              <a:lumMod val="5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宋体"/>
              <a:cs typeface="+mn-cs"/>
            </a:endParaRPr>
          </a:p>
        </p:txBody>
      </p:sp>
      <p:cxnSp>
        <p:nvCxnSpPr>
          <p:cNvPr id="32" name="直接连接符 31"/>
          <p:cNvCxnSpPr/>
          <p:nvPr/>
        </p:nvCxnSpPr>
        <p:spPr>
          <a:xfrm>
            <a:off x="5408875" y="4817544"/>
            <a:ext cx="2726593" cy="0"/>
          </a:xfrm>
          <a:prstGeom prst="line">
            <a:avLst/>
          </a:prstGeom>
          <a:noFill/>
          <a:ln w="9525" cap="flat" cmpd="sng" algn="ctr">
            <a:solidFill>
              <a:srgbClr val="FFFFFF">
                <a:lumMod val="50000"/>
              </a:srgbClr>
            </a:solidFill>
            <a:prstDash val="dashDot"/>
            <a:headEnd type="oval" w="med" len="med"/>
            <a:tailEnd type="oval" w="med" len="med"/>
          </a:ln>
          <a:effectLst/>
        </p:spPr>
      </p:cxnSp>
      <p:sp>
        <p:nvSpPr>
          <p:cNvPr id="33" name="矩形 32"/>
          <p:cNvSpPr/>
          <p:nvPr/>
        </p:nvSpPr>
        <p:spPr>
          <a:xfrm>
            <a:off x="5661557" y="3995443"/>
            <a:ext cx="984615" cy="323159"/>
          </a:xfrm>
          <a:prstGeom prst="rect">
            <a:avLst/>
          </a:prstGeom>
        </p:spPr>
        <p:txBody>
          <a:bodyPr wrap="non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endParaRPr>
          </a:p>
        </p:txBody>
      </p:sp>
      <p:sp>
        <p:nvSpPr>
          <p:cNvPr id="34" name="矩形 47"/>
          <p:cNvSpPr>
            <a:spLocks noChangeArrowheads="1"/>
          </p:cNvSpPr>
          <p:nvPr/>
        </p:nvSpPr>
        <p:spPr bwMode="auto">
          <a:xfrm>
            <a:off x="5651839" y="4306495"/>
            <a:ext cx="2483629" cy="43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333333"/>
                </a:solidFill>
                <a:effectLst/>
                <a:uLnTx/>
                <a:uFillTx/>
                <a:latin typeface="微软雅黑" pitchFamily="34" charset="-122"/>
                <a:ea typeface="微软雅黑" pitchFamily="34" charset="-122"/>
                <a:sym typeface="微软雅黑" pitchFamily="34" charset="-122"/>
              </a:rPr>
              <a:t>在此录入上述图表的综合描述说明，在此录入上述图表的综合描述说明。</a:t>
            </a:r>
          </a:p>
        </p:txBody>
      </p:sp>
      <p:pic>
        <p:nvPicPr>
          <p:cNvPr id="35" name="Picture 2" descr="C:\Users\Administrator\Desktop\图片2.jp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194" y="2498009"/>
            <a:ext cx="3140075" cy="1768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2359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0-#ppt_w/2"/>
                                          </p:val>
                                        </p:tav>
                                        <p:tav tm="100000">
                                          <p:val>
                                            <p:strVal val="#ppt_x"/>
                                          </p:val>
                                        </p:tav>
                                      </p:tavLst>
                                    </p:anim>
                                    <p:anim calcmode="lin" valueType="num">
                                      <p:cBhvr additive="base">
                                        <p:cTn id="13" dur="500" fill="hold"/>
                                        <p:tgtEl>
                                          <p:spTgt spid="2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1"/>
                                        </p:tgtEl>
                                        <p:attrNameLst>
                                          <p:attrName>style.visibility</p:attrName>
                                        </p:attrNameLst>
                                      </p:cBhvr>
                                      <p:to>
                                        <p:strVal val="visible"/>
                                      </p:to>
                                    </p:set>
                                    <p:anim calcmode="lin" valueType="num">
                                      <p:cBhvr>
                                        <p:cTn id="17" dur="500" fill="hold"/>
                                        <p:tgtEl>
                                          <p:spTgt spid="21"/>
                                        </p:tgtEl>
                                        <p:attrNameLst>
                                          <p:attrName>ppt_w</p:attrName>
                                        </p:attrNameLst>
                                      </p:cBhvr>
                                      <p:tavLst>
                                        <p:tav tm="0">
                                          <p:val>
                                            <p:fltVal val="0"/>
                                          </p:val>
                                        </p:tav>
                                        <p:tav tm="100000">
                                          <p:val>
                                            <p:strVal val="#ppt_w"/>
                                          </p:val>
                                        </p:tav>
                                      </p:tavLst>
                                    </p:anim>
                                    <p:anim calcmode="lin" valueType="num">
                                      <p:cBhvr>
                                        <p:cTn id="18" dur="500" fill="hold"/>
                                        <p:tgtEl>
                                          <p:spTgt spid="21"/>
                                        </p:tgtEl>
                                        <p:attrNameLst>
                                          <p:attrName>ppt_h</p:attrName>
                                        </p:attrNameLst>
                                      </p:cBhvr>
                                      <p:tavLst>
                                        <p:tav tm="0">
                                          <p:val>
                                            <p:fltVal val="0"/>
                                          </p:val>
                                        </p:tav>
                                        <p:tav tm="100000">
                                          <p:val>
                                            <p:strVal val="#ppt_h"/>
                                          </p:val>
                                        </p:tav>
                                      </p:tavLst>
                                    </p:anim>
                                    <p:anim calcmode="lin" valueType="num">
                                      <p:cBhvr>
                                        <p:cTn id="19" dur="500" fill="hold"/>
                                        <p:tgtEl>
                                          <p:spTgt spid="21"/>
                                        </p:tgtEl>
                                        <p:attrNameLst>
                                          <p:attrName>style.rotation</p:attrName>
                                        </p:attrNameLst>
                                      </p:cBhvr>
                                      <p:tavLst>
                                        <p:tav tm="0">
                                          <p:val>
                                            <p:fltVal val="360"/>
                                          </p:val>
                                        </p:tav>
                                        <p:tav tm="100000">
                                          <p:val>
                                            <p:fltVal val="0"/>
                                          </p:val>
                                        </p:tav>
                                      </p:tavLst>
                                    </p:anim>
                                    <p:animEffect transition="in" filter="fade">
                                      <p:cBhvr>
                                        <p:cTn id="20" dur="500"/>
                                        <p:tgtEl>
                                          <p:spTgt spid="21"/>
                                        </p:tgtEl>
                                      </p:cBhvr>
                                    </p:animEffect>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1000"/>
                                        <p:tgtEl>
                                          <p:spTgt spid="22"/>
                                        </p:tgtEl>
                                      </p:cBhvr>
                                    </p:animEffect>
                                    <p:anim calcmode="lin" valueType="num">
                                      <p:cBhvr>
                                        <p:cTn id="25" dur="1000" fill="hold"/>
                                        <p:tgtEl>
                                          <p:spTgt spid="22"/>
                                        </p:tgtEl>
                                        <p:attrNameLst>
                                          <p:attrName>ppt_x</p:attrName>
                                        </p:attrNameLst>
                                      </p:cBhvr>
                                      <p:tavLst>
                                        <p:tav tm="0">
                                          <p:val>
                                            <p:strVal val="#ppt_x"/>
                                          </p:val>
                                        </p:tav>
                                        <p:tav tm="100000">
                                          <p:val>
                                            <p:strVal val="#ppt_x"/>
                                          </p:val>
                                        </p:tav>
                                      </p:tavLst>
                                    </p:anim>
                                    <p:anim calcmode="lin" valueType="num">
                                      <p:cBhvr>
                                        <p:cTn id="26" dur="1000" fill="hold"/>
                                        <p:tgtEl>
                                          <p:spTgt spid="22"/>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10" presetClass="entr" presetSubtype="0" fill="hold" nodeType="afterEffect">
                                  <p:stCondLst>
                                    <p:cond delay="0"/>
                                  </p:stCondLst>
                                  <p:childTnLst>
                                    <p:set>
                                      <p:cBhvr>
                                        <p:cTn id="29" dur="1" fill="hold">
                                          <p:stCondLst>
                                            <p:cond delay="0"/>
                                          </p:stCondLst>
                                        </p:cTn>
                                        <p:tgtEl>
                                          <p:spTgt spid="35"/>
                                        </p:tgtEl>
                                        <p:attrNameLst>
                                          <p:attrName>style.visibility</p:attrName>
                                        </p:attrNameLst>
                                      </p:cBhvr>
                                      <p:to>
                                        <p:strVal val="visible"/>
                                      </p:to>
                                    </p:set>
                                    <p:animEffect transition="in" filter="fade">
                                      <p:cBhvr>
                                        <p:cTn id="30" dur="500"/>
                                        <p:tgtEl>
                                          <p:spTgt spid="35"/>
                                        </p:tgtEl>
                                      </p:cBhvr>
                                    </p:animEffect>
                                  </p:childTnLst>
                                </p:cTn>
                              </p:par>
                            </p:childTnLst>
                          </p:cTn>
                        </p:par>
                        <p:par>
                          <p:cTn id="31" fill="hold">
                            <p:stCondLst>
                              <p:cond delay="3250"/>
                            </p:stCondLst>
                            <p:childTnLst>
                              <p:par>
                                <p:cTn id="32" presetID="47" presetClass="entr" presetSubtype="0" fill="hold" grpId="0" nodeType="afterEffect">
                                  <p:stCondLst>
                                    <p:cond delay="0"/>
                                  </p:stCondLst>
                                  <p:childTnLst>
                                    <p:set>
                                      <p:cBhvr>
                                        <p:cTn id="33" dur="1" fill="hold">
                                          <p:stCondLst>
                                            <p:cond delay="0"/>
                                          </p:stCondLst>
                                        </p:cTn>
                                        <p:tgtEl>
                                          <p:spTgt spid="23"/>
                                        </p:tgtEl>
                                        <p:attrNameLst>
                                          <p:attrName>style.visibility</p:attrName>
                                        </p:attrNameLst>
                                      </p:cBhvr>
                                      <p:to>
                                        <p:strVal val="visible"/>
                                      </p:to>
                                    </p:set>
                                    <p:animEffect transition="in" filter="fade">
                                      <p:cBhvr>
                                        <p:cTn id="34" dur="1000"/>
                                        <p:tgtEl>
                                          <p:spTgt spid="23"/>
                                        </p:tgtEl>
                                      </p:cBhvr>
                                    </p:animEffect>
                                    <p:anim calcmode="lin" valueType="num">
                                      <p:cBhvr>
                                        <p:cTn id="35" dur="1000" fill="hold"/>
                                        <p:tgtEl>
                                          <p:spTgt spid="23"/>
                                        </p:tgtEl>
                                        <p:attrNameLst>
                                          <p:attrName>ppt_x</p:attrName>
                                        </p:attrNameLst>
                                      </p:cBhvr>
                                      <p:tavLst>
                                        <p:tav tm="0">
                                          <p:val>
                                            <p:strVal val="#ppt_x"/>
                                          </p:val>
                                        </p:tav>
                                        <p:tav tm="100000">
                                          <p:val>
                                            <p:strVal val="#ppt_x"/>
                                          </p:val>
                                        </p:tav>
                                      </p:tavLst>
                                    </p:anim>
                                    <p:anim calcmode="lin" valueType="num">
                                      <p:cBhvr>
                                        <p:cTn id="36" dur="1000" fill="hold"/>
                                        <p:tgtEl>
                                          <p:spTgt spid="23"/>
                                        </p:tgtEl>
                                        <p:attrNameLst>
                                          <p:attrName>ppt_y</p:attrName>
                                        </p:attrNameLst>
                                      </p:cBhvr>
                                      <p:tavLst>
                                        <p:tav tm="0">
                                          <p:val>
                                            <p:strVal val="#ppt_y-.1"/>
                                          </p:val>
                                        </p:tav>
                                        <p:tav tm="100000">
                                          <p:val>
                                            <p:strVal val="#ppt_y"/>
                                          </p:val>
                                        </p:tav>
                                      </p:tavLst>
                                    </p:anim>
                                  </p:childTnLst>
                                </p:cTn>
                              </p:par>
                            </p:childTnLst>
                          </p:cTn>
                        </p:par>
                        <p:par>
                          <p:cTn id="37" fill="hold">
                            <p:stCondLst>
                              <p:cond delay="4250"/>
                            </p:stCondLst>
                            <p:childTnLst>
                              <p:par>
                                <p:cTn id="38" presetID="22" presetClass="entr" presetSubtype="8" fill="hold"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wipe(left)">
                                      <p:cBhvr>
                                        <p:cTn id="40" dur="500"/>
                                        <p:tgtEl>
                                          <p:spTgt spid="24"/>
                                        </p:tgtEl>
                                      </p:cBhvr>
                                    </p:animEffect>
                                  </p:childTnLst>
                                </p:cTn>
                              </p:par>
                            </p:childTnLst>
                          </p:cTn>
                        </p:par>
                        <p:par>
                          <p:cTn id="41" fill="hold">
                            <p:stCondLst>
                              <p:cond delay="4750"/>
                            </p:stCondLst>
                            <p:childTnLst>
                              <p:par>
                                <p:cTn id="42" presetID="22" presetClass="entr" presetSubtype="8"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500"/>
                                        <p:tgtEl>
                                          <p:spTgt spid="25"/>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26"/>
                                        </p:tgtEl>
                                        <p:attrNameLst>
                                          <p:attrName>style.visibility</p:attrName>
                                        </p:attrNameLst>
                                      </p:cBhvr>
                                      <p:to>
                                        <p:strVal val="visible"/>
                                      </p:to>
                                    </p:set>
                                    <p:animEffect transition="in" filter="wipe(left)">
                                      <p:cBhvr>
                                        <p:cTn id="47" dur="500"/>
                                        <p:tgtEl>
                                          <p:spTgt spid="26"/>
                                        </p:tgtEl>
                                      </p:cBhvr>
                                    </p:animEffect>
                                  </p:childTnLst>
                                </p:cTn>
                              </p:par>
                            </p:childTnLst>
                          </p:cTn>
                        </p:par>
                        <p:par>
                          <p:cTn id="48" fill="hold">
                            <p:stCondLst>
                              <p:cond delay="5250"/>
                            </p:stCondLst>
                            <p:childTnLst>
                              <p:par>
                                <p:cTn id="49" presetID="47" presetClass="entr" presetSubtype="0" fill="hold" grpId="0" nodeType="afterEffect">
                                  <p:stCondLst>
                                    <p:cond delay="0"/>
                                  </p:stCondLst>
                                  <p:childTnLst>
                                    <p:set>
                                      <p:cBhvr>
                                        <p:cTn id="50" dur="1" fill="hold">
                                          <p:stCondLst>
                                            <p:cond delay="0"/>
                                          </p:stCondLst>
                                        </p:cTn>
                                        <p:tgtEl>
                                          <p:spTgt spid="27"/>
                                        </p:tgtEl>
                                        <p:attrNameLst>
                                          <p:attrName>style.visibility</p:attrName>
                                        </p:attrNameLst>
                                      </p:cBhvr>
                                      <p:to>
                                        <p:strVal val="visible"/>
                                      </p:to>
                                    </p:set>
                                    <p:animEffect transition="in" filter="fade">
                                      <p:cBhvr>
                                        <p:cTn id="51" dur="1000"/>
                                        <p:tgtEl>
                                          <p:spTgt spid="27"/>
                                        </p:tgtEl>
                                      </p:cBhvr>
                                    </p:animEffect>
                                    <p:anim calcmode="lin" valueType="num">
                                      <p:cBhvr>
                                        <p:cTn id="52" dur="1000" fill="hold"/>
                                        <p:tgtEl>
                                          <p:spTgt spid="27"/>
                                        </p:tgtEl>
                                        <p:attrNameLst>
                                          <p:attrName>ppt_x</p:attrName>
                                        </p:attrNameLst>
                                      </p:cBhvr>
                                      <p:tavLst>
                                        <p:tav tm="0">
                                          <p:val>
                                            <p:strVal val="#ppt_x"/>
                                          </p:val>
                                        </p:tav>
                                        <p:tav tm="100000">
                                          <p:val>
                                            <p:strVal val="#ppt_x"/>
                                          </p:val>
                                        </p:tav>
                                      </p:tavLst>
                                    </p:anim>
                                    <p:anim calcmode="lin" valueType="num">
                                      <p:cBhvr>
                                        <p:cTn id="53" dur="1000" fill="hold"/>
                                        <p:tgtEl>
                                          <p:spTgt spid="27"/>
                                        </p:tgtEl>
                                        <p:attrNameLst>
                                          <p:attrName>ppt_y</p:attrName>
                                        </p:attrNameLst>
                                      </p:cBhvr>
                                      <p:tavLst>
                                        <p:tav tm="0">
                                          <p:val>
                                            <p:strVal val="#ppt_y-.1"/>
                                          </p:val>
                                        </p:tav>
                                        <p:tav tm="100000">
                                          <p:val>
                                            <p:strVal val="#ppt_y"/>
                                          </p:val>
                                        </p:tav>
                                      </p:tavLst>
                                    </p:anim>
                                  </p:childTnLst>
                                </p:cTn>
                              </p:par>
                            </p:childTnLst>
                          </p:cTn>
                        </p:par>
                        <p:par>
                          <p:cTn id="54" fill="hold">
                            <p:stCondLst>
                              <p:cond delay="6250"/>
                            </p:stCondLst>
                            <p:childTnLst>
                              <p:par>
                                <p:cTn id="55" presetID="22" presetClass="entr" presetSubtype="8" fill="hold" nodeType="afterEffect">
                                  <p:stCondLst>
                                    <p:cond delay="0"/>
                                  </p:stCondLst>
                                  <p:childTnLst>
                                    <p:set>
                                      <p:cBhvr>
                                        <p:cTn id="56" dur="1" fill="hold">
                                          <p:stCondLst>
                                            <p:cond delay="0"/>
                                          </p:stCondLst>
                                        </p:cTn>
                                        <p:tgtEl>
                                          <p:spTgt spid="28"/>
                                        </p:tgtEl>
                                        <p:attrNameLst>
                                          <p:attrName>style.visibility</p:attrName>
                                        </p:attrNameLst>
                                      </p:cBhvr>
                                      <p:to>
                                        <p:strVal val="visible"/>
                                      </p:to>
                                    </p:set>
                                    <p:animEffect transition="in" filter="wipe(left)">
                                      <p:cBhvr>
                                        <p:cTn id="57" dur="500"/>
                                        <p:tgtEl>
                                          <p:spTgt spid="28"/>
                                        </p:tgtEl>
                                      </p:cBhvr>
                                    </p:animEffect>
                                  </p:childTnLst>
                                </p:cTn>
                              </p:par>
                            </p:childTnLst>
                          </p:cTn>
                        </p:par>
                        <p:par>
                          <p:cTn id="58" fill="hold">
                            <p:stCondLst>
                              <p:cond delay="6750"/>
                            </p:stCondLst>
                            <p:childTnLst>
                              <p:par>
                                <p:cTn id="59" presetID="22" presetClass="entr" presetSubtype="8" fill="hold" grpId="0" nodeType="afterEffect">
                                  <p:stCondLst>
                                    <p:cond delay="0"/>
                                  </p:stCondLst>
                                  <p:childTnLst>
                                    <p:set>
                                      <p:cBhvr>
                                        <p:cTn id="60" dur="1" fill="hold">
                                          <p:stCondLst>
                                            <p:cond delay="0"/>
                                          </p:stCondLst>
                                        </p:cTn>
                                        <p:tgtEl>
                                          <p:spTgt spid="29"/>
                                        </p:tgtEl>
                                        <p:attrNameLst>
                                          <p:attrName>style.visibility</p:attrName>
                                        </p:attrNameLst>
                                      </p:cBhvr>
                                      <p:to>
                                        <p:strVal val="visible"/>
                                      </p:to>
                                    </p:set>
                                    <p:animEffect transition="in" filter="wipe(left)">
                                      <p:cBhvr>
                                        <p:cTn id="61" dur="500"/>
                                        <p:tgtEl>
                                          <p:spTgt spid="29"/>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wipe(left)">
                                      <p:cBhvr>
                                        <p:cTn id="64" dur="500"/>
                                        <p:tgtEl>
                                          <p:spTgt spid="30"/>
                                        </p:tgtEl>
                                      </p:cBhvr>
                                    </p:animEffect>
                                  </p:childTnLst>
                                </p:cTn>
                              </p:par>
                            </p:childTnLst>
                          </p:cTn>
                        </p:par>
                        <p:par>
                          <p:cTn id="65" fill="hold">
                            <p:stCondLst>
                              <p:cond delay="7250"/>
                            </p:stCondLst>
                            <p:childTnLst>
                              <p:par>
                                <p:cTn id="66" presetID="47" presetClass="entr" presetSubtype="0" fill="hold" grpId="0" nodeType="afterEffect">
                                  <p:stCondLst>
                                    <p:cond delay="0"/>
                                  </p:stCondLst>
                                  <p:childTnLst>
                                    <p:set>
                                      <p:cBhvr>
                                        <p:cTn id="67" dur="1" fill="hold">
                                          <p:stCondLst>
                                            <p:cond delay="0"/>
                                          </p:stCondLst>
                                        </p:cTn>
                                        <p:tgtEl>
                                          <p:spTgt spid="31"/>
                                        </p:tgtEl>
                                        <p:attrNameLst>
                                          <p:attrName>style.visibility</p:attrName>
                                        </p:attrNameLst>
                                      </p:cBhvr>
                                      <p:to>
                                        <p:strVal val="visible"/>
                                      </p:to>
                                    </p:set>
                                    <p:animEffect transition="in" filter="fade">
                                      <p:cBhvr>
                                        <p:cTn id="68" dur="1000"/>
                                        <p:tgtEl>
                                          <p:spTgt spid="31"/>
                                        </p:tgtEl>
                                      </p:cBhvr>
                                    </p:animEffect>
                                    <p:anim calcmode="lin" valueType="num">
                                      <p:cBhvr>
                                        <p:cTn id="69" dur="1000" fill="hold"/>
                                        <p:tgtEl>
                                          <p:spTgt spid="31"/>
                                        </p:tgtEl>
                                        <p:attrNameLst>
                                          <p:attrName>ppt_x</p:attrName>
                                        </p:attrNameLst>
                                      </p:cBhvr>
                                      <p:tavLst>
                                        <p:tav tm="0">
                                          <p:val>
                                            <p:strVal val="#ppt_x"/>
                                          </p:val>
                                        </p:tav>
                                        <p:tav tm="100000">
                                          <p:val>
                                            <p:strVal val="#ppt_x"/>
                                          </p:val>
                                        </p:tav>
                                      </p:tavLst>
                                    </p:anim>
                                    <p:anim calcmode="lin" valueType="num">
                                      <p:cBhvr>
                                        <p:cTn id="70" dur="1000" fill="hold"/>
                                        <p:tgtEl>
                                          <p:spTgt spid="31"/>
                                        </p:tgtEl>
                                        <p:attrNameLst>
                                          <p:attrName>ppt_y</p:attrName>
                                        </p:attrNameLst>
                                      </p:cBhvr>
                                      <p:tavLst>
                                        <p:tav tm="0">
                                          <p:val>
                                            <p:strVal val="#ppt_y-.1"/>
                                          </p:val>
                                        </p:tav>
                                        <p:tav tm="100000">
                                          <p:val>
                                            <p:strVal val="#ppt_y"/>
                                          </p:val>
                                        </p:tav>
                                      </p:tavLst>
                                    </p:anim>
                                  </p:childTnLst>
                                </p:cTn>
                              </p:par>
                            </p:childTnLst>
                          </p:cTn>
                        </p:par>
                        <p:par>
                          <p:cTn id="71" fill="hold">
                            <p:stCondLst>
                              <p:cond delay="8250"/>
                            </p:stCondLst>
                            <p:childTnLst>
                              <p:par>
                                <p:cTn id="72" presetID="22" presetClass="entr" presetSubtype="8" fill="hold" nodeType="afterEffect">
                                  <p:stCondLst>
                                    <p:cond delay="0"/>
                                  </p:stCondLst>
                                  <p:childTnLst>
                                    <p:set>
                                      <p:cBhvr>
                                        <p:cTn id="73" dur="1" fill="hold">
                                          <p:stCondLst>
                                            <p:cond delay="0"/>
                                          </p:stCondLst>
                                        </p:cTn>
                                        <p:tgtEl>
                                          <p:spTgt spid="32"/>
                                        </p:tgtEl>
                                        <p:attrNameLst>
                                          <p:attrName>style.visibility</p:attrName>
                                        </p:attrNameLst>
                                      </p:cBhvr>
                                      <p:to>
                                        <p:strVal val="visible"/>
                                      </p:to>
                                    </p:set>
                                    <p:animEffect transition="in" filter="wipe(left)">
                                      <p:cBhvr>
                                        <p:cTn id="74" dur="500"/>
                                        <p:tgtEl>
                                          <p:spTgt spid="32"/>
                                        </p:tgtEl>
                                      </p:cBhvr>
                                    </p:animEffect>
                                  </p:childTnLst>
                                </p:cTn>
                              </p:par>
                            </p:childTnLst>
                          </p:cTn>
                        </p:par>
                        <p:par>
                          <p:cTn id="75" fill="hold">
                            <p:stCondLst>
                              <p:cond delay="8750"/>
                            </p:stCondLst>
                            <p:childTnLst>
                              <p:par>
                                <p:cTn id="76" presetID="22" presetClass="entr" presetSubtype="8" fill="hold" grpId="0" nodeType="afterEffect">
                                  <p:stCondLst>
                                    <p:cond delay="0"/>
                                  </p:stCondLst>
                                  <p:childTnLst>
                                    <p:set>
                                      <p:cBhvr>
                                        <p:cTn id="77" dur="1" fill="hold">
                                          <p:stCondLst>
                                            <p:cond delay="0"/>
                                          </p:stCondLst>
                                        </p:cTn>
                                        <p:tgtEl>
                                          <p:spTgt spid="33"/>
                                        </p:tgtEl>
                                        <p:attrNameLst>
                                          <p:attrName>style.visibility</p:attrName>
                                        </p:attrNameLst>
                                      </p:cBhvr>
                                      <p:to>
                                        <p:strVal val="visible"/>
                                      </p:to>
                                    </p:set>
                                    <p:animEffect transition="in" filter="wipe(left)">
                                      <p:cBhvr>
                                        <p:cTn id="78" dur="500"/>
                                        <p:tgtEl>
                                          <p:spTgt spid="33"/>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34"/>
                                        </p:tgtEl>
                                        <p:attrNameLst>
                                          <p:attrName>style.visibility</p:attrName>
                                        </p:attrNameLst>
                                      </p:cBhvr>
                                      <p:to>
                                        <p:strVal val="visible"/>
                                      </p:to>
                                    </p:set>
                                    <p:animEffect transition="in" filter="wipe(left)">
                                      <p:cBhvr>
                                        <p:cTn id="81"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p:bldP spid="23" grpId="0" animBg="1"/>
      <p:bldP spid="25" grpId="0"/>
      <p:bldP spid="26" grpId="0"/>
      <p:bldP spid="27" grpId="0" animBg="1"/>
      <p:bldP spid="29" grpId="0"/>
      <p:bldP spid="30" grpId="0"/>
      <p:bldP spid="31" grpId="0" animBg="1"/>
      <p:bldP spid="33" grpId="0"/>
      <p:bldP spid="3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rot="16200000">
            <a:off x="1592646" y="-344566"/>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9" name="矩形 28"/>
          <p:cNvSpPr/>
          <p:nvPr/>
        </p:nvSpPr>
        <p:spPr bwMode="auto">
          <a:xfrm>
            <a:off x="189992" y="878509"/>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0" name="文本框 28"/>
          <p:cNvSpPr>
            <a:spLocks noChangeArrowheads="1"/>
          </p:cNvSpPr>
          <p:nvPr/>
        </p:nvSpPr>
        <p:spPr bwMode="auto">
          <a:xfrm>
            <a:off x="497968" y="959820"/>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市场拓展计划</a:t>
            </a:r>
            <a:endParaRPr lang="zh-CN" altLang="en-US" b="1" dirty="0">
              <a:solidFill>
                <a:srgbClr val="262626"/>
              </a:solidFill>
              <a:latin typeface="微软雅黑" pitchFamily="34" charset="-122"/>
              <a:ea typeface="微软雅黑" pitchFamily="34" charset="-122"/>
              <a:sym typeface="微软雅黑" pitchFamily="34" charset="-122"/>
            </a:endParaRPr>
          </a:p>
        </p:txBody>
      </p:sp>
      <p:grpSp>
        <p:nvGrpSpPr>
          <p:cNvPr id="31" name="组合 30"/>
          <p:cNvGrpSpPr/>
          <p:nvPr/>
        </p:nvGrpSpPr>
        <p:grpSpPr>
          <a:xfrm>
            <a:off x="2845750" y="1862826"/>
            <a:ext cx="1917569" cy="680813"/>
            <a:chOff x="3666731" y="1984470"/>
            <a:chExt cx="2636520" cy="1447800"/>
          </a:xfrm>
        </p:grpSpPr>
        <p:sp>
          <p:nvSpPr>
            <p:cNvPr id="32" name="任意多边形 31"/>
            <p:cNvSpPr/>
            <p:nvPr/>
          </p:nvSpPr>
          <p:spPr>
            <a:xfrm>
              <a:off x="3666731"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1" i="0" u="none" strike="noStrike" kern="0" cap="none" spc="0" normalizeH="0" baseline="0" noProof="0">
                <a:ln>
                  <a:noFill/>
                </a:ln>
                <a:solidFill>
                  <a:srgbClr val="44546A">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3" name="文本框 35"/>
            <p:cNvSpPr txBox="1"/>
            <p:nvPr/>
          </p:nvSpPr>
          <p:spPr>
            <a:xfrm>
              <a:off x="3971726" y="2364755"/>
              <a:ext cx="2230361" cy="687235"/>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FFFFF">
                      <a:lumMod val="95000"/>
                    </a:srgbClr>
                  </a:solidFill>
                  <a:effectLst/>
                  <a:uLnTx/>
                  <a:uFillTx/>
                  <a:latin typeface="Arial" panose="020B0604020202020204" pitchFamily="34" charset="0"/>
                  <a:ea typeface="微软雅黑" panose="020B0503020204020204" pitchFamily="34" charset="-122"/>
                  <a:cs typeface="Arial" panose="020B0604020202020204" pitchFamily="34" charset="0"/>
                </a:rPr>
                <a:t>输入内容</a:t>
              </a:r>
              <a:endParaRPr kumimoji="0" lang="zh-CN" altLang="en-US" sz="1500" b="1" i="0" u="none" strike="noStrike" kern="0" cap="none" spc="0" normalizeH="0" baseline="-3000" noProof="0" dirty="0">
                <a:ln>
                  <a:noFill/>
                </a:ln>
                <a:solidFill>
                  <a:srgbClr val="FFFFFF">
                    <a:lumMod val="9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34" name="组合 33"/>
          <p:cNvGrpSpPr/>
          <p:nvPr/>
        </p:nvGrpSpPr>
        <p:grpSpPr>
          <a:xfrm>
            <a:off x="1243027" y="1862826"/>
            <a:ext cx="1917569" cy="680813"/>
            <a:chOff x="1436370" y="1984470"/>
            <a:chExt cx="2636520" cy="1447800"/>
          </a:xfrm>
        </p:grpSpPr>
        <p:sp>
          <p:nvSpPr>
            <p:cNvPr id="35" name="任意多边形 34"/>
            <p:cNvSpPr/>
            <p:nvPr/>
          </p:nvSpPr>
          <p:spPr>
            <a:xfrm>
              <a:off x="1436370"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1" i="0" u="none" strike="noStrike" kern="0" cap="none" spc="0" normalizeH="0" baseline="0" noProof="0">
                <a:ln>
                  <a:noFill/>
                </a:ln>
                <a:solidFill>
                  <a:srgbClr val="44546A">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6" name="文本框 43"/>
            <p:cNvSpPr txBox="1"/>
            <p:nvPr/>
          </p:nvSpPr>
          <p:spPr>
            <a:xfrm>
              <a:off x="1709209" y="2315665"/>
              <a:ext cx="2293959" cy="785412"/>
            </a:xfrm>
            <a:prstGeom prst="rect">
              <a:avLst/>
            </a:prstGeom>
            <a:noFill/>
          </p:spPr>
          <p:txBody>
            <a:bodyPr wrap="square" rtlCol="0" anchor="ctr">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FFFFF">
                      <a:lumMod val="95000"/>
                    </a:srgbClr>
                  </a:solidFill>
                  <a:effectLst/>
                  <a:uLnTx/>
                  <a:uFillTx/>
                  <a:latin typeface="Arial" panose="020B0604020202020204" pitchFamily="34" charset="0"/>
                  <a:ea typeface="微软雅黑" panose="020B0503020204020204" pitchFamily="34" charset="-122"/>
                  <a:cs typeface="Arial" panose="020B0604020202020204" pitchFamily="34" charset="0"/>
                </a:rPr>
                <a:t>输入内容</a:t>
              </a:r>
              <a:endParaRPr kumimoji="0" lang="zh-CN" altLang="en-US" sz="1500" b="1" i="0" u="none" strike="noStrike" kern="0" cap="none" spc="0" normalizeH="0" baseline="-3000" noProof="0" dirty="0">
                <a:ln>
                  <a:noFill/>
                </a:ln>
                <a:solidFill>
                  <a:srgbClr val="FFFFFF">
                    <a:lumMod val="9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37" name="组合 36"/>
          <p:cNvGrpSpPr/>
          <p:nvPr/>
        </p:nvGrpSpPr>
        <p:grpSpPr>
          <a:xfrm>
            <a:off x="6051196" y="1862826"/>
            <a:ext cx="1917569" cy="680813"/>
            <a:chOff x="8127453" y="1984470"/>
            <a:chExt cx="2636520" cy="1447800"/>
          </a:xfrm>
        </p:grpSpPr>
        <p:sp>
          <p:nvSpPr>
            <p:cNvPr id="38" name="任意多边形 37"/>
            <p:cNvSpPr/>
            <p:nvPr/>
          </p:nvSpPr>
          <p:spPr>
            <a:xfrm>
              <a:off x="8127453"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1" i="0" u="none" strike="noStrike" kern="0" cap="none" spc="0" normalizeH="0" baseline="0" noProof="0">
                <a:ln>
                  <a:noFill/>
                </a:ln>
                <a:solidFill>
                  <a:srgbClr val="44546A">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9" name="文本框 46"/>
            <p:cNvSpPr txBox="1"/>
            <p:nvPr/>
          </p:nvSpPr>
          <p:spPr>
            <a:xfrm>
              <a:off x="8439016" y="2364755"/>
              <a:ext cx="2230361" cy="687235"/>
            </a:xfrm>
            <a:prstGeom prst="rect">
              <a:avLst/>
            </a:prstGeom>
            <a:noFill/>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FFFFF">
                      <a:lumMod val="95000"/>
                    </a:srgbClr>
                  </a:solidFill>
                  <a:effectLst/>
                  <a:uLnTx/>
                  <a:uFillTx/>
                  <a:latin typeface="Arial" panose="020B0604020202020204" pitchFamily="34" charset="0"/>
                  <a:ea typeface="微软雅黑" panose="020B0503020204020204" pitchFamily="34" charset="-122"/>
                  <a:cs typeface="Arial" panose="020B0604020202020204" pitchFamily="34" charset="0"/>
                </a:rPr>
                <a:t>输入内容</a:t>
              </a:r>
              <a:endParaRPr kumimoji="0" lang="zh-CN" altLang="en-US" sz="1500" b="1" i="0" u="none" strike="noStrike" kern="0" cap="none" spc="0" normalizeH="0" baseline="-3000" noProof="0" dirty="0">
                <a:ln>
                  <a:noFill/>
                </a:ln>
                <a:solidFill>
                  <a:srgbClr val="FFFFFF">
                    <a:lumMod val="9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grpSp>
        <p:nvGrpSpPr>
          <p:cNvPr id="40" name="组合 39"/>
          <p:cNvGrpSpPr/>
          <p:nvPr/>
        </p:nvGrpSpPr>
        <p:grpSpPr>
          <a:xfrm>
            <a:off x="4448473" y="1862826"/>
            <a:ext cx="1917569" cy="680813"/>
            <a:chOff x="5897092" y="1984470"/>
            <a:chExt cx="2636520" cy="1447800"/>
          </a:xfrm>
        </p:grpSpPr>
        <p:sp>
          <p:nvSpPr>
            <p:cNvPr id="41" name="任意多边形 40"/>
            <p:cNvSpPr/>
            <p:nvPr/>
          </p:nvSpPr>
          <p:spPr>
            <a:xfrm>
              <a:off x="5897092" y="1984470"/>
              <a:ext cx="2636520" cy="1447800"/>
            </a:xfrm>
            <a:custGeom>
              <a:avLst/>
              <a:gdLst>
                <a:gd name="connsiteX0" fmla="*/ 0 w 2636520"/>
                <a:gd name="connsiteY0" fmla="*/ 0 h 1447800"/>
                <a:gd name="connsiteX1" fmla="*/ 2103122 w 2636520"/>
                <a:gd name="connsiteY1" fmla="*/ 0 h 1447800"/>
                <a:gd name="connsiteX2" fmla="*/ 2636520 w 2636520"/>
                <a:gd name="connsiteY2" fmla="*/ 723900 h 1447800"/>
                <a:gd name="connsiteX3" fmla="*/ 2103122 w 2636520"/>
                <a:gd name="connsiteY3" fmla="*/ 1447800 h 1447800"/>
                <a:gd name="connsiteX4" fmla="*/ 0 w 2636520"/>
                <a:gd name="connsiteY4" fmla="*/ 1447800 h 1447800"/>
                <a:gd name="connsiteX5" fmla="*/ 0 w 2636520"/>
                <a:gd name="connsiteY5" fmla="*/ 1442632 h 1447800"/>
                <a:gd name="connsiteX6" fmla="*/ 529590 w 2636520"/>
                <a:gd name="connsiteY6" fmla="*/ 723900 h 1447800"/>
                <a:gd name="connsiteX7" fmla="*/ 0 w 2636520"/>
                <a:gd name="connsiteY7" fmla="*/ 5168 h 1447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36520" h="1447800">
                  <a:moveTo>
                    <a:pt x="0" y="0"/>
                  </a:moveTo>
                  <a:lnTo>
                    <a:pt x="2103122" y="0"/>
                  </a:lnTo>
                  <a:lnTo>
                    <a:pt x="2636520" y="723900"/>
                  </a:lnTo>
                  <a:lnTo>
                    <a:pt x="2103122" y="1447800"/>
                  </a:lnTo>
                  <a:lnTo>
                    <a:pt x="0" y="1447800"/>
                  </a:lnTo>
                  <a:lnTo>
                    <a:pt x="0" y="1442632"/>
                  </a:lnTo>
                  <a:lnTo>
                    <a:pt x="529590" y="723900"/>
                  </a:lnTo>
                  <a:lnTo>
                    <a:pt x="0" y="5168"/>
                  </a:ln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900" b="1" i="0" u="none" strike="noStrike" kern="0" cap="none" spc="0" normalizeH="0" baseline="0" noProof="0">
                <a:ln>
                  <a:noFill/>
                </a:ln>
                <a:solidFill>
                  <a:srgbClr val="44546A">
                    <a:lumMod val="7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42" name="文本框 49"/>
            <p:cNvSpPr txBox="1"/>
            <p:nvPr/>
          </p:nvSpPr>
          <p:spPr>
            <a:xfrm>
              <a:off x="6227711" y="2315669"/>
              <a:ext cx="2205655" cy="785412"/>
            </a:xfrm>
            <a:prstGeom prst="rect">
              <a:avLst/>
            </a:prstGeom>
            <a:noFill/>
          </p:spPr>
          <p:txBody>
            <a:bodyPr wrap="square" rtlCol="0" anchor="ctr">
              <a:spAutoFit/>
            </a:bodyP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FFFFFF">
                      <a:lumMod val="95000"/>
                    </a:srgbClr>
                  </a:solidFill>
                  <a:effectLst/>
                  <a:uLnTx/>
                  <a:uFillTx/>
                  <a:latin typeface="Arial" panose="020B0604020202020204" pitchFamily="34" charset="0"/>
                  <a:ea typeface="微软雅黑" panose="020B0503020204020204" pitchFamily="34" charset="-122"/>
                  <a:cs typeface="Arial" panose="020B0604020202020204" pitchFamily="34" charset="0"/>
                </a:rPr>
                <a:t>输入内容</a:t>
              </a:r>
              <a:endParaRPr kumimoji="0" lang="zh-CN" altLang="en-US" sz="1500" b="1" i="0" u="none" strike="noStrike" kern="0" cap="none" spc="0" normalizeH="0" baseline="-3000" noProof="0" dirty="0">
                <a:ln>
                  <a:noFill/>
                </a:ln>
                <a:solidFill>
                  <a:srgbClr val="FFFFFF">
                    <a:lumMod val="95000"/>
                  </a:srgbClr>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grpSp>
      <p:sp>
        <p:nvSpPr>
          <p:cNvPr id="43" name="矩形 42"/>
          <p:cNvSpPr/>
          <p:nvPr/>
        </p:nvSpPr>
        <p:spPr>
          <a:xfrm>
            <a:off x="1657878" y="2752140"/>
            <a:ext cx="984615" cy="323159"/>
          </a:xfrm>
          <a:prstGeom prst="rect">
            <a:avLst/>
          </a:prstGeom>
        </p:spPr>
        <p:txBody>
          <a:bodyPr wrap="non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endParaRPr>
          </a:p>
        </p:txBody>
      </p:sp>
      <p:sp>
        <p:nvSpPr>
          <p:cNvPr id="44" name="矩形 47"/>
          <p:cNvSpPr>
            <a:spLocks noChangeArrowheads="1"/>
          </p:cNvSpPr>
          <p:nvPr/>
        </p:nvSpPr>
        <p:spPr bwMode="auto">
          <a:xfrm>
            <a:off x="1437144" y="3111480"/>
            <a:ext cx="1430541" cy="99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45" name="矩形 44"/>
          <p:cNvSpPr/>
          <p:nvPr/>
        </p:nvSpPr>
        <p:spPr>
          <a:xfrm>
            <a:off x="3282933" y="2752140"/>
            <a:ext cx="984615" cy="323159"/>
          </a:xfrm>
          <a:prstGeom prst="rect">
            <a:avLst/>
          </a:prstGeom>
        </p:spPr>
        <p:txBody>
          <a:bodyPr wrap="non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endParaRPr>
          </a:p>
        </p:txBody>
      </p:sp>
      <p:sp>
        <p:nvSpPr>
          <p:cNvPr id="46" name="矩形 47"/>
          <p:cNvSpPr>
            <a:spLocks noChangeArrowheads="1"/>
          </p:cNvSpPr>
          <p:nvPr/>
        </p:nvSpPr>
        <p:spPr bwMode="auto">
          <a:xfrm>
            <a:off x="3094194" y="3111480"/>
            <a:ext cx="1406155" cy="99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47" name="矩形 46"/>
          <p:cNvSpPr/>
          <p:nvPr/>
        </p:nvSpPr>
        <p:spPr>
          <a:xfrm>
            <a:off x="4907989" y="2752140"/>
            <a:ext cx="984615" cy="323159"/>
          </a:xfrm>
          <a:prstGeom prst="rect">
            <a:avLst/>
          </a:prstGeom>
        </p:spPr>
        <p:txBody>
          <a:bodyPr wrap="non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endParaRPr>
          </a:p>
        </p:txBody>
      </p:sp>
      <p:sp>
        <p:nvSpPr>
          <p:cNvPr id="48" name="矩形 47"/>
          <p:cNvSpPr>
            <a:spLocks noChangeArrowheads="1"/>
          </p:cNvSpPr>
          <p:nvPr/>
        </p:nvSpPr>
        <p:spPr bwMode="auto">
          <a:xfrm>
            <a:off x="4726858" y="3111480"/>
            <a:ext cx="1419086" cy="99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49" name="矩形 48"/>
          <p:cNvSpPr/>
          <p:nvPr/>
        </p:nvSpPr>
        <p:spPr>
          <a:xfrm>
            <a:off x="6533043" y="2752140"/>
            <a:ext cx="984615" cy="323159"/>
          </a:xfrm>
          <a:prstGeom prst="rect">
            <a:avLst/>
          </a:prstGeom>
        </p:spPr>
        <p:txBody>
          <a:bodyPr wrap="non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endParaRPr>
          </a:p>
        </p:txBody>
      </p:sp>
      <p:sp>
        <p:nvSpPr>
          <p:cNvPr id="50" name="矩形 47"/>
          <p:cNvSpPr>
            <a:spLocks noChangeArrowheads="1"/>
          </p:cNvSpPr>
          <p:nvPr/>
        </p:nvSpPr>
        <p:spPr bwMode="auto">
          <a:xfrm>
            <a:off x="6372453" y="3111480"/>
            <a:ext cx="1405879" cy="992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000000">
                    <a:lumMod val="75000"/>
                    <a:lumOff val="25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在此录入上述图表的描述说明，在此录入上述图表的描述说明，在此录入上述图表的描述说明。</a:t>
            </a:r>
          </a:p>
        </p:txBody>
      </p:sp>
      <p:sp>
        <p:nvSpPr>
          <p:cNvPr id="51" name="Freeform 12"/>
          <p:cNvSpPr>
            <a:spLocks/>
          </p:cNvSpPr>
          <p:nvPr/>
        </p:nvSpPr>
        <p:spPr bwMode="auto">
          <a:xfrm>
            <a:off x="1206068" y="4199836"/>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endParaRPr>
          </a:p>
        </p:txBody>
      </p:sp>
      <p:sp>
        <p:nvSpPr>
          <p:cNvPr id="52" name="Freeform 12"/>
          <p:cNvSpPr>
            <a:spLocks/>
          </p:cNvSpPr>
          <p:nvPr/>
        </p:nvSpPr>
        <p:spPr bwMode="auto">
          <a:xfrm flipH="1" flipV="1">
            <a:off x="7685101" y="4975547"/>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endParaRPr>
          </a:p>
        </p:txBody>
      </p:sp>
      <p:sp>
        <p:nvSpPr>
          <p:cNvPr id="53" name="TextBox 52"/>
          <p:cNvSpPr txBox="1"/>
          <p:nvPr/>
        </p:nvSpPr>
        <p:spPr>
          <a:xfrm>
            <a:off x="1476028" y="4435486"/>
            <a:ext cx="6407261" cy="789447"/>
          </a:xfrm>
          <a:prstGeom prst="rect">
            <a:avLst/>
          </a:prstGeom>
          <a:noFill/>
        </p:spPr>
        <p:txBody>
          <a:bodyPr wrap="square" lIns="68562" tIns="34281" rIns="68562" bIns="34281" rtlCol="0">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295619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0-#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 calcmode="lin" valueType="num">
                                      <p:cBhvr>
                                        <p:cTn id="19" dur="500" fill="hold"/>
                                        <p:tgtEl>
                                          <p:spTgt spid="30"/>
                                        </p:tgtEl>
                                        <p:attrNameLst>
                                          <p:attrName>style.rotation</p:attrName>
                                        </p:attrNameLst>
                                      </p:cBhvr>
                                      <p:tavLst>
                                        <p:tav tm="0">
                                          <p:val>
                                            <p:fltVal val="360"/>
                                          </p:val>
                                        </p:tav>
                                        <p:tav tm="100000">
                                          <p:val>
                                            <p:fltVal val="0"/>
                                          </p:val>
                                        </p:tav>
                                      </p:tavLst>
                                    </p:anim>
                                    <p:animEffect transition="in" filter="fade">
                                      <p:cBhvr>
                                        <p:cTn id="20" dur="500"/>
                                        <p:tgtEl>
                                          <p:spTgt spid="30"/>
                                        </p:tgtEl>
                                      </p:cBhvr>
                                    </p:animEffect>
                                  </p:childTnLst>
                                </p:cTn>
                              </p:par>
                            </p:childTnLst>
                          </p:cTn>
                        </p:par>
                        <p:par>
                          <p:cTn id="21" fill="hold">
                            <p:stCondLst>
                              <p:cond delay="1750"/>
                            </p:stCondLst>
                            <p:childTnLst>
                              <p:par>
                                <p:cTn id="22" presetID="2" presetClass="entr" presetSubtype="8" fill="hold" nodeType="afterEffect">
                                  <p:stCondLst>
                                    <p:cond delay="0"/>
                                  </p:stCondLst>
                                  <p:childTnLst>
                                    <p:set>
                                      <p:cBhvr>
                                        <p:cTn id="23" dur="1" fill="hold">
                                          <p:stCondLst>
                                            <p:cond delay="0"/>
                                          </p:stCondLst>
                                        </p:cTn>
                                        <p:tgtEl>
                                          <p:spTgt spid="34"/>
                                        </p:tgtEl>
                                        <p:attrNameLst>
                                          <p:attrName>style.visibility</p:attrName>
                                        </p:attrNameLst>
                                      </p:cBhvr>
                                      <p:to>
                                        <p:strVal val="visible"/>
                                      </p:to>
                                    </p:set>
                                    <p:anim calcmode="lin" valueType="num">
                                      <p:cBhvr additive="base">
                                        <p:cTn id="24" dur="400" fill="hold"/>
                                        <p:tgtEl>
                                          <p:spTgt spid="34"/>
                                        </p:tgtEl>
                                        <p:attrNameLst>
                                          <p:attrName>ppt_x</p:attrName>
                                        </p:attrNameLst>
                                      </p:cBhvr>
                                      <p:tavLst>
                                        <p:tav tm="0">
                                          <p:val>
                                            <p:strVal val="0-#ppt_w/2"/>
                                          </p:val>
                                        </p:tav>
                                        <p:tav tm="100000">
                                          <p:val>
                                            <p:strVal val="#ppt_x"/>
                                          </p:val>
                                        </p:tav>
                                      </p:tavLst>
                                    </p:anim>
                                    <p:anim calcmode="lin" valueType="num">
                                      <p:cBhvr additive="base">
                                        <p:cTn id="25" dur="400" fill="hold"/>
                                        <p:tgtEl>
                                          <p:spTgt spid="34"/>
                                        </p:tgtEl>
                                        <p:attrNameLst>
                                          <p:attrName>ppt_y</p:attrName>
                                        </p:attrNameLst>
                                      </p:cBhvr>
                                      <p:tavLst>
                                        <p:tav tm="0">
                                          <p:val>
                                            <p:strVal val="#ppt_y"/>
                                          </p:val>
                                        </p:tav>
                                        <p:tav tm="100000">
                                          <p:val>
                                            <p:strVal val="#ppt_y"/>
                                          </p:val>
                                        </p:tav>
                                      </p:tavLst>
                                    </p:anim>
                                  </p:childTnLst>
                                </p:cTn>
                              </p:par>
                              <p:par>
                                <p:cTn id="26" presetID="12" presetClass="entr" presetSubtype="1" fill="hold" grpId="0" nodeType="withEffect">
                                  <p:stCondLst>
                                    <p:cond delay="500"/>
                                  </p:stCondLst>
                                  <p:childTnLst>
                                    <p:set>
                                      <p:cBhvr>
                                        <p:cTn id="27" dur="1" fill="hold">
                                          <p:stCondLst>
                                            <p:cond delay="0"/>
                                          </p:stCondLst>
                                        </p:cTn>
                                        <p:tgtEl>
                                          <p:spTgt spid="43"/>
                                        </p:tgtEl>
                                        <p:attrNameLst>
                                          <p:attrName>style.visibility</p:attrName>
                                        </p:attrNameLst>
                                      </p:cBhvr>
                                      <p:to>
                                        <p:strVal val="visible"/>
                                      </p:to>
                                    </p:set>
                                    <p:anim calcmode="lin" valueType="num">
                                      <p:cBhvr additive="base">
                                        <p:cTn id="28" dur="400"/>
                                        <p:tgtEl>
                                          <p:spTgt spid="43"/>
                                        </p:tgtEl>
                                        <p:attrNameLst>
                                          <p:attrName>ppt_y</p:attrName>
                                        </p:attrNameLst>
                                      </p:cBhvr>
                                      <p:tavLst>
                                        <p:tav tm="0">
                                          <p:val>
                                            <p:strVal val="#ppt_y-#ppt_h*1.125000"/>
                                          </p:val>
                                        </p:tav>
                                        <p:tav tm="100000">
                                          <p:val>
                                            <p:strVal val="#ppt_y"/>
                                          </p:val>
                                        </p:tav>
                                      </p:tavLst>
                                    </p:anim>
                                    <p:animEffect transition="in" filter="wipe(down)">
                                      <p:cBhvr>
                                        <p:cTn id="29" dur="400"/>
                                        <p:tgtEl>
                                          <p:spTgt spid="43"/>
                                        </p:tgtEl>
                                      </p:cBhvr>
                                    </p:animEffect>
                                  </p:childTnLst>
                                </p:cTn>
                              </p:par>
                              <p:par>
                                <p:cTn id="30" presetID="12" presetClass="entr" presetSubtype="1" fill="hold" grpId="0" nodeType="withEffect">
                                  <p:stCondLst>
                                    <p:cond delay="500"/>
                                  </p:stCondLst>
                                  <p:childTnLst>
                                    <p:set>
                                      <p:cBhvr>
                                        <p:cTn id="31" dur="1" fill="hold">
                                          <p:stCondLst>
                                            <p:cond delay="0"/>
                                          </p:stCondLst>
                                        </p:cTn>
                                        <p:tgtEl>
                                          <p:spTgt spid="44"/>
                                        </p:tgtEl>
                                        <p:attrNameLst>
                                          <p:attrName>style.visibility</p:attrName>
                                        </p:attrNameLst>
                                      </p:cBhvr>
                                      <p:to>
                                        <p:strVal val="visible"/>
                                      </p:to>
                                    </p:set>
                                    <p:anim calcmode="lin" valueType="num">
                                      <p:cBhvr additive="base">
                                        <p:cTn id="32" dur="400"/>
                                        <p:tgtEl>
                                          <p:spTgt spid="44"/>
                                        </p:tgtEl>
                                        <p:attrNameLst>
                                          <p:attrName>ppt_y</p:attrName>
                                        </p:attrNameLst>
                                      </p:cBhvr>
                                      <p:tavLst>
                                        <p:tav tm="0">
                                          <p:val>
                                            <p:strVal val="#ppt_y-#ppt_h*1.125000"/>
                                          </p:val>
                                        </p:tav>
                                        <p:tav tm="100000">
                                          <p:val>
                                            <p:strVal val="#ppt_y"/>
                                          </p:val>
                                        </p:tav>
                                      </p:tavLst>
                                    </p:anim>
                                    <p:animEffect transition="in" filter="wipe(down)">
                                      <p:cBhvr>
                                        <p:cTn id="33" dur="400"/>
                                        <p:tgtEl>
                                          <p:spTgt spid="44"/>
                                        </p:tgtEl>
                                      </p:cBhvr>
                                    </p:animEffect>
                                  </p:childTnLst>
                                </p:cTn>
                              </p:par>
                            </p:childTnLst>
                          </p:cTn>
                        </p:par>
                        <p:par>
                          <p:cTn id="34" fill="hold">
                            <p:stCondLst>
                              <p:cond delay="2650"/>
                            </p:stCondLst>
                            <p:childTnLst>
                              <p:par>
                                <p:cTn id="35" presetID="12" presetClass="entr" presetSubtype="8" fill="hold" nodeType="after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additive="base">
                                        <p:cTn id="37" dur="400"/>
                                        <p:tgtEl>
                                          <p:spTgt spid="31"/>
                                        </p:tgtEl>
                                        <p:attrNameLst>
                                          <p:attrName>ppt_x</p:attrName>
                                        </p:attrNameLst>
                                      </p:cBhvr>
                                      <p:tavLst>
                                        <p:tav tm="0">
                                          <p:val>
                                            <p:strVal val="#ppt_x-#ppt_w*1.125000"/>
                                          </p:val>
                                        </p:tav>
                                        <p:tav tm="100000">
                                          <p:val>
                                            <p:strVal val="#ppt_x"/>
                                          </p:val>
                                        </p:tav>
                                      </p:tavLst>
                                    </p:anim>
                                    <p:animEffect transition="in" filter="wipe(right)">
                                      <p:cBhvr>
                                        <p:cTn id="38" dur="400"/>
                                        <p:tgtEl>
                                          <p:spTgt spid="31"/>
                                        </p:tgtEl>
                                      </p:cBhvr>
                                    </p:animEffect>
                                  </p:childTnLst>
                                </p:cTn>
                              </p:par>
                              <p:par>
                                <p:cTn id="39" presetID="12" presetClass="entr" presetSubtype="1" fill="hold" grpId="0" nodeType="withEffect">
                                  <p:stCondLst>
                                    <p:cond delay="50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400"/>
                                        <p:tgtEl>
                                          <p:spTgt spid="45"/>
                                        </p:tgtEl>
                                        <p:attrNameLst>
                                          <p:attrName>ppt_y</p:attrName>
                                        </p:attrNameLst>
                                      </p:cBhvr>
                                      <p:tavLst>
                                        <p:tav tm="0">
                                          <p:val>
                                            <p:strVal val="#ppt_y-#ppt_h*1.125000"/>
                                          </p:val>
                                        </p:tav>
                                        <p:tav tm="100000">
                                          <p:val>
                                            <p:strVal val="#ppt_y"/>
                                          </p:val>
                                        </p:tav>
                                      </p:tavLst>
                                    </p:anim>
                                    <p:animEffect transition="in" filter="wipe(down)">
                                      <p:cBhvr>
                                        <p:cTn id="42" dur="400"/>
                                        <p:tgtEl>
                                          <p:spTgt spid="45"/>
                                        </p:tgtEl>
                                      </p:cBhvr>
                                    </p:animEffect>
                                  </p:childTnLst>
                                </p:cTn>
                              </p:par>
                              <p:par>
                                <p:cTn id="43" presetID="12" presetClass="entr" presetSubtype="1" fill="hold" grpId="0" nodeType="withEffect">
                                  <p:stCondLst>
                                    <p:cond delay="500"/>
                                  </p:stCondLst>
                                  <p:childTnLst>
                                    <p:set>
                                      <p:cBhvr>
                                        <p:cTn id="44" dur="1" fill="hold">
                                          <p:stCondLst>
                                            <p:cond delay="0"/>
                                          </p:stCondLst>
                                        </p:cTn>
                                        <p:tgtEl>
                                          <p:spTgt spid="46"/>
                                        </p:tgtEl>
                                        <p:attrNameLst>
                                          <p:attrName>style.visibility</p:attrName>
                                        </p:attrNameLst>
                                      </p:cBhvr>
                                      <p:to>
                                        <p:strVal val="visible"/>
                                      </p:to>
                                    </p:set>
                                    <p:anim calcmode="lin" valueType="num">
                                      <p:cBhvr additive="base">
                                        <p:cTn id="45" dur="400"/>
                                        <p:tgtEl>
                                          <p:spTgt spid="46"/>
                                        </p:tgtEl>
                                        <p:attrNameLst>
                                          <p:attrName>ppt_y</p:attrName>
                                        </p:attrNameLst>
                                      </p:cBhvr>
                                      <p:tavLst>
                                        <p:tav tm="0">
                                          <p:val>
                                            <p:strVal val="#ppt_y-#ppt_h*1.125000"/>
                                          </p:val>
                                        </p:tav>
                                        <p:tav tm="100000">
                                          <p:val>
                                            <p:strVal val="#ppt_y"/>
                                          </p:val>
                                        </p:tav>
                                      </p:tavLst>
                                    </p:anim>
                                    <p:animEffect transition="in" filter="wipe(down)">
                                      <p:cBhvr>
                                        <p:cTn id="46" dur="400"/>
                                        <p:tgtEl>
                                          <p:spTgt spid="46"/>
                                        </p:tgtEl>
                                      </p:cBhvr>
                                    </p:animEffect>
                                  </p:childTnLst>
                                </p:cTn>
                              </p:par>
                            </p:childTnLst>
                          </p:cTn>
                        </p:par>
                        <p:par>
                          <p:cTn id="47" fill="hold">
                            <p:stCondLst>
                              <p:cond delay="3550"/>
                            </p:stCondLst>
                            <p:childTnLst>
                              <p:par>
                                <p:cTn id="48" presetID="12" presetClass="entr" presetSubtype="8" fill="hold" nodeType="afterEffect">
                                  <p:stCondLst>
                                    <p:cond delay="0"/>
                                  </p:stCondLst>
                                  <p:childTnLst>
                                    <p:set>
                                      <p:cBhvr>
                                        <p:cTn id="49" dur="1" fill="hold">
                                          <p:stCondLst>
                                            <p:cond delay="0"/>
                                          </p:stCondLst>
                                        </p:cTn>
                                        <p:tgtEl>
                                          <p:spTgt spid="40"/>
                                        </p:tgtEl>
                                        <p:attrNameLst>
                                          <p:attrName>style.visibility</p:attrName>
                                        </p:attrNameLst>
                                      </p:cBhvr>
                                      <p:to>
                                        <p:strVal val="visible"/>
                                      </p:to>
                                    </p:set>
                                    <p:anim calcmode="lin" valueType="num">
                                      <p:cBhvr additive="base">
                                        <p:cTn id="50" dur="400"/>
                                        <p:tgtEl>
                                          <p:spTgt spid="40"/>
                                        </p:tgtEl>
                                        <p:attrNameLst>
                                          <p:attrName>ppt_x</p:attrName>
                                        </p:attrNameLst>
                                      </p:cBhvr>
                                      <p:tavLst>
                                        <p:tav tm="0">
                                          <p:val>
                                            <p:strVal val="#ppt_x-#ppt_w*1.125000"/>
                                          </p:val>
                                        </p:tav>
                                        <p:tav tm="100000">
                                          <p:val>
                                            <p:strVal val="#ppt_x"/>
                                          </p:val>
                                        </p:tav>
                                      </p:tavLst>
                                    </p:anim>
                                    <p:animEffect transition="in" filter="wipe(right)">
                                      <p:cBhvr>
                                        <p:cTn id="51" dur="400"/>
                                        <p:tgtEl>
                                          <p:spTgt spid="40"/>
                                        </p:tgtEl>
                                      </p:cBhvr>
                                    </p:animEffect>
                                  </p:childTnLst>
                                </p:cTn>
                              </p:par>
                              <p:par>
                                <p:cTn id="52" presetID="12" presetClass="entr" presetSubtype="1" fill="hold" grpId="0" nodeType="withEffect">
                                  <p:stCondLst>
                                    <p:cond delay="500"/>
                                  </p:stCondLst>
                                  <p:childTnLst>
                                    <p:set>
                                      <p:cBhvr>
                                        <p:cTn id="53" dur="1" fill="hold">
                                          <p:stCondLst>
                                            <p:cond delay="0"/>
                                          </p:stCondLst>
                                        </p:cTn>
                                        <p:tgtEl>
                                          <p:spTgt spid="47"/>
                                        </p:tgtEl>
                                        <p:attrNameLst>
                                          <p:attrName>style.visibility</p:attrName>
                                        </p:attrNameLst>
                                      </p:cBhvr>
                                      <p:to>
                                        <p:strVal val="visible"/>
                                      </p:to>
                                    </p:set>
                                    <p:anim calcmode="lin" valueType="num">
                                      <p:cBhvr additive="base">
                                        <p:cTn id="54" dur="400"/>
                                        <p:tgtEl>
                                          <p:spTgt spid="47"/>
                                        </p:tgtEl>
                                        <p:attrNameLst>
                                          <p:attrName>ppt_y</p:attrName>
                                        </p:attrNameLst>
                                      </p:cBhvr>
                                      <p:tavLst>
                                        <p:tav tm="0">
                                          <p:val>
                                            <p:strVal val="#ppt_y-#ppt_h*1.125000"/>
                                          </p:val>
                                        </p:tav>
                                        <p:tav tm="100000">
                                          <p:val>
                                            <p:strVal val="#ppt_y"/>
                                          </p:val>
                                        </p:tav>
                                      </p:tavLst>
                                    </p:anim>
                                    <p:animEffect transition="in" filter="wipe(down)">
                                      <p:cBhvr>
                                        <p:cTn id="55" dur="400"/>
                                        <p:tgtEl>
                                          <p:spTgt spid="47"/>
                                        </p:tgtEl>
                                      </p:cBhvr>
                                    </p:animEffect>
                                  </p:childTnLst>
                                </p:cTn>
                              </p:par>
                              <p:par>
                                <p:cTn id="56" presetID="12" presetClass="entr" presetSubtype="1" fill="hold" grpId="0" nodeType="withEffect">
                                  <p:stCondLst>
                                    <p:cond delay="500"/>
                                  </p:stCondLst>
                                  <p:childTnLst>
                                    <p:set>
                                      <p:cBhvr>
                                        <p:cTn id="57" dur="1" fill="hold">
                                          <p:stCondLst>
                                            <p:cond delay="0"/>
                                          </p:stCondLst>
                                        </p:cTn>
                                        <p:tgtEl>
                                          <p:spTgt spid="48"/>
                                        </p:tgtEl>
                                        <p:attrNameLst>
                                          <p:attrName>style.visibility</p:attrName>
                                        </p:attrNameLst>
                                      </p:cBhvr>
                                      <p:to>
                                        <p:strVal val="visible"/>
                                      </p:to>
                                    </p:set>
                                    <p:anim calcmode="lin" valueType="num">
                                      <p:cBhvr additive="base">
                                        <p:cTn id="58" dur="400"/>
                                        <p:tgtEl>
                                          <p:spTgt spid="48"/>
                                        </p:tgtEl>
                                        <p:attrNameLst>
                                          <p:attrName>ppt_y</p:attrName>
                                        </p:attrNameLst>
                                      </p:cBhvr>
                                      <p:tavLst>
                                        <p:tav tm="0">
                                          <p:val>
                                            <p:strVal val="#ppt_y-#ppt_h*1.125000"/>
                                          </p:val>
                                        </p:tav>
                                        <p:tav tm="100000">
                                          <p:val>
                                            <p:strVal val="#ppt_y"/>
                                          </p:val>
                                        </p:tav>
                                      </p:tavLst>
                                    </p:anim>
                                    <p:animEffect transition="in" filter="wipe(down)">
                                      <p:cBhvr>
                                        <p:cTn id="59" dur="400"/>
                                        <p:tgtEl>
                                          <p:spTgt spid="48"/>
                                        </p:tgtEl>
                                      </p:cBhvr>
                                    </p:animEffect>
                                  </p:childTnLst>
                                </p:cTn>
                              </p:par>
                            </p:childTnLst>
                          </p:cTn>
                        </p:par>
                        <p:par>
                          <p:cTn id="60" fill="hold">
                            <p:stCondLst>
                              <p:cond delay="4450"/>
                            </p:stCondLst>
                            <p:childTnLst>
                              <p:par>
                                <p:cTn id="61" presetID="12" presetClass="entr" presetSubtype="8" fill="hold" nodeType="after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400"/>
                                        <p:tgtEl>
                                          <p:spTgt spid="37"/>
                                        </p:tgtEl>
                                        <p:attrNameLst>
                                          <p:attrName>ppt_x</p:attrName>
                                        </p:attrNameLst>
                                      </p:cBhvr>
                                      <p:tavLst>
                                        <p:tav tm="0">
                                          <p:val>
                                            <p:strVal val="#ppt_x-#ppt_w*1.125000"/>
                                          </p:val>
                                        </p:tav>
                                        <p:tav tm="100000">
                                          <p:val>
                                            <p:strVal val="#ppt_x"/>
                                          </p:val>
                                        </p:tav>
                                      </p:tavLst>
                                    </p:anim>
                                    <p:animEffect transition="in" filter="wipe(right)">
                                      <p:cBhvr>
                                        <p:cTn id="64" dur="400"/>
                                        <p:tgtEl>
                                          <p:spTgt spid="37"/>
                                        </p:tgtEl>
                                      </p:cBhvr>
                                    </p:animEffect>
                                  </p:childTnLst>
                                </p:cTn>
                              </p:par>
                              <p:par>
                                <p:cTn id="65" presetID="12" presetClass="entr" presetSubtype="1" fill="hold" grpId="0" nodeType="withEffect">
                                  <p:stCondLst>
                                    <p:cond delay="500"/>
                                  </p:stCondLst>
                                  <p:childTnLst>
                                    <p:set>
                                      <p:cBhvr>
                                        <p:cTn id="66" dur="1" fill="hold">
                                          <p:stCondLst>
                                            <p:cond delay="0"/>
                                          </p:stCondLst>
                                        </p:cTn>
                                        <p:tgtEl>
                                          <p:spTgt spid="49"/>
                                        </p:tgtEl>
                                        <p:attrNameLst>
                                          <p:attrName>style.visibility</p:attrName>
                                        </p:attrNameLst>
                                      </p:cBhvr>
                                      <p:to>
                                        <p:strVal val="visible"/>
                                      </p:to>
                                    </p:set>
                                    <p:anim calcmode="lin" valueType="num">
                                      <p:cBhvr additive="base">
                                        <p:cTn id="67" dur="400"/>
                                        <p:tgtEl>
                                          <p:spTgt spid="49"/>
                                        </p:tgtEl>
                                        <p:attrNameLst>
                                          <p:attrName>ppt_y</p:attrName>
                                        </p:attrNameLst>
                                      </p:cBhvr>
                                      <p:tavLst>
                                        <p:tav tm="0">
                                          <p:val>
                                            <p:strVal val="#ppt_y-#ppt_h*1.125000"/>
                                          </p:val>
                                        </p:tav>
                                        <p:tav tm="100000">
                                          <p:val>
                                            <p:strVal val="#ppt_y"/>
                                          </p:val>
                                        </p:tav>
                                      </p:tavLst>
                                    </p:anim>
                                    <p:animEffect transition="in" filter="wipe(down)">
                                      <p:cBhvr>
                                        <p:cTn id="68" dur="400"/>
                                        <p:tgtEl>
                                          <p:spTgt spid="49"/>
                                        </p:tgtEl>
                                      </p:cBhvr>
                                    </p:animEffect>
                                  </p:childTnLst>
                                </p:cTn>
                              </p:par>
                              <p:par>
                                <p:cTn id="69" presetID="12" presetClass="entr" presetSubtype="1" fill="hold" grpId="0" nodeType="withEffect">
                                  <p:stCondLst>
                                    <p:cond delay="500"/>
                                  </p:stCondLst>
                                  <p:childTnLst>
                                    <p:set>
                                      <p:cBhvr>
                                        <p:cTn id="70" dur="1" fill="hold">
                                          <p:stCondLst>
                                            <p:cond delay="0"/>
                                          </p:stCondLst>
                                        </p:cTn>
                                        <p:tgtEl>
                                          <p:spTgt spid="50"/>
                                        </p:tgtEl>
                                        <p:attrNameLst>
                                          <p:attrName>style.visibility</p:attrName>
                                        </p:attrNameLst>
                                      </p:cBhvr>
                                      <p:to>
                                        <p:strVal val="visible"/>
                                      </p:to>
                                    </p:set>
                                    <p:anim calcmode="lin" valueType="num">
                                      <p:cBhvr additive="base">
                                        <p:cTn id="71" dur="400"/>
                                        <p:tgtEl>
                                          <p:spTgt spid="50"/>
                                        </p:tgtEl>
                                        <p:attrNameLst>
                                          <p:attrName>ppt_y</p:attrName>
                                        </p:attrNameLst>
                                      </p:cBhvr>
                                      <p:tavLst>
                                        <p:tav tm="0">
                                          <p:val>
                                            <p:strVal val="#ppt_y-#ppt_h*1.125000"/>
                                          </p:val>
                                        </p:tav>
                                        <p:tav tm="100000">
                                          <p:val>
                                            <p:strVal val="#ppt_y"/>
                                          </p:val>
                                        </p:tav>
                                      </p:tavLst>
                                    </p:anim>
                                    <p:animEffect transition="in" filter="wipe(down)">
                                      <p:cBhvr>
                                        <p:cTn id="72" dur="400"/>
                                        <p:tgtEl>
                                          <p:spTgt spid="50"/>
                                        </p:tgtEl>
                                      </p:cBhvr>
                                    </p:animEffect>
                                  </p:childTnLst>
                                </p:cTn>
                              </p:par>
                            </p:childTnLst>
                          </p:cTn>
                        </p:par>
                        <p:par>
                          <p:cTn id="73" fill="hold">
                            <p:stCondLst>
                              <p:cond delay="5350"/>
                            </p:stCondLst>
                            <p:childTnLst>
                              <p:par>
                                <p:cTn id="74" presetID="1" presetClass="entr" presetSubtype="0" fill="hold" grpId="0" nodeType="afterEffect">
                                  <p:stCondLst>
                                    <p:cond delay="0"/>
                                  </p:stCondLst>
                                  <p:childTnLst>
                                    <p:set>
                                      <p:cBhvr>
                                        <p:cTn id="75" dur="1" fill="hold">
                                          <p:stCondLst>
                                            <p:cond delay="0"/>
                                          </p:stCondLst>
                                        </p:cTn>
                                        <p:tgtEl>
                                          <p:spTgt spid="51"/>
                                        </p:tgtEl>
                                        <p:attrNameLst>
                                          <p:attrName>style.visibility</p:attrName>
                                        </p:attrNameLst>
                                      </p:cBhvr>
                                      <p:to>
                                        <p:strVal val="visible"/>
                                      </p:to>
                                    </p:set>
                                  </p:childTnLst>
                                </p:cTn>
                              </p:par>
                              <p:par>
                                <p:cTn id="76" presetID="35" presetClass="path" presetSubtype="0" accel="50000" decel="50000" fill="hold" grpId="1" nodeType="withEffect">
                                  <p:stCondLst>
                                    <p:cond delay="0"/>
                                  </p:stCondLst>
                                  <p:childTnLst>
                                    <p:animMotion origin="layout" path="M -3.56836E-6 -3.7037E-7 L 0.36686 0.15278 " pathEditMode="relative" rAng="0" ptsTypes="AA">
                                      <p:cBhvr>
                                        <p:cTn id="77" dur="500" spd="-99900" fill="hold"/>
                                        <p:tgtEl>
                                          <p:spTgt spid="51"/>
                                        </p:tgtEl>
                                        <p:attrNameLst>
                                          <p:attrName>ppt_x,ppt_y</p:attrName>
                                        </p:attrNameLst>
                                      </p:cBhvr>
                                      <p:rCtr x="18343" y="7639"/>
                                    </p:animMotion>
                                  </p:childTnLst>
                                </p:cTn>
                              </p:par>
                              <p:par>
                                <p:cTn id="78" presetID="1" presetClass="entr" presetSubtype="0" fill="hold" grpId="0" nodeType="withEffect">
                                  <p:stCondLst>
                                    <p:cond delay="0"/>
                                  </p:stCondLst>
                                  <p:childTnLst>
                                    <p:set>
                                      <p:cBhvr>
                                        <p:cTn id="79" dur="1" fill="hold">
                                          <p:stCondLst>
                                            <p:cond delay="0"/>
                                          </p:stCondLst>
                                        </p:cTn>
                                        <p:tgtEl>
                                          <p:spTgt spid="52"/>
                                        </p:tgtEl>
                                        <p:attrNameLst>
                                          <p:attrName>style.visibility</p:attrName>
                                        </p:attrNameLst>
                                      </p:cBhvr>
                                      <p:to>
                                        <p:strVal val="visible"/>
                                      </p:to>
                                    </p:set>
                                  </p:childTnLst>
                                </p:cTn>
                              </p:par>
                              <p:par>
                                <p:cTn id="80" presetID="35" presetClass="path" presetSubtype="0" accel="50000" decel="50000" fill="hold" grpId="1" nodeType="withEffect">
                                  <p:stCondLst>
                                    <p:cond delay="0"/>
                                  </p:stCondLst>
                                  <p:childTnLst>
                                    <p:animMotion origin="layout" path="M 7.85742E-7 -3.33333E-6 L -0.39495 -0.11018 " pathEditMode="relative" rAng="0" ptsTypes="AA">
                                      <p:cBhvr>
                                        <p:cTn id="81" dur="500" spd="-99900" fill="hold"/>
                                        <p:tgtEl>
                                          <p:spTgt spid="52"/>
                                        </p:tgtEl>
                                        <p:attrNameLst>
                                          <p:attrName>ppt_x,ppt_y</p:attrName>
                                        </p:attrNameLst>
                                      </p:cBhvr>
                                      <p:rCtr x="-19748" y="-5509"/>
                                    </p:animMotion>
                                  </p:childTnLst>
                                </p:cTn>
                              </p:par>
                            </p:childTnLst>
                          </p:cTn>
                        </p:par>
                        <p:par>
                          <p:cTn id="82" fill="hold">
                            <p:stCondLst>
                              <p:cond delay="5850"/>
                            </p:stCondLst>
                            <p:childTnLst>
                              <p:par>
                                <p:cTn id="83" presetID="18" presetClass="entr" presetSubtype="3" fill="hold" grpId="0" nodeType="afterEffect">
                                  <p:stCondLst>
                                    <p:cond delay="0"/>
                                  </p:stCondLst>
                                  <p:childTnLst>
                                    <p:set>
                                      <p:cBhvr>
                                        <p:cTn id="84" dur="1" fill="hold">
                                          <p:stCondLst>
                                            <p:cond delay="0"/>
                                          </p:stCondLst>
                                        </p:cTn>
                                        <p:tgtEl>
                                          <p:spTgt spid="53"/>
                                        </p:tgtEl>
                                        <p:attrNameLst>
                                          <p:attrName>style.visibility</p:attrName>
                                        </p:attrNameLst>
                                      </p:cBhvr>
                                      <p:to>
                                        <p:strVal val="visible"/>
                                      </p:to>
                                    </p:set>
                                    <p:animEffect transition="in" filter="strips(upRight)">
                                      <p:cBhvr>
                                        <p:cTn id="85"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43" grpId="0"/>
      <p:bldP spid="44" grpId="0"/>
      <p:bldP spid="45" grpId="0"/>
      <p:bldP spid="46" grpId="0"/>
      <p:bldP spid="47" grpId="0"/>
      <p:bldP spid="48" grpId="0"/>
      <p:bldP spid="49" grpId="0"/>
      <p:bldP spid="50" grpId="0"/>
      <p:bldP spid="51" grpId="0" animBg="1"/>
      <p:bldP spid="51" grpId="1" animBg="1"/>
      <p:bldP spid="52" grpId="0" animBg="1"/>
      <p:bldP spid="52" grpId="1" animBg="1"/>
      <p:bldP spid="5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平行四边形 14"/>
          <p:cNvSpPr>
            <a:spLocks noChangeArrowheads="1"/>
          </p:cNvSpPr>
          <p:nvPr/>
        </p:nvSpPr>
        <p:spPr bwMode="auto">
          <a:xfrm rot="10800000">
            <a:off x="2862263" y="4459485"/>
            <a:ext cx="5651897" cy="295275"/>
          </a:xfrm>
          <a:prstGeom prst="parallelogram">
            <a:avLst>
              <a:gd name="adj" fmla="val 190171"/>
            </a:avLst>
          </a:prstGeom>
          <a:solidFill>
            <a:srgbClr val="D8D8D8"/>
          </a:solidFill>
          <a:ln w="12700">
            <a:solidFill>
              <a:srgbClr val="F2F2F2"/>
            </a:solidFill>
            <a:miter lim="800000"/>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30" name="上箭头 16"/>
          <p:cNvSpPr>
            <a:spLocks noChangeArrowheads="1"/>
          </p:cNvSpPr>
          <p:nvPr/>
        </p:nvSpPr>
        <p:spPr bwMode="auto">
          <a:xfrm>
            <a:off x="5817394" y="2662832"/>
            <a:ext cx="773906" cy="1874044"/>
          </a:xfrm>
          <a:prstGeom prst="upArrow">
            <a:avLst>
              <a:gd name="adj1" fmla="val 50000"/>
              <a:gd name="adj2" fmla="val 49911"/>
            </a:avLst>
          </a:prstGeom>
          <a:solidFill>
            <a:srgbClr val="C00000"/>
          </a:solidFill>
          <a:ln w="12700">
            <a:solidFill>
              <a:srgbClr val="F2F2F2"/>
            </a:solidFill>
            <a:miter lim="800000"/>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31" name="上箭头 19"/>
          <p:cNvSpPr>
            <a:spLocks noChangeArrowheads="1"/>
          </p:cNvSpPr>
          <p:nvPr/>
        </p:nvSpPr>
        <p:spPr bwMode="auto">
          <a:xfrm>
            <a:off x="6923485" y="2260401"/>
            <a:ext cx="772715" cy="2277666"/>
          </a:xfrm>
          <a:prstGeom prst="upArrow">
            <a:avLst>
              <a:gd name="adj1" fmla="val 50000"/>
              <a:gd name="adj2" fmla="val 50000"/>
            </a:avLst>
          </a:prstGeom>
          <a:solidFill>
            <a:srgbClr val="C00000"/>
          </a:solidFill>
          <a:ln w="12700">
            <a:solidFill>
              <a:srgbClr val="F2F2F2"/>
            </a:solidFill>
            <a:miter lim="800000"/>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32" name="上箭头 20"/>
          <p:cNvSpPr>
            <a:spLocks noChangeArrowheads="1"/>
          </p:cNvSpPr>
          <p:nvPr/>
        </p:nvSpPr>
        <p:spPr bwMode="auto">
          <a:xfrm>
            <a:off x="3531394" y="3511748"/>
            <a:ext cx="772716" cy="1025128"/>
          </a:xfrm>
          <a:prstGeom prst="upArrow">
            <a:avLst>
              <a:gd name="adj1" fmla="val 50000"/>
              <a:gd name="adj2" fmla="val 49977"/>
            </a:avLst>
          </a:prstGeom>
          <a:solidFill>
            <a:srgbClr val="C00000"/>
          </a:solidFill>
          <a:ln w="12700">
            <a:solidFill>
              <a:srgbClr val="F2F2F2"/>
            </a:solidFill>
            <a:miter lim="800000"/>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33" name="上箭头 21"/>
          <p:cNvSpPr>
            <a:spLocks noChangeArrowheads="1"/>
          </p:cNvSpPr>
          <p:nvPr/>
        </p:nvSpPr>
        <p:spPr bwMode="auto">
          <a:xfrm>
            <a:off x="4712494" y="2909292"/>
            <a:ext cx="772716" cy="1678781"/>
          </a:xfrm>
          <a:prstGeom prst="upArrow">
            <a:avLst>
              <a:gd name="adj1" fmla="val 50000"/>
              <a:gd name="adj2" fmla="val 49999"/>
            </a:avLst>
          </a:prstGeom>
          <a:solidFill>
            <a:srgbClr val="C00000"/>
          </a:solidFill>
          <a:ln w="12700">
            <a:solidFill>
              <a:srgbClr val="F2F2F2"/>
            </a:solidFill>
            <a:miter lim="800000"/>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34" name="文本框 23"/>
          <p:cNvSpPr>
            <a:spLocks noChangeArrowheads="1"/>
          </p:cNvSpPr>
          <p:nvPr/>
        </p:nvSpPr>
        <p:spPr bwMode="auto">
          <a:xfrm>
            <a:off x="3607594" y="3156941"/>
            <a:ext cx="77271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dirty="0">
                <a:solidFill>
                  <a:srgbClr val="000000"/>
                </a:solidFill>
                <a:latin typeface="微软雅黑" pitchFamily="34" charset="-122"/>
                <a:ea typeface="微软雅黑" pitchFamily="34" charset="-122"/>
                <a:sym typeface="微软雅黑" pitchFamily="34" charset="-122"/>
              </a:rPr>
              <a:t>一般</a:t>
            </a:r>
          </a:p>
        </p:txBody>
      </p:sp>
      <p:sp>
        <p:nvSpPr>
          <p:cNvPr id="35" name="文本框 24"/>
          <p:cNvSpPr>
            <a:spLocks noChangeArrowheads="1"/>
          </p:cNvSpPr>
          <p:nvPr/>
        </p:nvSpPr>
        <p:spPr bwMode="auto">
          <a:xfrm>
            <a:off x="4804172" y="2562819"/>
            <a:ext cx="56673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000000"/>
                </a:solidFill>
                <a:effectLst/>
                <a:uLnTx/>
                <a:uFillTx/>
                <a:latin typeface="微软雅黑" pitchFamily="34" charset="-122"/>
                <a:ea typeface="微软雅黑" pitchFamily="34" charset="-122"/>
                <a:sym typeface="微软雅黑" pitchFamily="34" charset="-122"/>
              </a:rPr>
              <a:t>中等</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36" name="文本框 25"/>
          <p:cNvSpPr>
            <a:spLocks noChangeArrowheads="1"/>
          </p:cNvSpPr>
          <p:nvPr/>
        </p:nvSpPr>
        <p:spPr bwMode="auto">
          <a:xfrm>
            <a:off x="5920978" y="2292548"/>
            <a:ext cx="566738"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dirty="0">
                <a:solidFill>
                  <a:srgbClr val="000000"/>
                </a:solidFill>
                <a:latin typeface="微软雅黑" pitchFamily="34" charset="-122"/>
                <a:ea typeface="微软雅黑" pitchFamily="34" charset="-122"/>
                <a:sym typeface="微软雅黑" pitchFamily="34" charset="-122"/>
              </a:rPr>
              <a:t>较好</a:t>
            </a:r>
          </a:p>
        </p:txBody>
      </p:sp>
      <p:sp>
        <p:nvSpPr>
          <p:cNvPr id="37" name="文本框 26"/>
          <p:cNvSpPr>
            <a:spLocks noChangeArrowheads="1"/>
          </p:cNvSpPr>
          <p:nvPr/>
        </p:nvSpPr>
        <p:spPr bwMode="auto">
          <a:xfrm>
            <a:off x="6923485" y="1890116"/>
            <a:ext cx="800100"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a:solidFill>
                  <a:srgbClr val="000000"/>
                </a:solidFill>
                <a:latin typeface="微软雅黑" pitchFamily="34" charset="-122"/>
                <a:ea typeface="微软雅黑" pitchFamily="34" charset="-122"/>
                <a:sym typeface="微软雅黑" pitchFamily="34" charset="-122"/>
              </a:rPr>
              <a:t>前景好</a:t>
            </a:r>
          </a:p>
        </p:txBody>
      </p:sp>
      <p:sp>
        <p:nvSpPr>
          <p:cNvPr id="38" name="文本框 28"/>
          <p:cNvSpPr>
            <a:spLocks noChangeArrowheads="1"/>
          </p:cNvSpPr>
          <p:nvPr/>
        </p:nvSpPr>
        <p:spPr bwMode="auto">
          <a:xfrm>
            <a:off x="791766" y="2662832"/>
            <a:ext cx="2618184"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595959"/>
                </a:solidFill>
                <a:latin typeface="微软雅黑" pitchFamily="34" charset="-122"/>
                <a:ea typeface="微软雅黑" pitchFamily="34" charset="-122"/>
                <a:sym typeface="微软雅黑" pitchFamily="34" charset="-122"/>
              </a:rPr>
              <a:t>请在这里输入第一个分析要点请在这里输入第一个分析要点请在这里输入第一个分析要点请在这里输入第一个分析要点</a:t>
            </a:r>
          </a:p>
        </p:txBody>
      </p:sp>
      <p:grpSp>
        <p:nvGrpSpPr>
          <p:cNvPr id="39" name="组合 29"/>
          <p:cNvGrpSpPr>
            <a:grpSpLocks/>
          </p:cNvGrpSpPr>
          <p:nvPr/>
        </p:nvGrpSpPr>
        <p:grpSpPr bwMode="auto">
          <a:xfrm>
            <a:off x="566738" y="2428279"/>
            <a:ext cx="427435" cy="607219"/>
            <a:chOff x="0" y="0"/>
            <a:chExt cx="570354" cy="809083"/>
          </a:xfrm>
        </p:grpSpPr>
        <p:sp>
          <p:nvSpPr>
            <p:cNvPr id="40" name="文本框 30"/>
            <p:cNvSpPr>
              <a:spLocks noChangeArrowheads="1"/>
            </p:cNvSpPr>
            <p:nvPr/>
          </p:nvSpPr>
          <p:spPr bwMode="auto">
            <a:xfrm>
              <a:off x="0" y="0"/>
              <a:ext cx="570354" cy="799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a:ln>
                    <a:noFill/>
                  </a:ln>
                  <a:solidFill>
                    <a:srgbClr val="19294B"/>
                  </a:solidFill>
                  <a:effectLst/>
                  <a:uLnTx/>
                  <a:uFillTx/>
                  <a:latin typeface="微软雅黑 Light" pitchFamily="2" charset="-122"/>
                  <a:ea typeface="微软雅黑 Light" pitchFamily="2" charset="-122"/>
                  <a:sym typeface="微软雅黑 Light" pitchFamily="2" charset="-122"/>
                </a:rPr>
                <a:t>1</a:t>
              </a:r>
              <a:endParaRPr kumimoji="0" lang="zh-CN" altLang="en-US" sz="3300" b="0" i="0" u="none" strike="noStrike" kern="0" cap="none" spc="0" normalizeH="0" baseline="0" noProof="0">
                <a:ln>
                  <a:noFill/>
                </a:ln>
                <a:solidFill>
                  <a:srgbClr val="19294B"/>
                </a:solidFill>
                <a:effectLst/>
                <a:uLnTx/>
                <a:uFillTx/>
                <a:latin typeface="微软雅黑 Light" pitchFamily="2" charset="-122"/>
                <a:ea typeface="微软雅黑 Light" pitchFamily="2" charset="-122"/>
                <a:sym typeface="微软雅黑 Light" pitchFamily="2" charset="-122"/>
              </a:endParaRPr>
            </a:p>
          </p:txBody>
        </p:sp>
        <p:sp>
          <p:nvSpPr>
            <p:cNvPr id="41" name="直角三角形 31"/>
            <p:cNvSpPr>
              <a:spLocks noChangeArrowheads="1"/>
            </p:cNvSpPr>
            <p:nvPr/>
          </p:nvSpPr>
          <p:spPr bwMode="auto">
            <a:xfrm rot="-5559855">
              <a:off x="155637" y="454384"/>
              <a:ext cx="200467" cy="161249"/>
            </a:xfrm>
            <a:prstGeom prst="rtTriangle">
              <a:avLst/>
            </a:prstGeom>
            <a:solidFill>
              <a:srgbClr val="E4E4E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42" name="直接连接符 32"/>
            <p:cNvSpPr>
              <a:spLocks noChangeShapeType="1"/>
            </p:cNvSpPr>
            <p:nvPr/>
          </p:nvSpPr>
          <p:spPr bwMode="auto">
            <a:xfrm flipH="1">
              <a:off x="49654" y="110840"/>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43" name="组合 33"/>
          <p:cNvGrpSpPr>
            <a:grpSpLocks/>
          </p:cNvGrpSpPr>
          <p:nvPr/>
        </p:nvGrpSpPr>
        <p:grpSpPr bwMode="auto">
          <a:xfrm>
            <a:off x="395288" y="3628429"/>
            <a:ext cx="626269" cy="638173"/>
            <a:chOff x="0" y="0"/>
            <a:chExt cx="836459" cy="850698"/>
          </a:xfrm>
        </p:grpSpPr>
        <p:grpSp>
          <p:nvGrpSpPr>
            <p:cNvPr id="44" name="组合 34"/>
            <p:cNvGrpSpPr>
              <a:grpSpLocks/>
            </p:cNvGrpSpPr>
            <p:nvPr/>
          </p:nvGrpSpPr>
          <p:grpSpPr bwMode="auto">
            <a:xfrm>
              <a:off x="0" y="0"/>
              <a:ext cx="836459" cy="850698"/>
              <a:chOff x="0" y="0"/>
              <a:chExt cx="836459" cy="850698"/>
            </a:xfrm>
          </p:grpSpPr>
          <p:sp>
            <p:nvSpPr>
              <p:cNvPr id="46" name="文本框 36"/>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a:ln>
                      <a:noFill/>
                    </a:ln>
                    <a:solidFill>
                      <a:srgbClr val="19294B"/>
                    </a:solidFill>
                    <a:effectLst/>
                    <a:uLnTx/>
                    <a:uFillTx/>
                    <a:latin typeface="微软雅黑 Light" pitchFamily="2" charset="-122"/>
                    <a:ea typeface="微软雅黑 Light" pitchFamily="2" charset="-122"/>
                    <a:sym typeface="微软雅黑 Light" pitchFamily="2" charset="-122"/>
                  </a:rPr>
                  <a:t>2</a:t>
                </a:r>
                <a:endParaRPr kumimoji="0" lang="zh-CN" altLang="en-US" sz="3300" b="0" i="0" u="none" strike="noStrike" kern="0" cap="none" spc="0" normalizeH="0" baseline="0" noProof="0">
                  <a:ln>
                    <a:noFill/>
                  </a:ln>
                  <a:solidFill>
                    <a:srgbClr val="19294B"/>
                  </a:solidFill>
                  <a:effectLst/>
                  <a:uLnTx/>
                  <a:uFillTx/>
                  <a:latin typeface="微软雅黑 Light" pitchFamily="2" charset="-122"/>
                  <a:ea typeface="微软雅黑 Light" pitchFamily="2" charset="-122"/>
                  <a:sym typeface="微软雅黑 Light" pitchFamily="2" charset="-122"/>
                </a:endParaRPr>
              </a:p>
            </p:txBody>
          </p:sp>
          <p:sp>
            <p:nvSpPr>
              <p:cNvPr id="47" name="直角三角形 37"/>
              <p:cNvSpPr>
                <a:spLocks noChangeArrowheads="1"/>
              </p:cNvSpPr>
              <p:nvPr/>
            </p:nvSpPr>
            <p:spPr bwMode="auto">
              <a:xfrm rot="-5249366">
                <a:off x="11832" y="26070"/>
                <a:ext cx="812796" cy="836459"/>
              </a:xfrm>
              <a:prstGeom prst="rtTriangle">
                <a:avLst/>
              </a:prstGeom>
              <a:solidFill>
                <a:srgbClr val="EAEAEA"/>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45" name="直接连接符 35"/>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48" name="文本框 38"/>
          <p:cNvSpPr>
            <a:spLocks noChangeArrowheads="1"/>
          </p:cNvSpPr>
          <p:nvPr/>
        </p:nvSpPr>
        <p:spPr bwMode="auto">
          <a:xfrm>
            <a:off x="744141" y="3891557"/>
            <a:ext cx="2699147" cy="8072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595959"/>
                </a:solidFill>
                <a:latin typeface="微软雅黑" pitchFamily="34" charset="-122"/>
                <a:ea typeface="微软雅黑" pitchFamily="34" charset="-122"/>
                <a:sym typeface="微软雅黑" pitchFamily="34" charset="-122"/>
              </a:rPr>
              <a:t>请在这里输入第二个分析要点请在这里输入第二个分析要点请在这里输入第二个分析要点请在这里输入第二个分析要点</a:t>
            </a:r>
          </a:p>
        </p:txBody>
      </p:sp>
      <p:sp>
        <p:nvSpPr>
          <p:cNvPr id="49" name="文本框 39"/>
          <p:cNvSpPr>
            <a:spLocks noChangeArrowheads="1"/>
          </p:cNvSpPr>
          <p:nvPr/>
        </p:nvSpPr>
        <p:spPr bwMode="auto">
          <a:xfrm>
            <a:off x="3607594" y="4857154"/>
            <a:ext cx="77271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b="1">
                <a:solidFill>
                  <a:srgbClr val="C00000"/>
                </a:solidFill>
                <a:latin typeface="微软雅黑" pitchFamily="34" charset="-122"/>
                <a:ea typeface="微软雅黑" pitchFamily="34" charset="-122"/>
                <a:sym typeface="微软雅黑" pitchFamily="34" charset="-122"/>
              </a:rPr>
              <a:t>趋势</a:t>
            </a:r>
            <a:r>
              <a:rPr lang="en-US" altLang="zh-CN" sz="1500" b="1">
                <a:solidFill>
                  <a:srgbClr val="C00000"/>
                </a:solidFill>
                <a:latin typeface="微软雅黑" pitchFamily="34" charset="-122"/>
                <a:ea typeface="微软雅黑" pitchFamily="34" charset="-122"/>
                <a:sym typeface="微软雅黑" pitchFamily="34" charset="-122"/>
              </a:rPr>
              <a:t>1</a:t>
            </a:r>
            <a:endParaRPr lang="zh-CN" altLang="en-US" sz="1500" b="1">
              <a:solidFill>
                <a:srgbClr val="C00000"/>
              </a:solidFill>
              <a:latin typeface="微软雅黑" pitchFamily="34" charset="-122"/>
              <a:ea typeface="微软雅黑" pitchFamily="34" charset="-122"/>
              <a:sym typeface="微软雅黑" pitchFamily="34" charset="-122"/>
            </a:endParaRPr>
          </a:p>
        </p:txBody>
      </p:sp>
      <p:sp>
        <p:nvSpPr>
          <p:cNvPr id="50" name="文本框 40"/>
          <p:cNvSpPr>
            <a:spLocks noChangeArrowheads="1"/>
          </p:cNvSpPr>
          <p:nvPr/>
        </p:nvSpPr>
        <p:spPr bwMode="auto">
          <a:xfrm>
            <a:off x="4764881" y="4857154"/>
            <a:ext cx="77271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b="1">
                <a:solidFill>
                  <a:srgbClr val="C00000"/>
                </a:solidFill>
                <a:latin typeface="微软雅黑" pitchFamily="34" charset="-122"/>
                <a:ea typeface="微软雅黑" pitchFamily="34" charset="-122"/>
                <a:sym typeface="微软雅黑" pitchFamily="34" charset="-122"/>
              </a:rPr>
              <a:t>趋势</a:t>
            </a:r>
            <a:r>
              <a:rPr lang="en-US" altLang="zh-CN" sz="1500" b="1">
                <a:solidFill>
                  <a:srgbClr val="C00000"/>
                </a:solidFill>
                <a:latin typeface="微软雅黑" pitchFamily="34" charset="-122"/>
                <a:ea typeface="微软雅黑" pitchFamily="34" charset="-122"/>
                <a:sym typeface="微软雅黑" pitchFamily="34" charset="-122"/>
              </a:rPr>
              <a:t>2</a:t>
            </a:r>
            <a:endParaRPr lang="zh-CN" altLang="en-US" sz="1500" b="1">
              <a:solidFill>
                <a:srgbClr val="C00000"/>
              </a:solidFill>
              <a:latin typeface="微软雅黑" pitchFamily="34" charset="-122"/>
              <a:ea typeface="微软雅黑" pitchFamily="34" charset="-122"/>
              <a:sym typeface="微软雅黑" pitchFamily="34" charset="-122"/>
            </a:endParaRPr>
          </a:p>
        </p:txBody>
      </p:sp>
      <p:sp>
        <p:nvSpPr>
          <p:cNvPr id="51" name="文本框 41"/>
          <p:cNvSpPr>
            <a:spLocks noChangeArrowheads="1"/>
          </p:cNvSpPr>
          <p:nvPr/>
        </p:nvSpPr>
        <p:spPr bwMode="auto">
          <a:xfrm>
            <a:off x="5920979" y="4857154"/>
            <a:ext cx="77271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b="1">
                <a:solidFill>
                  <a:srgbClr val="C00000"/>
                </a:solidFill>
                <a:latin typeface="微软雅黑" pitchFamily="34" charset="-122"/>
                <a:ea typeface="微软雅黑" pitchFamily="34" charset="-122"/>
                <a:sym typeface="微软雅黑" pitchFamily="34" charset="-122"/>
              </a:rPr>
              <a:t>趋势</a:t>
            </a:r>
            <a:r>
              <a:rPr lang="en-US" altLang="zh-CN" sz="1500" b="1">
                <a:solidFill>
                  <a:srgbClr val="C00000"/>
                </a:solidFill>
                <a:latin typeface="微软雅黑" pitchFamily="34" charset="-122"/>
                <a:ea typeface="微软雅黑" pitchFamily="34" charset="-122"/>
                <a:sym typeface="微软雅黑" pitchFamily="34" charset="-122"/>
              </a:rPr>
              <a:t>3</a:t>
            </a:r>
            <a:endParaRPr lang="zh-CN" altLang="en-US" sz="1500" b="1">
              <a:solidFill>
                <a:srgbClr val="C00000"/>
              </a:solidFill>
              <a:latin typeface="微软雅黑" pitchFamily="34" charset="-122"/>
              <a:ea typeface="微软雅黑" pitchFamily="34" charset="-122"/>
              <a:sym typeface="微软雅黑" pitchFamily="34" charset="-122"/>
            </a:endParaRPr>
          </a:p>
        </p:txBody>
      </p:sp>
      <p:sp>
        <p:nvSpPr>
          <p:cNvPr id="52" name="文本框 42"/>
          <p:cNvSpPr>
            <a:spLocks noChangeArrowheads="1"/>
          </p:cNvSpPr>
          <p:nvPr/>
        </p:nvSpPr>
        <p:spPr bwMode="auto">
          <a:xfrm>
            <a:off x="7029450" y="4857154"/>
            <a:ext cx="773906"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b="1">
                <a:solidFill>
                  <a:srgbClr val="C00000"/>
                </a:solidFill>
                <a:latin typeface="微软雅黑" pitchFamily="34" charset="-122"/>
                <a:ea typeface="微软雅黑" pitchFamily="34" charset="-122"/>
                <a:sym typeface="微软雅黑" pitchFamily="34" charset="-122"/>
              </a:rPr>
              <a:t>趋势</a:t>
            </a:r>
            <a:r>
              <a:rPr lang="en-US" altLang="zh-CN" sz="1500" b="1">
                <a:solidFill>
                  <a:srgbClr val="C00000"/>
                </a:solidFill>
                <a:latin typeface="微软雅黑" pitchFamily="34" charset="-122"/>
                <a:ea typeface="微软雅黑" pitchFamily="34" charset="-122"/>
                <a:sym typeface="微软雅黑" pitchFamily="34" charset="-122"/>
              </a:rPr>
              <a:t>4</a:t>
            </a:r>
            <a:endParaRPr lang="zh-CN" altLang="en-US" sz="1500" b="1">
              <a:solidFill>
                <a:srgbClr val="C00000"/>
              </a:solidFill>
              <a:latin typeface="微软雅黑" pitchFamily="34" charset="-122"/>
              <a:ea typeface="微软雅黑" pitchFamily="34" charset="-122"/>
              <a:sym typeface="微软雅黑" pitchFamily="34" charset="-122"/>
            </a:endParaRPr>
          </a:p>
        </p:txBody>
      </p:sp>
      <p:sp>
        <p:nvSpPr>
          <p:cNvPr id="53" name="任意多边形 52"/>
          <p:cNvSpPr/>
          <p:nvPr/>
        </p:nvSpPr>
        <p:spPr>
          <a:xfrm rot="16200000">
            <a:off x="1592646" y="-314540"/>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4" name="矩形 53"/>
          <p:cNvSpPr/>
          <p:nvPr/>
        </p:nvSpPr>
        <p:spPr bwMode="auto">
          <a:xfrm>
            <a:off x="189992" y="908535"/>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5" name="文本框 28"/>
          <p:cNvSpPr>
            <a:spLocks noChangeArrowheads="1"/>
          </p:cNvSpPr>
          <p:nvPr/>
        </p:nvSpPr>
        <p:spPr bwMode="auto">
          <a:xfrm>
            <a:off x="497968" y="989846"/>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发展趋势分析</a:t>
            </a:r>
            <a:endParaRPr lang="zh-CN" altLang="en-US" b="1" dirty="0">
              <a:solidFill>
                <a:srgbClr val="262626"/>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871667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0-#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55"/>
                                        </p:tgtEl>
                                        <p:attrNameLst>
                                          <p:attrName>style.visibility</p:attrName>
                                        </p:attrNameLst>
                                      </p:cBhvr>
                                      <p:to>
                                        <p:strVal val="visible"/>
                                      </p:to>
                                    </p:set>
                                    <p:anim calcmode="lin" valueType="num">
                                      <p:cBhvr>
                                        <p:cTn id="17" dur="500" fill="hold"/>
                                        <p:tgtEl>
                                          <p:spTgt spid="55"/>
                                        </p:tgtEl>
                                        <p:attrNameLst>
                                          <p:attrName>ppt_w</p:attrName>
                                        </p:attrNameLst>
                                      </p:cBhvr>
                                      <p:tavLst>
                                        <p:tav tm="0">
                                          <p:val>
                                            <p:fltVal val="0"/>
                                          </p:val>
                                        </p:tav>
                                        <p:tav tm="100000">
                                          <p:val>
                                            <p:strVal val="#ppt_w"/>
                                          </p:val>
                                        </p:tav>
                                      </p:tavLst>
                                    </p:anim>
                                    <p:anim calcmode="lin" valueType="num">
                                      <p:cBhvr>
                                        <p:cTn id="18" dur="500" fill="hold"/>
                                        <p:tgtEl>
                                          <p:spTgt spid="55"/>
                                        </p:tgtEl>
                                        <p:attrNameLst>
                                          <p:attrName>ppt_h</p:attrName>
                                        </p:attrNameLst>
                                      </p:cBhvr>
                                      <p:tavLst>
                                        <p:tav tm="0">
                                          <p:val>
                                            <p:fltVal val="0"/>
                                          </p:val>
                                        </p:tav>
                                        <p:tav tm="100000">
                                          <p:val>
                                            <p:strVal val="#ppt_h"/>
                                          </p:val>
                                        </p:tav>
                                      </p:tavLst>
                                    </p:anim>
                                    <p:anim calcmode="lin" valueType="num">
                                      <p:cBhvr>
                                        <p:cTn id="19" dur="500" fill="hold"/>
                                        <p:tgtEl>
                                          <p:spTgt spid="55"/>
                                        </p:tgtEl>
                                        <p:attrNameLst>
                                          <p:attrName>style.rotation</p:attrName>
                                        </p:attrNameLst>
                                      </p:cBhvr>
                                      <p:tavLst>
                                        <p:tav tm="0">
                                          <p:val>
                                            <p:fltVal val="360"/>
                                          </p:val>
                                        </p:tav>
                                        <p:tav tm="100000">
                                          <p:val>
                                            <p:fltVal val="0"/>
                                          </p:val>
                                        </p:tav>
                                      </p:tavLst>
                                    </p:anim>
                                    <p:animEffect transition="in" filter="fade">
                                      <p:cBhvr>
                                        <p:cTn id="20" dur="500"/>
                                        <p:tgtEl>
                                          <p:spTgt spid="55"/>
                                        </p:tgtEl>
                                      </p:cBhvr>
                                    </p:animEffect>
                                  </p:childTnLst>
                                </p:cTn>
                              </p:par>
                            </p:childTnLst>
                          </p:cTn>
                        </p:par>
                        <p:par>
                          <p:cTn id="21" fill="hold">
                            <p:stCondLst>
                              <p:cond delay="1750"/>
                            </p:stCondLst>
                            <p:childTnLst>
                              <p:par>
                                <p:cTn id="22" presetID="16" presetClass="entr" presetSubtype="21" fill="hold" grpId="0" nodeType="afterEffect">
                                  <p:stCondLst>
                                    <p:cond delay="0"/>
                                  </p:stCondLst>
                                  <p:childTnLst>
                                    <p:set>
                                      <p:cBhvr>
                                        <p:cTn id="23" dur="1" fill="hold">
                                          <p:stCondLst>
                                            <p:cond delay="0"/>
                                          </p:stCondLst>
                                        </p:cTn>
                                        <p:tgtEl>
                                          <p:spTgt spid="29"/>
                                        </p:tgtEl>
                                        <p:attrNameLst>
                                          <p:attrName>style.visibility</p:attrName>
                                        </p:attrNameLst>
                                      </p:cBhvr>
                                      <p:to>
                                        <p:strVal val="visible"/>
                                      </p:to>
                                    </p:set>
                                    <p:animEffect transition="in" filter="barn(inVertical)">
                                      <p:cBhvr>
                                        <p:cTn id="24" dur="500"/>
                                        <p:tgtEl>
                                          <p:spTgt spid="29"/>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ipe(down)">
                                      <p:cBhvr>
                                        <p:cTn id="27" dur="500"/>
                                        <p:tgtEl>
                                          <p:spTgt spid="49"/>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50"/>
                                        </p:tgtEl>
                                        <p:attrNameLst>
                                          <p:attrName>style.visibility</p:attrName>
                                        </p:attrNameLst>
                                      </p:cBhvr>
                                      <p:to>
                                        <p:strVal val="visible"/>
                                      </p:to>
                                    </p:set>
                                    <p:animEffect transition="in" filter="wipe(down)">
                                      <p:cBhvr>
                                        <p:cTn id="30" dur="500"/>
                                        <p:tgtEl>
                                          <p:spTgt spid="50"/>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down)">
                                      <p:cBhvr>
                                        <p:cTn id="33" dur="500"/>
                                        <p:tgtEl>
                                          <p:spTgt spid="51"/>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52"/>
                                        </p:tgtEl>
                                        <p:attrNameLst>
                                          <p:attrName>style.visibility</p:attrName>
                                        </p:attrNameLst>
                                      </p:cBhvr>
                                      <p:to>
                                        <p:strVal val="visible"/>
                                      </p:to>
                                    </p:set>
                                    <p:animEffect transition="in" filter="wipe(down)">
                                      <p:cBhvr>
                                        <p:cTn id="36" dur="500"/>
                                        <p:tgtEl>
                                          <p:spTgt spid="52"/>
                                        </p:tgtEl>
                                      </p:cBhvr>
                                    </p:animEffect>
                                  </p:childTnLst>
                                </p:cTn>
                              </p:par>
                            </p:childTnLst>
                          </p:cTn>
                        </p:par>
                        <p:par>
                          <p:cTn id="37" fill="hold">
                            <p:stCondLst>
                              <p:cond delay="2250"/>
                            </p:stCondLst>
                            <p:childTnLst>
                              <p:par>
                                <p:cTn id="38" presetID="22" presetClass="entr" presetSubtype="4"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wipe(down)">
                                      <p:cBhvr>
                                        <p:cTn id="40" dur="500"/>
                                        <p:tgtEl>
                                          <p:spTgt spid="32"/>
                                        </p:tgtEl>
                                      </p:cBhvr>
                                    </p:animEffect>
                                  </p:childTnLst>
                                </p:cTn>
                              </p:par>
                            </p:childTnLst>
                          </p:cTn>
                        </p:par>
                        <p:par>
                          <p:cTn id="41" fill="hold">
                            <p:stCondLst>
                              <p:cond delay="2750"/>
                            </p:stCondLst>
                            <p:childTnLst>
                              <p:par>
                                <p:cTn id="42" presetID="42" presetClass="entr" presetSubtype="0"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1000"/>
                                        <p:tgtEl>
                                          <p:spTgt spid="34"/>
                                        </p:tgtEl>
                                      </p:cBhvr>
                                    </p:animEffect>
                                    <p:anim calcmode="lin" valueType="num">
                                      <p:cBhvr>
                                        <p:cTn id="45" dur="1000" fill="hold"/>
                                        <p:tgtEl>
                                          <p:spTgt spid="34"/>
                                        </p:tgtEl>
                                        <p:attrNameLst>
                                          <p:attrName>ppt_x</p:attrName>
                                        </p:attrNameLst>
                                      </p:cBhvr>
                                      <p:tavLst>
                                        <p:tav tm="0">
                                          <p:val>
                                            <p:strVal val="#ppt_x"/>
                                          </p:val>
                                        </p:tav>
                                        <p:tav tm="100000">
                                          <p:val>
                                            <p:strVal val="#ppt_x"/>
                                          </p:val>
                                        </p:tav>
                                      </p:tavLst>
                                    </p:anim>
                                    <p:anim calcmode="lin" valueType="num">
                                      <p:cBhvr>
                                        <p:cTn id="46" dur="1000" fill="hold"/>
                                        <p:tgtEl>
                                          <p:spTgt spid="34"/>
                                        </p:tgtEl>
                                        <p:attrNameLst>
                                          <p:attrName>ppt_y</p:attrName>
                                        </p:attrNameLst>
                                      </p:cBhvr>
                                      <p:tavLst>
                                        <p:tav tm="0">
                                          <p:val>
                                            <p:strVal val="#ppt_y+.1"/>
                                          </p:val>
                                        </p:tav>
                                        <p:tav tm="100000">
                                          <p:val>
                                            <p:strVal val="#ppt_y"/>
                                          </p:val>
                                        </p:tav>
                                      </p:tavLst>
                                    </p:anim>
                                  </p:childTnLst>
                                </p:cTn>
                              </p:par>
                            </p:childTnLst>
                          </p:cTn>
                        </p:par>
                        <p:par>
                          <p:cTn id="47" fill="hold">
                            <p:stCondLst>
                              <p:cond delay="3750"/>
                            </p:stCondLst>
                            <p:childTnLst>
                              <p:par>
                                <p:cTn id="48" presetID="22" presetClass="entr" presetSubtype="4" fill="hold" grpId="0" nodeType="afterEffect">
                                  <p:stCondLst>
                                    <p:cond delay="0"/>
                                  </p:stCondLst>
                                  <p:childTnLst>
                                    <p:set>
                                      <p:cBhvr>
                                        <p:cTn id="49" dur="1" fill="hold">
                                          <p:stCondLst>
                                            <p:cond delay="0"/>
                                          </p:stCondLst>
                                        </p:cTn>
                                        <p:tgtEl>
                                          <p:spTgt spid="33"/>
                                        </p:tgtEl>
                                        <p:attrNameLst>
                                          <p:attrName>style.visibility</p:attrName>
                                        </p:attrNameLst>
                                      </p:cBhvr>
                                      <p:to>
                                        <p:strVal val="visible"/>
                                      </p:to>
                                    </p:set>
                                    <p:animEffect transition="in" filter="wipe(down)">
                                      <p:cBhvr>
                                        <p:cTn id="50" dur="500"/>
                                        <p:tgtEl>
                                          <p:spTgt spid="33"/>
                                        </p:tgtEl>
                                      </p:cBhvr>
                                    </p:animEffect>
                                  </p:childTnLst>
                                </p:cTn>
                              </p:par>
                            </p:childTnLst>
                          </p:cTn>
                        </p:par>
                        <p:par>
                          <p:cTn id="51" fill="hold">
                            <p:stCondLst>
                              <p:cond delay="4250"/>
                            </p:stCondLst>
                            <p:childTnLst>
                              <p:par>
                                <p:cTn id="52" presetID="42" presetClass="entr" presetSubtype="0"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1000"/>
                                        <p:tgtEl>
                                          <p:spTgt spid="35"/>
                                        </p:tgtEl>
                                      </p:cBhvr>
                                    </p:animEffect>
                                    <p:anim calcmode="lin" valueType="num">
                                      <p:cBhvr>
                                        <p:cTn id="55" dur="1000" fill="hold"/>
                                        <p:tgtEl>
                                          <p:spTgt spid="35"/>
                                        </p:tgtEl>
                                        <p:attrNameLst>
                                          <p:attrName>ppt_x</p:attrName>
                                        </p:attrNameLst>
                                      </p:cBhvr>
                                      <p:tavLst>
                                        <p:tav tm="0">
                                          <p:val>
                                            <p:strVal val="#ppt_x"/>
                                          </p:val>
                                        </p:tav>
                                        <p:tav tm="100000">
                                          <p:val>
                                            <p:strVal val="#ppt_x"/>
                                          </p:val>
                                        </p:tav>
                                      </p:tavLst>
                                    </p:anim>
                                    <p:anim calcmode="lin" valueType="num">
                                      <p:cBhvr>
                                        <p:cTn id="56" dur="1000" fill="hold"/>
                                        <p:tgtEl>
                                          <p:spTgt spid="35"/>
                                        </p:tgtEl>
                                        <p:attrNameLst>
                                          <p:attrName>ppt_y</p:attrName>
                                        </p:attrNameLst>
                                      </p:cBhvr>
                                      <p:tavLst>
                                        <p:tav tm="0">
                                          <p:val>
                                            <p:strVal val="#ppt_y+.1"/>
                                          </p:val>
                                        </p:tav>
                                        <p:tav tm="100000">
                                          <p:val>
                                            <p:strVal val="#ppt_y"/>
                                          </p:val>
                                        </p:tav>
                                      </p:tavLst>
                                    </p:anim>
                                  </p:childTnLst>
                                </p:cTn>
                              </p:par>
                            </p:childTnLst>
                          </p:cTn>
                        </p:par>
                        <p:par>
                          <p:cTn id="57" fill="hold">
                            <p:stCondLst>
                              <p:cond delay="5250"/>
                            </p:stCondLst>
                            <p:childTnLst>
                              <p:par>
                                <p:cTn id="58" presetID="22" presetClass="entr" presetSubtype="4" fill="hold" grpId="0" nodeType="afterEffect">
                                  <p:stCondLst>
                                    <p:cond delay="0"/>
                                  </p:stCondLst>
                                  <p:childTnLst>
                                    <p:set>
                                      <p:cBhvr>
                                        <p:cTn id="59" dur="1" fill="hold">
                                          <p:stCondLst>
                                            <p:cond delay="0"/>
                                          </p:stCondLst>
                                        </p:cTn>
                                        <p:tgtEl>
                                          <p:spTgt spid="30"/>
                                        </p:tgtEl>
                                        <p:attrNameLst>
                                          <p:attrName>style.visibility</p:attrName>
                                        </p:attrNameLst>
                                      </p:cBhvr>
                                      <p:to>
                                        <p:strVal val="visible"/>
                                      </p:to>
                                    </p:set>
                                    <p:animEffect transition="in" filter="wipe(down)">
                                      <p:cBhvr>
                                        <p:cTn id="60" dur="500"/>
                                        <p:tgtEl>
                                          <p:spTgt spid="30"/>
                                        </p:tgtEl>
                                      </p:cBhvr>
                                    </p:animEffect>
                                  </p:childTnLst>
                                </p:cTn>
                              </p:par>
                            </p:childTnLst>
                          </p:cTn>
                        </p:par>
                        <p:par>
                          <p:cTn id="61" fill="hold">
                            <p:stCondLst>
                              <p:cond delay="5750"/>
                            </p:stCondLst>
                            <p:childTnLst>
                              <p:par>
                                <p:cTn id="62" presetID="42" presetClass="entr" presetSubtype="0" fill="hold" grpId="0" nodeType="after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1000"/>
                                        <p:tgtEl>
                                          <p:spTgt spid="36"/>
                                        </p:tgtEl>
                                      </p:cBhvr>
                                    </p:animEffect>
                                    <p:anim calcmode="lin" valueType="num">
                                      <p:cBhvr>
                                        <p:cTn id="65" dur="1000" fill="hold"/>
                                        <p:tgtEl>
                                          <p:spTgt spid="36"/>
                                        </p:tgtEl>
                                        <p:attrNameLst>
                                          <p:attrName>ppt_x</p:attrName>
                                        </p:attrNameLst>
                                      </p:cBhvr>
                                      <p:tavLst>
                                        <p:tav tm="0">
                                          <p:val>
                                            <p:strVal val="#ppt_x"/>
                                          </p:val>
                                        </p:tav>
                                        <p:tav tm="100000">
                                          <p:val>
                                            <p:strVal val="#ppt_x"/>
                                          </p:val>
                                        </p:tav>
                                      </p:tavLst>
                                    </p:anim>
                                    <p:anim calcmode="lin" valueType="num">
                                      <p:cBhvr>
                                        <p:cTn id="66" dur="1000" fill="hold"/>
                                        <p:tgtEl>
                                          <p:spTgt spid="36"/>
                                        </p:tgtEl>
                                        <p:attrNameLst>
                                          <p:attrName>ppt_y</p:attrName>
                                        </p:attrNameLst>
                                      </p:cBhvr>
                                      <p:tavLst>
                                        <p:tav tm="0">
                                          <p:val>
                                            <p:strVal val="#ppt_y+.1"/>
                                          </p:val>
                                        </p:tav>
                                        <p:tav tm="100000">
                                          <p:val>
                                            <p:strVal val="#ppt_y"/>
                                          </p:val>
                                        </p:tav>
                                      </p:tavLst>
                                    </p:anim>
                                  </p:childTnLst>
                                </p:cTn>
                              </p:par>
                            </p:childTnLst>
                          </p:cTn>
                        </p:par>
                        <p:par>
                          <p:cTn id="67" fill="hold">
                            <p:stCondLst>
                              <p:cond delay="6750"/>
                            </p:stCondLst>
                            <p:childTnLst>
                              <p:par>
                                <p:cTn id="68" presetID="22" presetClass="entr" presetSubtype="4" fill="hold" grpId="0" nodeType="after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wipe(down)">
                                      <p:cBhvr>
                                        <p:cTn id="70" dur="500"/>
                                        <p:tgtEl>
                                          <p:spTgt spid="31"/>
                                        </p:tgtEl>
                                      </p:cBhvr>
                                    </p:animEffect>
                                  </p:childTnLst>
                                </p:cTn>
                              </p:par>
                            </p:childTnLst>
                          </p:cTn>
                        </p:par>
                        <p:par>
                          <p:cTn id="71" fill="hold">
                            <p:stCondLst>
                              <p:cond delay="7250"/>
                            </p:stCondLst>
                            <p:childTnLst>
                              <p:par>
                                <p:cTn id="72" presetID="42" presetClass="entr" presetSubtype="0" fill="hold" grpId="0" nodeType="afterEffect">
                                  <p:stCondLst>
                                    <p:cond delay="0"/>
                                  </p:stCondLst>
                                  <p:childTnLst>
                                    <p:set>
                                      <p:cBhvr>
                                        <p:cTn id="73" dur="1" fill="hold">
                                          <p:stCondLst>
                                            <p:cond delay="0"/>
                                          </p:stCondLst>
                                        </p:cTn>
                                        <p:tgtEl>
                                          <p:spTgt spid="37"/>
                                        </p:tgtEl>
                                        <p:attrNameLst>
                                          <p:attrName>style.visibility</p:attrName>
                                        </p:attrNameLst>
                                      </p:cBhvr>
                                      <p:to>
                                        <p:strVal val="visible"/>
                                      </p:to>
                                    </p:set>
                                    <p:animEffect transition="in" filter="fade">
                                      <p:cBhvr>
                                        <p:cTn id="74" dur="1000"/>
                                        <p:tgtEl>
                                          <p:spTgt spid="37"/>
                                        </p:tgtEl>
                                      </p:cBhvr>
                                    </p:animEffect>
                                    <p:anim calcmode="lin" valueType="num">
                                      <p:cBhvr>
                                        <p:cTn id="75" dur="1000" fill="hold"/>
                                        <p:tgtEl>
                                          <p:spTgt spid="37"/>
                                        </p:tgtEl>
                                        <p:attrNameLst>
                                          <p:attrName>ppt_x</p:attrName>
                                        </p:attrNameLst>
                                      </p:cBhvr>
                                      <p:tavLst>
                                        <p:tav tm="0">
                                          <p:val>
                                            <p:strVal val="#ppt_x"/>
                                          </p:val>
                                        </p:tav>
                                        <p:tav tm="100000">
                                          <p:val>
                                            <p:strVal val="#ppt_x"/>
                                          </p:val>
                                        </p:tav>
                                      </p:tavLst>
                                    </p:anim>
                                    <p:anim calcmode="lin" valueType="num">
                                      <p:cBhvr>
                                        <p:cTn id="76" dur="1000" fill="hold"/>
                                        <p:tgtEl>
                                          <p:spTgt spid="37"/>
                                        </p:tgtEl>
                                        <p:attrNameLst>
                                          <p:attrName>ppt_y</p:attrName>
                                        </p:attrNameLst>
                                      </p:cBhvr>
                                      <p:tavLst>
                                        <p:tav tm="0">
                                          <p:val>
                                            <p:strVal val="#ppt_y+.1"/>
                                          </p:val>
                                        </p:tav>
                                        <p:tav tm="100000">
                                          <p:val>
                                            <p:strVal val="#ppt_y"/>
                                          </p:val>
                                        </p:tav>
                                      </p:tavLst>
                                    </p:anim>
                                  </p:childTnLst>
                                </p:cTn>
                              </p:par>
                            </p:childTnLst>
                          </p:cTn>
                        </p:par>
                        <p:par>
                          <p:cTn id="77" fill="hold">
                            <p:stCondLst>
                              <p:cond delay="8250"/>
                            </p:stCondLst>
                            <p:childTnLst>
                              <p:par>
                                <p:cTn id="78" presetID="22" presetClass="entr" presetSubtype="4" fill="hold" grpId="0" nodeType="afterEffect">
                                  <p:stCondLst>
                                    <p:cond delay="0"/>
                                  </p:stCondLst>
                                  <p:childTnLst>
                                    <p:set>
                                      <p:cBhvr>
                                        <p:cTn id="79" dur="1" fill="hold">
                                          <p:stCondLst>
                                            <p:cond delay="0"/>
                                          </p:stCondLst>
                                        </p:cTn>
                                        <p:tgtEl>
                                          <p:spTgt spid="38"/>
                                        </p:tgtEl>
                                        <p:attrNameLst>
                                          <p:attrName>style.visibility</p:attrName>
                                        </p:attrNameLst>
                                      </p:cBhvr>
                                      <p:to>
                                        <p:strVal val="visible"/>
                                      </p:to>
                                    </p:set>
                                    <p:animEffect transition="in" filter="wipe(down)">
                                      <p:cBhvr>
                                        <p:cTn id="80" dur="500"/>
                                        <p:tgtEl>
                                          <p:spTgt spid="38"/>
                                        </p:tgtEl>
                                      </p:cBhvr>
                                    </p:animEffect>
                                  </p:childTnLst>
                                </p:cTn>
                              </p:par>
                            </p:childTnLst>
                          </p:cTn>
                        </p:par>
                        <p:par>
                          <p:cTn id="81" fill="hold">
                            <p:stCondLst>
                              <p:cond delay="8750"/>
                            </p:stCondLst>
                            <p:childTnLst>
                              <p:par>
                                <p:cTn id="82" presetID="22" presetClass="entr" presetSubtype="4" fill="hold" nodeType="afterEffect">
                                  <p:stCondLst>
                                    <p:cond delay="0"/>
                                  </p:stCondLst>
                                  <p:childTnLst>
                                    <p:set>
                                      <p:cBhvr>
                                        <p:cTn id="83" dur="1" fill="hold">
                                          <p:stCondLst>
                                            <p:cond delay="0"/>
                                          </p:stCondLst>
                                        </p:cTn>
                                        <p:tgtEl>
                                          <p:spTgt spid="39"/>
                                        </p:tgtEl>
                                        <p:attrNameLst>
                                          <p:attrName>style.visibility</p:attrName>
                                        </p:attrNameLst>
                                      </p:cBhvr>
                                      <p:to>
                                        <p:strVal val="visible"/>
                                      </p:to>
                                    </p:set>
                                    <p:animEffect transition="in" filter="wipe(down)">
                                      <p:cBhvr>
                                        <p:cTn id="84" dur="500"/>
                                        <p:tgtEl>
                                          <p:spTgt spid="39"/>
                                        </p:tgtEl>
                                      </p:cBhvr>
                                    </p:animEffect>
                                  </p:childTnLst>
                                </p:cTn>
                              </p:par>
                            </p:childTnLst>
                          </p:cTn>
                        </p:par>
                        <p:par>
                          <p:cTn id="85" fill="hold">
                            <p:stCondLst>
                              <p:cond delay="9250"/>
                            </p:stCondLst>
                            <p:childTnLst>
                              <p:par>
                                <p:cTn id="86" presetID="22" presetClass="entr" presetSubtype="4" fill="hold" nodeType="afterEffect">
                                  <p:stCondLst>
                                    <p:cond delay="0"/>
                                  </p:stCondLst>
                                  <p:childTnLst>
                                    <p:set>
                                      <p:cBhvr>
                                        <p:cTn id="87" dur="1" fill="hold">
                                          <p:stCondLst>
                                            <p:cond delay="0"/>
                                          </p:stCondLst>
                                        </p:cTn>
                                        <p:tgtEl>
                                          <p:spTgt spid="43"/>
                                        </p:tgtEl>
                                        <p:attrNameLst>
                                          <p:attrName>style.visibility</p:attrName>
                                        </p:attrNameLst>
                                      </p:cBhvr>
                                      <p:to>
                                        <p:strVal val="visible"/>
                                      </p:to>
                                    </p:set>
                                    <p:animEffect transition="in" filter="wipe(down)">
                                      <p:cBhvr>
                                        <p:cTn id="88" dur="500"/>
                                        <p:tgtEl>
                                          <p:spTgt spid="43"/>
                                        </p:tgtEl>
                                      </p:cBhvr>
                                    </p:animEffect>
                                  </p:childTnLst>
                                </p:cTn>
                              </p:par>
                            </p:childTnLst>
                          </p:cTn>
                        </p:par>
                        <p:par>
                          <p:cTn id="89" fill="hold">
                            <p:stCondLst>
                              <p:cond delay="9750"/>
                            </p:stCondLst>
                            <p:childTnLst>
                              <p:par>
                                <p:cTn id="90" presetID="22" presetClass="entr" presetSubtype="4" fill="hold" grpId="0" nodeType="afterEffect">
                                  <p:stCondLst>
                                    <p:cond delay="0"/>
                                  </p:stCondLst>
                                  <p:childTnLst>
                                    <p:set>
                                      <p:cBhvr>
                                        <p:cTn id="91" dur="1" fill="hold">
                                          <p:stCondLst>
                                            <p:cond delay="0"/>
                                          </p:stCondLst>
                                        </p:cTn>
                                        <p:tgtEl>
                                          <p:spTgt spid="48"/>
                                        </p:tgtEl>
                                        <p:attrNameLst>
                                          <p:attrName>style.visibility</p:attrName>
                                        </p:attrNameLst>
                                      </p:cBhvr>
                                      <p:to>
                                        <p:strVal val="visible"/>
                                      </p:to>
                                    </p:set>
                                    <p:animEffect transition="in" filter="wipe(down)">
                                      <p:cBhvr>
                                        <p:cTn id="92"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p:bldP spid="35" grpId="0"/>
      <p:bldP spid="36" grpId="0"/>
      <p:bldP spid="37" grpId="0"/>
      <p:bldP spid="38" grpId="0"/>
      <p:bldP spid="48" grpId="0"/>
      <p:bldP spid="49" grpId="0"/>
      <p:bldP spid="50" grpId="0"/>
      <p:bldP spid="51" grpId="0"/>
      <p:bldP spid="52" grpId="0"/>
      <p:bldP spid="53" grpId="0" animBg="1"/>
      <p:bldP spid="54" grpId="0" animBg="1"/>
      <p:bldP spid="5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 name="文本框 87"/>
          <p:cNvSpPr>
            <a:spLocks noChangeArrowheads="1"/>
          </p:cNvSpPr>
          <p:nvPr/>
        </p:nvSpPr>
        <p:spPr bwMode="auto">
          <a:xfrm>
            <a:off x="4377197" y="3742518"/>
            <a:ext cx="897731"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dirty="0">
                <a:solidFill>
                  <a:srgbClr val="19294B"/>
                </a:solidFill>
                <a:latin typeface="微软雅黑" pitchFamily="34" charset="-122"/>
                <a:ea typeface="微软雅黑" pitchFamily="34" charset="-122"/>
                <a:sym typeface="微软雅黑" pitchFamily="34" charset="-122"/>
              </a:rPr>
              <a:t>人群</a:t>
            </a:r>
            <a:r>
              <a:rPr lang="en-US" altLang="zh-CN" dirty="0">
                <a:solidFill>
                  <a:srgbClr val="19294B"/>
                </a:solidFill>
                <a:latin typeface="微软雅黑" pitchFamily="34" charset="-122"/>
                <a:ea typeface="微软雅黑" pitchFamily="34" charset="-122"/>
                <a:sym typeface="微软雅黑" pitchFamily="34" charset="-122"/>
              </a:rPr>
              <a:t>5</a:t>
            </a:r>
            <a:endParaRPr lang="zh-CN" altLang="en-US" dirty="0">
              <a:solidFill>
                <a:srgbClr val="19294B"/>
              </a:solidFill>
              <a:latin typeface="微软雅黑" pitchFamily="34" charset="-122"/>
              <a:ea typeface="微软雅黑" pitchFamily="34" charset="-122"/>
              <a:sym typeface="微软雅黑" pitchFamily="34" charset="-122"/>
            </a:endParaRPr>
          </a:p>
        </p:txBody>
      </p:sp>
      <p:grpSp>
        <p:nvGrpSpPr>
          <p:cNvPr id="59" name="组合 58"/>
          <p:cNvGrpSpPr/>
          <p:nvPr/>
        </p:nvGrpSpPr>
        <p:grpSpPr>
          <a:xfrm>
            <a:off x="530288" y="1893477"/>
            <a:ext cx="4451747" cy="3956225"/>
            <a:chOff x="612776" y="1114028"/>
            <a:chExt cx="4451747" cy="3956225"/>
          </a:xfrm>
        </p:grpSpPr>
        <p:grpSp>
          <p:nvGrpSpPr>
            <p:cNvPr id="60" name="组合 8"/>
            <p:cNvGrpSpPr>
              <a:grpSpLocks/>
            </p:cNvGrpSpPr>
            <p:nvPr/>
          </p:nvGrpSpPr>
          <p:grpSpPr bwMode="auto">
            <a:xfrm>
              <a:off x="2374900" y="2446338"/>
              <a:ext cx="1272779" cy="1273969"/>
              <a:chOff x="0" y="0"/>
              <a:chExt cx="1698172" cy="1698172"/>
            </a:xfrm>
          </p:grpSpPr>
          <p:sp>
            <p:nvSpPr>
              <p:cNvPr id="106" name="椭圆 5"/>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pic>
            <p:nvPicPr>
              <p:cNvPr id="107" name="图片 7"/>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1" name="组合 9"/>
            <p:cNvGrpSpPr>
              <a:grpSpLocks/>
            </p:cNvGrpSpPr>
            <p:nvPr/>
          </p:nvGrpSpPr>
          <p:grpSpPr bwMode="auto">
            <a:xfrm>
              <a:off x="874713" y="1114028"/>
              <a:ext cx="522685" cy="522684"/>
              <a:chOff x="0" y="0"/>
              <a:chExt cx="1698172" cy="1698172"/>
            </a:xfrm>
          </p:grpSpPr>
          <p:sp>
            <p:nvSpPr>
              <p:cNvPr id="104" name="椭圆 10"/>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pic>
            <p:nvPicPr>
              <p:cNvPr id="105" name="图片 1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2" name="组合 12"/>
            <p:cNvGrpSpPr>
              <a:grpSpLocks/>
            </p:cNvGrpSpPr>
            <p:nvPr/>
          </p:nvGrpSpPr>
          <p:grpSpPr bwMode="auto">
            <a:xfrm>
              <a:off x="636588" y="2890441"/>
              <a:ext cx="556022" cy="556022"/>
              <a:chOff x="0" y="0"/>
              <a:chExt cx="1698172" cy="1698172"/>
            </a:xfrm>
          </p:grpSpPr>
          <p:sp>
            <p:nvSpPr>
              <p:cNvPr id="102" name="椭圆 13"/>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pic>
            <p:nvPicPr>
              <p:cNvPr id="103" name="图片 1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0223" y="154169"/>
                <a:ext cx="1397724" cy="139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3" name="组合 15"/>
            <p:cNvGrpSpPr>
              <a:grpSpLocks/>
            </p:cNvGrpSpPr>
            <p:nvPr/>
          </p:nvGrpSpPr>
          <p:grpSpPr bwMode="auto">
            <a:xfrm>
              <a:off x="1565275" y="2167731"/>
              <a:ext cx="290513" cy="290513"/>
              <a:chOff x="0" y="0"/>
              <a:chExt cx="1698172" cy="1698172"/>
            </a:xfrm>
          </p:grpSpPr>
          <p:sp>
            <p:nvSpPr>
              <p:cNvPr id="100" name="椭圆 16"/>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pic>
            <p:nvPicPr>
              <p:cNvPr id="101" name="图片 1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4" name="组合 18"/>
            <p:cNvGrpSpPr>
              <a:grpSpLocks/>
            </p:cNvGrpSpPr>
            <p:nvPr/>
          </p:nvGrpSpPr>
          <p:grpSpPr bwMode="auto">
            <a:xfrm>
              <a:off x="2904728" y="1234282"/>
              <a:ext cx="556022" cy="556022"/>
              <a:chOff x="0" y="0"/>
              <a:chExt cx="1698172" cy="1698172"/>
            </a:xfrm>
          </p:grpSpPr>
          <p:sp>
            <p:nvSpPr>
              <p:cNvPr id="98" name="椭圆 19"/>
              <p:cNvSpPr>
                <a:spLocks noChangeArrowheads="1"/>
              </p:cNvSpPr>
              <p:nvPr/>
            </p:nvSpPr>
            <p:spPr bwMode="auto">
              <a:xfrm>
                <a:off x="0" y="0"/>
                <a:ext cx="1698172" cy="1698172"/>
              </a:xfrm>
              <a:prstGeom prst="ellipse">
                <a:avLst/>
              </a:prstGeom>
              <a:solidFill>
                <a:srgbClr val="C00000"/>
              </a:solidFill>
              <a:ln w="12700">
                <a:solidFill>
                  <a:srgbClr val="C80000"/>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pic>
            <p:nvPicPr>
              <p:cNvPr id="99" name="图片 2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0223" y="154169"/>
                <a:ext cx="1397724" cy="139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5" name="组合 21"/>
            <p:cNvGrpSpPr>
              <a:grpSpLocks/>
            </p:cNvGrpSpPr>
            <p:nvPr/>
          </p:nvGrpSpPr>
          <p:grpSpPr bwMode="auto">
            <a:xfrm>
              <a:off x="4384676" y="2297510"/>
              <a:ext cx="679847" cy="679847"/>
              <a:chOff x="0" y="0"/>
              <a:chExt cx="1698172" cy="1698172"/>
            </a:xfrm>
          </p:grpSpPr>
          <p:sp>
            <p:nvSpPr>
              <p:cNvPr id="96" name="椭圆 22"/>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pic>
            <p:nvPicPr>
              <p:cNvPr id="97" name="图片 23"/>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6" name="组合 24"/>
            <p:cNvGrpSpPr>
              <a:grpSpLocks/>
            </p:cNvGrpSpPr>
            <p:nvPr/>
          </p:nvGrpSpPr>
          <p:grpSpPr bwMode="auto">
            <a:xfrm>
              <a:off x="2209403" y="4171553"/>
              <a:ext cx="556022" cy="556022"/>
              <a:chOff x="0" y="0"/>
              <a:chExt cx="1698172" cy="1698172"/>
            </a:xfrm>
          </p:grpSpPr>
          <p:sp>
            <p:nvSpPr>
              <p:cNvPr id="94" name="椭圆 25"/>
              <p:cNvSpPr>
                <a:spLocks noChangeArrowheads="1"/>
              </p:cNvSpPr>
              <p:nvPr/>
            </p:nvSpPr>
            <p:spPr bwMode="auto">
              <a:xfrm>
                <a:off x="0" y="0"/>
                <a:ext cx="1698172" cy="1698172"/>
              </a:xfrm>
              <a:prstGeom prst="ellipse">
                <a:avLst/>
              </a:prstGeom>
              <a:solidFill>
                <a:srgbClr val="C00000"/>
              </a:solidFill>
              <a:ln w="12700">
                <a:solidFill>
                  <a:srgbClr val="C80000"/>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pic>
            <p:nvPicPr>
              <p:cNvPr id="95" name="图片 2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50223" y="154168"/>
                <a:ext cx="1397725" cy="139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7" name="组合 27"/>
            <p:cNvGrpSpPr>
              <a:grpSpLocks/>
            </p:cNvGrpSpPr>
            <p:nvPr/>
          </p:nvGrpSpPr>
          <p:grpSpPr bwMode="auto">
            <a:xfrm>
              <a:off x="3996532" y="3745310"/>
              <a:ext cx="426244" cy="426244"/>
              <a:chOff x="0" y="0"/>
              <a:chExt cx="1698172" cy="1698172"/>
            </a:xfrm>
          </p:grpSpPr>
          <p:sp>
            <p:nvSpPr>
              <p:cNvPr id="92" name="椭圆 28"/>
              <p:cNvSpPr>
                <a:spLocks noChangeArrowheads="1"/>
              </p:cNvSpPr>
              <p:nvPr/>
            </p:nvSpPr>
            <p:spPr bwMode="auto">
              <a:xfrm>
                <a:off x="0" y="0"/>
                <a:ext cx="1698172" cy="1698172"/>
              </a:xfrm>
              <a:prstGeom prst="ellipse">
                <a:avLst/>
              </a:prstGeom>
              <a:solidFill>
                <a:srgbClr val="C00000"/>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pic>
            <p:nvPicPr>
              <p:cNvPr id="93" name="图片 29"/>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50224" y="154167"/>
                <a:ext cx="1397724" cy="1397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8" name="直接连接符 31"/>
            <p:cNvSpPr>
              <a:spLocks noChangeShapeType="1"/>
            </p:cNvSpPr>
            <p:nvPr/>
          </p:nvSpPr>
          <p:spPr bwMode="auto">
            <a:xfrm>
              <a:off x="1297385" y="1535510"/>
              <a:ext cx="309563" cy="673894"/>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9" name="直接连接符 33"/>
            <p:cNvSpPr>
              <a:spLocks noChangeShapeType="1"/>
            </p:cNvSpPr>
            <p:nvPr/>
          </p:nvSpPr>
          <p:spPr bwMode="auto">
            <a:xfrm flipH="1">
              <a:off x="997348" y="1591469"/>
              <a:ext cx="139303" cy="1376363"/>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0" name="直接连接符 35"/>
            <p:cNvSpPr>
              <a:spLocks noChangeShapeType="1"/>
            </p:cNvSpPr>
            <p:nvPr/>
          </p:nvSpPr>
          <p:spPr bwMode="auto">
            <a:xfrm flipV="1">
              <a:off x="1072356" y="2409428"/>
              <a:ext cx="547688" cy="556022"/>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cxnSp>
          <p:nvCxnSpPr>
            <p:cNvPr id="71" name="直接连接符 40"/>
            <p:cNvCxnSpPr>
              <a:cxnSpLocks noChangeShapeType="1"/>
              <a:stCxn id="104" idx="6"/>
              <a:endCxn id="98" idx="2"/>
            </p:cNvCxnSpPr>
            <p:nvPr/>
          </p:nvCxnSpPr>
          <p:spPr bwMode="auto">
            <a:xfrm>
              <a:off x="1397398" y="1374776"/>
              <a:ext cx="1507331" cy="136922"/>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cxnSp>
        <p:sp>
          <p:nvSpPr>
            <p:cNvPr id="72" name="直接连接符 42"/>
            <p:cNvSpPr>
              <a:spLocks noChangeShapeType="1"/>
            </p:cNvSpPr>
            <p:nvPr/>
          </p:nvSpPr>
          <p:spPr bwMode="auto">
            <a:xfrm flipV="1">
              <a:off x="1829594" y="1636713"/>
              <a:ext cx="1181100" cy="676275"/>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3" name="直接连接符 44"/>
            <p:cNvSpPr>
              <a:spLocks noChangeShapeType="1"/>
            </p:cNvSpPr>
            <p:nvPr/>
          </p:nvSpPr>
          <p:spPr bwMode="auto">
            <a:xfrm>
              <a:off x="1346200" y="1475979"/>
              <a:ext cx="1319213" cy="1104900"/>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cxnSp>
          <p:nvCxnSpPr>
            <p:cNvPr id="74" name="直接连接符 46"/>
            <p:cNvCxnSpPr>
              <a:cxnSpLocks noChangeShapeType="1"/>
              <a:stCxn id="103" idx="3"/>
              <a:endCxn id="106" idx="2"/>
            </p:cNvCxnSpPr>
            <p:nvPr/>
          </p:nvCxnSpPr>
          <p:spPr bwMode="auto">
            <a:xfrm flipV="1">
              <a:off x="1143794" y="3083322"/>
              <a:ext cx="1231106" cy="85725"/>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cxnSp>
        <p:sp>
          <p:nvSpPr>
            <p:cNvPr id="75" name="直接连接符 48"/>
            <p:cNvSpPr>
              <a:spLocks noChangeShapeType="1"/>
            </p:cNvSpPr>
            <p:nvPr/>
          </p:nvSpPr>
          <p:spPr bwMode="auto">
            <a:xfrm>
              <a:off x="1710531" y="2458244"/>
              <a:ext cx="663179" cy="1852613"/>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6" name="直接连接符 50"/>
            <p:cNvSpPr>
              <a:spLocks noChangeShapeType="1"/>
            </p:cNvSpPr>
            <p:nvPr/>
          </p:nvSpPr>
          <p:spPr bwMode="auto">
            <a:xfrm flipV="1">
              <a:off x="2666604" y="3686969"/>
              <a:ext cx="209550" cy="534591"/>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7" name="直接连接符 52"/>
            <p:cNvSpPr>
              <a:spLocks noChangeShapeType="1"/>
            </p:cNvSpPr>
            <p:nvPr/>
          </p:nvSpPr>
          <p:spPr bwMode="auto">
            <a:xfrm flipH="1" flipV="1">
              <a:off x="1789113" y="2403475"/>
              <a:ext cx="759619" cy="282179"/>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cxnSp>
          <p:nvCxnSpPr>
            <p:cNvPr id="78" name="直接连接符 54"/>
            <p:cNvCxnSpPr>
              <a:cxnSpLocks noChangeShapeType="1"/>
              <a:stCxn id="106" idx="0"/>
              <a:endCxn id="98" idx="4"/>
            </p:cNvCxnSpPr>
            <p:nvPr/>
          </p:nvCxnSpPr>
          <p:spPr bwMode="auto">
            <a:xfrm flipV="1">
              <a:off x="3010694" y="1790304"/>
              <a:ext cx="171450" cy="656034"/>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cxnSp>
        <p:sp>
          <p:nvSpPr>
            <p:cNvPr id="79" name="直接连接符 56"/>
            <p:cNvSpPr>
              <a:spLocks noChangeShapeType="1"/>
            </p:cNvSpPr>
            <p:nvPr/>
          </p:nvSpPr>
          <p:spPr bwMode="auto">
            <a:xfrm flipH="1" flipV="1">
              <a:off x="934244" y="3416697"/>
              <a:ext cx="1294210" cy="1003697"/>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0" name="直接连接符 58"/>
            <p:cNvSpPr>
              <a:spLocks noChangeShapeType="1"/>
            </p:cNvSpPr>
            <p:nvPr/>
          </p:nvSpPr>
          <p:spPr bwMode="auto">
            <a:xfrm>
              <a:off x="3294063" y="1721248"/>
              <a:ext cx="1131094" cy="753665"/>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1" name="直接连接符 60"/>
            <p:cNvSpPr>
              <a:spLocks noChangeShapeType="1"/>
            </p:cNvSpPr>
            <p:nvPr/>
          </p:nvSpPr>
          <p:spPr bwMode="auto">
            <a:xfrm flipH="1">
              <a:off x="3569097" y="2639219"/>
              <a:ext cx="875109" cy="300038"/>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2" name="直接连接符 62"/>
            <p:cNvSpPr>
              <a:spLocks noChangeShapeType="1"/>
            </p:cNvSpPr>
            <p:nvPr/>
          </p:nvSpPr>
          <p:spPr bwMode="auto">
            <a:xfrm flipH="1">
              <a:off x="4209653" y="2792810"/>
              <a:ext cx="251222" cy="952500"/>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3" name="直接连接符 64"/>
            <p:cNvSpPr>
              <a:spLocks noChangeShapeType="1"/>
            </p:cNvSpPr>
            <p:nvPr/>
          </p:nvSpPr>
          <p:spPr bwMode="auto">
            <a:xfrm flipH="1" flipV="1">
              <a:off x="3535760" y="3416697"/>
              <a:ext cx="522684" cy="390525"/>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cxnSp>
          <p:nvCxnSpPr>
            <p:cNvPr id="84" name="直接连接符 66"/>
            <p:cNvCxnSpPr>
              <a:cxnSpLocks noChangeShapeType="1"/>
              <a:stCxn id="94" idx="6"/>
              <a:endCxn id="92" idx="2"/>
            </p:cNvCxnSpPr>
            <p:nvPr/>
          </p:nvCxnSpPr>
          <p:spPr bwMode="auto">
            <a:xfrm flipV="1">
              <a:off x="2765426" y="3958431"/>
              <a:ext cx="1231106" cy="490538"/>
            </a:xfrm>
            <a:prstGeom prst="line">
              <a:avLst/>
            </a:prstGeom>
            <a:noFill/>
            <a:ln w="12700">
              <a:solidFill>
                <a:srgbClr val="C00000"/>
              </a:solidFill>
              <a:round/>
              <a:headEnd/>
              <a:tailEnd/>
            </a:ln>
            <a:extLst>
              <a:ext uri="{909E8E84-426E-40DD-AFC4-6F175D3DCCD1}">
                <a14:hiddenFill xmlns:a14="http://schemas.microsoft.com/office/drawing/2010/main">
                  <a:noFill/>
                </a14:hiddenFill>
              </a:ext>
            </a:extLst>
          </p:spPr>
        </p:cxnSp>
        <p:sp>
          <p:nvSpPr>
            <p:cNvPr id="85" name="文本框 86"/>
            <p:cNvSpPr>
              <a:spLocks noChangeArrowheads="1"/>
            </p:cNvSpPr>
            <p:nvPr/>
          </p:nvSpPr>
          <p:spPr bwMode="auto">
            <a:xfrm>
              <a:off x="2715419" y="3698876"/>
              <a:ext cx="1008856"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rPr>
                <a:t>人群</a:t>
              </a:r>
              <a:r>
                <a:rPr kumimoji="0" lang="en-US" altLang="zh-CN"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rPr>
                <a:t>1</a:t>
              </a:r>
              <a:endParaRPr kumimoji="0" lang="zh-CN" altLang="en-US"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endParaRPr>
            </a:p>
          </p:txBody>
        </p:sp>
        <p:sp>
          <p:nvSpPr>
            <p:cNvPr id="86" name="文本框 88"/>
            <p:cNvSpPr>
              <a:spLocks noChangeArrowheads="1"/>
            </p:cNvSpPr>
            <p:nvPr/>
          </p:nvSpPr>
          <p:spPr bwMode="auto">
            <a:xfrm>
              <a:off x="2908301" y="1806973"/>
              <a:ext cx="95130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rPr>
                <a:t>人群</a:t>
              </a:r>
              <a:r>
                <a:rPr kumimoji="0" lang="en-US" altLang="zh-CN"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rPr>
                <a:t>6</a:t>
              </a:r>
              <a:endParaRPr kumimoji="0" lang="zh-CN" altLang="en-US"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endParaRPr>
            </a:p>
          </p:txBody>
        </p:sp>
        <p:sp>
          <p:nvSpPr>
            <p:cNvPr id="87" name="文本框 89"/>
            <p:cNvSpPr>
              <a:spLocks noChangeArrowheads="1"/>
            </p:cNvSpPr>
            <p:nvPr/>
          </p:nvSpPr>
          <p:spPr bwMode="auto">
            <a:xfrm>
              <a:off x="840184" y="1623617"/>
              <a:ext cx="98940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rPr>
                <a:t>人群</a:t>
              </a:r>
              <a:r>
                <a:rPr kumimoji="0" lang="en-US" altLang="zh-CN"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rPr>
                <a:t>8</a:t>
              </a:r>
              <a:endParaRPr kumimoji="0" lang="zh-CN" altLang="en-US"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endParaRPr>
            </a:p>
          </p:txBody>
        </p:sp>
        <p:sp>
          <p:nvSpPr>
            <p:cNvPr id="88" name="文本框 90"/>
            <p:cNvSpPr>
              <a:spLocks noChangeArrowheads="1"/>
            </p:cNvSpPr>
            <p:nvPr/>
          </p:nvSpPr>
          <p:spPr bwMode="auto">
            <a:xfrm>
              <a:off x="612776" y="3441701"/>
              <a:ext cx="707231"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rPr>
                <a:t>人群</a:t>
              </a:r>
              <a:r>
                <a:rPr kumimoji="0" lang="en-US" altLang="zh-CN"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rPr>
                <a:t>2</a:t>
              </a:r>
              <a:endParaRPr kumimoji="0" lang="zh-CN" altLang="en-US"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endParaRPr>
            </a:p>
          </p:txBody>
        </p:sp>
        <p:sp>
          <p:nvSpPr>
            <p:cNvPr id="89" name="文本框 91"/>
            <p:cNvSpPr>
              <a:spLocks noChangeArrowheads="1"/>
            </p:cNvSpPr>
            <p:nvPr/>
          </p:nvSpPr>
          <p:spPr bwMode="auto">
            <a:xfrm>
              <a:off x="2155825" y="4724004"/>
              <a:ext cx="113823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rPr>
                <a:t>人群</a:t>
              </a:r>
              <a:r>
                <a:rPr kumimoji="0" lang="en-US" altLang="zh-CN"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rPr>
                <a:t>3</a:t>
              </a:r>
              <a:endParaRPr kumimoji="0" lang="zh-CN" altLang="en-US"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endParaRPr>
            </a:p>
          </p:txBody>
        </p:sp>
        <p:sp>
          <p:nvSpPr>
            <p:cNvPr id="90" name="文本框 92"/>
            <p:cNvSpPr>
              <a:spLocks noChangeArrowheads="1"/>
            </p:cNvSpPr>
            <p:nvPr/>
          </p:nvSpPr>
          <p:spPr bwMode="auto">
            <a:xfrm>
              <a:off x="3937001" y="4157267"/>
              <a:ext cx="1067381"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rPr>
                <a:t>人群</a:t>
              </a:r>
              <a:r>
                <a:rPr kumimoji="0" lang="en-US" altLang="zh-CN"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rPr>
                <a:t>4</a:t>
              </a:r>
              <a:endParaRPr kumimoji="0" lang="zh-CN" altLang="en-US"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endParaRPr>
            </a:p>
          </p:txBody>
        </p:sp>
        <p:sp>
          <p:nvSpPr>
            <p:cNvPr id="91" name="文本框 93"/>
            <p:cNvSpPr>
              <a:spLocks noChangeArrowheads="1"/>
            </p:cNvSpPr>
            <p:nvPr/>
          </p:nvSpPr>
          <p:spPr bwMode="auto">
            <a:xfrm>
              <a:off x="1411685" y="2459435"/>
              <a:ext cx="96202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rPr>
                <a:t>人群</a:t>
              </a:r>
              <a:r>
                <a:rPr kumimoji="0" lang="en-US" altLang="zh-CN"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rPr>
                <a:t>7</a:t>
              </a:r>
              <a:endParaRPr kumimoji="0" lang="zh-CN" altLang="en-US" sz="1800" b="0" i="0" u="none" strike="noStrike" kern="0" cap="none" spc="0" normalizeH="0" baseline="0" noProof="0" dirty="0">
                <a:ln>
                  <a:noFill/>
                </a:ln>
                <a:solidFill>
                  <a:srgbClr val="19294B"/>
                </a:solidFill>
                <a:effectLst/>
                <a:uLnTx/>
                <a:uFillTx/>
                <a:latin typeface="微软雅黑" pitchFamily="34" charset="-122"/>
                <a:ea typeface="微软雅黑" pitchFamily="34" charset="-122"/>
                <a:sym typeface="微软雅黑" pitchFamily="34" charset="-122"/>
              </a:endParaRPr>
            </a:p>
          </p:txBody>
        </p:sp>
      </p:grpSp>
      <p:sp>
        <p:nvSpPr>
          <p:cNvPr id="108" name="直接连接符 95"/>
          <p:cNvSpPr>
            <a:spLocks noChangeShapeType="1"/>
          </p:cNvSpPr>
          <p:nvPr/>
        </p:nvSpPr>
        <p:spPr bwMode="auto">
          <a:xfrm>
            <a:off x="5274928" y="2779303"/>
            <a:ext cx="0" cy="1807369"/>
          </a:xfrm>
          <a:prstGeom prst="line">
            <a:avLst/>
          </a:prstGeom>
          <a:noFill/>
          <a:ln w="12700">
            <a:solidFill>
              <a:srgbClr val="C3C3C3"/>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09" name="文本框 100"/>
          <p:cNvSpPr>
            <a:spLocks noChangeArrowheads="1"/>
          </p:cNvSpPr>
          <p:nvPr/>
        </p:nvSpPr>
        <p:spPr bwMode="auto">
          <a:xfrm>
            <a:off x="5423756" y="2678099"/>
            <a:ext cx="3112294"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微软雅黑" pitchFamily="34" charset="-122"/>
              </a:rPr>
              <a:t>活动对象</a:t>
            </a:r>
            <a:r>
              <a:rPr kumimoji="0" lang="en-US" altLang="zh-CN" sz="24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微软雅黑" pitchFamily="34" charset="-122"/>
              </a:rPr>
              <a:t>/</a:t>
            </a:r>
            <a:r>
              <a:rPr kumimoji="0" lang="zh-CN" altLang="en-US" sz="24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微软雅黑" pitchFamily="34" charset="-122"/>
              </a:rPr>
              <a:t>目标人群</a:t>
            </a:r>
            <a:endParaRPr kumimoji="0" lang="zh-CN" altLang="en-US" sz="1800" b="0" i="0" u="none" strike="noStrike" kern="0" cap="none" spc="0" normalizeH="0" baseline="0" noProof="0" dirty="0">
              <a:ln>
                <a:noFill/>
              </a:ln>
              <a:solidFill>
                <a:srgbClr val="C00000"/>
              </a:solidFill>
              <a:effectLst/>
              <a:uLnTx/>
              <a:uFillTx/>
            </a:endParaRPr>
          </a:p>
        </p:txBody>
      </p:sp>
      <p:sp>
        <p:nvSpPr>
          <p:cNvPr id="110" name="文本框 102"/>
          <p:cNvSpPr>
            <a:spLocks noChangeArrowheads="1"/>
          </p:cNvSpPr>
          <p:nvPr/>
        </p:nvSpPr>
        <p:spPr bwMode="auto">
          <a:xfrm>
            <a:off x="5490431" y="3341278"/>
            <a:ext cx="2616994"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3F3F3F"/>
                </a:solidFill>
                <a:effectLst/>
                <a:uLnTx/>
                <a:uFillTx/>
                <a:latin typeface="微软雅黑" pitchFamily="34" charset="-122"/>
                <a:ea typeface="微软雅黑" pitchFamily="34" charset="-122"/>
                <a:sym typeface="微软雅黑" pitchFamily="34" charset="-122"/>
              </a:rPr>
              <a:t>这里输入本次活动的目标人群或活动对象有哪些，目标人群或者活动对象的特点，消费心理描述。针对左侧的人群网络，如果目标人群不足</a:t>
            </a:r>
            <a:r>
              <a:rPr kumimoji="0" lang="en-US" altLang="zh-CN" sz="1200" b="0" i="0" u="none" strike="noStrike" kern="0" cap="none" spc="0" normalizeH="0" baseline="0" noProof="0" dirty="0">
                <a:ln>
                  <a:noFill/>
                </a:ln>
                <a:solidFill>
                  <a:srgbClr val="3F3F3F"/>
                </a:solidFill>
                <a:effectLst/>
                <a:uLnTx/>
                <a:uFillTx/>
                <a:latin typeface="微软雅黑" pitchFamily="34" charset="-122"/>
                <a:ea typeface="微软雅黑" pitchFamily="34" charset="-122"/>
                <a:sym typeface="微软雅黑" pitchFamily="34" charset="-122"/>
              </a:rPr>
              <a:t>8</a:t>
            </a:r>
            <a:r>
              <a:rPr kumimoji="0" lang="zh-CN" altLang="en-US" sz="1200" b="0" i="0" u="none" strike="noStrike" kern="0" cap="none" spc="0" normalizeH="0" baseline="0" noProof="0" dirty="0">
                <a:ln>
                  <a:noFill/>
                </a:ln>
                <a:solidFill>
                  <a:srgbClr val="3F3F3F"/>
                </a:solidFill>
                <a:effectLst/>
                <a:uLnTx/>
                <a:uFillTx/>
                <a:latin typeface="微软雅黑" pitchFamily="34" charset="-122"/>
                <a:ea typeface="微软雅黑" pitchFamily="34" charset="-122"/>
                <a:sym typeface="微软雅黑" pitchFamily="34" charset="-122"/>
              </a:rPr>
              <a:t>类，可以删去多余的，或者重复某些比较重要的人群；如果目标人群多余</a:t>
            </a:r>
            <a:r>
              <a:rPr kumimoji="0" lang="en-US" altLang="zh-CN" sz="1200" b="0" i="0" u="none" strike="noStrike" kern="0" cap="none" spc="0" normalizeH="0" baseline="0" noProof="0" dirty="0">
                <a:ln>
                  <a:noFill/>
                </a:ln>
                <a:solidFill>
                  <a:srgbClr val="3F3F3F"/>
                </a:solidFill>
                <a:effectLst/>
                <a:uLnTx/>
                <a:uFillTx/>
                <a:latin typeface="微软雅黑" pitchFamily="34" charset="-122"/>
                <a:ea typeface="微软雅黑" pitchFamily="34" charset="-122"/>
                <a:sym typeface="微软雅黑" pitchFamily="34" charset="-122"/>
              </a:rPr>
              <a:t>8</a:t>
            </a:r>
            <a:r>
              <a:rPr kumimoji="0" lang="zh-CN" altLang="en-US" sz="1200" b="0" i="0" u="none" strike="noStrike" kern="0" cap="none" spc="0" normalizeH="0" baseline="0" noProof="0" dirty="0">
                <a:ln>
                  <a:noFill/>
                </a:ln>
                <a:solidFill>
                  <a:srgbClr val="3F3F3F"/>
                </a:solidFill>
                <a:effectLst/>
                <a:uLnTx/>
                <a:uFillTx/>
                <a:latin typeface="微软雅黑" pitchFamily="34" charset="-122"/>
                <a:ea typeface="微软雅黑" pitchFamily="34" charset="-122"/>
                <a:sym typeface="微软雅黑" pitchFamily="34" charset="-122"/>
              </a:rPr>
              <a:t>个，可以通过复制增加人群。</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111" name="任意多边形 110"/>
          <p:cNvSpPr/>
          <p:nvPr/>
        </p:nvSpPr>
        <p:spPr>
          <a:xfrm rot="16200000">
            <a:off x="1510158" y="-314354"/>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12" name="矩形 111"/>
          <p:cNvSpPr/>
          <p:nvPr/>
        </p:nvSpPr>
        <p:spPr bwMode="auto">
          <a:xfrm>
            <a:off x="107504" y="908721"/>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13" name="文本框 28"/>
          <p:cNvSpPr>
            <a:spLocks noChangeArrowheads="1"/>
          </p:cNvSpPr>
          <p:nvPr/>
        </p:nvSpPr>
        <p:spPr bwMode="auto">
          <a:xfrm>
            <a:off x="415480" y="990032"/>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抓住消费潜在人群</a:t>
            </a:r>
            <a:endParaRPr lang="zh-CN" altLang="en-US" b="1" dirty="0">
              <a:solidFill>
                <a:srgbClr val="262626"/>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777930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1"/>
                                        </p:tgtEl>
                                        <p:attrNameLst>
                                          <p:attrName>style.visibility</p:attrName>
                                        </p:attrNameLst>
                                      </p:cBhvr>
                                      <p:to>
                                        <p:strVal val="visible"/>
                                      </p:to>
                                    </p:set>
                                    <p:anim calcmode="lin" valueType="num">
                                      <p:cBhvr additive="base">
                                        <p:cTn id="7" dur="500" fill="hold"/>
                                        <p:tgtEl>
                                          <p:spTgt spid="111"/>
                                        </p:tgtEl>
                                        <p:attrNameLst>
                                          <p:attrName>ppt_x</p:attrName>
                                        </p:attrNameLst>
                                      </p:cBhvr>
                                      <p:tavLst>
                                        <p:tav tm="0">
                                          <p:val>
                                            <p:strVal val="0-#ppt_w/2"/>
                                          </p:val>
                                        </p:tav>
                                        <p:tav tm="100000">
                                          <p:val>
                                            <p:strVal val="#ppt_x"/>
                                          </p:val>
                                        </p:tav>
                                      </p:tavLst>
                                    </p:anim>
                                    <p:anim calcmode="lin" valueType="num">
                                      <p:cBhvr additive="base">
                                        <p:cTn id="8" dur="500" fill="hold"/>
                                        <p:tgtEl>
                                          <p:spTgt spid="11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12"/>
                                        </p:tgtEl>
                                        <p:attrNameLst>
                                          <p:attrName>style.visibility</p:attrName>
                                        </p:attrNameLst>
                                      </p:cBhvr>
                                      <p:to>
                                        <p:strVal val="visible"/>
                                      </p:to>
                                    </p:set>
                                    <p:anim calcmode="lin" valueType="num">
                                      <p:cBhvr additive="base">
                                        <p:cTn id="12" dur="500" fill="hold"/>
                                        <p:tgtEl>
                                          <p:spTgt spid="112"/>
                                        </p:tgtEl>
                                        <p:attrNameLst>
                                          <p:attrName>ppt_x</p:attrName>
                                        </p:attrNameLst>
                                      </p:cBhvr>
                                      <p:tavLst>
                                        <p:tav tm="0">
                                          <p:val>
                                            <p:strVal val="0-#ppt_w/2"/>
                                          </p:val>
                                        </p:tav>
                                        <p:tav tm="100000">
                                          <p:val>
                                            <p:strVal val="#ppt_x"/>
                                          </p:val>
                                        </p:tav>
                                      </p:tavLst>
                                    </p:anim>
                                    <p:anim calcmode="lin" valueType="num">
                                      <p:cBhvr additive="base">
                                        <p:cTn id="13" dur="500" fill="hold"/>
                                        <p:tgtEl>
                                          <p:spTgt spid="11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113"/>
                                        </p:tgtEl>
                                        <p:attrNameLst>
                                          <p:attrName>style.visibility</p:attrName>
                                        </p:attrNameLst>
                                      </p:cBhvr>
                                      <p:to>
                                        <p:strVal val="visible"/>
                                      </p:to>
                                    </p:set>
                                    <p:anim calcmode="lin" valueType="num">
                                      <p:cBhvr>
                                        <p:cTn id="17" dur="500" fill="hold"/>
                                        <p:tgtEl>
                                          <p:spTgt spid="113"/>
                                        </p:tgtEl>
                                        <p:attrNameLst>
                                          <p:attrName>ppt_w</p:attrName>
                                        </p:attrNameLst>
                                      </p:cBhvr>
                                      <p:tavLst>
                                        <p:tav tm="0">
                                          <p:val>
                                            <p:fltVal val="0"/>
                                          </p:val>
                                        </p:tav>
                                        <p:tav tm="100000">
                                          <p:val>
                                            <p:strVal val="#ppt_w"/>
                                          </p:val>
                                        </p:tav>
                                      </p:tavLst>
                                    </p:anim>
                                    <p:anim calcmode="lin" valueType="num">
                                      <p:cBhvr>
                                        <p:cTn id="18" dur="500" fill="hold"/>
                                        <p:tgtEl>
                                          <p:spTgt spid="113"/>
                                        </p:tgtEl>
                                        <p:attrNameLst>
                                          <p:attrName>ppt_h</p:attrName>
                                        </p:attrNameLst>
                                      </p:cBhvr>
                                      <p:tavLst>
                                        <p:tav tm="0">
                                          <p:val>
                                            <p:fltVal val="0"/>
                                          </p:val>
                                        </p:tav>
                                        <p:tav tm="100000">
                                          <p:val>
                                            <p:strVal val="#ppt_h"/>
                                          </p:val>
                                        </p:tav>
                                      </p:tavLst>
                                    </p:anim>
                                    <p:anim calcmode="lin" valueType="num">
                                      <p:cBhvr>
                                        <p:cTn id="19" dur="500" fill="hold"/>
                                        <p:tgtEl>
                                          <p:spTgt spid="113"/>
                                        </p:tgtEl>
                                        <p:attrNameLst>
                                          <p:attrName>style.rotation</p:attrName>
                                        </p:attrNameLst>
                                      </p:cBhvr>
                                      <p:tavLst>
                                        <p:tav tm="0">
                                          <p:val>
                                            <p:fltVal val="360"/>
                                          </p:val>
                                        </p:tav>
                                        <p:tav tm="100000">
                                          <p:val>
                                            <p:fltVal val="0"/>
                                          </p:val>
                                        </p:tav>
                                      </p:tavLst>
                                    </p:anim>
                                    <p:animEffect transition="in" filter="fade">
                                      <p:cBhvr>
                                        <p:cTn id="20" dur="500"/>
                                        <p:tgtEl>
                                          <p:spTgt spid="113"/>
                                        </p:tgtEl>
                                      </p:cBhvr>
                                    </p:animEffect>
                                  </p:childTnLst>
                                </p:cTn>
                              </p:par>
                            </p:childTnLst>
                          </p:cTn>
                        </p:par>
                        <p:par>
                          <p:cTn id="21" fill="hold">
                            <p:stCondLst>
                              <p:cond delay="1850"/>
                            </p:stCondLst>
                            <p:childTnLst>
                              <p:par>
                                <p:cTn id="22" presetID="42" presetClass="entr" presetSubtype="0" fill="hold" nodeType="afterEffect">
                                  <p:stCondLst>
                                    <p:cond delay="0"/>
                                  </p:stCondLst>
                                  <p:childTnLst>
                                    <p:set>
                                      <p:cBhvr>
                                        <p:cTn id="23" dur="1" fill="hold">
                                          <p:stCondLst>
                                            <p:cond delay="0"/>
                                          </p:stCondLst>
                                        </p:cTn>
                                        <p:tgtEl>
                                          <p:spTgt spid="59"/>
                                        </p:tgtEl>
                                        <p:attrNameLst>
                                          <p:attrName>style.visibility</p:attrName>
                                        </p:attrNameLst>
                                      </p:cBhvr>
                                      <p:to>
                                        <p:strVal val="visible"/>
                                      </p:to>
                                    </p:set>
                                    <p:animEffect transition="in" filter="fade">
                                      <p:cBhvr>
                                        <p:cTn id="24" dur="1000"/>
                                        <p:tgtEl>
                                          <p:spTgt spid="59"/>
                                        </p:tgtEl>
                                      </p:cBhvr>
                                    </p:animEffect>
                                    <p:anim calcmode="lin" valueType="num">
                                      <p:cBhvr>
                                        <p:cTn id="25" dur="1000" fill="hold"/>
                                        <p:tgtEl>
                                          <p:spTgt spid="59"/>
                                        </p:tgtEl>
                                        <p:attrNameLst>
                                          <p:attrName>ppt_x</p:attrName>
                                        </p:attrNameLst>
                                      </p:cBhvr>
                                      <p:tavLst>
                                        <p:tav tm="0">
                                          <p:val>
                                            <p:strVal val="#ppt_x"/>
                                          </p:val>
                                        </p:tav>
                                        <p:tav tm="100000">
                                          <p:val>
                                            <p:strVal val="#ppt_x"/>
                                          </p:val>
                                        </p:tav>
                                      </p:tavLst>
                                    </p:anim>
                                    <p:anim calcmode="lin" valueType="num">
                                      <p:cBhvr>
                                        <p:cTn id="26" dur="1000" fill="hold"/>
                                        <p:tgtEl>
                                          <p:spTgt spid="59"/>
                                        </p:tgtEl>
                                        <p:attrNameLst>
                                          <p:attrName>ppt_y</p:attrName>
                                        </p:attrNameLst>
                                      </p:cBhvr>
                                      <p:tavLst>
                                        <p:tav tm="0">
                                          <p:val>
                                            <p:strVal val="#ppt_y+.1"/>
                                          </p:val>
                                        </p:tav>
                                        <p:tav tm="100000">
                                          <p:val>
                                            <p:strVal val="#ppt_y"/>
                                          </p:val>
                                        </p:tav>
                                      </p:tavLst>
                                    </p:anim>
                                  </p:childTnLst>
                                </p:cTn>
                              </p:par>
                            </p:childTnLst>
                          </p:cTn>
                        </p:par>
                        <p:par>
                          <p:cTn id="27" fill="hold">
                            <p:stCondLst>
                              <p:cond delay="2850"/>
                            </p:stCondLst>
                            <p:childTnLst>
                              <p:par>
                                <p:cTn id="28" presetID="22" presetClass="entr" presetSubtype="4" fill="hold" grpId="0" nodeType="afterEffect">
                                  <p:stCondLst>
                                    <p:cond delay="0"/>
                                  </p:stCondLst>
                                  <p:childTnLst>
                                    <p:set>
                                      <p:cBhvr>
                                        <p:cTn id="29" dur="1" fill="hold">
                                          <p:stCondLst>
                                            <p:cond delay="0"/>
                                          </p:stCondLst>
                                        </p:cTn>
                                        <p:tgtEl>
                                          <p:spTgt spid="108"/>
                                        </p:tgtEl>
                                        <p:attrNameLst>
                                          <p:attrName>style.visibility</p:attrName>
                                        </p:attrNameLst>
                                      </p:cBhvr>
                                      <p:to>
                                        <p:strVal val="visible"/>
                                      </p:to>
                                    </p:set>
                                    <p:animEffect transition="in" filter="wipe(down)">
                                      <p:cBhvr>
                                        <p:cTn id="30" dur="500"/>
                                        <p:tgtEl>
                                          <p:spTgt spid="108"/>
                                        </p:tgtEl>
                                      </p:cBhvr>
                                    </p:animEffect>
                                  </p:childTnLst>
                                </p:cTn>
                              </p:par>
                            </p:childTnLst>
                          </p:cTn>
                        </p:par>
                        <p:par>
                          <p:cTn id="31" fill="hold">
                            <p:stCondLst>
                              <p:cond delay="3350"/>
                            </p:stCondLst>
                            <p:childTnLst>
                              <p:par>
                                <p:cTn id="32" presetID="16" presetClass="entr" presetSubtype="21" fill="hold" grpId="0" nodeType="afterEffect">
                                  <p:stCondLst>
                                    <p:cond delay="0"/>
                                  </p:stCondLst>
                                  <p:childTnLst>
                                    <p:set>
                                      <p:cBhvr>
                                        <p:cTn id="33" dur="1" fill="hold">
                                          <p:stCondLst>
                                            <p:cond delay="0"/>
                                          </p:stCondLst>
                                        </p:cTn>
                                        <p:tgtEl>
                                          <p:spTgt spid="109"/>
                                        </p:tgtEl>
                                        <p:attrNameLst>
                                          <p:attrName>style.visibility</p:attrName>
                                        </p:attrNameLst>
                                      </p:cBhvr>
                                      <p:to>
                                        <p:strVal val="visible"/>
                                      </p:to>
                                    </p:set>
                                    <p:animEffect transition="in" filter="barn(inVertical)">
                                      <p:cBhvr>
                                        <p:cTn id="34" dur="500"/>
                                        <p:tgtEl>
                                          <p:spTgt spid="109"/>
                                        </p:tgtEl>
                                      </p:cBhvr>
                                    </p:animEffect>
                                  </p:childTnLst>
                                </p:cTn>
                              </p:par>
                            </p:childTnLst>
                          </p:cTn>
                        </p:par>
                        <p:par>
                          <p:cTn id="35" fill="hold">
                            <p:stCondLst>
                              <p:cond delay="3850"/>
                            </p:stCondLst>
                            <p:childTnLst>
                              <p:par>
                                <p:cTn id="36" presetID="42" presetClass="entr" presetSubtype="0" fill="hold" grpId="0" nodeType="afterEffect">
                                  <p:stCondLst>
                                    <p:cond delay="0"/>
                                  </p:stCondLst>
                                  <p:childTnLst>
                                    <p:set>
                                      <p:cBhvr>
                                        <p:cTn id="37" dur="1" fill="hold">
                                          <p:stCondLst>
                                            <p:cond delay="0"/>
                                          </p:stCondLst>
                                        </p:cTn>
                                        <p:tgtEl>
                                          <p:spTgt spid="110"/>
                                        </p:tgtEl>
                                        <p:attrNameLst>
                                          <p:attrName>style.visibility</p:attrName>
                                        </p:attrNameLst>
                                      </p:cBhvr>
                                      <p:to>
                                        <p:strVal val="visible"/>
                                      </p:to>
                                    </p:set>
                                    <p:animEffect transition="in" filter="fade">
                                      <p:cBhvr>
                                        <p:cTn id="38" dur="1000"/>
                                        <p:tgtEl>
                                          <p:spTgt spid="110"/>
                                        </p:tgtEl>
                                      </p:cBhvr>
                                    </p:animEffect>
                                    <p:anim calcmode="lin" valueType="num">
                                      <p:cBhvr>
                                        <p:cTn id="39" dur="1000" fill="hold"/>
                                        <p:tgtEl>
                                          <p:spTgt spid="110"/>
                                        </p:tgtEl>
                                        <p:attrNameLst>
                                          <p:attrName>ppt_x</p:attrName>
                                        </p:attrNameLst>
                                      </p:cBhvr>
                                      <p:tavLst>
                                        <p:tav tm="0">
                                          <p:val>
                                            <p:strVal val="#ppt_x"/>
                                          </p:val>
                                        </p:tav>
                                        <p:tav tm="100000">
                                          <p:val>
                                            <p:strVal val="#ppt_x"/>
                                          </p:val>
                                        </p:tav>
                                      </p:tavLst>
                                    </p:anim>
                                    <p:anim calcmode="lin" valueType="num">
                                      <p:cBhvr>
                                        <p:cTn id="40" dur="1000" fill="hold"/>
                                        <p:tgtEl>
                                          <p:spTgt spid="1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animBg="1"/>
      <p:bldP spid="109" grpId="0"/>
      <p:bldP spid="110" grpId="0"/>
      <p:bldP spid="111" grpId="0" animBg="1"/>
      <p:bldP spid="112" grpId="0" animBg="1"/>
      <p:bldP spid="11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图片 4"/>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125997" y="1951931"/>
            <a:ext cx="3039665" cy="3440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文本框 5"/>
          <p:cNvSpPr>
            <a:spLocks noChangeArrowheads="1"/>
          </p:cNvSpPr>
          <p:nvPr/>
        </p:nvSpPr>
        <p:spPr bwMode="auto">
          <a:xfrm>
            <a:off x="1398650" y="2081708"/>
            <a:ext cx="1381125" cy="3929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a:ln>
                  <a:noFill/>
                </a:ln>
                <a:solidFill>
                  <a:srgbClr val="FFFFFF">
                    <a:lumMod val="65000"/>
                  </a:srgbClr>
                </a:solidFill>
                <a:effectLst/>
                <a:uLnTx/>
                <a:uFillTx/>
                <a:latin typeface="微软雅黑" pitchFamily="34" charset="-122"/>
                <a:ea typeface="微软雅黑" pitchFamily="34" charset="-122"/>
                <a:sym typeface="微软雅黑" pitchFamily="34" charset="-122"/>
              </a:rPr>
              <a:t>活动目标</a:t>
            </a:r>
          </a:p>
        </p:txBody>
      </p:sp>
      <p:sp>
        <p:nvSpPr>
          <p:cNvPr id="19" name="矩形 6"/>
          <p:cNvSpPr>
            <a:spLocks noChangeArrowheads="1"/>
          </p:cNvSpPr>
          <p:nvPr/>
        </p:nvSpPr>
        <p:spPr bwMode="auto">
          <a:xfrm>
            <a:off x="2038016" y="3013968"/>
            <a:ext cx="1370409" cy="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a:ln>
                  <a:noFill/>
                </a:ln>
                <a:solidFill>
                  <a:srgbClr val="FFFFFF">
                    <a:lumMod val="65000"/>
                  </a:srgbClr>
                </a:solidFill>
                <a:effectLst/>
                <a:uLnTx/>
                <a:uFillTx/>
                <a:latin typeface="微软雅黑" pitchFamily="34" charset="-122"/>
                <a:ea typeface="微软雅黑" pitchFamily="34" charset="-122"/>
                <a:sym typeface="微软雅黑" pitchFamily="34" charset="-122"/>
              </a:rPr>
              <a:t>竞争条件</a:t>
            </a:r>
          </a:p>
        </p:txBody>
      </p:sp>
      <p:sp>
        <p:nvSpPr>
          <p:cNvPr id="20" name="矩形 7"/>
          <p:cNvSpPr>
            <a:spLocks noChangeArrowheads="1"/>
          </p:cNvSpPr>
          <p:nvPr/>
        </p:nvSpPr>
        <p:spPr bwMode="auto">
          <a:xfrm>
            <a:off x="2580941" y="2174576"/>
            <a:ext cx="5238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a:ln>
                  <a:noFill/>
                </a:ln>
                <a:solidFill>
                  <a:srgbClr val="FFFFFF">
                    <a:lumMod val="65000"/>
                  </a:srgbClr>
                </a:solidFill>
                <a:effectLst/>
                <a:uLnTx/>
                <a:uFillTx/>
                <a:latin typeface="微软雅黑" pitchFamily="34" charset="-122"/>
                <a:ea typeface="微软雅黑" pitchFamily="34" charset="-122"/>
                <a:sym typeface="微软雅黑" pitchFamily="34" charset="-122"/>
              </a:rPr>
              <a:t>场地</a:t>
            </a:r>
          </a:p>
        </p:txBody>
      </p:sp>
      <p:sp>
        <p:nvSpPr>
          <p:cNvPr id="21" name="矩形 8"/>
          <p:cNvSpPr>
            <a:spLocks noChangeArrowheads="1"/>
          </p:cNvSpPr>
          <p:nvPr/>
        </p:nvSpPr>
        <p:spPr bwMode="auto">
          <a:xfrm>
            <a:off x="1648681" y="2501999"/>
            <a:ext cx="1524000" cy="484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7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微软雅黑" pitchFamily="34" charset="-122"/>
              </a:rPr>
              <a:t>活动费用</a:t>
            </a:r>
            <a:endParaRPr kumimoji="0" lang="zh-CN" altLang="en-US" sz="1800" b="0" i="0" u="none" strike="noStrike" kern="0" cap="none" spc="0" normalizeH="0" baseline="0" noProof="0" dirty="0">
              <a:ln>
                <a:noFill/>
              </a:ln>
              <a:solidFill>
                <a:srgbClr val="C00000"/>
              </a:solidFill>
              <a:effectLst/>
              <a:uLnTx/>
              <a:uFillTx/>
            </a:endParaRPr>
          </a:p>
        </p:txBody>
      </p:sp>
      <p:sp>
        <p:nvSpPr>
          <p:cNvPr id="22" name="矩形 10"/>
          <p:cNvSpPr>
            <a:spLocks noChangeArrowheads="1"/>
          </p:cNvSpPr>
          <p:nvPr/>
        </p:nvSpPr>
        <p:spPr bwMode="auto">
          <a:xfrm>
            <a:off x="3172681" y="2423417"/>
            <a:ext cx="600075"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a:ln>
                  <a:noFill/>
                </a:ln>
                <a:solidFill>
                  <a:srgbClr val="FFFFFF">
                    <a:lumMod val="65000"/>
                  </a:srgbClr>
                </a:solidFill>
                <a:effectLst/>
                <a:uLnTx/>
                <a:uFillTx/>
                <a:latin typeface="微软雅黑" pitchFamily="34" charset="-122"/>
                <a:ea typeface="微软雅黑" pitchFamily="34" charset="-122"/>
                <a:sym typeface="微软雅黑" pitchFamily="34" charset="-122"/>
              </a:rPr>
              <a:t>人员</a:t>
            </a:r>
          </a:p>
        </p:txBody>
      </p:sp>
      <p:sp>
        <p:nvSpPr>
          <p:cNvPr id="23" name="矩形 11"/>
          <p:cNvSpPr>
            <a:spLocks noChangeArrowheads="1"/>
          </p:cNvSpPr>
          <p:nvPr/>
        </p:nvSpPr>
        <p:spPr bwMode="auto">
          <a:xfrm>
            <a:off x="3004803" y="1980505"/>
            <a:ext cx="106203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a:ln>
                  <a:noFill/>
                </a:ln>
                <a:solidFill>
                  <a:srgbClr val="FFFFFF">
                    <a:lumMod val="65000"/>
                  </a:srgbClr>
                </a:solidFill>
                <a:effectLst/>
                <a:uLnTx/>
                <a:uFillTx/>
                <a:latin typeface="微软雅黑" pitchFamily="34" charset="-122"/>
                <a:ea typeface="微软雅黑" pitchFamily="34" charset="-122"/>
                <a:sym typeface="微软雅黑" pitchFamily="34" charset="-122"/>
              </a:rPr>
              <a:t>天气状况</a:t>
            </a:r>
          </a:p>
        </p:txBody>
      </p:sp>
      <p:sp>
        <p:nvSpPr>
          <p:cNvPr id="24" name="矩形 12"/>
          <p:cNvSpPr>
            <a:spLocks noChangeArrowheads="1"/>
          </p:cNvSpPr>
          <p:nvPr/>
        </p:nvSpPr>
        <p:spPr bwMode="auto">
          <a:xfrm>
            <a:off x="1884425" y="4960639"/>
            <a:ext cx="1524000" cy="484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700" b="1" i="0" u="none" strike="noStrike" kern="0" cap="none" spc="0" normalizeH="0" baseline="0" noProof="0" dirty="0">
                <a:ln>
                  <a:noFill/>
                </a:ln>
                <a:solidFill>
                  <a:srgbClr val="FFFFFF">
                    <a:lumMod val="65000"/>
                  </a:srgbClr>
                </a:solidFill>
                <a:effectLst/>
                <a:uLnTx/>
                <a:uFillTx/>
                <a:latin typeface="微软雅黑" pitchFamily="34" charset="-122"/>
                <a:ea typeface="微软雅黑" pitchFamily="34" charset="-122"/>
                <a:sym typeface="微软雅黑" pitchFamily="34" charset="-122"/>
              </a:rPr>
              <a:t>活动主题</a:t>
            </a:r>
          </a:p>
        </p:txBody>
      </p:sp>
      <p:sp>
        <p:nvSpPr>
          <p:cNvPr id="25" name="矩形 13"/>
          <p:cNvSpPr>
            <a:spLocks noChangeArrowheads="1"/>
          </p:cNvSpPr>
          <p:nvPr/>
        </p:nvSpPr>
        <p:spPr bwMode="auto">
          <a:xfrm>
            <a:off x="2403537" y="3485456"/>
            <a:ext cx="60016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FFFF">
                    <a:lumMod val="65000"/>
                  </a:srgbClr>
                </a:solidFill>
                <a:effectLst/>
                <a:uLnTx/>
                <a:uFillTx/>
                <a:latin typeface="微软雅黑" pitchFamily="34" charset="-122"/>
                <a:ea typeface="微软雅黑" pitchFamily="34" charset="-122"/>
                <a:sym typeface="微软雅黑" pitchFamily="34" charset="-122"/>
              </a:rPr>
              <a:t>定位</a:t>
            </a:r>
            <a:endParaRPr kumimoji="0" lang="zh-CN" altLang="en-US" sz="1800" b="0" i="0" u="none" strike="noStrike" kern="0" cap="none" spc="0" normalizeH="0" baseline="0" noProof="0" dirty="0">
              <a:ln>
                <a:noFill/>
              </a:ln>
              <a:solidFill>
                <a:srgbClr val="FFFFFF">
                  <a:lumMod val="65000"/>
                </a:srgbClr>
              </a:solidFill>
              <a:effectLst/>
              <a:uLnTx/>
              <a:uFillTx/>
            </a:endParaRPr>
          </a:p>
        </p:txBody>
      </p:sp>
      <p:sp>
        <p:nvSpPr>
          <p:cNvPr id="26" name="文本框 25"/>
          <p:cNvSpPr>
            <a:spLocks noChangeArrowheads="1"/>
          </p:cNvSpPr>
          <p:nvPr/>
        </p:nvSpPr>
        <p:spPr bwMode="auto">
          <a:xfrm>
            <a:off x="5307472" y="2875856"/>
            <a:ext cx="3111103" cy="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C00000"/>
                </a:solidFill>
                <a:effectLst/>
                <a:uLnTx/>
                <a:uFillTx/>
                <a:latin typeface="微软雅黑" pitchFamily="34" charset="-122"/>
                <a:ea typeface="微软雅黑" pitchFamily="34" charset="-122"/>
                <a:sym typeface="微软雅黑" pitchFamily="34" charset="-122"/>
              </a:rPr>
              <a:t>活动主题</a:t>
            </a:r>
            <a:endParaRPr kumimoji="0" lang="zh-CN" altLang="en-US" sz="1800" b="0" i="0" u="none" strike="noStrike" kern="0" cap="none" spc="0" normalizeH="0" baseline="0" noProof="0" dirty="0">
              <a:ln>
                <a:noFill/>
              </a:ln>
              <a:solidFill>
                <a:srgbClr val="C00000"/>
              </a:solidFill>
              <a:effectLst/>
              <a:uLnTx/>
              <a:uFillTx/>
            </a:endParaRPr>
          </a:p>
        </p:txBody>
      </p:sp>
      <p:sp>
        <p:nvSpPr>
          <p:cNvPr id="27" name="文本框 26"/>
          <p:cNvSpPr>
            <a:spLocks noChangeArrowheads="1"/>
          </p:cNvSpPr>
          <p:nvPr/>
        </p:nvSpPr>
        <p:spPr bwMode="auto">
          <a:xfrm>
            <a:off x="5372956" y="3539033"/>
            <a:ext cx="3045619" cy="11775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3F3F3F"/>
                </a:solidFill>
                <a:effectLst/>
                <a:uLnTx/>
                <a:uFillTx/>
                <a:latin typeface="微软雅黑" pitchFamily="34" charset="-122"/>
                <a:ea typeface="微软雅黑" pitchFamily="34" charset="-122"/>
                <a:sym typeface="微软雅黑" pitchFamily="34" charset="-122"/>
              </a:rPr>
              <a:t>该部分应力求创新，才能使活动具有震撼力。 这一部分需要解决两个问题，一是确定活动主题，二是包装活动主题。应根据活动的目标、竞争条件、活动的环境及活动费用选择活动主题。左侧的文字可根据实际的需要进行替换。</a:t>
            </a:r>
            <a:endParaRPr kumimoji="0" lang="zh-CN" altLang="en-US" sz="1800" b="0" i="0" u="none" strike="noStrike" kern="0" cap="none" spc="0" normalizeH="0" baseline="0" noProof="0" dirty="0">
              <a:ln>
                <a:noFill/>
              </a:ln>
              <a:solidFill>
                <a:sysClr val="windowText" lastClr="000000"/>
              </a:solidFill>
              <a:effectLst/>
              <a:uLnTx/>
              <a:uFillTx/>
            </a:endParaRPr>
          </a:p>
        </p:txBody>
      </p:sp>
      <p:sp>
        <p:nvSpPr>
          <p:cNvPr id="28" name="直接连接符 95"/>
          <p:cNvSpPr>
            <a:spLocks noChangeShapeType="1"/>
          </p:cNvSpPr>
          <p:nvPr/>
        </p:nvSpPr>
        <p:spPr bwMode="auto">
          <a:xfrm>
            <a:off x="5186028" y="2909193"/>
            <a:ext cx="0" cy="1807369"/>
          </a:xfrm>
          <a:prstGeom prst="line">
            <a:avLst/>
          </a:prstGeom>
          <a:noFill/>
          <a:ln w="12700">
            <a:solidFill>
              <a:srgbClr val="C3C3C3"/>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任意多边形 28"/>
          <p:cNvSpPr/>
          <p:nvPr/>
        </p:nvSpPr>
        <p:spPr>
          <a:xfrm rot="16200000">
            <a:off x="1510158" y="-336864"/>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0" name="矩形 29"/>
          <p:cNvSpPr/>
          <p:nvPr/>
        </p:nvSpPr>
        <p:spPr bwMode="auto">
          <a:xfrm>
            <a:off x="107504" y="886211"/>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1" name="文本框 28"/>
          <p:cNvSpPr>
            <a:spLocks noChangeArrowheads="1"/>
          </p:cNvSpPr>
          <p:nvPr/>
        </p:nvSpPr>
        <p:spPr bwMode="auto">
          <a:xfrm>
            <a:off x="415480" y="967522"/>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开展品牌活动</a:t>
            </a:r>
            <a:endParaRPr lang="zh-CN" altLang="en-US" b="1" dirty="0">
              <a:solidFill>
                <a:srgbClr val="262626"/>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1892064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 calcmode="lin" valueType="num">
                                      <p:cBhvr>
                                        <p:cTn id="19" dur="500" fill="hold"/>
                                        <p:tgtEl>
                                          <p:spTgt spid="31"/>
                                        </p:tgtEl>
                                        <p:attrNameLst>
                                          <p:attrName>style.rotation</p:attrName>
                                        </p:attrNameLst>
                                      </p:cBhvr>
                                      <p:tavLst>
                                        <p:tav tm="0">
                                          <p:val>
                                            <p:fltVal val="360"/>
                                          </p:val>
                                        </p:tav>
                                        <p:tav tm="100000">
                                          <p:val>
                                            <p:fltVal val="0"/>
                                          </p:val>
                                        </p:tav>
                                      </p:tavLst>
                                    </p:anim>
                                    <p:animEffect transition="in" filter="fade">
                                      <p:cBhvr>
                                        <p:cTn id="20" dur="500"/>
                                        <p:tgtEl>
                                          <p:spTgt spid="31"/>
                                        </p:tgtEl>
                                      </p:cBhvr>
                                    </p:animEffect>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42" presetClass="entr" presetSubtype="0" fill="hold" grpId="0" nodeType="afterEffect">
                                  <p:stCondLst>
                                    <p:cond delay="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1000"/>
                                        <p:tgtEl>
                                          <p:spTgt spid="18"/>
                                        </p:tgtEl>
                                      </p:cBhvr>
                                    </p:animEffect>
                                    <p:anim calcmode="lin" valueType="num">
                                      <p:cBhvr>
                                        <p:cTn id="31" dur="1000" fill="hold"/>
                                        <p:tgtEl>
                                          <p:spTgt spid="18"/>
                                        </p:tgtEl>
                                        <p:attrNameLst>
                                          <p:attrName>ppt_x</p:attrName>
                                        </p:attrNameLst>
                                      </p:cBhvr>
                                      <p:tavLst>
                                        <p:tav tm="0">
                                          <p:val>
                                            <p:strVal val="#ppt_x"/>
                                          </p:val>
                                        </p:tav>
                                        <p:tav tm="100000">
                                          <p:val>
                                            <p:strVal val="#ppt_x"/>
                                          </p:val>
                                        </p:tav>
                                      </p:tavLst>
                                    </p:anim>
                                    <p:anim calcmode="lin" valueType="num">
                                      <p:cBhvr>
                                        <p:cTn id="32" dur="1000" fill="hold"/>
                                        <p:tgtEl>
                                          <p:spTgt spid="18"/>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42" presetClass="entr" presetSubtype="0" fill="hold" grpId="0" nodeType="after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anim calcmode="lin" valueType="num">
                                      <p:cBhvr>
                                        <p:cTn id="37" dur="1000" fill="hold"/>
                                        <p:tgtEl>
                                          <p:spTgt spid="20"/>
                                        </p:tgtEl>
                                        <p:attrNameLst>
                                          <p:attrName>ppt_x</p:attrName>
                                        </p:attrNameLst>
                                      </p:cBhvr>
                                      <p:tavLst>
                                        <p:tav tm="0">
                                          <p:val>
                                            <p:strVal val="#ppt_x"/>
                                          </p:val>
                                        </p:tav>
                                        <p:tav tm="100000">
                                          <p:val>
                                            <p:strVal val="#ppt_x"/>
                                          </p:val>
                                        </p:tav>
                                      </p:tavLst>
                                    </p:anim>
                                    <p:anim calcmode="lin" valueType="num">
                                      <p:cBhvr>
                                        <p:cTn id="38" dur="1000" fill="hold"/>
                                        <p:tgtEl>
                                          <p:spTgt spid="20"/>
                                        </p:tgtEl>
                                        <p:attrNameLst>
                                          <p:attrName>ppt_y</p:attrName>
                                        </p:attrNameLst>
                                      </p:cBhvr>
                                      <p:tavLst>
                                        <p:tav tm="0">
                                          <p:val>
                                            <p:strVal val="#ppt_y+.1"/>
                                          </p:val>
                                        </p:tav>
                                        <p:tav tm="100000">
                                          <p:val>
                                            <p:strVal val="#ppt_y"/>
                                          </p:val>
                                        </p:tav>
                                      </p:tavLst>
                                    </p:anim>
                                  </p:childTnLst>
                                </p:cTn>
                              </p:par>
                            </p:childTnLst>
                          </p:cTn>
                        </p:par>
                        <p:par>
                          <p:cTn id="39" fill="hold">
                            <p:stCondLst>
                              <p:cond delay="4750"/>
                            </p:stCondLst>
                            <p:childTnLst>
                              <p:par>
                                <p:cTn id="40" presetID="42" presetClass="entr" presetSubtype="0" fill="hold" grpId="0" nodeType="afterEffect">
                                  <p:stCondLst>
                                    <p:cond delay="0"/>
                                  </p:stCondLst>
                                  <p:childTnLst>
                                    <p:set>
                                      <p:cBhvr>
                                        <p:cTn id="41" dur="1" fill="hold">
                                          <p:stCondLst>
                                            <p:cond delay="0"/>
                                          </p:stCondLst>
                                        </p:cTn>
                                        <p:tgtEl>
                                          <p:spTgt spid="23"/>
                                        </p:tgtEl>
                                        <p:attrNameLst>
                                          <p:attrName>style.visibility</p:attrName>
                                        </p:attrNameLst>
                                      </p:cBhvr>
                                      <p:to>
                                        <p:strVal val="visible"/>
                                      </p:to>
                                    </p:set>
                                    <p:animEffect transition="in" filter="fade">
                                      <p:cBhvr>
                                        <p:cTn id="42" dur="1000"/>
                                        <p:tgtEl>
                                          <p:spTgt spid="23"/>
                                        </p:tgtEl>
                                      </p:cBhvr>
                                    </p:animEffect>
                                    <p:anim calcmode="lin" valueType="num">
                                      <p:cBhvr>
                                        <p:cTn id="43" dur="1000" fill="hold"/>
                                        <p:tgtEl>
                                          <p:spTgt spid="23"/>
                                        </p:tgtEl>
                                        <p:attrNameLst>
                                          <p:attrName>ppt_x</p:attrName>
                                        </p:attrNameLst>
                                      </p:cBhvr>
                                      <p:tavLst>
                                        <p:tav tm="0">
                                          <p:val>
                                            <p:strVal val="#ppt_x"/>
                                          </p:val>
                                        </p:tav>
                                        <p:tav tm="100000">
                                          <p:val>
                                            <p:strVal val="#ppt_x"/>
                                          </p:val>
                                        </p:tav>
                                      </p:tavLst>
                                    </p:anim>
                                    <p:anim calcmode="lin" valueType="num">
                                      <p:cBhvr>
                                        <p:cTn id="44" dur="1000" fill="hold"/>
                                        <p:tgtEl>
                                          <p:spTgt spid="23"/>
                                        </p:tgtEl>
                                        <p:attrNameLst>
                                          <p:attrName>ppt_y</p:attrName>
                                        </p:attrNameLst>
                                      </p:cBhvr>
                                      <p:tavLst>
                                        <p:tav tm="0">
                                          <p:val>
                                            <p:strVal val="#ppt_y+.1"/>
                                          </p:val>
                                        </p:tav>
                                        <p:tav tm="100000">
                                          <p:val>
                                            <p:strVal val="#ppt_y"/>
                                          </p:val>
                                        </p:tav>
                                      </p:tavLst>
                                    </p:anim>
                                  </p:childTnLst>
                                </p:cTn>
                              </p:par>
                            </p:childTnLst>
                          </p:cTn>
                        </p:par>
                        <p:par>
                          <p:cTn id="45" fill="hold">
                            <p:stCondLst>
                              <p:cond delay="5750"/>
                            </p:stCondLst>
                            <p:childTnLst>
                              <p:par>
                                <p:cTn id="46" presetID="42" presetClass="entr" presetSubtype="0" fill="hold" grpId="0" nodeType="afterEffect">
                                  <p:stCondLst>
                                    <p:cond delay="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1000"/>
                                        <p:tgtEl>
                                          <p:spTgt spid="22"/>
                                        </p:tgtEl>
                                      </p:cBhvr>
                                    </p:animEffect>
                                    <p:anim calcmode="lin" valueType="num">
                                      <p:cBhvr>
                                        <p:cTn id="49" dur="1000" fill="hold"/>
                                        <p:tgtEl>
                                          <p:spTgt spid="22"/>
                                        </p:tgtEl>
                                        <p:attrNameLst>
                                          <p:attrName>ppt_x</p:attrName>
                                        </p:attrNameLst>
                                      </p:cBhvr>
                                      <p:tavLst>
                                        <p:tav tm="0">
                                          <p:val>
                                            <p:strVal val="#ppt_x"/>
                                          </p:val>
                                        </p:tav>
                                        <p:tav tm="100000">
                                          <p:val>
                                            <p:strVal val="#ppt_x"/>
                                          </p:val>
                                        </p:tav>
                                      </p:tavLst>
                                    </p:anim>
                                    <p:anim calcmode="lin" valueType="num">
                                      <p:cBhvr>
                                        <p:cTn id="50" dur="1000" fill="hold"/>
                                        <p:tgtEl>
                                          <p:spTgt spid="22"/>
                                        </p:tgtEl>
                                        <p:attrNameLst>
                                          <p:attrName>ppt_y</p:attrName>
                                        </p:attrNameLst>
                                      </p:cBhvr>
                                      <p:tavLst>
                                        <p:tav tm="0">
                                          <p:val>
                                            <p:strVal val="#ppt_y+.1"/>
                                          </p:val>
                                        </p:tav>
                                        <p:tav tm="100000">
                                          <p:val>
                                            <p:strVal val="#ppt_y"/>
                                          </p:val>
                                        </p:tav>
                                      </p:tavLst>
                                    </p:anim>
                                  </p:childTnLst>
                                </p:cTn>
                              </p:par>
                            </p:childTnLst>
                          </p:cTn>
                        </p:par>
                        <p:par>
                          <p:cTn id="51" fill="hold">
                            <p:stCondLst>
                              <p:cond delay="6750"/>
                            </p:stCondLst>
                            <p:childTnLst>
                              <p:par>
                                <p:cTn id="52" presetID="42" presetClass="entr" presetSubtype="0" fill="hold" grpId="0" nodeType="afterEffect">
                                  <p:stCondLst>
                                    <p:cond delay="0"/>
                                  </p:stCondLst>
                                  <p:childTnLst>
                                    <p:set>
                                      <p:cBhvr>
                                        <p:cTn id="53" dur="1" fill="hold">
                                          <p:stCondLst>
                                            <p:cond delay="0"/>
                                          </p:stCondLst>
                                        </p:cTn>
                                        <p:tgtEl>
                                          <p:spTgt spid="21"/>
                                        </p:tgtEl>
                                        <p:attrNameLst>
                                          <p:attrName>style.visibility</p:attrName>
                                        </p:attrNameLst>
                                      </p:cBhvr>
                                      <p:to>
                                        <p:strVal val="visible"/>
                                      </p:to>
                                    </p:set>
                                    <p:animEffect transition="in" filter="fade">
                                      <p:cBhvr>
                                        <p:cTn id="54" dur="1000"/>
                                        <p:tgtEl>
                                          <p:spTgt spid="21"/>
                                        </p:tgtEl>
                                      </p:cBhvr>
                                    </p:animEffect>
                                    <p:anim calcmode="lin" valueType="num">
                                      <p:cBhvr>
                                        <p:cTn id="55" dur="1000" fill="hold"/>
                                        <p:tgtEl>
                                          <p:spTgt spid="21"/>
                                        </p:tgtEl>
                                        <p:attrNameLst>
                                          <p:attrName>ppt_x</p:attrName>
                                        </p:attrNameLst>
                                      </p:cBhvr>
                                      <p:tavLst>
                                        <p:tav tm="0">
                                          <p:val>
                                            <p:strVal val="#ppt_x"/>
                                          </p:val>
                                        </p:tav>
                                        <p:tav tm="100000">
                                          <p:val>
                                            <p:strVal val="#ppt_x"/>
                                          </p:val>
                                        </p:tav>
                                      </p:tavLst>
                                    </p:anim>
                                    <p:anim calcmode="lin" valueType="num">
                                      <p:cBhvr>
                                        <p:cTn id="56" dur="1000" fill="hold"/>
                                        <p:tgtEl>
                                          <p:spTgt spid="21"/>
                                        </p:tgtEl>
                                        <p:attrNameLst>
                                          <p:attrName>ppt_y</p:attrName>
                                        </p:attrNameLst>
                                      </p:cBhvr>
                                      <p:tavLst>
                                        <p:tav tm="0">
                                          <p:val>
                                            <p:strVal val="#ppt_y+.1"/>
                                          </p:val>
                                        </p:tav>
                                        <p:tav tm="100000">
                                          <p:val>
                                            <p:strVal val="#ppt_y"/>
                                          </p:val>
                                        </p:tav>
                                      </p:tavLst>
                                    </p:anim>
                                  </p:childTnLst>
                                </p:cTn>
                              </p:par>
                            </p:childTnLst>
                          </p:cTn>
                        </p:par>
                        <p:par>
                          <p:cTn id="57" fill="hold">
                            <p:stCondLst>
                              <p:cond delay="7750"/>
                            </p:stCondLst>
                            <p:childTnLst>
                              <p:par>
                                <p:cTn id="58" presetID="42"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1000"/>
                                        <p:tgtEl>
                                          <p:spTgt spid="19"/>
                                        </p:tgtEl>
                                      </p:cBhvr>
                                    </p:animEffect>
                                    <p:anim calcmode="lin" valueType="num">
                                      <p:cBhvr>
                                        <p:cTn id="61" dur="1000" fill="hold"/>
                                        <p:tgtEl>
                                          <p:spTgt spid="19"/>
                                        </p:tgtEl>
                                        <p:attrNameLst>
                                          <p:attrName>ppt_x</p:attrName>
                                        </p:attrNameLst>
                                      </p:cBhvr>
                                      <p:tavLst>
                                        <p:tav tm="0">
                                          <p:val>
                                            <p:strVal val="#ppt_x"/>
                                          </p:val>
                                        </p:tav>
                                        <p:tav tm="100000">
                                          <p:val>
                                            <p:strVal val="#ppt_x"/>
                                          </p:val>
                                        </p:tav>
                                      </p:tavLst>
                                    </p:anim>
                                    <p:anim calcmode="lin" valueType="num">
                                      <p:cBhvr>
                                        <p:cTn id="62" dur="1000" fill="hold"/>
                                        <p:tgtEl>
                                          <p:spTgt spid="19"/>
                                        </p:tgtEl>
                                        <p:attrNameLst>
                                          <p:attrName>ppt_y</p:attrName>
                                        </p:attrNameLst>
                                      </p:cBhvr>
                                      <p:tavLst>
                                        <p:tav tm="0">
                                          <p:val>
                                            <p:strVal val="#ppt_y+.1"/>
                                          </p:val>
                                        </p:tav>
                                        <p:tav tm="100000">
                                          <p:val>
                                            <p:strVal val="#ppt_y"/>
                                          </p:val>
                                        </p:tav>
                                      </p:tavLst>
                                    </p:anim>
                                  </p:childTnLst>
                                </p:cTn>
                              </p:par>
                            </p:childTnLst>
                          </p:cTn>
                        </p:par>
                        <p:par>
                          <p:cTn id="63" fill="hold">
                            <p:stCondLst>
                              <p:cond delay="8750"/>
                            </p:stCondLst>
                            <p:childTnLst>
                              <p:par>
                                <p:cTn id="64" presetID="42" presetClass="entr" presetSubtype="0" fill="hold" grpId="0" nodeType="after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1000"/>
                                        <p:tgtEl>
                                          <p:spTgt spid="25"/>
                                        </p:tgtEl>
                                      </p:cBhvr>
                                    </p:animEffect>
                                    <p:anim calcmode="lin" valueType="num">
                                      <p:cBhvr>
                                        <p:cTn id="67" dur="1000" fill="hold"/>
                                        <p:tgtEl>
                                          <p:spTgt spid="25"/>
                                        </p:tgtEl>
                                        <p:attrNameLst>
                                          <p:attrName>ppt_x</p:attrName>
                                        </p:attrNameLst>
                                      </p:cBhvr>
                                      <p:tavLst>
                                        <p:tav tm="0">
                                          <p:val>
                                            <p:strVal val="#ppt_x"/>
                                          </p:val>
                                        </p:tav>
                                        <p:tav tm="100000">
                                          <p:val>
                                            <p:strVal val="#ppt_x"/>
                                          </p:val>
                                        </p:tav>
                                      </p:tavLst>
                                    </p:anim>
                                    <p:anim calcmode="lin" valueType="num">
                                      <p:cBhvr>
                                        <p:cTn id="68" dur="1000" fill="hold"/>
                                        <p:tgtEl>
                                          <p:spTgt spid="25"/>
                                        </p:tgtEl>
                                        <p:attrNameLst>
                                          <p:attrName>ppt_y</p:attrName>
                                        </p:attrNameLst>
                                      </p:cBhvr>
                                      <p:tavLst>
                                        <p:tav tm="0">
                                          <p:val>
                                            <p:strVal val="#ppt_y+.1"/>
                                          </p:val>
                                        </p:tav>
                                        <p:tav tm="100000">
                                          <p:val>
                                            <p:strVal val="#ppt_y"/>
                                          </p:val>
                                        </p:tav>
                                      </p:tavLst>
                                    </p:anim>
                                  </p:childTnLst>
                                </p:cTn>
                              </p:par>
                            </p:childTnLst>
                          </p:cTn>
                        </p:par>
                        <p:par>
                          <p:cTn id="69" fill="hold">
                            <p:stCondLst>
                              <p:cond delay="9750"/>
                            </p:stCondLst>
                            <p:childTnLst>
                              <p:par>
                                <p:cTn id="70" presetID="42" presetClass="entr" presetSubtype="0" fill="hold" grpId="0" nodeType="after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1000"/>
                                        <p:tgtEl>
                                          <p:spTgt spid="24"/>
                                        </p:tgtEl>
                                      </p:cBhvr>
                                    </p:animEffect>
                                    <p:anim calcmode="lin" valueType="num">
                                      <p:cBhvr>
                                        <p:cTn id="73" dur="1000" fill="hold"/>
                                        <p:tgtEl>
                                          <p:spTgt spid="24"/>
                                        </p:tgtEl>
                                        <p:attrNameLst>
                                          <p:attrName>ppt_x</p:attrName>
                                        </p:attrNameLst>
                                      </p:cBhvr>
                                      <p:tavLst>
                                        <p:tav tm="0">
                                          <p:val>
                                            <p:strVal val="#ppt_x"/>
                                          </p:val>
                                        </p:tav>
                                        <p:tav tm="100000">
                                          <p:val>
                                            <p:strVal val="#ppt_x"/>
                                          </p:val>
                                        </p:tav>
                                      </p:tavLst>
                                    </p:anim>
                                    <p:anim calcmode="lin" valueType="num">
                                      <p:cBhvr>
                                        <p:cTn id="74" dur="1000" fill="hold"/>
                                        <p:tgtEl>
                                          <p:spTgt spid="24"/>
                                        </p:tgtEl>
                                        <p:attrNameLst>
                                          <p:attrName>ppt_y</p:attrName>
                                        </p:attrNameLst>
                                      </p:cBhvr>
                                      <p:tavLst>
                                        <p:tav tm="0">
                                          <p:val>
                                            <p:strVal val="#ppt_y+.1"/>
                                          </p:val>
                                        </p:tav>
                                        <p:tav tm="100000">
                                          <p:val>
                                            <p:strVal val="#ppt_y"/>
                                          </p:val>
                                        </p:tav>
                                      </p:tavLst>
                                    </p:anim>
                                  </p:childTnLst>
                                </p:cTn>
                              </p:par>
                            </p:childTnLst>
                          </p:cTn>
                        </p:par>
                        <p:par>
                          <p:cTn id="75" fill="hold">
                            <p:stCondLst>
                              <p:cond delay="10750"/>
                            </p:stCondLst>
                            <p:childTnLst>
                              <p:par>
                                <p:cTn id="76" presetID="22" presetClass="entr" presetSubtype="4" fill="hold" grpId="0" nodeType="afterEffect">
                                  <p:stCondLst>
                                    <p:cond delay="0"/>
                                  </p:stCondLst>
                                  <p:childTnLst>
                                    <p:set>
                                      <p:cBhvr>
                                        <p:cTn id="77" dur="1" fill="hold">
                                          <p:stCondLst>
                                            <p:cond delay="0"/>
                                          </p:stCondLst>
                                        </p:cTn>
                                        <p:tgtEl>
                                          <p:spTgt spid="28"/>
                                        </p:tgtEl>
                                        <p:attrNameLst>
                                          <p:attrName>style.visibility</p:attrName>
                                        </p:attrNameLst>
                                      </p:cBhvr>
                                      <p:to>
                                        <p:strVal val="visible"/>
                                      </p:to>
                                    </p:set>
                                    <p:animEffect transition="in" filter="wipe(down)">
                                      <p:cBhvr>
                                        <p:cTn id="78" dur="500"/>
                                        <p:tgtEl>
                                          <p:spTgt spid="28"/>
                                        </p:tgtEl>
                                      </p:cBhvr>
                                    </p:animEffect>
                                  </p:childTnLst>
                                </p:cTn>
                              </p:par>
                            </p:childTnLst>
                          </p:cTn>
                        </p:par>
                        <p:par>
                          <p:cTn id="79" fill="hold">
                            <p:stCondLst>
                              <p:cond delay="11250"/>
                            </p:stCondLst>
                            <p:childTnLst>
                              <p:par>
                                <p:cTn id="80" presetID="16" presetClass="entr" presetSubtype="21" fill="hold" grpId="0" nodeType="afterEffect">
                                  <p:stCondLst>
                                    <p:cond delay="0"/>
                                  </p:stCondLst>
                                  <p:childTnLst>
                                    <p:set>
                                      <p:cBhvr>
                                        <p:cTn id="81" dur="1" fill="hold">
                                          <p:stCondLst>
                                            <p:cond delay="0"/>
                                          </p:stCondLst>
                                        </p:cTn>
                                        <p:tgtEl>
                                          <p:spTgt spid="26"/>
                                        </p:tgtEl>
                                        <p:attrNameLst>
                                          <p:attrName>style.visibility</p:attrName>
                                        </p:attrNameLst>
                                      </p:cBhvr>
                                      <p:to>
                                        <p:strVal val="visible"/>
                                      </p:to>
                                    </p:set>
                                    <p:animEffect transition="in" filter="barn(inVertical)">
                                      <p:cBhvr>
                                        <p:cTn id="82" dur="500"/>
                                        <p:tgtEl>
                                          <p:spTgt spid="26"/>
                                        </p:tgtEl>
                                      </p:cBhvr>
                                    </p:animEffect>
                                  </p:childTnLst>
                                </p:cTn>
                              </p:par>
                            </p:childTnLst>
                          </p:cTn>
                        </p:par>
                        <p:par>
                          <p:cTn id="83" fill="hold">
                            <p:stCondLst>
                              <p:cond delay="11750"/>
                            </p:stCondLst>
                            <p:childTnLst>
                              <p:par>
                                <p:cTn id="84" presetID="42" presetClass="entr" presetSubtype="0" fill="hold" grpId="0" nodeType="afterEffect">
                                  <p:stCondLst>
                                    <p:cond delay="0"/>
                                  </p:stCondLst>
                                  <p:childTnLst>
                                    <p:set>
                                      <p:cBhvr>
                                        <p:cTn id="85" dur="1" fill="hold">
                                          <p:stCondLst>
                                            <p:cond delay="0"/>
                                          </p:stCondLst>
                                        </p:cTn>
                                        <p:tgtEl>
                                          <p:spTgt spid="27"/>
                                        </p:tgtEl>
                                        <p:attrNameLst>
                                          <p:attrName>style.visibility</p:attrName>
                                        </p:attrNameLst>
                                      </p:cBhvr>
                                      <p:to>
                                        <p:strVal val="visible"/>
                                      </p:to>
                                    </p:set>
                                    <p:animEffect transition="in" filter="fade">
                                      <p:cBhvr>
                                        <p:cTn id="86" dur="1000"/>
                                        <p:tgtEl>
                                          <p:spTgt spid="27"/>
                                        </p:tgtEl>
                                      </p:cBhvr>
                                    </p:animEffect>
                                    <p:anim calcmode="lin" valueType="num">
                                      <p:cBhvr>
                                        <p:cTn id="87" dur="1000" fill="hold"/>
                                        <p:tgtEl>
                                          <p:spTgt spid="27"/>
                                        </p:tgtEl>
                                        <p:attrNameLst>
                                          <p:attrName>ppt_x</p:attrName>
                                        </p:attrNameLst>
                                      </p:cBhvr>
                                      <p:tavLst>
                                        <p:tav tm="0">
                                          <p:val>
                                            <p:strVal val="#ppt_x"/>
                                          </p:val>
                                        </p:tav>
                                        <p:tav tm="100000">
                                          <p:val>
                                            <p:strVal val="#ppt_x"/>
                                          </p:val>
                                        </p:tav>
                                      </p:tavLst>
                                    </p:anim>
                                    <p:anim calcmode="lin" valueType="num">
                                      <p:cBhvr>
                                        <p:cTn id="88"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27" grpId="0"/>
      <p:bldP spid="28" grpId="0" animBg="1"/>
      <p:bldP spid="29" grpId="0" animBg="1"/>
      <p:bldP spid="30" grpId="0" animBg="1"/>
      <p:bldP spid="31"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rot="16200000">
            <a:off x="1592646" y="-326509"/>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0" name="矩形 29"/>
          <p:cNvSpPr/>
          <p:nvPr/>
        </p:nvSpPr>
        <p:spPr bwMode="auto">
          <a:xfrm>
            <a:off x="189992" y="896566"/>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1" name="文本框 28"/>
          <p:cNvSpPr>
            <a:spLocks noChangeArrowheads="1"/>
          </p:cNvSpPr>
          <p:nvPr/>
        </p:nvSpPr>
        <p:spPr bwMode="auto">
          <a:xfrm>
            <a:off x="497968" y="977877"/>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计划阶段实施</a:t>
            </a:r>
            <a:endParaRPr lang="zh-CN" altLang="en-US" b="1" dirty="0">
              <a:solidFill>
                <a:srgbClr val="262626"/>
              </a:solidFill>
              <a:latin typeface="微软雅黑" pitchFamily="34" charset="-122"/>
              <a:ea typeface="微软雅黑" pitchFamily="34" charset="-122"/>
              <a:sym typeface="微软雅黑" pitchFamily="34" charset="-122"/>
            </a:endParaRPr>
          </a:p>
        </p:txBody>
      </p:sp>
      <p:sp>
        <p:nvSpPr>
          <p:cNvPr id="32" name="任意多边形 31"/>
          <p:cNvSpPr/>
          <p:nvPr/>
        </p:nvSpPr>
        <p:spPr>
          <a:xfrm>
            <a:off x="-24056" y="3001641"/>
            <a:ext cx="9177704" cy="953927"/>
          </a:xfrm>
          <a:custGeom>
            <a:avLst/>
            <a:gdLst>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32365 h 1078137"/>
              <a:gd name="connsiteX1" fmla="*/ 3593431 w 12721389"/>
              <a:gd name="connsiteY1" fmla="*/ 51102 h 1078137"/>
              <a:gd name="connsiteX2" fmla="*/ 7908758 w 12721389"/>
              <a:gd name="connsiteY2" fmla="*/ 1077797 h 1078137"/>
              <a:gd name="connsiteX3" fmla="*/ 11774905 w 12721389"/>
              <a:gd name="connsiteY3" fmla="*/ 163397 h 1078137"/>
              <a:gd name="connsiteX4" fmla="*/ 12721389 w 12721389"/>
              <a:gd name="connsiteY4" fmla="*/ 35060 h 1078137"/>
              <a:gd name="connsiteX0" fmla="*/ 0 w 12721389"/>
              <a:gd name="connsiteY0" fmla="*/ 503854 h 1049626"/>
              <a:gd name="connsiteX1" fmla="*/ 3593431 w 12721389"/>
              <a:gd name="connsiteY1" fmla="*/ 22591 h 1049626"/>
              <a:gd name="connsiteX2" fmla="*/ 7908758 w 12721389"/>
              <a:gd name="connsiteY2" fmla="*/ 1049286 h 1049626"/>
              <a:gd name="connsiteX3" fmla="*/ 11774905 w 12721389"/>
              <a:gd name="connsiteY3" fmla="*/ 134886 h 1049626"/>
              <a:gd name="connsiteX4" fmla="*/ 12721389 w 12721389"/>
              <a:gd name="connsiteY4" fmla="*/ 6549 h 1049626"/>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4197"/>
              <a:gd name="connsiteX1" fmla="*/ 3593431 w 12368463"/>
              <a:gd name="connsiteY1" fmla="*/ 17170 h 1044197"/>
              <a:gd name="connsiteX2" fmla="*/ 7908758 w 12368463"/>
              <a:gd name="connsiteY2" fmla="*/ 1043865 h 1044197"/>
              <a:gd name="connsiteX3" fmla="*/ 11774905 w 12368463"/>
              <a:gd name="connsiteY3" fmla="*/ 129465 h 1044197"/>
              <a:gd name="connsiteX4" fmla="*/ 12368463 w 12368463"/>
              <a:gd name="connsiteY4" fmla="*/ 113423 h 1044197"/>
              <a:gd name="connsiteX0" fmla="*/ 0 w 12368463"/>
              <a:gd name="connsiteY0" fmla="*/ 498433 h 1045860"/>
              <a:gd name="connsiteX1" fmla="*/ 3593431 w 12368463"/>
              <a:gd name="connsiteY1" fmla="*/ 17170 h 1045860"/>
              <a:gd name="connsiteX2" fmla="*/ 7908758 w 12368463"/>
              <a:gd name="connsiteY2" fmla="*/ 1043865 h 1045860"/>
              <a:gd name="connsiteX3" fmla="*/ 11357810 w 12368463"/>
              <a:gd name="connsiteY3" fmla="*/ 273844 h 1045860"/>
              <a:gd name="connsiteX4" fmla="*/ 12368463 w 12368463"/>
              <a:gd name="connsiteY4" fmla="*/ 113423 h 1045860"/>
              <a:gd name="connsiteX0" fmla="*/ 0 w 12368463"/>
              <a:gd name="connsiteY0" fmla="*/ 503294 h 1146765"/>
              <a:gd name="connsiteX1" fmla="*/ 3593431 w 12368463"/>
              <a:gd name="connsiteY1" fmla="*/ 22031 h 1146765"/>
              <a:gd name="connsiteX2" fmla="*/ 8855242 w 12368463"/>
              <a:gd name="connsiteY2" fmla="*/ 1144979 h 1146765"/>
              <a:gd name="connsiteX3" fmla="*/ 11357810 w 12368463"/>
              <a:gd name="connsiteY3" fmla="*/ 278705 h 1146765"/>
              <a:gd name="connsiteX4" fmla="*/ 12368463 w 12368463"/>
              <a:gd name="connsiteY4" fmla="*/ 118284 h 1146765"/>
              <a:gd name="connsiteX0" fmla="*/ 0 w 12368463"/>
              <a:gd name="connsiteY0" fmla="*/ 503294 h 1157827"/>
              <a:gd name="connsiteX1" fmla="*/ 3593431 w 12368463"/>
              <a:gd name="connsiteY1" fmla="*/ 22031 h 1157827"/>
              <a:gd name="connsiteX2" fmla="*/ 8855242 w 12368463"/>
              <a:gd name="connsiteY2" fmla="*/ 1144979 h 1157827"/>
              <a:gd name="connsiteX3" fmla="*/ 11357810 w 12368463"/>
              <a:gd name="connsiteY3" fmla="*/ 599547 h 1157827"/>
              <a:gd name="connsiteX4" fmla="*/ 12368463 w 12368463"/>
              <a:gd name="connsiteY4" fmla="*/ 118284 h 1157827"/>
              <a:gd name="connsiteX0" fmla="*/ 0 w 12368463"/>
              <a:gd name="connsiteY0" fmla="*/ 503294 h 1161527"/>
              <a:gd name="connsiteX1" fmla="*/ 3593431 w 12368463"/>
              <a:gd name="connsiteY1" fmla="*/ 22031 h 1161527"/>
              <a:gd name="connsiteX2" fmla="*/ 8855242 w 12368463"/>
              <a:gd name="connsiteY2" fmla="*/ 1144979 h 1161527"/>
              <a:gd name="connsiteX3" fmla="*/ 11357810 w 12368463"/>
              <a:gd name="connsiteY3" fmla="*/ 599547 h 1161527"/>
              <a:gd name="connsiteX4" fmla="*/ 12368463 w 12368463"/>
              <a:gd name="connsiteY4" fmla="*/ 118284 h 1161527"/>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855242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57530"/>
              <a:gd name="connsiteX1" fmla="*/ 3593431 w 12609094"/>
              <a:gd name="connsiteY1" fmla="*/ 22031 h 1157530"/>
              <a:gd name="connsiteX2" fmla="*/ 8678779 w 12609094"/>
              <a:gd name="connsiteY2" fmla="*/ 1144979 h 1157530"/>
              <a:gd name="connsiteX3" fmla="*/ 11357810 w 12609094"/>
              <a:gd name="connsiteY3" fmla="*/ 599547 h 1157530"/>
              <a:gd name="connsiteX4" fmla="*/ 12609094 w 12609094"/>
              <a:gd name="connsiteY4" fmla="*/ 198494 h 1157530"/>
              <a:gd name="connsiteX0" fmla="*/ 0 w 12609094"/>
              <a:gd name="connsiteY0" fmla="*/ 503294 h 1145790"/>
              <a:gd name="connsiteX1" fmla="*/ 3593431 w 12609094"/>
              <a:gd name="connsiteY1" fmla="*/ 22031 h 1145790"/>
              <a:gd name="connsiteX2" fmla="*/ 8678779 w 12609094"/>
              <a:gd name="connsiteY2" fmla="*/ 1144979 h 1145790"/>
              <a:gd name="connsiteX3" fmla="*/ 12609094 w 12609094"/>
              <a:gd name="connsiteY3" fmla="*/ 198494 h 1145790"/>
              <a:gd name="connsiteX0" fmla="*/ 0 w 12609094"/>
              <a:gd name="connsiteY0" fmla="*/ 458098 h 1100219"/>
              <a:gd name="connsiteX1" fmla="*/ 4010526 w 12609094"/>
              <a:gd name="connsiteY1" fmla="*/ 24961 h 1100219"/>
              <a:gd name="connsiteX2" fmla="*/ 8678779 w 12609094"/>
              <a:gd name="connsiteY2" fmla="*/ 1099783 h 1100219"/>
              <a:gd name="connsiteX3" fmla="*/ 12609094 w 12609094"/>
              <a:gd name="connsiteY3" fmla="*/ 153298 h 1100219"/>
              <a:gd name="connsiteX0" fmla="*/ 0 w 12609094"/>
              <a:gd name="connsiteY0" fmla="*/ 459006 h 1117160"/>
              <a:gd name="connsiteX1" fmla="*/ 4010526 w 12609094"/>
              <a:gd name="connsiteY1" fmla="*/ 25869 h 1117160"/>
              <a:gd name="connsiteX2" fmla="*/ 8999621 w 12609094"/>
              <a:gd name="connsiteY2" fmla="*/ 1116733 h 1117160"/>
              <a:gd name="connsiteX3" fmla="*/ 12609094 w 12609094"/>
              <a:gd name="connsiteY3" fmla="*/ 154206 h 1117160"/>
              <a:gd name="connsiteX0" fmla="*/ 0 w 12288251"/>
              <a:gd name="connsiteY0" fmla="*/ 459006 h 1118949"/>
              <a:gd name="connsiteX1" fmla="*/ 4010526 w 12288251"/>
              <a:gd name="connsiteY1" fmla="*/ 25869 h 1118949"/>
              <a:gd name="connsiteX2" fmla="*/ 8999621 w 12288251"/>
              <a:gd name="connsiteY2" fmla="*/ 1116733 h 1118949"/>
              <a:gd name="connsiteX3" fmla="*/ 12288251 w 12288251"/>
              <a:gd name="connsiteY3" fmla="*/ 298585 h 1118949"/>
              <a:gd name="connsiteX0" fmla="*/ 0 w 12288251"/>
              <a:gd name="connsiteY0" fmla="*/ 459006 h 1119678"/>
              <a:gd name="connsiteX1" fmla="*/ 4010526 w 12288251"/>
              <a:gd name="connsiteY1" fmla="*/ 25869 h 1119678"/>
              <a:gd name="connsiteX2" fmla="*/ 8999621 w 12288251"/>
              <a:gd name="connsiteY2" fmla="*/ 1116733 h 1119678"/>
              <a:gd name="connsiteX3" fmla="*/ 12288251 w 12288251"/>
              <a:gd name="connsiteY3" fmla="*/ 298585 h 1119678"/>
              <a:gd name="connsiteX0" fmla="*/ 0 w 12336378"/>
              <a:gd name="connsiteY0" fmla="*/ 459006 h 1119678"/>
              <a:gd name="connsiteX1" fmla="*/ 4010526 w 12336378"/>
              <a:gd name="connsiteY1" fmla="*/ 25869 h 1119678"/>
              <a:gd name="connsiteX2" fmla="*/ 8999621 w 12336378"/>
              <a:gd name="connsiteY2" fmla="*/ 1116733 h 1119678"/>
              <a:gd name="connsiteX3" fmla="*/ 12336378 w 12336378"/>
              <a:gd name="connsiteY3" fmla="*/ 298585 h 1119678"/>
              <a:gd name="connsiteX0" fmla="*/ 0 w 12336378"/>
              <a:gd name="connsiteY0" fmla="*/ 459006 h 1119864"/>
              <a:gd name="connsiteX1" fmla="*/ 4010526 w 12336378"/>
              <a:gd name="connsiteY1" fmla="*/ 25869 h 1119864"/>
              <a:gd name="connsiteX2" fmla="*/ 8999621 w 12336378"/>
              <a:gd name="connsiteY2" fmla="*/ 1116733 h 1119864"/>
              <a:gd name="connsiteX3" fmla="*/ 12336378 w 12336378"/>
              <a:gd name="connsiteY3" fmla="*/ 298585 h 1119864"/>
              <a:gd name="connsiteX0" fmla="*/ 0 w 12336378"/>
              <a:gd name="connsiteY0" fmla="*/ 459920 h 1136723"/>
              <a:gd name="connsiteX1" fmla="*/ 4010526 w 12336378"/>
              <a:gd name="connsiteY1" fmla="*/ 26783 h 1136723"/>
              <a:gd name="connsiteX2" fmla="*/ 9160042 w 12336378"/>
              <a:gd name="connsiteY2" fmla="*/ 1133689 h 1136723"/>
              <a:gd name="connsiteX3" fmla="*/ 12336378 w 12336378"/>
              <a:gd name="connsiteY3" fmla="*/ 299499 h 1136723"/>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7372"/>
              <a:gd name="connsiteX1" fmla="*/ 3930315 w 12336378"/>
              <a:gd name="connsiteY1" fmla="*/ 24662 h 1167372"/>
              <a:gd name="connsiteX2" fmla="*/ 9160042 w 12336378"/>
              <a:gd name="connsiteY2" fmla="*/ 1163652 h 1167372"/>
              <a:gd name="connsiteX3" fmla="*/ 12336378 w 12336378"/>
              <a:gd name="connsiteY3" fmla="*/ 329462 h 1167372"/>
              <a:gd name="connsiteX0" fmla="*/ 0 w 12336378"/>
              <a:gd name="connsiteY0" fmla="*/ 489883 h 1166384"/>
              <a:gd name="connsiteX1" fmla="*/ 3930315 w 12336378"/>
              <a:gd name="connsiteY1" fmla="*/ 24662 h 1166384"/>
              <a:gd name="connsiteX2" fmla="*/ 9160042 w 12336378"/>
              <a:gd name="connsiteY2" fmla="*/ 1163652 h 1166384"/>
              <a:gd name="connsiteX3" fmla="*/ 12336378 w 12336378"/>
              <a:gd name="connsiteY3" fmla="*/ 329462 h 1166384"/>
              <a:gd name="connsiteX0" fmla="*/ 0 w 12256167"/>
              <a:gd name="connsiteY0" fmla="*/ 489883 h 1168885"/>
              <a:gd name="connsiteX1" fmla="*/ 3930315 w 12256167"/>
              <a:gd name="connsiteY1" fmla="*/ 24662 h 1168885"/>
              <a:gd name="connsiteX2" fmla="*/ 9160042 w 12256167"/>
              <a:gd name="connsiteY2" fmla="*/ 1163652 h 1168885"/>
              <a:gd name="connsiteX3" fmla="*/ 12256167 w 12256167"/>
              <a:gd name="connsiteY3" fmla="*/ 425715 h 1168885"/>
              <a:gd name="connsiteX0" fmla="*/ 0 w 12240125"/>
              <a:gd name="connsiteY0" fmla="*/ 238646 h 1254532"/>
              <a:gd name="connsiteX1" fmla="*/ 3914273 w 12240125"/>
              <a:gd name="connsiteY1" fmla="*/ 110309 h 1254532"/>
              <a:gd name="connsiteX2" fmla="*/ 9144000 w 12240125"/>
              <a:gd name="connsiteY2" fmla="*/ 1249299 h 1254532"/>
              <a:gd name="connsiteX3" fmla="*/ 12240125 w 12240125"/>
              <a:gd name="connsiteY3" fmla="*/ 511362 h 1254532"/>
              <a:gd name="connsiteX0" fmla="*/ 0 w 12240125"/>
              <a:gd name="connsiteY0" fmla="*/ 259219 h 1275890"/>
              <a:gd name="connsiteX1" fmla="*/ 3978441 w 12240125"/>
              <a:gd name="connsiteY1" fmla="*/ 98798 h 1275890"/>
              <a:gd name="connsiteX2" fmla="*/ 9144000 w 12240125"/>
              <a:gd name="connsiteY2" fmla="*/ 1269872 h 1275890"/>
              <a:gd name="connsiteX3" fmla="*/ 12240125 w 12240125"/>
              <a:gd name="connsiteY3" fmla="*/ 531935 h 1275890"/>
              <a:gd name="connsiteX0" fmla="*/ 0 w 12240125"/>
              <a:gd name="connsiteY0" fmla="*/ 259219 h 1271902"/>
              <a:gd name="connsiteX1" fmla="*/ 3978441 w 12240125"/>
              <a:gd name="connsiteY1" fmla="*/ 98798 h 1271902"/>
              <a:gd name="connsiteX2" fmla="*/ 9144000 w 12240125"/>
              <a:gd name="connsiteY2" fmla="*/ 1269872 h 1271902"/>
              <a:gd name="connsiteX3" fmla="*/ 12240125 w 12240125"/>
              <a:gd name="connsiteY3" fmla="*/ 531935 h 1271902"/>
              <a:gd name="connsiteX0" fmla="*/ 0 w 12240125"/>
              <a:gd name="connsiteY0" fmla="*/ 259219 h 1271902"/>
              <a:gd name="connsiteX1" fmla="*/ 3978441 w 12240125"/>
              <a:gd name="connsiteY1" fmla="*/ 98798 h 1271902"/>
              <a:gd name="connsiteX2" fmla="*/ 8999621 w 12240125"/>
              <a:gd name="connsiteY2" fmla="*/ 1269872 h 1271902"/>
              <a:gd name="connsiteX3" fmla="*/ 12240125 w 12240125"/>
              <a:gd name="connsiteY3" fmla="*/ 531935 h 1271902"/>
            </a:gdLst>
            <a:ahLst/>
            <a:cxnLst>
              <a:cxn ang="0">
                <a:pos x="connsiteX0" y="connsiteY0"/>
              </a:cxn>
              <a:cxn ang="0">
                <a:pos x="connsiteX1" y="connsiteY1"/>
              </a:cxn>
              <a:cxn ang="0">
                <a:pos x="connsiteX2" y="connsiteY2"/>
              </a:cxn>
              <a:cxn ang="0">
                <a:pos x="connsiteX3" y="connsiteY3"/>
              </a:cxn>
            </a:cxnLst>
            <a:rect l="l" t="t" r="r" b="b"/>
            <a:pathLst>
              <a:path w="12240125" h="1271902">
                <a:moveTo>
                  <a:pt x="0" y="259219"/>
                </a:moveTo>
                <a:cubicBezTo>
                  <a:pt x="1137652" y="-26865"/>
                  <a:pt x="2478504" y="-69644"/>
                  <a:pt x="3978441" y="98798"/>
                </a:cubicBezTo>
                <a:cubicBezTo>
                  <a:pt x="5478378" y="267240"/>
                  <a:pt x="7606632" y="1229768"/>
                  <a:pt x="8999621" y="1269872"/>
                </a:cubicBezTo>
                <a:cubicBezTo>
                  <a:pt x="10392610" y="1309976"/>
                  <a:pt x="11902573" y="745162"/>
                  <a:pt x="12240125" y="531935"/>
                </a:cubicBezTo>
              </a:path>
            </a:pathLst>
          </a:custGeom>
          <a:noFill/>
          <a:ln w="9525" cap="flat" cmpd="sng" algn="ctr">
            <a:solidFill>
              <a:srgbClr val="3F404B"/>
            </a:solidFill>
            <a:prstDash val="dashDot"/>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3" name="矩形 32"/>
          <p:cNvSpPr/>
          <p:nvPr/>
        </p:nvSpPr>
        <p:spPr>
          <a:xfrm>
            <a:off x="457937" y="3268805"/>
            <a:ext cx="1549106" cy="1001795"/>
          </a:xfrm>
          <a:prstGeom prst="rect">
            <a:avLst/>
          </a:prstGeom>
        </p:spPr>
        <p:txBody>
          <a:bodyPr wrap="none" lIns="68562" tIns="34281" rIns="68562" bIns="34281">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srgbClr val="000000">
                    <a:lumMod val="65000"/>
                    <a:lumOff val="35000"/>
                  </a:srgbClr>
                </a:solidFill>
                <a:effectLst/>
                <a:uLnTx/>
                <a:uFillTx/>
                <a:latin typeface="Impact MT Std" pitchFamily="34" charset="0"/>
                <a:ea typeface="微软雅黑" panose="020B0503020204020204" pitchFamily="34" charset="-122"/>
                <a:cs typeface="Times New Roman" panose="02020603050405020304" pitchFamily="18" charset="0"/>
              </a:rPr>
              <a:t>2016</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500" b="1" i="0" u="none" strike="noStrike" kern="100" cap="none" spc="0" normalizeH="0" baseline="0" noProof="0" dirty="0">
                <a:ln>
                  <a:noFill/>
                </a:ln>
                <a:solidFill>
                  <a:srgbClr val="000000">
                    <a:lumMod val="65000"/>
                    <a:lumOff val="35000"/>
                  </a:srgbClr>
                </a:solidFill>
                <a:effectLst/>
                <a:uLnTx/>
                <a:uFillTx/>
                <a:latin typeface="Impact MT Std" pitchFamily="34" charset="0"/>
                <a:ea typeface="微软雅黑" panose="020B0503020204020204" pitchFamily="34" charset="-122"/>
                <a:cs typeface="Times New Roman" panose="02020603050405020304" pitchFamily="18" charset="0"/>
              </a:rPr>
              <a:t>输入名称</a:t>
            </a:r>
            <a:endParaRPr kumimoji="0" lang="en-US" altLang="zh-CN" sz="1500" b="1" i="0" u="none" strike="noStrike" kern="100" cap="none" spc="0" normalizeH="0" baseline="0" noProof="0" dirty="0">
              <a:ln>
                <a:noFill/>
              </a:ln>
              <a:solidFill>
                <a:srgbClr val="000000">
                  <a:lumMod val="65000"/>
                  <a:lumOff val="35000"/>
                </a:srgb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00" b="0" i="0" u="none" strike="noStrike" kern="100" cap="none" spc="0" normalizeH="0" baseline="0" noProof="0" dirty="0">
                <a:ln>
                  <a:noFill/>
                </a:ln>
                <a:solidFill>
                  <a:srgbClr val="000000">
                    <a:lumMod val="75000"/>
                    <a:lumOff val="25000"/>
                  </a:srgb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00" b="0" i="0" u="none" strike="noStrike" kern="100" cap="none" spc="0" normalizeH="0" baseline="0" noProof="0" dirty="0">
              <a:ln>
                <a:noFill/>
              </a:ln>
              <a:solidFill>
                <a:srgbClr val="000000">
                  <a:lumMod val="75000"/>
                  <a:lumOff val="25000"/>
                </a:srgb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00" b="0" i="0" u="none" strike="noStrike" kern="100" cap="none" spc="0" normalizeH="0" baseline="0" noProof="0" dirty="0">
                <a:ln>
                  <a:noFill/>
                </a:ln>
                <a:solidFill>
                  <a:srgbClr val="000000">
                    <a:lumMod val="75000"/>
                    <a:lumOff val="25000"/>
                  </a:srgb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34" name="矩形 33"/>
          <p:cNvSpPr/>
          <p:nvPr/>
        </p:nvSpPr>
        <p:spPr>
          <a:xfrm>
            <a:off x="2157739" y="3340788"/>
            <a:ext cx="1549106" cy="1001795"/>
          </a:xfrm>
          <a:prstGeom prst="rect">
            <a:avLst/>
          </a:prstGeom>
        </p:spPr>
        <p:txBody>
          <a:bodyPr wrap="none" lIns="68562" tIns="34281" rIns="68562" bIns="34281">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srgbClr val="000000">
                    <a:lumMod val="65000"/>
                    <a:lumOff val="35000"/>
                  </a:srgbClr>
                </a:solidFill>
                <a:effectLst/>
                <a:uLnTx/>
                <a:uFillTx/>
                <a:latin typeface="Impact MT Std" pitchFamily="34" charset="0"/>
                <a:ea typeface="微软雅黑" panose="020B0503020204020204" pitchFamily="34" charset="-122"/>
                <a:cs typeface="Times New Roman" panose="02020603050405020304" pitchFamily="18" charset="0"/>
              </a:rPr>
              <a:t>2017</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500" b="1" i="0" u="none" strike="noStrike" kern="100" cap="none" spc="0" normalizeH="0" baseline="0" noProof="0" dirty="0">
                <a:ln>
                  <a:noFill/>
                </a:ln>
                <a:solidFill>
                  <a:srgbClr val="000000">
                    <a:lumMod val="65000"/>
                    <a:lumOff val="35000"/>
                  </a:srgb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00" b="0" i="0" u="none" strike="noStrike" kern="100" cap="none" spc="0" normalizeH="0" baseline="0" noProof="0" dirty="0">
                <a:ln>
                  <a:noFill/>
                </a:ln>
                <a:solidFill>
                  <a:srgbClr val="000000">
                    <a:lumMod val="75000"/>
                    <a:lumOff val="25000"/>
                  </a:srgb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00" b="0" i="0" u="none" strike="noStrike" kern="100" cap="none" spc="0" normalizeH="0" baseline="0" noProof="0" dirty="0">
              <a:ln>
                <a:noFill/>
              </a:ln>
              <a:solidFill>
                <a:srgbClr val="000000">
                  <a:lumMod val="75000"/>
                  <a:lumOff val="25000"/>
                </a:srgb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00" b="0" i="0" u="none" strike="noStrike" kern="100" cap="none" spc="0" normalizeH="0" baseline="0" noProof="0" dirty="0">
                <a:ln>
                  <a:noFill/>
                </a:ln>
                <a:solidFill>
                  <a:srgbClr val="000000">
                    <a:lumMod val="75000"/>
                    <a:lumOff val="25000"/>
                  </a:srgb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35" name="矩形 34"/>
          <p:cNvSpPr/>
          <p:nvPr/>
        </p:nvSpPr>
        <p:spPr>
          <a:xfrm>
            <a:off x="3864417" y="3723349"/>
            <a:ext cx="1549106" cy="1001795"/>
          </a:xfrm>
          <a:prstGeom prst="rect">
            <a:avLst/>
          </a:prstGeom>
        </p:spPr>
        <p:txBody>
          <a:bodyPr wrap="none" lIns="68562" tIns="34281" rIns="68562" bIns="34281">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srgbClr val="000000">
                    <a:lumMod val="65000"/>
                    <a:lumOff val="35000"/>
                  </a:srgbClr>
                </a:solidFill>
                <a:effectLst/>
                <a:uLnTx/>
                <a:uFillTx/>
                <a:latin typeface="Impact MT Std" pitchFamily="34" charset="0"/>
                <a:ea typeface="微软雅黑" panose="020B0503020204020204" pitchFamily="34" charset="-122"/>
                <a:cs typeface="Times New Roman" panose="02020603050405020304" pitchFamily="18" charset="0"/>
              </a:rPr>
              <a:t>2018</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500" b="1" i="0" u="none" strike="noStrike" kern="100" cap="none" spc="0" normalizeH="0" baseline="0" noProof="0" dirty="0">
                <a:ln>
                  <a:noFill/>
                </a:ln>
                <a:solidFill>
                  <a:srgbClr val="000000">
                    <a:lumMod val="65000"/>
                    <a:lumOff val="35000"/>
                  </a:srgbClr>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00" b="0" i="0" u="none" strike="noStrike" kern="100" cap="none" spc="0" normalizeH="0" baseline="0" noProof="0" dirty="0">
                <a:ln>
                  <a:noFill/>
                </a:ln>
                <a:solidFill>
                  <a:srgbClr val="000000">
                    <a:lumMod val="75000"/>
                    <a:lumOff val="25000"/>
                  </a:srgb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00" b="0" i="0" u="none" strike="noStrike" kern="100" cap="none" spc="0" normalizeH="0" baseline="0" noProof="0" dirty="0">
              <a:ln>
                <a:noFill/>
              </a:ln>
              <a:solidFill>
                <a:srgbClr val="000000">
                  <a:lumMod val="75000"/>
                  <a:lumOff val="25000"/>
                </a:srgb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00" b="0" i="0" u="none" strike="noStrike" kern="100" cap="none" spc="0" normalizeH="0" baseline="0" noProof="0" dirty="0">
                <a:ln>
                  <a:noFill/>
                </a:ln>
                <a:solidFill>
                  <a:srgbClr val="000000">
                    <a:lumMod val="75000"/>
                    <a:lumOff val="25000"/>
                  </a:srgb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36" name="矩形 35"/>
          <p:cNvSpPr/>
          <p:nvPr/>
        </p:nvSpPr>
        <p:spPr>
          <a:xfrm>
            <a:off x="5461593" y="2636966"/>
            <a:ext cx="1549106" cy="1001795"/>
          </a:xfrm>
          <a:prstGeom prst="rect">
            <a:avLst/>
          </a:prstGeom>
        </p:spPr>
        <p:txBody>
          <a:bodyPr wrap="none" lIns="68562" tIns="34281" rIns="68562" bIns="34281">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srgbClr val="000000">
                    <a:lumMod val="65000"/>
                    <a:lumOff val="35000"/>
                  </a:srgbClr>
                </a:solidFill>
                <a:effectLst/>
                <a:uLnTx/>
                <a:uFillTx/>
                <a:latin typeface="Impact MT Std" pitchFamily="34" charset="0"/>
                <a:ea typeface="微软雅黑" panose="020B0503020204020204" pitchFamily="34" charset="-122"/>
                <a:cs typeface="Times New Roman" panose="02020603050405020304" pitchFamily="18" charset="0"/>
              </a:rPr>
              <a:t>2019</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500" b="1" i="0" u="none" strike="noStrike" kern="100" cap="none" spc="0" normalizeH="0" baseline="0" noProof="0" dirty="0">
                <a:ln>
                  <a:noFill/>
                </a:ln>
                <a:solidFill>
                  <a:srgbClr val="C00000"/>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00" b="0" i="0" u="none" strike="noStrike" kern="100" cap="none" spc="0" normalizeH="0" baseline="0" noProof="0" dirty="0">
                <a:ln>
                  <a:noFill/>
                </a:ln>
                <a:solidFill>
                  <a:srgbClr val="000000">
                    <a:lumMod val="75000"/>
                    <a:lumOff val="25000"/>
                  </a:srgb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00" b="0" i="0" u="none" strike="noStrike" kern="100" cap="none" spc="0" normalizeH="0" baseline="0" noProof="0" dirty="0">
              <a:ln>
                <a:noFill/>
              </a:ln>
              <a:solidFill>
                <a:srgbClr val="000000">
                  <a:lumMod val="75000"/>
                  <a:lumOff val="25000"/>
                </a:srgb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00" b="0" i="0" u="none" strike="noStrike" kern="100" cap="none" spc="0" normalizeH="0" baseline="0" noProof="0" dirty="0">
                <a:ln>
                  <a:noFill/>
                </a:ln>
                <a:solidFill>
                  <a:srgbClr val="000000">
                    <a:lumMod val="75000"/>
                    <a:lumOff val="25000"/>
                  </a:srgb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sp>
        <p:nvSpPr>
          <p:cNvPr id="37" name="矩形 36"/>
          <p:cNvSpPr/>
          <p:nvPr/>
        </p:nvSpPr>
        <p:spPr>
          <a:xfrm>
            <a:off x="7134052" y="2528954"/>
            <a:ext cx="1549106" cy="1001795"/>
          </a:xfrm>
          <a:prstGeom prst="rect">
            <a:avLst/>
          </a:prstGeom>
        </p:spPr>
        <p:txBody>
          <a:bodyPr wrap="none" lIns="68562" tIns="34281" rIns="68562" bIns="34281">
            <a:spAutoFit/>
          </a:body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1200" b="0" i="0" u="none" strike="noStrike" kern="100" cap="none" spc="0" normalizeH="0" baseline="0" noProof="0" dirty="0">
                <a:ln>
                  <a:noFill/>
                </a:ln>
                <a:solidFill>
                  <a:srgbClr val="000000">
                    <a:lumMod val="65000"/>
                    <a:lumOff val="35000"/>
                  </a:srgbClr>
                </a:solidFill>
                <a:effectLst/>
                <a:uLnTx/>
                <a:uFillTx/>
                <a:latin typeface="Impact MT Std" pitchFamily="34" charset="0"/>
                <a:ea typeface="微软雅黑" panose="020B0503020204020204" pitchFamily="34" charset="-122"/>
                <a:cs typeface="Times New Roman" panose="02020603050405020304" pitchFamily="18" charset="0"/>
              </a:rPr>
              <a:t>2020</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500" b="1" i="0" u="none" strike="noStrike" kern="100" cap="none" spc="0" normalizeH="0" baseline="0" noProof="0" dirty="0">
                <a:ln>
                  <a:noFill/>
                </a:ln>
                <a:solidFill>
                  <a:srgbClr val="C00000"/>
                </a:solidFill>
                <a:effectLst/>
                <a:uLnTx/>
                <a:uFillTx/>
                <a:latin typeface="Impact MT Std" pitchFamily="34" charset="0"/>
                <a:ea typeface="微软雅黑" panose="020B0503020204020204" pitchFamily="34" charset="-122"/>
                <a:cs typeface="Times New Roman" panose="02020603050405020304" pitchFamily="18" charset="0"/>
              </a:rPr>
              <a:t>输入名称</a:t>
            </a: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00" b="0" i="0" u="none" strike="noStrike" kern="100" cap="none" spc="0" normalizeH="0" baseline="0" noProof="0" dirty="0">
                <a:ln>
                  <a:noFill/>
                </a:ln>
                <a:solidFill>
                  <a:srgbClr val="000000">
                    <a:lumMod val="75000"/>
                    <a:lumOff val="25000"/>
                  </a:srgbClr>
                </a:solidFill>
                <a:effectLst/>
                <a:uLnTx/>
                <a:uFillTx/>
                <a:latin typeface="Impact MT Std" pitchFamily="34" charset="0"/>
                <a:ea typeface="微软雅黑" panose="020B0503020204020204" pitchFamily="34" charset="-122"/>
                <a:cs typeface="Times New Roman" panose="02020603050405020304" pitchFamily="18" charset="0"/>
              </a:rPr>
              <a:t>在此输入详细文字介绍，</a:t>
            </a:r>
            <a:endParaRPr kumimoji="0" lang="en-US" altLang="zh-CN" sz="1000" b="0" i="0" u="none" strike="noStrike" kern="100" cap="none" spc="0" normalizeH="0" baseline="0" noProof="0" dirty="0">
              <a:ln>
                <a:noFill/>
              </a:ln>
              <a:solidFill>
                <a:srgbClr val="000000">
                  <a:lumMod val="75000"/>
                  <a:lumOff val="25000"/>
                </a:srgbClr>
              </a:solidFill>
              <a:effectLst/>
              <a:uLnTx/>
              <a:uFillTx/>
              <a:latin typeface="Impact MT Std" pitchFamily="34" charset="0"/>
              <a:ea typeface="微软雅黑" panose="020B0503020204020204" pitchFamily="34" charset="-122"/>
              <a:cs typeface="Times New Roman" panose="02020603050405020304" pitchFamily="18" charset="0"/>
            </a:endParaRPr>
          </a:p>
          <a:p>
            <a:pPr marL="0" marR="0" lvl="0" indent="0" algn="ctr" defTabSz="914400" eaLnBrk="1" fontAlgn="auto" latinLnBrk="0" hangingPunct="1">
              <a:lnSpc>
                <a:spcPct val="100000"/>
              </a:lnSpc>
              <a:spcBef>
                <a:spcPts val="375"/>
              </a:spcBef>
              <a:spcAft>
                <a:spcPts val="0"/>
              </a:spcAft>
              <a:buClrTx/>
              <a:buSzTx/>
              <a:buFontTx/>
              <a:buNone/>
              <a:tabLst/>
              <a:defRPr/>
            </a:pPr>
            <a:r>
              <a:rPr kumimoji="0" lang="zh-CN" altLang="en-US" sz="1000" b="0" i="0" u="none" strike="noStrike" kern="100" cap="none" spc="0" normalizeH="0" baseline="0" noProof="0" dirty="0">
                <a:ln>
                  <a:noFill/>
                </a:ln>
                <a:solidFill>
                  <a:srgbClr val="000000">
                    <a:lumMod val="75000"/>
                    <a:lumOff val="25000"/>
                  </a:srgbClr>
                </a:solidFill>
                <a:effectLst/>
                <a:uLnTx/>
                <a:uFillTx/>
                <a:latin typeface="Impact MT Std" pitchFamily="34" charset="0"/>
                <a:ea typeface="微软雅黑" panose="020B0503020204020204" pitchFamily="34" charset="-122"/>
                <a:cs typeface="Times New Roman" panose="02020603050405020304" pitchFamily="18" charset="0"/>
              </a:rPr>
              <a:t>和详细信息。</a:t>
            </a:r>
          </a:p>
        </p:txBody>
      </p:sp>
      <p:grpSp>
        <p:nvGrpSpPr>
          <p:cNvPr id="38" name="组合 37"/>
          <p:cNvGrpSpPr/>
          <p:nvPr/>
        </p:nvGrpSpPr>
        <p:grpSpPr>
          <a:xfrm>
            <a:off x="983883" y="2752970"/>
            <a:ext cx="497214" cy="497344"/>
            <a:chOff x="8077071" y="845254"/>
            <a:chExt cx="2036801" cy="2036802"/>
          </a:xfrm>
        </p:grpSpPr>
        <p:sp>
          <p:nvSpPr>
            <p:cNvPr id="39" name="椭圆 38"/>
            <p:cNvSpPr/>
            <p:nvPr/>
          </p:nvSpPr>
          <p:spPr>
            <a:xfrm>
              <a:off x="8077071" y="845254"/>
              <a:ext cx="2036801" cy="2036802"/>
            </a:xfrm>
            <a:prstGeom prst="ellipse">
              <a:avLst/>
            </a:prstGeom>
            <a:solidFill>
              <a:srgbClr val="FFFFFF">
                <a:lumMod val="6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0" name="Freeform 126"/>
            <p:cNvSpPr>
              <a:spLocks noChangeAspect="1" noEditPoints="1"/>
            </p:cNvSpPr>
            <p:nvPr/>
          </p:nvSpPr>
          <p:spPr bwMode="auto">
            <a:xfrm>
              <a:off x="8639337" y="1292885"/>
              <a:ext cx="912278" cy="1141540"/>
            </a:xfrm>
            <a:custGeom>
              <a:avLst/>
              <a:gdLst>
                <a:gd name="T0" fmla="*/ 48 w 81"/>
                <a:gd name="T1" fmla="*/ 27 h 101"/>
                <a:gd name="T2" fmla="*/ 4 w 81"/>
                <a:gd name="T3" fmla="*/ 48 h 101"/>
                <a:gd name="T4" fmla="*/ 0 w 81"/>
                <a:gd name="T5" fmla="*/ 31 h 101"/>
                <a:gd name="T6" fmla="*/ 58 w 81"/>
                <a:gd name="T7" fmla="*/ 90 h 101"/>
                <a:gd name="T8" fmla="*/ 81 w 81"/>
                <a:gd name="T9" fmla="*/ 98 h 101"/>
                <a:gd name="T10" fmla="*/ 58 w 81"/>
                <a:gd name="T11" fmla="*/ 90 h 101"/>
                <a:gd name="T12" fmla="*/ 53 w 81"/>
                <a:gd name="T13" fmla="*/ 101 h 101"/>
                <a:gd name="T14" fmla="*/ 29 w 81"/>
                <a:gd name="T15" fmla="*/ 98 h 101"/>
                <a:gd name="T16" fmla="*/ 0 w 81"/>
                <a:gd name="T17" fmla="*/ 90 h 101"/>
                <a:gd name="T18" fmla="*/ 29 w 81"/>
                <a:gd name="T19" fmla="*/ 87 h 101"/>
                <a:gd name="T20" fmla="*/ 38 w 81"/>
                <a:gd name="T21" fmla="*/ 76 h 101"/>
                <a:gd name="T22" fmla="*/ 0 w 81"/>
                <a:gd name="T23" fmla="*/ 72 h 101"/>
                <a:gd name="T24" fmla="*/ 4 w 81"/>
                <a:gd name="T25" fmla="*/ 54 h 101"/>
                <a:gd name="T26" fmla="*/ 48 w 81"/>
                <a:gd name="T27" fmla="*/ 76 h 101"/>
                <a:gd name="T28" fmla="*/ 44 w 81"/>
                <a:gd name="T29" fmla="*/ 87 h 101"/>
                <a:gd name="T30" fmla="*/ 53 w 81"/>
                <a:gd name="T31" fmla="*/ 90 h 101"/>
                <a:gd name="T32" fmla="*/ 4 w 81"/>
                <a:gd name="T33" fmla="*/ 0 h 101"/>
                <a:gd name="T34" fmla="*/ 48 w 81"/>
                <a:gd name="T35" fmla="*/ 21 h 101"/>
                <a:gd name="T36" fmla="*/ 0 w 81"/>
                <a:gd name="T37" fmla="*/ 17 h 101"/>
                <a:gd name="T38" fmla="*/ 4 w 81"/>
                <a:gd name="T39" fmla="*/ 0 h 101"/>
                <a:gd name="T40" fmla="*/ 53 w 81"/>
                <a:gd name="T41" fmla="*/ 76 h 101"/>
                <a:gd name="T42" fmla="*/ 81 w 81"/>
                <a:gd name="T43" fmla="*/ 72 h 101"/>
                <a:gd name="T44" fmla="*/ 77 w 81"/>
                <a:gd name="T45" fmla="*/ 54 h 101"/>
                <a:gd name="T46" fmla="*/ 59 w 81"/>
                <a:gd name="T47" fmla="*/ 8 h 101"/>
                <a:gd name="T48" fmla="*/ 69 w 81"/>
                <a:gd name="T49" fmla="*/ 13 h 101"/>
                <a:gd name="T50" fmla="*/ 59 w 81"/>
                <a:gd name="T51" fmla="*/ 8 h 101"/>
                <a:gd name="T52" fmla="*/ 69 w 81"/>
                <a:gd name="T53" fmla="*/ 63 h 101"/>
                <a:gd name="T54" fmla="*/ 59 w 81"/>
                <a:gd name="T55" fmla="*/ 67 h 101"/>
                <a:gd name="T56" fmla="*/ 59 w 81"/>
                <a:gd name="T57" fmla="*/ 35 h 101"/>
                <a:gd name="T58" fmla="*/ 69 w 81"/>
                <a:gd name="T59" fmla="*/ 40 h 101"/>
                <a:gd name="T60" fmla="*/ 59 w 81"/>
                <a:gd name="T61" fmla="*/ 35 h 101"/>
                <a:gd name="T62" fmla="*/ 53 w 81"/>
                <a:gd name="T63" fmla="*/ 21 h 101"/>
                <a:gd name="T64" fmla="*/ 81 w 81"/>
                <a:gd name="T65" fmla="*/ 17 h 101"/>
                <a:gd name="T66" fmla="*/ 77 w 81"/>
                <a:gd name="T67" fmla="*/ 0 h 101"/>
                <a:gd name="T68" fmla="*/ 53 w 81"/>
                <a:gd name="T69" fmla="*/ 27 h 101"/>
                <a:gd name="T70" fmla="*/ 77 w 81"/>
                <a:gd name="T71" fmla="*/ 48 h 101"/>
                <a:gd name="T72" fmla="*/ 81 w 81"/>
                <a:gd name="T73" fmla="*/ 31 h 101"/>
                <a:gd name="T74" fmla="*/ 53 w 81"/>
                <a:gd name="T75" fmla="*/ 2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1" h="101">
                  <a:moveTo>
                    <a:pt x="4" y="27"/>
                  </a:moveTo>
                  <a:cubicBezTo>
                    <a:pt x="48" y="27"/>
                    <a:pt x="48" y="27"/>
                    <a:pt x="48" y="27"/>
                  </a:cubicBezTo>
                  <a:cubicBezTo>
                    <a:pt x="48" y="48"/>
                    <a:pt x="48" y="48"/>
                    <a:pt x="48" y="48"/>
                  </a:cubicBezTo>
                  <a:cubicBezTo>
                    <a:pt x="4" y="48"/>
                    <a:pt x="4" y="48"/>
                    <a:pt x="4" y="48"/>
                  </a:cubicBezTo>
                  <a:cubicBezTo>
                    <a:pt x="2" y="48"/>
                    <a:pt x="0" y="46"/>
                    <a:pt x="0" y="44"/>
                  </a:cubicBezTo>
                  <a:cubicBezTo>
                    <a:pt x="0" y="31"/>
                    <a:pt x="0" y="31"/>
                    <a:pt x="0" y="31"/>
                  </a:cubicBezTo>
                  <a:cubicBezTo>
                    <a:pt x="0" y="29"/>
                    <a:pt x="2" y="27"/>
                    <a:pt x="4" y="27"/>
                  </a:cubicBezTo>
                  <a:close/>
                  <a:moveTo>
                    <a:pt x="58" y="90"/>
                  </a:moveTo>
                  <a:cubicBezTo>
                    <a:pt x="81" y="90"/>
                    <a:pt x="81" y="90"/>
                    <a:pt x="81" y="90"/>
                  </a:cubicBezTo>
                  <a:cubicBezTo>
                    <a:pt x="81" y="98"/>
                    <a:pt x="81" y="98"/>
                    <a:pt x="81" y="98"/>
                  </a:cubicBezTo>
                  <a:cubicBezTo>
                    <a:pt x="58" y="98"/>
                    <a:pt x="58" y="98"/>
                    <a:pt x="58" y="98"/>
                  </a:cubicBezTo>
                  <a:cubicBezTo>
                    <a:pt x="58" y="90"/>
                    <a:pt x="58" y="90"/>
                    <a:pt x="58" y="90"/>
                  </a:cubicBezTo>
                  <a:close/>
                  <a:moveTo>
                    <a:pt x="53" y="98"/>
                  </a:moveTo>
                  <a:cubicBezTo>
                    <a:pt x="53" y="101"/>
                    <a:pt x="53" y="101"/>
                    <a:pt x="53" y="101"/>
                  </a:cubicBezTo>
                  <a:cubicBezTo>
                    <a:pt x="29" y="101"/>
                    <a:pt x="29" y="101"/>
                    <a:pt x="29" y="101"/>
                  </a:cubicBezTo>
                  <a:cubicBezTo>
                    <a:pt x="29" y="98"/>
                    <a:pt x="29" y="98"/>
                    <a:pt x="29" y="98"/>
                  </a:cubicBezTo>
                  <a:cubicBezTo>
                    <a:pt x="0" y="98"/>
                    <a:pt x="0" y="98"/>
                    <a:pt x="0" y="98"/>
                  </a:cubicBezTo>
                  <a:cubicBezTo>
                    <a:pt x="0" y="90"/>
                    <a:pt x="0" y="90"/>
                    <a:pt x="0" y="90"/>
                  </a:cubicBezTo>
                  <a:cubicBezTo>
                    <a:pt x="29" y="90"/>
                    <a:pt x="29" y="90"/>
                    <a:pt x="29" y="90"/>
                  </a:cubicBezTo>
                  <a:cubicBezTo>
                    <a:pt x="29" y="87"/>
                    <a:pt x="29" y="87"/>
                    <a:pt x="29" y="87"/>
                  </a:cubicBezTo>
                  <a:cubicBezTo>
                    <a:pt x="38" y="87"/>
                    <a:pt x="38" y="87"/>
                    <a:pt x="38" y="87"/>
                  </a:cubicBezTo>
                  <a:cubicBezTo>
                    <a:pt x="38" y="76"/>
                    <a:pt x="38" y="76"/>
                    <a:pt x="38" y="76"/>
                  </a:cubicBezTo>
                  <a:cubicBezTo>
                    <a:pt x="4" y="76"/>
                    <a:pt x="4" y="76"/>
                    <a:pt x="4" y="76"/>
                  </a:cubicBezTo>
                  <a:cubicBezTo>
                    <a:pt x="2" y="76"/>
                    <a:pt x="0" y="74"/>
                    <a:pt x="0" y="72"/>
                  </a:cubicBezTo>
                  <a:cubicBezTo>
                    <a:pt x="0" y="58"/>
                    <a:pt x="0" y="58"/>
                    <a:pt x="0" y="58"/>
                  </a:cubicBezTo>
                  <a:cubicBezTo>
                    <a:pt x="0" y="56"/>
                    <a:pt x="2" y="54"/>
                    <a:pt x="4" y="54"/>
                  </a:cubicBezTo>
                  <a:cubicBezTo>
                    <a:pt x="48" y="54"/>
                    <a:pt x="48" y="54"/>
                    <a:pt x="48" y="54"/>
                  </a:cubicBezTo>
                  <a:cubicBezTo>
                    <a:pt x="48" y="76"/>
                    <a:pt x="48" y="76"/>
                    <a:pt x="48" y="76"/>
                  </a:cubicBezTo>
                  <a:cubicBezTo>
                    <a:pt x="44" y="76"/>
                    <a:pt x="44" y="76"/>
                    <a:pt x="44" y="76"/>
                  </a:cubicBezTo>
                  <a:cubicBezTo>
                    <a:pt x="44" y="87"/>
                    <a:pt x="44" y="87"/>
                    <a:pt x="44" y="87"/>
                  </a:cubicBezTo>
                  <a:cubicBezTo>
                    <a:pt x="53" y="87"/>
                    <a:pt x="53" y="87"/>
                    <a:pt x="53" y="87"/>
                  </a:cubicBezTo>
                  <a:cubicBezTo>
                    <a:pt x="53" y="90"/>
                    <a:pt x="53" y="90"/>
                    <a:pt x="53" y="90"/>
                  </a:cubicBezTo>
                  <a:cubicBezTo>
                    <a:pt x="53" y="98"/>
                    <a:pt x="53" y="98"/>
                    <a:pt x="53" y="98"/>
                  </a:cubicBezTo>
                  <a:close/>
                  <a:moveTo>
                    <a:pt x="4" y="0"/>
                  </a:moveTo>
                  <a:cubicBezTo>
                    <a:pt x="48" y="0"/>
                    <a:pt x="48" y="0"/>
                    <a:pt x="48" y="0"/>
                  </a:cubicBezTo>
                  <a:cubicBezTo>
                    <a:pt x="48" y="21"/>
                    <a:pt x="48" y="21"/>
                    <a:pt x="48" y="21"/>
                  </a:cubicBezTo>
                  <a:cubicBezTo>
                    <a:pt x="4" y="21"/>
                    <a:pt x="4" y="21"/>
                    <a:pt x="4" y="21"/>
                  </a:cubicBezTo>
                  <a:cubicBezTo>
                    <a:pt x="2" y="21"/>
                    <a:pt x="0" y="19"/>
                    <a:pt x="0" y="17"/>
                  </a:cubicBezTo>
                  <a:cubicBezTo>
                    <a:pt x="0" y="4"/>
                    <a:pt x="0" y="4"/>
                    <a:pt x="0" y="4"/>
                  </a:cubicBezTo>
                  <a:cubicBezTo>
                    <a:pt x="0" y="2"/>
                    <a:pt x="2" y="0"/>
                    <a:pt x="4" y="0"/>
                  </a:cubicBezTo>
                  <a:close/>
                  <a:moveTo>
                    <a:pt x="53" y="54"/>
                  </a:moveTo>
                  <a:cubicBezTo>
                    <a:pt x="53" y="76"/>
                    <a:pt x="53" y="76"/>
                    <a:pt x="53" y="76"/>
                  </a:cubicBezTo>
                  <a:cubicBezTo>
                    <a:pt x="77" y="76"/>
                    <a:pt x="77" y="76"/>
                    <a:pt x="77" y="76"/>
                  </a:cubicBezTo>
                  <a:cubicBezTo>
                    <a:pt x="79" y="76"/>
                    <a:pt x="81" y="74"/>
                    <a:pt x="81" y="72"/>
                  </a:cubicBezTo>
                  <a:cubicBezTo>
                    <a:pt x="81" y="58"/>
                    <a:pt x="81" y="58"/>
                    <a:pt x="81" y="58"/>
                  </a:cubicBezTo>
                  <a:cubicBezTo>
                    <a:pt x="81" y="56"/>
                    <a:pt x="79" y="54"/>
                    <a:pt x="77" y="54"/>
                  </a:cubicBezTo>
                  <a:cubicBezTo>
                    <a:pt x="53" y="54"/>
                    <a:pt x="53" y="54"/>
                    <a:pt x="53" y="54"/>
                  </a:cubicBezTo>
                  <a:close/>
                  <a:moveTo>
                    <a:pt x="59" y="8"/>
                  </a:moveTo>
                  <a:cubicBezTo>
                    <a:pt x="69" y="8"/>
                    <a:pt x="69" y="8"/>
                    <a:pt x="69" y="8"/>
                  </a:cubicBezTo>
                  <a:cubicBezTo>
                    <a:pt x="69" y="13"/>
                    <a:pt x="69" y="13"/>
                    <a:pt x="69" y="13"/>
                  </a:cubicBezTo>
                  <a:cubicBezTo>
                    <a:pt x="59" y="13"/>
                    <a:pt x="59" y="13"/>
                    <a:pt x="59" y="13"/>
                  </a:cubicBezTo>
                  <a:cubicBezTo>
                    <a:pt x="59" y="8"/>
                    <a:pt x="59" y="8"/>
                    <a:pt x="59" y="8"/>
                  </a:cubicBezTo>
                  <a:close/>
                  <a:moveTo>
                    <a:pt x="59" y="63"/>
                  </a:moveTo>
                  <a:cubicBezTo>
                    <a:pt x="69" y="63"/>
                    <a:pt x="69" y="63"/>
                    <a:pt x="69" y="63"/>
                  </a:cubicBezTo>
                  <a:cubicBezTo>
                    <a:pt x="69" y="67"/>
                    <a:pt x="69" y="67"/>
                    <a:pt x="69" y="67"/>
                  </a:cubicBezTo>
                  <a:cubicBezTo>
                    <a:pt x="59" y="67"/>
                    <a:pt x="59" y="67"/>
                    <a:pt x="59" y="67"/>
                  </a:cubicBezTo>
                  <a:cubicBezTo>
                    <a:pt x="59" y="63"/>
                    <a:pt x="59" y="63"/>
                    <a:pt x="59" y="63"/>
                  </a:cubicBezTo>
                  <a:close/>
                  <a:moveTo>
                    <a:pt x="59" y="35"/>
                  </a:moveTo>
                  <a:cubicBezTo>
                    <a:pt x="69" y="35"/>
                    <a:pt x="69" y="35"/>
                    <a:pt x="69" y="35"/>
                  </a:cubicBezTo>
                  <a:cubicBezTo>
                    <a:pt x="69" y="40"/>
                    <a:pt x="69" y="40"/>
                    <a:pt x="69" y="40"/>
                  </a:cubicBezTo>
                  <a:cubicBezTo>
                    <a:pt x="59" y="40"/>
                    <a:pt x="59" y="40"/>
                    <a:pt x="59" y="40"/>
                  </a:cubicBezTo>
                  <a:cubicBezTo>
                    <a:pt x="59" y="35"/>
                    <a:pt x="59" y="35"/>
                    <a:pt x="59" y="35"/>
                  </a:cubicBezTo>
                  <a:close/>
                  <a:moveTo>
                    <a:pt x="53" y="0"/>
                  </a:moveTo>
                  <a:cubicBezTo>
                    <a:pt x="53" y="21"/>
                    <a:pt x="53" y="21"/>
                    <a:pt x="53" y="21"/>
                  </a:cubicBezTo>
                  <a:cubicBezTo>
                    <a:pt x="77" y="21"/>
                    <a:pt x="77" y="21"/>
                    <a:pt x="77" y="21"/>
                  </a:cubicBezTo>
                  <a:cubicBezTo>
                    <a:pt x="79" y="21"/>
                    <a:pt x="81" y="19"/>
                    <a:pt x="81" y="17"/>
                  </a:cubicBezTo>
                  <a:cubicBezTo>
                    <a:pt x="81" y="4"/>
                    <a:pt x="81" y="4"/>
                    <a:pt x="81" y="4"/>
                  </a:cubicBezTo>
                  <a:cubicBezTo>
                    <a:pt x="81" y="2"/>
                    <a:pt x="79" y="0"/>
                    <a:pt x="77" y="0"/>
                  </a:cubicBezTo>
                  <a:cubicBezTo>
                    <a:pt x="53" y="0"/>
                    <a:pt x="53" y="0"/>
                    <a:pt x="53" y="0"/>
                  </a:cubicBezTo>
                  <a:close/>
                  <a:moveTo>
                    <a:pt x="53" y="27"/>
                  </a:moveTo>
                  <a:cubicBezTo>
                    <a:pt x="53" y="48"/>
                    <a:pt x="53" y="48"/>
                    <a:pt x="53" y="48"/>
                  </a:cubicBezTo>
                  <a:cubicBezTo>
                    <a:pt x="77" y="48"/>
                    <a:pt x="77" y="48"/>
                    <a:pt x="77" y="48"/>
                  </a:cubicBezTo>
                  <a:cubicBezTo>
                    <a:pt x="79" y="48"/>
                    <a:pt x="81" y="46"/>
                    <a:pt x="81" y="44"/>
                  </a:cubicBezTo>
                  <a:cubicBezTo>
                    <a:pt x="81" y="31"/>
                    <a:pt x="81" y="31"/>
                    <a:pt x="81" y="31"/>
                  </a:cubicBezTo>
                  <a:cubicBezTo>
                    <a:pt x="81" y="29"/>
                    <a:pt x="79" y="27"/>
                    <a:pt x="77" y="27"/>
                  </a:cubicBezTo>
                  <a:lnTo>
                    <a:pt x="53" y="27"/>
                  </a:lnTo>
                  <a:close/>
                </a:path>
              </a:pathLst>
            </a:custGeom>
            <a:solidFill>
              <a:srgbClr val="FFFFFF">
                <a:lumMod val="95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grpSp>
      <p:grpSp>
        <p:nvGrpSpPr>
          <p:cNvPr id="41" name="组合 40"/>
          <p:cNvGrpSpPr/>
          <p:nvPr/>
        </p:nvGrpSpPr>
        <p:grpSpPr>
          <a:xfrm>
            <a:off x="2683685" y="2824952"/>
            <a:ext cx="497214" cy="497344"/>
            <a:chOff x="8125599" y="1434035"/>
            <a:chExt cx="2036802" cy="2036802"/>
          </a:xfrm>
        </p:grpSpPr>
        <p:sp>
          <p:nvSpPr>
            <p:cNvPr id="42" name="椭圆 41"/>
            <p:cNvSpPr/>
            <p:nvPr/>
          </p:nvSpPr>
          <p:spPr>
            <a:xfrm>
              <a:off x="8125599" y="1434035"/>
              <a:ext cx="2036802" cy="2036802"/>
            </a:xfrm>
            <a:prstGeom prst="ellipse">
              <a:avLst/>
            </a:prstGeom>
            <a:solidFill>
              <a:srgbClr val="000000">
                <a:lumMod val="65000"/>
                <a:lumOff val="3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3" name="Freeform 261"/>
            <p:cNvSpPr>
              <a:spLocks/>
            </p:cNvSpPr>
            <p:nvPr/>
          </p:nvSpPr>
          <p:spPr bwMode="auto">
            <a:xfrm>
              <a:off x="8628544" y="1966960"/>
              <a:ext cx="1000932" cy="1000932"/>
            </a:xfrm>
            <a:custGeom>
              <a:avLst/>
              <a:gdLst>
                <a:gd name="T0" fmla="*/ 84 w 86"/>
                <a:gd name="T1" fmla="*/ 13 h 86"/>
                <a:gd name="T2" fmla="*/ 74 w 86"/>
                <a:gd name="T3" fmla="*/ 1 h 86"/>
                <a:gd name="T4" fmla="*/ 72 w 86"/>
                <a:gd name="T5" fmla="*/ 1 h 86"/>
                <a:gd name="T6" fmla="*/ 71 w 86"/>
                <a:gd name="T7" fmla="*/ 1 h 86"/>
                <a:gd name="T8" fmla="*/ 69 w 86"/>
                <a:gd name="T9" fmla="*/ 4 h 86"/>
                <a:gd name="T10" fmla="*/ 69 w 86"/>
                <a:gd name="T11" fmla="*/ 10 h 86"/>
                <a:gd name="T12" fmla="*/ 59 w 86"/>
                <a:gd name="T13" fmla="*/ 10 h 86"/>
                <a:gd name="T14" fmla="*/ 59 w 86"/>
                <a:gd name="T15" fmla="*/ 1 h 86"/>
                <a:gd name="T16" fmla="*/ 58 w 86"/>
                <a:gd name="T17" fmla="*/ 0 h 86"/>
                <a:gd name="T18" fmla="*/ 46 w 86"/>
                <a:gd name="T19" fmla="*/ 0 h 86"/>
                <a:gd name="T20" fmla="*/ 45 w 86"/>
                <a:gd name="T21" fmla="*/ 1 h 86"/>
                <a:gd name="T22" fmla="*/ 45 w 86"/>
                <a:gd name="T23" fmla="*/ 10 h 86"/>
                <a:gd name="T24" fmla="*/ 44 w 86"/>
                <a:gd name="T25" fmla="*/ 13 h 86"/>
                <a:gd name="T26" fmla="*/ 44 w 86"/>
                <a:gd name="T27" fmla="*/ 21 h 86"/>
                <a:gd name="T28" fmla="*/ 45 w 86"/>
                <a:gd name="T29" fmla="*/ 24 h 86"/>
                <a:gd name="T30" fmla="*/ 45 w 86"/>
                <a:gd name="T31" fmla="*/ 27 h 86"/>
                <a:gd name="T32" fmla="*/ 37 w 86"/>
                <a:gd name="T33" fmla="*/ 27 h 86"/>
                <a:gd name="T34" fmla="*/ 37 w 86"/>
                <a:gd name="T35" fmla="*/ 21 h 86"/>
                <a:gd name="T36" fmla="*/ 34 w 86"/>
                <a:gd name="T37" fmla="*/ 18 h 86"/>
                <a:gd name="T38" fmla="*/ 32 w 86"/>
                <a:gd name="T39" fmla="*/ 18 h 86"/>
                <a:gd name="T40" fmla="*/ 29 w 86"/>
                <a:gd name="T41" fmla="*/ 18 h 86"/>
                <a:gd name="T42" fmla="*/ 3 w 86"/>
                <a:gd name="T43" fmla="*/ 30 h 86"/>
                <a:gd name="T44" fmla="*/ 0 w 86"/>
                <a:gd name="T45" fmla="*/ 34 h 86"/>
                <a:gd name="T46" fmla="*/ 3 w 86"/>
                <a:gd name="T47" fmla="*/ 38 h 86"/>
                <a:gd name="T48" fmla="*/ 29 w 86"/>
                <a:gd name="T49" fmla="*/ 50 h 86"/>
                <a:gd name="T50" fmla="*/ 31 w 86"/>
                <a:gd name="T51" fmla="*/ 51 h 86"/>
                <a:gd name="T52" fmla="*/ 34 w 86"/>
                <a:gd name="T53" fmla="*/ 50 h 86"/>
                <a:gd name="T54" fmla="*/ 37 w 86"/>
                <a:gd name="T55" fmla="*/ 47 h 86"/>
                <a:gd name="T56" fmla="*/ 37 w 86"/>
                <a:gd name="T57" fmla="*/ 42 h 86"/>
                <a:gd name="T58" fmla="*/ 45 w 86"/>
                <a:gd name="T59" fmla="*/ 42 h 86"/>
                <a:gd name="T60" fmla="*/ 45 w 86"/>
                <a:gd name="T61" fmla="*/ 85 h 86"/>
                <a:gd name="T62" fmla="*/ 46 w 86"/>
                <a:gd name="T63" fmla="*/ 86 h 86"/>
                <a:gd name="T64" fmla="*/ 58 w 86"/>
                <a:gd name="T65" fmla="*/ 86 h 86"/>
                <a:gd name="T66" fmla="*/ 59 w 86"/>
                <a:gd name="T67" fmla="*/ 85 h 86"/>
                <a:gd name="T68" fmla="*/ 59 w 86"/>
                <a:gd name="T69" fmla="*/ 41 h 86"/>
                <a:gd name="T70" fmla="*/ 62 w 86"/>
                <a:gd name="T71" fmla="*/ 38 h 86"/>
                <a:gd name="T72" fmla="*/ 62 w 86"/>
                <a:gd name="T73" fmla="*/ 30 h 86"/>
                <a:gd name="T74" fmla="*/ 59 w 86"/>
                <a:gd name="T75" fmla="*/ 27 h 86"/>
                <a:gd name="T76" fmla="*/ 59 w 86"/>
                <a:gd name="T77" fmla="*/ 25 h 86"/>
                <a:gd name="T78" fmla="*/ 69 w 86"/>
                <a:gd name="T79" fmla="*/ 25 h 86"/>
                <a:gd name="T80" fmla="*/ 69 w 86"/>
                <a:gd name="T81" fmla="*/ 30 h 86"/>
                <a:gd name="T82" fmla="*/ 71 w 86"/>
                <a:gd name="T83" fmla="*/ 33 h 86"/>
                <a:gd name="T84" fmla="*/ 73 w 86"/>
                <a:gd name="T85" fmla="*/ 34 h 86"/>
                <a:gd name="T86" fmla="*/ 74 w 86"/>
                <a:gd name="T87" fmla="*/ 33 h 86"/>
                <a:gd name="T88" fmla="*/ 84 w 86"/>
                <a:gd name="T89" fmla="*/ 21 h 86"/>
                <a:gd name="T90" fmla="*/ 86 w 86"/>
                <a:gd name="T91" fmla="*/ 17 h 86"/>
                <a:gd name="T92" fmla="*/ 84 w 86"/>
                <a:gd name="T93" fmla="*/ 13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6" h="86">
                  <a:moveTo>
                    <a:pt x="84" y="13"/>
                  </a:moveTo>
                  <a:cubicBezTo>
                    <a:pt x="74" y="1"/>
                    <a:pt x="74" y="1"/>
                    <a:pt x="74" y="1"/>
                  </a:cubicBezTo>
                  <a:cubicBezTo>
                    <a:pt x="73" y="1"/>
                    <a:pt x="73" y="1"/>
                    <a:pt x="72" y="1"/>
                  </a:cubicBezTo>
                  <a:cubicBezTo>
                    <a:pt x="72" y="1"/>
                    <a:pt x="71" y="1"/>
                    <a:pt x="71" y="1"/>
                  </a:cubicBezTo>
                  <a:cubicBezTo>
                    <a:pt x="70" y="2"/>
                    <a:pt x="69" y="3"/>
                    <a:pt x="69" y="4"/>
                  </a:cubicBezTo>
                  <a:cubicBezTo>
                    <a:pt x="69" y="10"/>
                    <a:pt x="69" y="10"/>
                    <a:pt x="69" y="10"/>
                  </a:cubicBezTo>
                  <a:cubicBezTo>
                    <a:pt x="59" y="10"/>
                    <a:pt x="59" y="10"/>
                    <a:pt x="59" y="10"/>
                  </a:cubicBezTo>
                  <a:cubicBezTo>
                    <a:pt x="59" y="1"/>
                    <a:pt x="59" y="1"/>
                    <a:pt x="59" y="1"/>
                  </a:cubicBezTo>
                  <a:cubicBezTo>
                    <a:pt x="59" y="1"/>
                    <a:pt x="59" y="0"/>
                    <a:pt x="58" y="0"/>
                  </a:cubicBezTo>
                  <a:cubicBezTo>
                    <a:pt x="46" y="0"/>
                    <a:pt x="46" y="0"/>
                    <a:pt x="46" y="0"/>
                  </a:cubicBezTo>
                  <a:cubicBezTo>
                    <a:pt x="45" y="0"/>
                    <a:pt x="45" y="1"/>
                    <a:pt x="45" y="1"/>
                  </a:cubicBezTo>
                  <a:cubicBezTo>
                    <a:pt x="45" y="10"/>
                    <a:pt x="45" y="10"/>
                    <a:pt x="45" y="10"/>
                  </a:cubicBezTo>
                  <a:cubicBezTo>
                    <a:pt x="44" y="11"/>
                    <a:pt x="44" y="12"/>
                    <a:pt x="44" y="13"/>
                  </a:cubicBezTo>
                  <a:cubicBezTo>
                    <a:pt x="44" y="21"/>
                    <a:pt x="44" y="21"/>
                    <a:pt x="44" y="21"/>
                  </a:cubicBezTo>
                  <a:cubicBezTo>
                    <a:pt x="44" y="22"/>
                    <a:pt x="44" y="23"/>
                    <a:pt x="45" y="24"/>
                  </a:cubicBezTo>
                  <a:cubicBezTo>
                    <a:pt x="45" y="27"/>
                    <a:pt x="45" y="27"/>
                    <a:pt x="45" y="27"/>
                  </a:cubicBezTo>
                  <a:cubicBezTo>
                    <a:pt x="37" y="27"/>
                    <a:pt x="37" y="27"/>
                    <a:pt x="37" y="27"/>
                  </a:cubicBezTo>
                  <a:cubicBezTo>
                    <a:pt x="37" y="21"/>
                    <a:pt x="37" y="21"/>
                    <a:pt x="37" y="21"/>
                  </a:cubicBezTo>
                  <a:cubicBezTo>
                    <a:pt x="37" y="20"/>
                    <a:pt x="36" y="19"/>
                    <a:pt x="34" y="18"/>
                  </a:cubicBezTo>
                  <a:cubicBezTo>
                    <a:pt x="34" y="18"/>
                    <a:pt x="33" y="18"/>
                    <a:pt x="32" y="18"/>
                  </a:cubicBezTo>
                  <a:cubicBezTo>
                    <a:pt x="31" y="18"/>
                    <a:pt x="30" y="18"/>
                    <a:pt x="29" y="18"/>
                  </a:cubicBezTo>
                  <a:cubicBezTo>
                    <a:pt x="3" y="30"/>
                    <a:pt x="3" y="30"/>
                    <a:pt x="3" y="30"/>
                  </a:cubicBezTo>
                  <a:cubicBezTo>
                    <a:pt x="1" y="31"/>
                    <a:pt x="0" y="33"/>
                    <a:pt x="0" y="34"/>
                  </a:cubicBezTo>
                  <a:cubicBezTo>
                    <a:pt x="0" y="36"/>
                    <a:pt x="1" y="38"/>
                    <a:pt x="3" y="38"/>
                  </a:cubicBezTo>
                  <a:cubicBezTo>
                    <a:pt x="29" y="50"/>
                    <a:pt x="29" y="50"/>
                    <a:pt x="29" y="50"/>
                  </a:cubicBezTo>
                  <a:cubicBezTo>
                    <a:pt x="29" y="51"/>
                    <a:pt x="30" y="51"/>
                    <a:pt x="31" y="51"/>
                  </a:cubicBezTo>
                  <a:cubicBezTo>
                    <a:pt x="32" y="51"/>
                    <a:pt x="33" y="51"/>
                    <a:pt x="34" y="50"/>
                  </a:cubicBezTo>
                  <a:cubicBezTo>
                    <a:pt x="36" y="50"/>
                    <a:pt x="37" y="48"/>
                    <a:pt x="37" y="47"/>
                  </a:cubicBezTo>
                  <a:cubicBezTo>
                    <a:pt x="37" y="42"/>
                    <a:pt x="37" y="42"/>
                    <a:pt x="37" y="42"/>
                  </a:cubicBezTo>
                  <a:cubicBezTo>
                    <a:pt x="45" y="42"/>
                    <a:pt x="45" y="42"/>
                    <a:pt x="45" y="42"/>
                  </a:cubicBezTo>
                  <a:cubicBezTo>
                    <a:pt x="45" y="85"/>
                    <a:pt x="45" y="85"/>
                    <a:pt x="45" y="85"/>
                  </a:cubicBezTo>
                  <a:cubicBezTo>
                    <a:pt x="45" y="86"/>
                    <a:pt x="45" y="86"/>
                    <a:pt x="46" y="86"/>
                  </a:cubicBezTo>
                  <a:cubicBezTo>
                    <a:pt x="58" y="86"/>
                    <a:pt x="58" y="86"/>
                    <a:pt x="58" y="86"/>
                  </a:cubicBezTo>
                  <a:cubicBezTo>
                    <a:pt x="59" y="86"/>
                    <a:pt x="59" y="86"/>
                    <a:pt x="59" y="85"/>
                  </a:cubicBezTo>
                  <a:cubicBezTo>
                    <a:pt x="59" y="41"/>
                    <a:pt x="59" y="41"/>
                    <a:pt x="59" y="41"/>
                  </a:cubicBezTo>
                  <a:cubicBezTo>
                    <a:pt x="61" y="41"/>
                    <a:pt x="62" y="40"/>
                    <a:pt x="62" y="38"/>
                  </a:cubicBezTo>
                  <a:cubicBezTo>
                    <a:pt x="62" y="30"/>
                    <a:pt x="62" y="30"/>
                    <a:pt x="62" y="30"/>
                  </a:cubicBezTo>
                  <a:cubicBezTo>
                    <a:pt x="62" y="29"/>
                    <a:pt x="61" y="28"/>
                    <a:pt x="59" y="27"/>
                  </a:cubicBezTo>
                  <a:cubicBezTo>
                    <a:pt x="59" y="25"/>
                    <a:pt x="59" y="25"/>
                    <a:pt x="59" y="25"/>
                  </a:cubicBezTo>
                  <a:cubicBezTo>
                    <a:pt x="69" y="25"/>
                    <a:pt x="69" y="25"/>
                    <a:pt x="69" y="25"/>
                  </a:cubicBezTo>
                  <a:cubicBezTo>
                    <a:pt x="69" y="30"/>
                    <a:pt x="69" y="30"/>
                    <a:pt x="69" y="30"/>
                  </a:cubicBezTo>
                  <a:cubicBezTo>
                    <a:pt x="69" y="31"/>
                    <a:pt x="70" y="33"/>
                    <a:pt x="71" y="33"/>
                  </a:cubicBezTo>
                  <a:cubicBezTo>
                    <a:pt x="71" y="34"/>
                    <a:pt x="72" y="34"/>
                    <a:pt x="73" y="34"/>
                  </a:cubicBezTo>
                  <a:cubicBezTo>
                    <a:pt x="73" y="34"/>
                    <a:pt x="74" y="34"/>
                    <a:pt x="74" y="33"/>
                  </a:cubicBezTo>
                  <a:cubicBezTo>
                    <a:pt x="84" y="21"/>
                    <a:pt x="84" y="21"/>
                    <a:pt x="84" y="21"/>
                  </a:cubicBezTo>
                  <a:cubicBezTo>
                    <a:pt x="85" y="21"/>
                    <a:pt x="86" y="19"/>
                    <a:pt x="86" y="17"/>
                  </a:cubicBezTo>
                  <a:cubicBezTo>
                    <a:pt x="86" y="16"/>
                    <a:pt x="85" y="14"/>
                    <a:pt x="84" y="13"/>
                  </a:cubicBezTo>
                  <a:close/>
                </a:path>
              </a:pathLst>
            </a:custGeom>
            <a:solidFill>
              <a:srgbClr val="FFFFFF">
                <a:lumMod val="95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44" name="组合 43"/>
          <p:cNvGrpSpPr/>
          <p:nvPr/>
        </p:nvGrpSpPr>
        <p:grpSpPr>
          <a:xfrm>
            <a:off x="4390366" y="3207514"/>
            <a:ext cx="497214" cy="497344"/>
            <a:chOff x="8125599" y="1434035"/>
            <a:chExt cx="2036802" cy="2036802"/>
          </a:xfrm>
        </p:grpSpPr>
        <p:sp>
          <p:nvSpPr>
            <p:cNvPr id="45" name="椭圆 44"/>
            <p:cNvSpPr/>
            <p:nvPr/>
          </p:nvSpPr>
          <p:spPr>
            <a:xfrm>
              <a:off x="8125599" y="1434035"/>
              <a:ext cx="2036802" cy="2036802"/>
            </a:xfrm>
            <a:prstGeom prst="ellipse">
              <a:avLst/>
            </a:prstGeom>
            <a:solidFill>
              <a:srgbClr val="000000">
                <a:lumMod val="65000"/>
                <a:lumOff val="3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grpSp>
          <p:nvGrpSpPr>
            <p:cNvPr id="46" name="组合 45"/>
            <p:cNvGrpSpPr>
              <a:grpSpLocks noChangeAspect="1"/>
            </p:cNvGrpSpPr>
            <p:nvPr/>
          </p:nvGrpSpPr>
          <p:grpSpPr>
            <a:xfrm>
              <a:off x="8518659" y="1890295"/>
              <a:ext cx="1310642" cy="1124283"/>
              <a:chOff x="5084763" y="971548"/>
              <a:chExt cx="323865" cy="277813"/>
            </a:xfrm>
            <a:solidFill>
              <a:srgbClr val="FFFFFF">
                <a:lumMod val="95000"/>
              </a:srgbClr>
            </a:solidFill>
          </p:grpSpPr>
          <p:sp>
            <p:nvSpPr>
              <p:cNvPr id="47" name="Freeform 301"/>
              <p:cNvSpPr>
                <a:spLocks noEditPoints="1"/>
              </p:cNvSpPr>
              <p:nvPr/>
            </p:nvSpPr>
            <p:spPr bwMode="auto">
              <a:xfrm>
                <a:off x="5191140" y="1031873"/>
                <a:ext cx="217488" cy="217488"/>
              </a:xfrm>
              <a:custGeom>
                <a:avLst/>
                <a:gdLst>
                  <a:gd name="T0" fmla="*/ 6 w 58"/>
                  <a:gd name="T1" fmla="*/ 14 h 58"/>
                  <a:gd name="T2" fmla="*/ 7 w 58"/>
                  <a:gd name="T3" fmla="*/ 19 h 58"/>
                  <a:gd name="T4" fmla="*/ 4 w 58"/>
                  <a:gd name="T5" fmla="*/ 20 h 58"/>
                  <a:gd name="T6" fmla="*/ 0 w 58"/>
                  <a:gd name="T7" fmla="*/ 23 h 58"/>
                  <a:gd name="T8" fmla="*/ 2 w 58"/>
                  <a:gd name="T9" fmla="*/ 27 h 58"/>
                  <a:gd name="T10" fmla="*/ 5 w 58"/>
                  <a:gd name="T11" fmla="*/ 31 h 58"/>
                  <a:gd name="T12" fmla="*/ 2 w 58"/>
                  <a:gd name="T13" fmla="*/ 34 h 58"/>
                  <a:gd name="T14" fmla="*/ 1 w 58"/>
                  <a:gd name="T15" fmla="*/ 38 h 58"/>
                  <a:gd name="T16" fmla="*/ 5 w 58"/>
                  <a:gd name="T17" fmla="*/ 41 h 58"/>
                  <a:gd name="T18" fmla="*/ 8 w 58"/>
                  <a:gd name="T19" fmla="*/ 42 h 58"/>
                  <a:gd name="T20" fmla="*/ 8 w 58"/>
                  <a:gd name="T21" fmla="*/ 46 h 58"/>
                  <a:gd name="T22" fmla="*/ 9 w 58"/>
                  <a:gd name="T23" fmla="*/ 51 h 58"/>
                  <a:gd name="T24" fmla="*/ 14 w 58"/>
                  <a:gd name="T25" fmla="*/ 51 h 58"/>
                  <a:gd name="T26" fmla="*/ 18 w 58"/>
                  <a:gd name="T27" fmla="*/ 51 h 58"/>
                  <a:gd name="T28" fmla="*/ 19 w 58"/>
                  <a:gd name="T29" fmla="*/ 54 h 58"/>
                  <a:gd name="T30" fmla="*/ 22 w 58"/>
                  <a:gd name="T31" fmla="*/ 58 h 58"/>
                  <a:gd name="T32" fmla="*/ 27 w 58"/>
                  <a:gd name="T33" fmla="*/ 56 h 58"/>
                  <a:gd name="T34" fmla="*/ 31 w 58"/>
                  <a:gd name="T35" fmla="*/ 53 h 58"/>
                  <a:gd name="T36" fmla="*/ 33 w 58"/>
                  <a:gd name="T37" fmla="*/ 56 h 58"/>
                  <a:gd name="T38" fmla="*/ 38 w 58"/>
                  <a:gd name="T39" fmla="*/ 57 h 58"/>
                  <a:gd name="T40" fmla="*/ 40 w 58"/>
                  <a:gd name="T41" fmla="*/ 53 h 58"/>
                  <a:gd name="T42" fmla="*/ 42 w 58"/>
                  <a:gd name="T43" fmla="*/ 49 h 58"/>
                  <a:gd name="T44" fmla="*/ 46 w 58"/>
                  <a:gd name="T45" fmla="*/ 50 h 58"/>
                  <a:gd name="T46" fmla="*/ 50 w 58"/>
                  <a:gd name="T47" fmla="*/ 49 h 58"/>
                  <a:gd name="T48" fmla="*/ 51 w 58"/>
                  <a:gd name="T49" fmla="*/ 44 h 58"/>
                  <a:gd name="T50" fmla="*/ 50 w 58"/>
                  <a:gd name="T51" fmla="*/ 40 h 58"/>
                  <a:gd name="T52" fmla="*/ 54 w 58"/>
                  <a:gd name="T53" fmla="*/ 39 h 58"/>
                  <a:gd name="T54" fmla="*/ 57 w 58"/>
                  <a:gd name="T55" fmla="*/ 35 h 58"/>
                  <a:gd name="T56" fmla="*/ 55 w 58"/>
                  <a:gd name="T57" fmla="*/ 31 h 58"/>
                  <a:gd name="T58" fmla="*/ 52 w 58"/>
                  <a:gd name="T59" fmla="*/ 27 h 58"/>
                  <a:gd name="T60" fmla="*/ 55 w 58"/>
                  <a:gd name="T61" fmla="*/ 25 h 58"/>
                  <a:gd name="T62" fmla="*/ 56 w 58"/>
                  <a:gd name="T63" fmla="*/ 20 h 58"/>
                  <a:gd name="T64" fmla="*/ 53 w 58"/>
                  <a:gd name="T65" fmla="*/ 18 h 58"/>
                  <a:gd name="T66" fmla="*/ 48 w 58"/>
                  <a:gd name="T67" fmla="*/ 16 h 58"/>
                  <a:gd name="T68" fmla="*/ 49 w 58"/>
                  <a:gd name="T69" fmla="*/ 12 h 58"/>
                  <a:gd name="T70" fmla="*/ 48 w 58"/>
                  <a:gd name="T71" fmla="*/ 8 h 58"/>
                  <a:gd name="T72" fmla="*/ 44 w 58"/>
                  <a:gd name="T73" fmla="*/ 7 h 58"/>
                  <a:gd name="T74" fmla="*/ 39 w 58"/>
                  <a:gd name="T75" fmla="*/ 8 h 58"/>
                  <a:gd name="T76" fmla="*/ 38 w 58"/>
                  <a:gd name="T77" fmla="*/ 4 h 58"/>
                  <a:gd name="T78" fmla="*/ 35 w 58"/>
                  <a:gd name="T79" fmla="*/ 1 h 58"/>
                  <a:gd name="T80" fmla="*/ 30 w 58"/>
                  <a:gd name="T81" fmla="*/ 3 h 58"/>
                  <a:gd name="T82" fmla="*/ 27 w 58"/>
                  <a:gd name="T83" fmla="*/ 5 h 58"/>
                  <a:gd name="T84" fmla="*/ 24 w 58"/>
                  <a:gd name="T85" fmla="*/ 3 h 58"/>
                  <a:gd name="T86" fmla="*/ 20 w 58"/>
                  <a:gd name="T87" fmla="*/ 1 h 58"/>
                  <a:gd name="T88" fmla="*/ 17 w 58"/>
                  <a:gd name="T89" fmla="*/ 5 h 58"/>
                  <a:gd name="T90" fmla="*/ 15 w 58"/>
                  <a:gd name="T91" fmla="*/ 10 h 58"/>
                  <a:gd name="T92" fmla="*/ 12 w 58"/>
                  <a:gd name="T93" fmla="*/ 9 h 58"/>
                  <a:gd name="T94" fmla="*/ 7 w 58"/>
                  <a:gd name="T95" fmla="*/ 10 h 58"/>
                  <a:gd name="T96" fmla="*/ 6 w 58"/>
                  <a:gd name="T97" fmla="*/ 14 h 58"/>
                  <a:gd name="T98" fmla="*/ 23 w 58"/>
                  <a:gd name="T99" fmla="*/ 13 h 58"/>
                  <a:gd name="T100" fmla="*/ 45 w 58"/>
                  <a:gd name="T101" fmla="*/ 24 h 58"/>
                  <a:gd name="T102" fmla="*/ 34 w 58"/>
                  <a:gd name="T103" fmla="*/ 45 h 58"/>
                  <a:gd name="T104" fmla="*/ 13 w 58"/>
                  <a:gd name="T105" fmla="*/ 34 h 58"/>
                  <a:gd name="T106" fmla="*/ 23 w 58"/>
                  <a:gd name="T10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8" h="58">
                    <a:moveTo>
                      <a:pt x="6" y="14"/>
                    </a:moveTo>
                    <a:cubicBezTo>
                      <a:pt x="8" y="15"/>
                      <a:pt x="7" y="18"/>
                      <a:pt x="7" y="19"/>
                    </a:cubicBezTo>
                    <a:cubicBezTo>
                      <a:pt x="7" y="20"/>
                      <a:pt x="5" y="20"/>
                      <a:pt x="4" y="20"/>
                    </a:cubicBezTo>
                    <a:cubicBezTo>
                      <a:pt x="2" y="20"/>
                      <a:pt x="0" y="21"/>
                      <a:pt x="0" y="23"/>
                    </a:cubicBezTo>
                    <a:cubicBezTo>
                      <a:pt x="0" y="25"/>
                      <a:pt x="0" y="27"/>
                      <a:pt x="2" y="27"/>
                    </a:cubicBezTo>
                    <a:cubicBezTo>
                      <a:pt x="3" y="28"/>
                      <a:pt x="5" y="30"/>
                      <a:pt x="5" y="31"/>
                    </a:cubicBezTo>
                    <a:cubicBezTo>
                      <a:pt x="5" y="32"/>
                      <a:pt x="4" y="33"/>
                      <a:pt x="2" y="34"/>
                    </a:cubicBezTo>
                    <a:cubicBezTo>
                      <a:pt x="1" y="34"/>
                      <a:pt x="0" y="36"/>
                      <a:pt x="1" y="38"/>
                    </a:cubicBezTo>
                    <a:cubicBezTo>
                      <a:pt x="1" y="40"/>
                      <a:pt x="3" y="42"/>
                      <a:pt x="5" y="41"/>
                    </a:cubicBezTo>
                    <a:cubicBezTo>
                      <a:pt x="6" y="41"/>
                      <a:pt x="8" y="41"/>
                      <a:pt x="8" y="42"/>
                    </a:cubicBezTo>
                    <a:cubicBezTo>
                      <a:pt x="9" y="42"/>
                      <a:pt x="9" y="45"/>
                      <a:pt x="8" y="46"/>
                    </a:cubicBezTo>
                    <a:cubicBezTo>
                      <a:pt x="7" y="47"/>
                      <a:pt x="7" y="50"/>
                      <a:pt x="9" y="51"/>
                    </a:cubicBezTo>
                    <a:cubicBezTo>
                      <a:pt x="11" y="52"/>
                      <a:pt x="13" y="53"/>
                      <a:pt x="14" y="51"/>
                    </a:cubicBezTo>
                    <a:cubicBezTo>
                      <a:pt x="15" y="50"/>
                      <a:pt x="18" y="51"/>
                      <a:pt x="18" y="51"/>
                    </a:cubicBezTo>
                    <a:cubicBezTo>
                      <a:pt x="19" y="51"/>
                      <a:pt x="20" y="53"/>
                      <a:pt x="19" y="54"/>
                    </a:cubicBezTo>
                    <a:cubicBezTo>
                      <a:pt x="19" y="56"/>
                      <a:pt x="20" y="57"/>
                      <a:pt x="22" y="58"/>
                    </a:cubicBezTo>
                    <a:cubicBezTo>
                      <a:pt x="25" y="58"/>
                      <a:pt x="26" y="57"/>
                      <a:pt x="27" y="56"/>
                    </a:cubicBezTo>
                    <a:cubicBezTo>
                      <a:pt x="27" y="54"/>
                      <a:pt x="30" y="53"/>
                      <a:pt x="31" y="53"/>
                    </a:cubicBezTo>
                    <a:cubicBezTo>
                      <a:pt x="31" y="53"/>
                      <a:pt x="33" y="54"/>
                      <a:pt x="33" y="56"/>
                    </a:cubicBezTo>
                    <a:cubicBezTo>
                      <a:pt x="34" y="57"/>
                      <a:pt x="36" y="58"/>
                      <a:pt x="38" y="57"/>
                    </a:cubicBezTo>
                    <a:cubicBezTo>
                      <a:pt x="40" y="57"/>
                      <a:pt x="41" y="55"/>
                      <a:pt x="40" y="53"/>
                    </a:cubicBezTo>
                    <a:cubicBezTo>
                      <a:pt x="40" y="52"/>
                      <a:pt x="42" y="49"/>
                      <a:pt x="42" y="49"/>
                    </a:cubicBezTo>
                    <a:cubicBezTo>
                      <a:pt x="43" y="48"/>
                      <a:pt x="44" y="49"/>
                      <a:pt x="46" y="50"/>
                    </a:cubicBezTo>
                    <a:cubicBezTo>
                      <a:pt x="47" y="51"/>
                      <a:pt x="49" y="51"/>
                      <a:pt x="50" y="49"/>
                    </a:cubicBezTo>
                    <a:cubicBezTo>
                      <a:pt x="52" y="47"/>
                      <a:pt x="52" y="45"/>
                      <a:pt x="51" y="44"/>
                    </a:cubicBezTo>
                    <a:cubicBezTo>
                      <a:pt x="50" y="43"/>
                      <a:pt x="50" y="40"/>
                      <a:pt x="50" y="40"/>
                    </a:cubicBezTo>
                    <a:cubicBezTo>
                      <a:pt x="51" y="39"/>
                      <a:pt x="52" y="38"/>
                      <a:pt x="54" y="39"/>
                    </a:cubicBezTo>
                    <a:cubicBezTo>
                      <a:pt x="55" y="39"/>
                      <a:pt x="57" y="38"/>
                      <a:pt x="57" y="35"/>
                    </a:cubicBezTo>
                    <a:cubicBezTo>
                      <a:pt x="58" y="33"/>
                      <a:pt x="57" y="31"/>
                      <a:pt x="55" y="31"/>
                    </a:cubicBezTo>
                    <a:cubicBezTo>
                      <a:pt x="54" y="31"/>
                      <a:pt x="53" y="28"/>
                      <a:pt x="52" y="27"/>
                    </a:cubicBezTo>
                    <a:cubicBezTo>
                      <a:pt x="52" y="26"/>
                      <a:pt x="54" y="25"/>
                      <a:pt x="55" y="25"/>
                    </a:cubicBezTo>
                    <a:cubicBezTo>
                      <a:pt x="56" y="24"/>
                      <a:pt x="57" y="22"/>
                      <a:pt x="56" y="20"/>
                    </a:cubicBezTo>
                    <a:cubicBezTo>
                      <a:pt x="56" y="18"/>
                      <a:pt x="54" y="17"/>
                      <a:pt x="53" y="18"/>
                    </a:cubicBezTo>
                    <a:cubicBezTo>
                      <a:pt x="51" y="18"/>
                      <a:pt x="49" y="16"/>
                      <a:pt x="48" y="16"/>
                    </a:cubicBezTo>
                    <a:cubicBezTo>
                      <a:pt x="48" y="15"/>
                      <a:pt x="48" y="13"/>
                      <a:pt x="49" y="12"/>
                    </a:cubicBezTo>
                    <a:cubicBezTo>
                      <a:pt x="50" y="11"/>
                      <a:pt x="50" y="9"/>
                      <a:pt x="48" y="8"/>
                    </a:cubicBezTo>
                    <a:cubicBezTo>
                      <a:pt x="47" y="6"/>
                      <a:pt x="45" y="6"/>
                      <a:pt x="44" y="7"/>
                    </a:cubicBezTo>
                    <a:cubicBezTo>
                      <a:pt x="42" y="8"/>
                      <a:pt x="40" y="8"/>
                      <a:pt x="39" y="8"/>
                    </a:cubicBezTo>
                    <a:cubicBezTo>
                      <a:pt x="38" y="7"/>
                      <a:pt x="38" y="6"/>
                      <a:pt x="38" y="4"/>
                    </a:cubicBezTo>
                    <a:cubicBezTo>
                      <a:pt x="38" y="3"/>
                      <a:pt x="37" y="1"/>
                      <a:pt x="35" y="1"/>
                    </a:cubicBezTo>
                    <a:cubicBezTo>
                      <a:pt x="33" y="0"/>
                      <a:pt x="31" y="1"/>
                      <a:pt x="30" y="3"/>
                    </a:cubicBezTo>
                    <a:cubicBezTo>
                      <a:pt x="30" y="4"/>
                      <a:pt x="28" y="5"/>
                      <a:pt x="27" y="5"/>
                    </a:cubicBezTo>
                    <a:cubicBezTo>
                      <a:pt x="26" y="6"/>
                      <a:pt x="25" y="4"/>
                      <a:pt x="24" y="3"/>
                    </a:cubicBezTo>
                    <a:cubicBezTo>
                      <a:pt x="24" y="1"/>
                      <a:pt x="22" y="1"/>
                      <a:pt x="20" y="1"/>
                    </a:cubicBezTo>
                    <a:cubicBezTo>
                      <a:pt x="18" y="2"/>
                      <a:pt x="16" y="4"/>
                      <a:pt x="17" y="5"/>
                    </a:cubicBezTo>
                    <a:cubicBezTo>
                      <a:pt x="17" y="7"/>
                      <a:pt x="16" y="9"/>
                      <a:pt x="15" y="10"/>
                    </a:cubicBezTo>
                    <a:cubicBezTo>
                      <a:pt x="14" y="10"/>
                      <a:pt x="13" y="10"/>
                      <a:pt x="12" y="9"/>
                    </a:cubicBezTo>
                    <a:cubicBezTo>
                      <a:pt x="10" y="8"/>
                      <a:pt x="8" y="8"/>
                      <a:pt x="7" y="10"/>
                    </a:cubicBezTo>
                    <a:cubicBezTo>
                      <a:pt x="6" y="11"/>
                      <a:pt x="5" y="13"/>
                      <a:pt x="6" y="14"/>
                    </a:cubicBezTo>
                    <a:close/>
                    <a:moveTo>
                      <a:pt x="23" y="13"/>
                    </a:moveTo>
                    <a:cubicBezTo>
                      <a:pt x="32" y="10"/>
                      <a:pt x="42" y="15"/>
                      <a:pt x="45" y="24"/>
                    </a:cubicBezTo>
                    <a:cubicBezTo>
                      <a:pt x="47" y="33"/>
                      <a:pt x="43" y="42"/>
                      <a:pt x="34" y="45"/>
                    </a:cubicBezTo>
                    <a:cubicBezTo>
                      <a:pt x="25" y="48"/>
                      <a:pt x="15" y="43"/>
                      <a:pt x="13" y="34"/>
                    </a:cubicBezTo>
                    <a:cubicBezTo>
                      <a:pt x="10" y="26"/>
                      <a:pt x="15" y="16"/>
                      <a:pt x="23" y="13"/>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8" name="Freeform 302"/>
              <p:cNvSpPr>
                <a:spLocks noEditPoints="1"/>
              </p:cNvSpPr>
              <p:nvPr/>
            </p:nvSpPr>
            <p:spPr bwMode="auto">
              <a:xfrm>
                <a:off x="5084781" y="971548"/>
                <a:ext cx="139701" cy="139700"/>
              </a:xfrm>
              <a:custGeom>
                <a:avLst/>
                <a:gdLst>
                  <a:gd name="T0" fmla="*/ 4 w 37"/>
                  <a:gd name="T1" fmla="*/ 9 h 37"/>
                  <a:gd name="T2" fmla="*/ 5 w 37"/>
                  <a:gd name="T3" fmla="*/ 12 h 37"/>
                  <a:gd name="T4" fmla="*/ 2 w 37"/>
                  <a:gd name="T5" fmla="*/ 12 h 37"/>
                  <a:gd name="T6" fmla="*/ 0 w 37"/>
                  <a:gd name="T7" fmla="*/ 14 h 37"/>
                  <a:gd name="T8" fmla="*/ 1 w 37"/>
                  <a:gd name="T9" fmla="*/ 17 h 37"/>
                  <a:gd name="T10" fmla="*/ 3 w 37"/>
                  <a:gd name="T11" fmla="*/ 20 h 37"/>
                  <a:gd name="T12" fmla="*/ 2 w 37"/>
                  <a:gd name="T13" fmla="*/ 21 h 37"/>
                  <a:gd name="T14" fmla="*/ 1 w 37"/>
                  <a:gd name="T15" fmla="*/ 24 h 37"/>
                  <a:gd name="T16" fmla="*/ 3 w 37"/>
                  <a:gd name="T17" fmla="*/ 26 h 37"/>
                  <a:gd name="T18" fmla="*/ 5 w 37"/>
                  <a:gd name="T19" fmla="*/ 26 h 37"/>
                  <a:gd name="T20" fmla="*/ 5 w 37"/>
                  <a:gd name="T21" fmla="*/ 29 h 37"/>
                  <a:gd name="T22" fmla="*/ 6 w 37"/>
                  <a:gd name="T23" fmla="*/ 32 h 37"/>
                  <a:gd name="T24" fmla="*/ 9 w 37"/>
                  <a:gd name="T25" fmla="*/ 33 h 37"/>
                  <a:gd name="T26" fmla="*/ 12 w 37"/>
                  <a:gd name="T27" fmla="*/ 32 h 37"/>
                  <a:gd name="T28" fmla="*/ 12 w 37"/>
                  <a:gd name="T29" fmla="*/ 34 h 37"/>
                  <a:gd name="T30" fmla="*/ 15 w 37"/>
                  <a:gd name="T31" fmla="*/ 37 h 37"/>
                  <a:gd name="T32" fmla="*/ 17 w 37"/>
                  <a:gd name="T33" fmla="*/ 35 h 37"/>
                  <a:gd name="T34" fmla="*/ 20 w 37"/>
                  <a:gd name="T35" fmla="*/ 34 h 37"/>
                  <a:gd name="T36" fmla="*/ 21 w 37"/>
                  <a:gd name="T37" fmla="*/ 35 h 37"/>
                  <a:gd name="T38" fmla="*/ 24 w 37"/>
                  <a:gd name="T39" fmla="*/ 36 h 37"/>
                  <a:gd name="T40" fmla="*/ 26 w 37"/>
                  <a:gd name="T41" fmla="*/ 34 h 37"/>
                  <a:gd name="T42" fmla="*/ 27 w 37"/>
                  <a:gd name="T43" fmla="*/ 31 h 37"/>
                  <a:gd name="T44" fmla="*/ 29 w 37"/>
                  <a:gd name="T45" fmla="*/ 32 h 37"/>
                  <a:gd name="T46" fmla="*/ 32 w 37"/>
                  <a:gd name="T47" fmla="*/ 31 h 37"/>
                  <a:gd name="T48" fmla="*/ 33 w 37"/>
                  <a:gd name="T49" fmla="*/ 28 h 37"/>
                  <a:gd name="T50" fmla="*/ 32 w 37"/>
                  <a:gd name="T51" fmla="*/ 25 h 37"/>
                  <a:gd name="T52" fmla="*/ 35 w 37"/>
                  <a:gd name="T53" fmla="*/ 24 h 37"/>
                  <a:gd name="T54" fmla="*/ 37 w 37"/>
                  <a:gd name="T55" fmla="*/ 22 h 37"/>
                  <a:gd name="T56" fmla="*/ 36 w 37"/>
                  <a:gd name="T57" fmla="*/ 19 h 37"/>
                  <a:gd name="T58" fmla="*/ 34 w 37"/>
                  <a:gd name="T59" fmla="*/ 17 h 37"/>
                  <a:gd name="T60" fmla="*/ 35 w 37"/>
                  <a:gd name="T61" fmla="*/ 15 h 37"/>
                  <a:gd name="T62" fmla="*/ 36 w 37"/>
                  <a:gd name="T63" fmla="*/ 12 h 37"/>
                  <a:gd name="T64" fmla="*/ 34 w 37"/>
                  <a:gd name="T65" fmla="*/ 11 h 37"/>
                  <a:gd name="T66" fmla="*/ 31 w 37"/>
                  <a:gd name="T67" fmla="*/ 9 h 37"/>
                  <a:gd name="T68" fmla="*/ 32 w 37"/>
                  <a:gd name="T69" fmla="*/ 7 h 37"/>
                  <a:gd name="T70" fmla="*/ 31 w 37"/>
                  <a:gd name="T71" fmla="*/ 4 h 37"/>
                  <a:gd name="T72" fmla="*/ 28 w 37"/>
                  <a:gd name="T73" fmla="*/ 4 h 37"/>
                  <a:gd name="T74" fmla="*/ 25 w 37"/>
                  <a:gd name="T75" fmla="*/ 4 h 37"/>
                  <a:gd name="T76" fmla="*/ 25 w 37"/>
                  <a:gd name="T77" fmla="*/ 2 h 37"/>
                  <a:gd name="T78" fmla="*/ 22 w 37"/>
                  <a:gd name="T79" fmla="*/ 0 h 37"/>
                  <a:gd name="T80" fmla="*/ 20 w 37"/>
                  <a:gd name="T81" fmla="*/ 1 h 37"/>
                  <a:gd name="T82" fmla="*/ 17 w 37"/>
                  <a:gd name="T83" fmla="*/ 3 h 37"/>
                  <a:gd name="T84" fmla="*/ 16 w 37"/>
                  <a:gd name="T85" fmla="*/ 1 h 37"/>
                  <a:gd name="T86" fmla="*/ 13 w 37"/>
                  <a:gd name="T87" fmla="*/ 0 h 37"/>
                  <a:gd name="T88" fmla="*/ 11 w 37"/>
                  <a:gd name="T89" fmla="*/ 3 h 37"/>
                  <a:gd name="T90" fmla="*/ 10 w 37"/>
                  <a:gd name="T91" fmla="*/ 6 h 37"/>
                  <a:gd name="T92" fmla="*/ 8 w 37"/>
                  <a:gd name="T93" fmla="*/ 5 h 37"/>
                  <a:gd name="T94" fmla="*/ 5 w 37"/>
                  <a:gd name="T95" fmla="*/ 6 h 37"/>
                  <a:gd name="T96" fmla="*/ 4 w 37"/>
                  <a:gd name="T97" fmla="*/ 9 h 37"/>
                  <a:gd name="T98" fmla="*/ 15 w 37"/>
                  <a:gd name="T99" fmla="*/ 8 h 37"/>
                  <a:gd name="T100" fmla="*/ 29 w 37"/>
                  <a:gd name="T101" fmla="*/ 15 h 37"/>
                  <a:gd name="T102" fmla="*/ 22 w 37"/>
                  <a:gd name="T103" fmla="*/ 29 h 37"/>
                  <a:gd name="T104" fmla="*/ 8 w 37"/>
                  <a:gd name="T105" fmla="*/ 22 h 37"/>
                  <a:gd name="T106" fmla="*/ 15 w 37"/>
                  <a:gd name="T107" fmla="*/ 8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7" h="37">
                    <a:moveTo>
                      <a:pt x="4" y="9"/>
                    </a:moveTo>
                    <a:cubicBezTo>
                      <a:pt x="5" y="9"/>
                      <a:pt x="5" y="11"/>
                      <a:pt x="5" y="12"/>
                    </a:cubicBezTo>
                    <a:cubicBezTo>
                      <a:pt x="4" y="12"/>
                      <a:pt x="3" y="12"/>
                      <a:pt x="2" y="12"/>
                    </a:cubicBezTo>
                    <a:cubicBezTo>
                      <a:pt x="1" y="12"/>
                      <a:pt x="0" y="13"/>
                      <a:pt x="0" y="14"/>
                    </a:cubicBezTo>
                    <a:cubicBezTo>
                      <a:pt x="0" y="16"/>
                      <a:pt x="0" y="17"/>
                      <a:pt x="1" y="17"/>
                    </a:cubicBezTo>
                    <a:cubicBezTo>
                      <a:pt x="2" y="17"/>
                      <a:pt x="3" y="19"/>
                      <a:pt x="3" y="20"/>
                    </a:cubicBezTo>
                    <a:cubicBezTo>
                      <a:pt x="3" y="20"/>
                      <a:pt x="2" y="21"/>
                      <a:pt x="2" y="21"/>
                    </a:cubicBezTo>
                    <a:cubicBezTo>
                      <a:pt x="1" y="21"/>
                      <a:pt x="0" y="23"/>
                      <a:pt x="1" y="24"/>
                    </a:cubicBezTo>
                    <a:cubicBezTo>
                      <a:pt x="1" y="25"/>
                      <a:pt x="2" y="26"/>
                      <a:pt x="3" y="26"/>
                    </a:cubicBezTo>
                    <a:cubicBezTo>
                      <a:pt x="4" y="26"/>
                      <a:pt x="5" y="26"/>
                      <a:pt x="5" y="26"/>
                    </a:cubicBezTo>
                    <a:cubicBezTo>
                      <a:pt x="6" y="27"/>
                      <a:pt x="6" y="28"/>
                      <a:pt x="5" y="29"/>
                    </a:cubicBezTo>
                    <a:cubicBezTo>
                      <a:pt x="5" y="30"/>
                      <a:pt x="5" y="31"/>
                      <a:pt x="6" y="32"/>
                    </a:cubicBezTo>
                    <a:cubicBezTo>
                      <a:pt x="7" y="33"/>
                      <a:pt x="8" y="33"/>
                      <a:pt x="9" y="33"/>
                    </a:cubicBezTo>
                    <a:cubicBezTo>
                      <a:pt x="10" y="32"/>
                      <a:pt x="11" y="32"/>
                      <a:pt x="12" y="32"/>
                    </a:cubicBezTo>
                    <a:cubicBezTo>
                      <a:pt x="12" y="32"/>
                      <a:pt x="13" y="33"/>
                      <a:pt x="12" y="34"/>
                    </a:cubicBezTo>
                    <a:cubicBezTo>
                      <a:pt x="12" y="35"/>
                      <a:pt x="13" y="36"/>
                      <a:pt x="15" y="37"/>
                    </a:cubicBezTo>
                    <a:cubicBezTo>
                      <a:pt x="16" y="37"/>
                      <a:pt x="17" y="36"/>
                      <a:pt x="17" y="35"/>
                    </a:cubicBezTo>
                    <a:cubicBezTo>
                      <a:pt x="18" y="34"/>
                      <a:pt x="19" y="34"/>
                      <a:pt x="20" y="34"/>
                    </a:cubicBezTo>
                    <a:cubicBezTo>
                      <a:pt x="20" y="34"/>
                      <a:pt x="21" y="34"/>
                      <a:pt x="21" y="35"/>
                    </a:cubicBezTo>
                    <a:cubicBezTo>
                      <a:pt x="22" y="36"/>
                      <a:pt x="23" y="37"/>
                      <a:pt x="24" y="36"/>
                    </a:cubicBezTo>
                    <a:cubicBezTo>
                      <a:pt x="26" y="36"/>
                      <a:pt x="26" y="35"/>
                      <a:pt x="26" y="34"/>
                    </a:cubicBezTo>
                    <a:cubicBezTo>
                      <a:pt x="26" y="33"/>
                      <a:pt x="27" y="31"/>
                      <a:pt x="27" y="31"/>
                    </a:cubicBezTo>
                    <a:cubicBezTo>
                      <a:pt x="28" y="31"/>
                      <a:pt x="29" y="31"/>
                      <a:pt x="29" y="32"/>
                    </a:cubicBezTo>
                    <a:cubicBezTo>
                      <a:pt x="30" y="32"/>
                      <a:pt x="32" y="32"/>
                      <a:pt x="32" y="31"/>
                    </a:cubicBezTo>
                    <a:cubicBezTo>
                      <a:pt x="33" y="30"/>
                      <a:pt x="34" y="28"/>
                      <a:pt x="33" y="28"/>
                    </a:cubicBezTo>
                    <a:cubicBezTo>
                      <a:pt x="32" y="27"/>
                      <a:pt x="32" y="25"/>
                      <a:pt x="32" y="25"/>
                    </a:cubicBezTo>
                    <a:cubicBezTo>
                      <a:pt x="33" y="24"/>
                      <a:pt x="34" y="24"/>
                      <a:pt x="35" y="24"/>
                    </a:cubicBezTo>
                    <a:cubicBezTo>
                      <a:pt x="36" y="24"/>
                      <a:pt x="37" y="24"/>
                      <a:pt x="37" y="22"/>
                    </a:cubicBezTo>
                    <a:cubicBezTo>
                      <a:pt x="37" y="21"/>
                      <a:pt x="37" y="20"/>
                      <a:pt x="36" y="19"/>
                    </a:cubicBezTo>
                    <a:cubicBezTo>
                      <a:pt x="35" y="19"/>
                      <a:pt x="34" y="18"/>
                      <a:pt x="34" y="17"/>
                    </a:cubicBezTo>
                    <a:cubicBezTo>
                      <a:pt x="34" y="16"/>
                      <a:pt x="35" y="16"/>
                      <a:pt x="35" y="15"/>
                    </a:cubicBezTo>
                    <a:cubicBezTo>
                      <a:pt x="36" y="15"/>
                      <a:pt x="37" y="14"/>
                      <a:pt x="36" y="12"/>
                    </a:cubicBezTo>
                    <a:cubicBezTo>
                      <a:pt x="36" y="11"/>
                      <a:pt x="35" y="10"/>
                      <a:pt x="34" y="11"/>
                    </a:cubicBezTo>
                    <a:cubicBezTo>
                      <a:pt x="33" y="11"/>
                      <a:pt x="31" y="10"/>
                      <a:pt x="31" y="9"/>
                    </a:cubicBezTo>
                    <a:cubicBezTo>
                      <a:pt x="31" y="9"/>
                      <a:pt x="31" y="8"/>
                      <a:pt x="32" y="7"/>
                    </a:cubicBezTo>
                    <a:cubicBezTo>
                      <a:pt x="32" y="7"/>
                      <a:pt x="32" y="5"/>
                      <a:pt x="31" y="4"/>
                    </a:cubicBezTo>
                    <a:cubicBezTo>
                      <a:pt x="30" y="3"/>
                      <a:pt x="29" y="3"/>
                      <a:pt x="28" y="4"/>
                    </a:cubicBezTo>
                    <a:cubicBezTo>
                      <a:pt x="27" y="5"/>
                      <a:pt x="26" y="5"/>
                      <a:pt x="25" y="4"/>
                    </a:cubicBezTo>
                    <a:cubicBezTo>
                      <a:pt x="25" y="4"/>
                      <a:pt x="24" y="3"/>
                      <a:pt x="25" y="2"/>
                    </a:cubicBezTo>
                    <a:cubicBezTo>
                      <a:pt x="25" y="1"/>
                      <a:pt x="24" y="0"/>
                      <a:pt x="22" y="0"/>
                    </a:cubicBezTo>
                    <a:cubicBezTo>
                      <a:pt x="21" y="0"/>
                      <a:pt x="20" y="0"/>
                      <a:pt x="20" y="1"/>
                    </a:cubicBezTo>
                    <a:cubicBezTo>
                      <a:pt x="19" y="2"/>
                      <a:pt x="18" y="3"/>
                      <a:pt x="17" y="3"/>
                    </a:cubicBezTo>
                    <a:cubicBezTo>
                      <a:pt x="17" y="3"/>
                      <a:pt x="16" y="2"/>
                      <a:pt x="16" y="1"/>
                    </a:cubicBezTo>
                    <a:cubicBezTo>
                      <a:pt x="15" y="0"/>
                      <a:pt x="14" y="0"/>
                      <a:pt x="13" y="0"/>
                    </a:cubicBezTo>
                    <a:cubicBezTo>
                      <a:pt x="11" y="1"/>
                      <a:pt x="11" y="2"/>
                      <a:pt x="11" y="3"/>
                    </a:cubicBezTo>
                    <a:cubicBezTo>
                      <a:pt x="11" y="4"/>
                      <a:pt x="10" y="5"/>
                      <a:pt x="10" y="6"/>
                    </a:cubicBezTo>
                    <a:cubicBezTo>
                      <a:pt x="9" y="6"/>
                      <a:pt x="8" y="6"/>
                      <a:pt x="8" y="5"/>
                    </a:cubicBezTo>
                    <a:cubicBezTo>
                      <a:pt x="7" y="4"/>
                      <a:pt x="5" y="5"/>
                      <a:pt x="5" y="6"/>
                    </a:cubicBezTo>
                    <a:cubicBezTo>
                      <a:pt x="4" y="7"/>
                      <a:pt x="3" y="8"/>
                      <a:pt x="4" y="9"/>
                    </a:cubicBezTo>
                    <a:close/>
                    <a:moveTo>
                      <a:pt x="15" y="8"/>
                    </a:moveTo>
                    <a:cubicBezTo>
                      <a:pt x="21" y="6"/>
                      <a:pt x="27" y="9"/>
                      <a:pt x="29" y="15"/>
                    </a:cubicBezTo>
                    <a:cubicBezTo>
                      <a:pt x="31" y="21"/>
                      <a:pt x="27" y="27"/>
                      <a:pt x="22" y="29"/>
                    </a:cubicBezTo>
                    <a:cubicBezTo>
                      <a:pt x="16" y="30"/>
                      <a:pt x="10" y="27"/>
                      <a:pt x="8" y="22"/>
                    </a:cubicBezTo>
                    <a:cubicBezTo>
                      <a:pt x="6" y="16"/>
                      <a:pt x="10" y="10"/>
                      <a:pt x="15" y="8"/>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9" name="Freeform 303"/>
              <p:cNvSpPr>
                <a:spLocks noEditPoints="1"/>
              </p:cNvSpPr>
              <p:nvPr/>
            </p:nvSpPr>
            <p:spPr bwMode="auto">
              <a:xfrm>
                <a:off x="5084763" y="1111250"/>
                <a:ext cx="109538" cy="104775"/>
              </a:xfrm>
              <a:custGeom>
                <a:avLst/>
                <a:gdLst>
                  <a:gd name="T0" fmla="*/ 3 w 29"/>
                  <a:gd name="T1" fmla="*/ 7 h 28"/>
                  <a:gd name="T2" fmla="*/ 4 w 29"/>
                  <a:gd name="T3" fmla="*/ 9 h 28"/>
                  <a:gd name="T4" fmla="*/ 2 w 29"/>
                  <a:gd name="T5" fmla="*/ 9 h 28"/>
                  <a:gd name="T6" fmla="*/ 0 w 29"/>
                  <a:gd name="T7" fmla="*/ 11 h 28"/>
                  <a:gd name="T8" fmla="*/ 1 w 29"/>
                  <a:gd name="T9" fmla="*/ 13 h 28"/>
                  <a:gd name="T10" fmla="*/ 3 w 29"/>
                  <a:gd name="T11" fmla="*/ 15 h 28"/>
                  <a:gd name="T12" fmla="*/ 1 w 29"/>
                  <a:gd name="T13" fmla="*/ 16 h 28"/>
                  <a:gd name="T14" fmla="*/ 1 w 29"/>
                  <a:gd name="T15" fmla="*/ 19 h 28"/>
                  <a:gd name="T16" fmla="*/ 3 w 29"/>
                  <a:gd name="T17" fmla="*/ 20 h 28"/>
                  <a:gd name="T18" fmla="*/ 4 w 29"/>
                  <a:gd name="T19" fmla="*/ 20 h 28"/>
                  <a:gd name="T20" fmla="*/ 4 w 29"/>
                  <a:gd name="T21" fmla="*/ 23 h 28"/>
                  <a:gd name="T22" fmla="*/ 5 w 29"/>
                  <a:gd name="T23" fmla="*/ 25 h 28"/>
                  <a:gd name="T24" fmla="*/ 7 w 29"/>
                  <a:gd name="T25" fmla="*/ 25 h 28"/>
                  <a:gd name="T26" fmla="*/ 9 w 29"/>
                  <a:gd name="T27" fmla="*/ 25 h 28"/>
                  <a:gd name="T28" fmla="*/ 10 w 29"/>
                  <a:gd name="T29" fmla="*/ 27 h 28"/>
                  <a:gd name="T30" fmla="*/ 11 w 29"/>
                  <a:gd name="T31" fmla="*/ 28 h 28"/>
                  <a:gd name="T32" fmla="*/ 13 w 29"/>
                  <a:gd name="T33" fmla="*/ 27 h 28"/>
                  <a:gd name="T34" fmla="*/ 15 w 29"/>
                  <a:gd name="T35" fmla="*/ 26 h 28"/>
                  <a:gd name="T36" fmla="*/ 17 w 29"/>
                  <a:gd name="T37" fmla="*/ 27 h 28"/>
                  <a:gd name="T38" fmla="*/ 19 w 29"/>
                  <a:gd name="T39" fmla="*/ 28 h 28"/>
                  <a:gd name="T40" fmla="*/ 20 w 29"/>
                  <a:gd name="T41" fmla="*/ 26 h 28"/>
                  <a:gd name="T42" fmla="*/ 21 w 29"/>
                  <a:gd name="T43" fmla="*/ 24 h 28"/>
                  <a:gd name="T44" fmla="*/ 23 w 29"/>
                  <a:gd name="T45" fmla="*/ 24 h 28"/>
                  <a:gd name="T46" fmla="*/ 25 w 29"/>
                  <a:gd name="T47" fmla="*/ 24 h 28"/>
                  <a:gd name="T48" fmla="*/ 25 w 29"/>
                  <a:gd name="T49" fmla="*/ 21 h 28"/>
                  <a:gd name="T50" fmla="*/ 25 w 29"/>
                  <a:gd name="T51" fmla="*/ 19 h 28"/>
                  <a:gd name="T52" fmla="*/ 27 w 29"/>
                  <a:gd name="T53" fmla="*/ 19 h 28"/>
                  <a:gd name="T54" fmla="*/ 29 w 29"/>
                  <a:gd name="T55" fmla="*/ 17 h 28"/>
                  <a:gd name="T56" fmla="*/ 28 w 29"/>
                  <a:gd name="T57" fmla="*/ 15 h 28"/>
                  <a:gd name="T58" fmla="*/ 26 w 29"/>
                  <a:gd name="T59" fmla="*/ 13 h 28"/>
                  <a:gd name="T60" fmla="*/ 27 w 29"/>
                  <a:gd name="T61" fmla="*/ 12 h 28"/>
                  <a:gd name="T62" fmla="*/ 28 w 29"/>
                  <a:gd name="T63" fmla="*/ 10 h 28"/>
                  <a:gd name="T64" fmla="*/ 26 w 29"/>
                  <a:gd name="T65" fmla="*/ 8 h 28"/>
                  <a:gd name="T66" fmla="*/ 24 w 29"/>
                  <a:gd name="T67" fmla="*/ 7 h 28"/>
                  <a:gd name="T68" fmla="*/ 25 w 29"/>
                  <a:gd name="T69" fmla="*/ 6 h 28"/>
                  <a:gd name="T70" fmla="*/ 24 w 29"/>
                  <a:gd name="T71" fmla="*/ 3 h 28"/>
                  <a:gd name="T72" fmla="*/ 22 w 29"/>
                  <a:gd name="T73" fmla="*/ 3 h 28"/>
                  <a:gd name="T74" fmla="*/ 19 w 29"/>
                  <a:gd name="T75" fmla="*/ 3 h 28"/>
                  <a:gd name="T76" fmla="*/ 19 w 29"/>
                  <a:gd name="T77" fmla="*/ 2 h 28"/>
                  <a:gd name="T78" fmla="*/ 17 w 29"/>
                  <a:gd name="T79" fmla="*/ 0 h 28"/>
                  <a:gd name="T80" fmla="*/ 15 w 29"/>
                  <a:gd name="T81" fmla="*/ 1 h 28"/>
                  <a:gd name="T82" fmla="*/ 13 w 29"/>
                  <a:gd name="T83" fmla="*/ 2 h 28"/>
                  <a:gd name="T84" fmla="*/ 12 w 29"/>
                  <a:gd name="T85" fmla="*/ 1 h 28"/>
                  <a:gd name="T86" fmla="*/ 10 w 29"/>
                  <a:gd name="T87" fmla="*/ 0 h 28"/>
                  <a:gd name="T88" fmla="*/ 9 w 29"/>
                  <a:gd name="T89" fmla="*/ 2 h 28"/>
                  <a:gd name="T90" fmla="*/ 8 w 29"/>
                  <a:gd name="T91" fmla="*/ 4 h 28"/>
                  <a:gd name="T92" fmla="*/ 6 w 29"/>
                  <a:gd name="T93" fmla="*/ 4 h 28"/>
                  <a:gd name="T94" fmla="*/ 4 w 29"/>
                  <a:gd name="T95" fmla="*/ 4 h 28"/>
                  <a:gd name="T96" fmla="*/ 3 w 29"/>
                  <a:gd name="T97" fmla="*/ 7 h 28"/>
                  <a:gd name="T98" fmla="*/ 12 w 29"/>
                  <a:gd name="T99" fmla="*/ 6 h 28"/>
                  <a:gd name="T100" fmla="*/ 22 w 29"/>
                  <a:gd name="T101" fmla="*/ 12 h 28"/>
                  <a:gd name="T102" fmla="*/ 17 w 29"/>
                  <a:gd name="T103" fmla="*/ 22 h 28"/>
                  <a:gd name="T104" fmla="*/ 6 w 29"/>
                  <a:gd name="T105" fmla="*/ 17 h 28"/>
                  <a:gd name="T106" fmla="*/ 12 w 29"/>
                  <a:gd name="T107" fmla="*/ 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9" h="28">
                    <a:moveTo>
                      <a:pt x="3" y="7"/>
                    </a:moveTo>
                    <a:cubicBezTo>
                      <a:pt x="4" y="7"/>
                      <a:pt x="4" y="9"/>
                      <a:pt x="4" y="9"/>
                    </a:cubicBezTo>
                    <a:cubicBezTo>
                      <a:pt x="4" y="9"/>
                      <a:pt x="3" y="10"/>
                      <a:pt x="2" y="9"/>
                    </a:cubicBezTo>
                    <a:cubicBezTo>
                      <a:pt x="1" y="9"/>
                      <a:pt x="0" y="10"/>
                      <a:pt x="0" y="11"/>
                    </a:cubicBezTo>
                    <a:cubicBezTo>
                      <a:pt x="0" y="12"/>
                      <a:pt x="0" y="13"/>
                      <a:pt x="1" y="13"/>
                    </a:cubicBezTo>
                    <a:cubicBezTo>
                      <a:pt x="2" y="13"/>
                      <a:pt x="3" y="15"/>
                      <a:pt x="3" y="15"/>
                    </a:cubicBezTo>
                    <a:cubicBezTo>
                      <a:pt x="3" y="16"/>
                      <a:pt x="2" y="16"/>
                      <a:pt x="1" y="16"/>
                    </a:cubicBezTo>
                    <a:cubicBezTo>
                      <a:pt x="1" y="17"/>
                      <a:pt x="0" y="18"/>
                      <a:pt x="1" y="19"/>
                    </a:cubicBezTo>
                    <a:cubicBezTo>
                      <a:pt x="1" y="20"/>
                      <a:pt x="2" y="20"/>
                      <a:pt x="3" y="20"/>
                    </a:cubicBezTo>
                    <a:cubicBezTo>
                      <a:pt x="3" y="20"/>
                      <a:pt x="4" y="20"/>
                      <a:pt x="4" y="20"/>
                    </a:cubicBezTo>
                    <a:cubicBezTo>
                      <a:pt x="4" y="21"/>
                      <a:pt x="5" y="22"/>
                      <a:pt x="4" y="23"/>
                    </a:cubicBezTo>
                    <a:cubicBezTo>
                      <a:pt x="4" y="23"/>
                      <a:pt x="4" y="24"/>
                      <a:pt x="5" y="25"/>
                    </a:cubicBezTo>
                    <a:cubicBezTo>
                      <a:pt x="5" y="26"/>
                      <a:pt x="7" y="26"/>
                      <a:pt x="7" y="25"/>
                    </a:cubicBezTo>
                    <a:cubicBezTo>
                      <a:pt x="8" y="25"/>
                      <a:pt x="9" y="25"/>
                      <a:pt x="9" y="25"/>
                    </a:cubicBezTo>
                    <a:cubicBezTo>
                      <a:pt x="10" y="25"/>
                      <a:pt x="10" y="26"/>
                      <a:pt x="10" y="27"/>
                    </a:cubicBezTo>
                    <a:cubicBezTo>
                      <a:pt x="10" y="27"/>
                      <a:pt x="10" y="28"/>
                      <a:pt x="11" y="28"/>
                    </a:cubicBezTo>
                    <a:cubicBezTo>
                      <a:pt x="12" y="28"/>
                      <a:pt x="13" y="28"/>
                      <a:pt x="13" y="27"/>
                    </a:cubicBezTo>
                    <a:cubicBezTo>
                      <a:pt x="14" y="27"/>
                      <a:pt x="15" y="26"/>
                      <a:pt x="15" y="26"/>
                    </a:cubicBezTo>
                    <a:cubicBezTo>
                      <a:pt x="16" y="26"/>
                      <a:pt x="16" y="26"/>
                      <a:pt x="17" y="27"/>
                    </a:cubicBezTo>
                    <a:cubicBezTo>
                      <a:pt x="17" y="28"/>
                      <a:pt x="18" y="28"/>
                      <a:pt x="19" y="28"/>
                    </a:cubicBezTo>
                    <a:cubicBezTo>
                      <a:pt x="20" y="28"/>
                      <a:pt x="20" y="27"/>
                      <a:pt x="20" y="26"/>
                    </a:cubicBezTo>
                    <a:cubicBezTo>
                      <a:pt x="20" y="25"/>
                      <a:pt x="21" y="24"/>
                      <a:pt x="21" y="24"/>
                    </a:cubicBezTo>
                    <a:cubicBezTo>
                      <a:pt x="21" y="24"/>
                      <a:pt x="22" y="24"/>
                      <a:pt x="23" y="24"/>
                    </a:cubicBezTo>
                    <a:cubicBezTo>
                      <a:pt x="23" y="25"/>
                      <a:pt x="24" y="25"/>
                      <a:pt x="25" y="24"/>
                    </a:cubicBezTo>
                    <a:cubicBezTo>
                      <a:pt x="26" y="23"/>
                      <a:pt x="26" y="22"/>
                      <a:pt x="25" y="21"/>
                    </a:cubicBezTo>
                    <a:cubicBezTo>
                      <a:pt x="25" y="21"/>
                      <a:pt x="25" y="20"/>
                      <a:pt x="25" y="19"/>
                    </a:cubicBezTo>
                    <a:cubicBezTo>
                      <a:pt x="25" y="19"/>
                      <a:pt x="26" y="19"/>
                      <a:pt x="27" y="19"/>
                    </a:cubicBezTo>
                    <a:cubicBezTo>
                      <a:pt x="28" y="19"/>
                      <a:pt x="28" y="18"/>
                      <a:pt x="29" y="17"/>
                    </a:cubicBezTo>
                    <a:cubicBezTo>
                      <a:pt x="29" y="16"/>
                      <a:pt x="28" y="15"/>
                      <a:pt x="28" y="15"/>
                    </a:cubicBezTo>
                    <a:cubicBezTo>
                      <a:pt x="27" y="15"/>
                      <a:pt x="26" y="14"/>
                      <a:pt x="26" y="13"/>
                    </a:cubicBezTo>
                    <a:cubicBezTo>
                      <a:pt x="26" y="13"/>
                      <a:pt x="27" y="12"/>
                      <a:pt x="27" y="12"/>
                    </a:cubicBezTo>
                    <a:cubicBezTo>
                      <a:pt x="28" y="12"/>
                      <a:pt x="28" y="11"/>
                      <a:pt x="28" y="10"/>
                    </a:cubicBezTo>
                    <a:cubicBezTo>
                      <a:pt x="28" y="9"/>
                      <a:pt x="27" y="8"/>
                      <a:pt x="26" y="8"/>
                    </a:cubicBezTo>
                    <a:cubicBezTo>
                      <a:pt x="26" y="9"/>
                      <a:pt x="24" y="8"/>
                      <a:pt x="24" y="7"/>
                    </a:cubicBezTo>
                    <a:cubicBezTo>
                      <a:pt x="24" y="7"/>
                      <a:pt x="24" y="6"/>
                      <a:pt x="25" y="6"/>
                    </a:cubicBezTo>
                    <a:cubicBezTo>
                      <a:pt x="25" y="5"/>
                      <a:pt x="25" y="4"/>
                      <a:pt x="24" y="3"/>
                    </a:cubicBezTo>
                    <a:cubicBezTo>
                      <a:pt x="23" y="3"/>
                      <a:pt x="22" y="3"/>
                      <a:pt x="22" y="3"/>
                    </a:cubicBezTo>
                    <a:cubicBezTo>
                      <a:pt x="21" y="4"/>
                      <a:pt x="20" y="4"/>
                      <a:pt x="19" y="3"/>
                    </a:cubicBezTo>
                    <a:cubicBezTo>
                      <a:pt x="19" y="3"/>
                      <a:pt x="19" y="2"/>
                      <a:pt x="19" y="2"/>
                    </a:cubicBezTo>
                    <a:cubicBezTo>
                      <a:pt x="19" y="1"/>
                      <a:pt x="18" y="0"/>
                      <a:pt x="17" y="0"/>
                    </a:cubicBezTo>
                    <a:cubicBezTo>
                      <a:pt x="16" y="0"/>
                      <a:pt x="15" y="0"/>
                      <a:pt x="15" y="1"/>
                    </a:cubicBezTo>
                    <a:cubicBezTo>
                      <a:pt x="15" y="2"/>
                      <a:pt x="14" y="2"/>
                      <a:pt x="13" y="2"/>
                    </a:cubicBezTo>
                    <a:cubicBezTo>
                      <a:pt x="13" y="2"/>
                      <a:pt x="12" y="2"/>
                      <a:pt x="12" y="1"/>
                    </a:cubicBezTo>
                    <a:cubicBezTo>
                      <a:pt x="12" y="0"/>
                      <a:pt x="11" y="0"/>
                      <a:pt x="10" y="0"/>
                    </a:cubicBezTo>
                    <a:cubicBezTo>
                      <a:pt x="9" y="1"/>
                      <a:pt x="8" y="2"/>
                      <a:pt x="9" y="2"/>
                    </a:cubicBezTo>
                    <a:cubicBezTo>
                      <a:pt x="9" y="3"/>
                      <a:pt x="8" y="4"/>
                      <a:pt x="8" y="4"/>
                    </a:cubicBezTo>
                    <a:cubicBezTo>
                      <a:pt x="7" y="5"/>
                      <a:pt x="7" y="4"/>
                      <a:pt x="6" y="4"/>
                    </a:cubicBezTo>
                    <a:cubicBezTo>
                      <a:pt x="5" y="3"/>
                      <a:pt x="4" y="4"/>
                      <a:pt x="4" y="4"/>
                    </a:cubicBezTo>
                    <a:cubicBezTo>
                      <a:pt x="3" y="5"/>
                      <a:pt x="3" y="6"/>
                      <a:pt x="3" y="7"/>
                    </a:cubicBezTo>
                    <a:close/>
                    <a:moveTo>
                      <a:pt x="12" y="6"/>
                    </a:moveTo>
                    <a:cubicBezTo>
                      <a:pt x="16" y="5"/>
                      <a:pt x="21" y="7"/>
                      <a:pt x="22" y="12"/>
                    </a:cubicBezTo>
                    <a:cubicBezTo>
                      <a:pt x="24" y="16"/>
                      <a:pt x="21" y="21"/>
                      <a:pt x="17" y="22"/>
                    </a:cubicBezTo>
                    <a:cubicBezTo>
                      <a:pt x="13" y="23"/>
                      <a:pt x="8" y="21"/>
                      <a:pt x="6" y="17"/>
                    </a:cubicBezTo>
                    <a:cubicBezTo>
                      <a:pt x="5" y="12"/>
                      <a:pt x="7" y="8"/>
                      <a:pt x="12" y="6"/>
                    </a:cubicBezTo>
                    <a:close/>
                  </a:path>
                </a:pathLst>
              </a:custGeom>
              <a:grpFill/>
              <a:ln w="25400" cap="flat" cmpd="sng" algn="ctr">
                <a:noFill/>
                <a:prstDash val="solid"/>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grpSp>
      </p:grpSp>
      <p:grpSp>
        <p:nvGrpSpPr>
          <p:cNvPr id="50" name="组合 49"/>
          <p:cNvGrpSpPr/>
          <p:nvPr/>
        </p:nvGrpSpPr>
        <p:grpSpPr>
          <a:xfrm>
            <a:off x="5987541" y="3654429"/>
            <a:ext cx="497214" cy="497344"/>
            <a:chOff x="8125599" y="1434035"/>
            <a:chExt cx="2036802" cy="2036802"/>
          </a:xfrm>
        </p:grpSpPr>
        <p:sp>
          <p:nvSpPr>
            <p:cNvPr id="51" name="椭圆 50"/>
            <p:cNvSpPr/>
            <p:nvPr/>
          </p:nvSpPr>
          <p:spPr>
            <a:xfrm>
              <a:off x="8125599" y="1434035"/>
              <a:ext cx="2036802" cy="2036802"/>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52" name="Freeform 9"/>
            <p:cNvSpPr>
              <a:spLocks noEditPoints="1"/>
            </p:cNvSpPr>
            <p:nvPr/>
          </p:nvSpPr>
          <p:spPr bwMode="auto">
            <a:xfrm rot="19469485">
              <a:off x="8577909" y="1818269"/>
              <a:ext cx="1162163" cy="1238355"/>
            </a:xfrm>
            <a:custGeom>
              <a:avLst/>
              <a:gdLst>
                <a:gd name="T0" fmla="*/ 147 w 243"/>
                <a:gd name="T1" fmla="*/ 240 h 269"/>
                <a:gd name="T2" fmla="*/ 90 w 243"/>
                <a:gd name="T3" fmla="*/ 234 h 269"/>
                <a:gd name="T4" fmla="*/ 147 w 243"/>
                <a:gd name="T5" fmla="*/ 227 h 269"/>
                <a:gd name="T6" fmla="*/ 147 w 243"/>
                <a:gd name="T7" fmla="*/ 243 h 269"/>
                <a:gd name="T8" fmla="*/ 90 w 243"/>
                <a:gd name="T9" fmla="*/ 252 h 269"/>
                <a:gd name="T10" fmla="*/ 96 w 243"/>
                <a:gd name="T11" fmla="*/ 256 h 269"/>
                <a:gd name="T12" fmla="*/ 105 w 243"/>
                <a:gd name="T13" fmla="*/ 262 h 269"/>
                <a:gd name="T14" fmla="*/ 126 w 243"/>
                <a:gd name="T15" fmla="*/ 269 h 269"/>
                <a:gd name="T16" fmla="*/ 138 w 243"/>
                <a:gd name="T17" fmla="*/ 261 h 269"/>
                <a:gd name="T18" fmla="*/ 147 w 243"/>
                <a:gd name="T19" fmla="*/ 256 h 269"/>
                <a:gd name="T20" fmla="*/ 147 w 243"/>
                <a:gd name="T21" fmla="*/ 243 h 269"/>
                <a:gd name="T22" fmla="*/ 128 w 243"/>
                <a:gd name="T23" fmla="*/ 32 h 269"/>
                <a:gd name="T24" fmla="*/ 122 w 243"/>
                <a:gd name="T25" fmla="*/ 0 h 269"/>
                <a:gd name="T26" fmla="*/ 115 w 243"/>
                <a:gd name="T27" fmla="*/ 32 h 269"/>
                <a:gd name="T28" fmla="*/ 54 w 243"/>
                <a:gd name="T29" fmla="*/ 63 h 269"/>
                <a:gd name="T30" fmla="*/ 63 w 243"/>
                <a:gd name="T31" fmla="*/ 63 h 269"/>
                <a:gd name="T32" fmla="*/ 45 w 243"/>
                <a:gd name="T33" fmla="*/ 36 h 269"/>
                <a:gd name="T34" fmla="*/ 36 w 243"/>
                <a:gd name="T35" fmla="*/ 45 h 269"/>
                <a:gd name="T36" fmla="*/ 38 w 243"/>
                <a:gd name="T37" fmla="*/ 122 h 269"/>
                <a:gd name="T38" fmla="*/ 6 w 243"/>
                <a:gd name="T39" fmla="*/ 115 h 269"/>
                <a:gd name="T40" fmla="*/ 6 w 243"/>
                <a:gd name="T41" fmla="*/ 128 h 269"/>
                <a:gd name="T42" fmla="*/ 38 w 243"/>
                <a:gd name="T43" fmla="*/ 122 h 269"/>
                <a:gd name="T44" fmla="*/ 36 w 243"/>
                <a:gd name="T45" fmla="*/ 199 h 269"/>
                <a:gd name="T46" fmla="*/ 40 w 243"/>
                <a:gd name="T47" fmla="*/ 209 h 269"/>
                <a:gd name="T48" fmla="*/ 63 w 243"/>
                <a:gd name="T49" fmla="*/ 189 h 269"/>
                <a:gd name="T50" fmla="*/ 54 w 243"/>
                <a:gd name="T51" fmla="*/ 180 h 269"/>
                <a:gd name="T52" fmla="*/ 180 w 243"/>
                <a:gd name="T53" fmla="*/ 180 h 269"/>
                <a:gd name="T54" fmla="*/ 199 w 243"/>
                <a:gd name="T55" fmla="*/ 208 h 269"/>
                <a:gd name="T56" fmla="*/ 208 w 243"/>
                <a:gd name="T57" fmla="*/ 208 h 269"/>
                <a:gd name="T58" fmla="*/ 189 w 243"/>
                <a:gd name="T59" fmla="*/ 180 h 269"/>
                <a:gd name="T60" fmla="*/ 211 w 243"/>
                <a:gd name="T61" fmla="*/ 115 h 269"/>
                <a:gd name="T62" fmla="*/ 211 w 243"/>
                <a:gd name="T63" fmla="*/ 128 h 269"/>
                <a:gd name="T64" fmla="*/ 243 w 243"/>
                <a:gd name="T65" fmla="*/ 122 h 269"/>
                <a:gd name="T66" fmla="*/ 185 w 243"/>
                <a:gd name="T67" fmla="*/ 65 h 269"/>
                <a:gd name="T68" fmla="*/ 208 w 243"/>
                <a:gd name="T69" fmla="*/ 45 h 269"/>
                <a:gd name="T70" fmla="*/ 199 w 243"/>
                <a:gd name="T71" fmla="*/ 36 h 269"/>
                <a:gd name="T72" fmla="*/ 180 w 243"/>
                <a:gd name="T73" fmla="*/ 63 h 269"/>
                <a:gd name="T74" fmla="*/ 154 w 243"/>
                <a:gd name="T75" fmla="*/ 218 h 269"/>
                <a:gd name="T76" fmla="*/ 96 w 243"/>
                <a:gd name="T77" fmla="*/ 224 h 269"/>
                <a:gd name="T78" fmla="*/ 96 w 243"/>
                <a:gd name="T79" fmla="*/ 211 h 269"/>
                <a:gd name="T80" fmla="*/ 122 w 243"/>
                <a:gd name="T81" fmla="*/ 58 h 269"/>
                <a:gd name="T82" fmla="*/ 148 w 243"/>
                <a:gd name="T83" fmla="*/ 211 h 269"/>
                <a:gd name="T84" fmla="*/ 107 w 243"/>
                <a:gd name="T85" fmla="*/ 76 h 269"/>
                <a:gd name="T86" fmla="*/ 67 w 243"/>
                <a:gd name="T87" fmla="*/ 111 h 269"/>
                <a:gd name="T88" fmla="*/ 72 w 243"/>
                <a:gd name="T89" fmla="*/ 117 h 269"/>
                <a:gd name="T90" fmla="*/ 104 w 243"/>
                <a:gd name="T91" fmla="*/ 82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3" h="269">
                  <a:moveTo>
                    <a:pt x="154" y="234"/>
                  </a:moveTo>
                  <a:cubicBezTo>
                    <a:pt x="154" y="237"/>
                    <a:pt x="151" y="240"/>
                    <a:pt x="147" y="240"/>
                  </a:cubicBezTo>
                  <a:cubicBezTo>
                    <a:pt x="96" y="240"/>
                    <a:pt x="96" y="240"/>
                    <a:pt x="96" y="240"/>
                  </a:cubicBezTo>
                  <a:cubicBezTo>
                    <a:pt x="92" y="240"/>
                    <a:pt x="90" y="237"/>
                    <a:pt x="90" y="234"/>
                  </a:cubicBezTo>
                  <a:cubicBezTo>
                    <a:pt x="90" y="230"/>
                    <a:pt x="92" y="227"/>
                    <a:pt x="96" y="227"/>
                  </a:cubicBezTo>
                  <a:cubicBezTo>
                    <a:pt x="147" y="227"/>
                    <a:pt x="147" y="227"/>
                    <a:pt x="147" y="227"/>
                  </a:cubicBezTo>
                  <a:cubicBezTo>
                    <a:pt x="151" y="227"/>
                    <a:pt x="154" y="230"/>
                    <a:pt x="154" y="234"/>
                  </a:cubicBezTo>
                  <a:close/>
                  <a:moveTo>
                    <a:pt x="147" y="243"/>
                  </a:moveTo>
                  <a:cubicBezTo>
                    <a:pt x="96" y="243"/>
                    <a:pt x="96" y="243"/>
                    <a:pt x="96" y="243"/>
                  </a:cubicBezTo>
                  <a:cubicBezTo>
                    <a:pt x="92" y="243"/>
                    <a:pt x="89" y="247"/>
                    <a:pt x="90" y="252"/>
                  </a:cubicBezTo>
                  <a:cubicBezTo>
                    <a:pt x="91" y="254"/>
                    <a:pt x="93" y="256"/>
                    <a:pt x="96" y="256"/>
                  </a:cubicBezTo>
                  <a:cubicBezTo>
                    <a:pt x="96" y="256"/>
                    <a:pt x="96" y="256"/>
                    <a:pt x="96" y="256"/>
                  </a:cubicBezTo>
                  <a:cubicBezTo>
                    <a:pt x="100" y="256"/>
                    <a:pt x="103" y="258"/>
                    <a:pt x="105" y="261"/>
                  </a:cubicBezTo>
                  <a:cubicBezTo>
                    <a:pt x="105" y="262"/>
                    <a:pt x="105" y="262"/>
                    <a:pt x="105" y="262"/>
                  </a:cubicBezTo>
                  <a:cubicBezTo>
                    <a:pt x="107" y="266"/>
                    <a:pt x="112" y="269"/>
                    <a:pt x="117" y="269"/>
                  </a:cubicBezTo>
                  <a:cubicBezTo>
                    <a:pt x="126" y="269"/>
                    <a:pt x="126" y="269"/>
                    <a:pt x="126" y="269"/>
                  </a:cubicBezTo>
                  <a:cubicBezTo>
                    <a:pt x="131" y="269"/>
                    <a:pt x="136" y="266"/>
                    <a:pt x="138" y="262"/>
                  </a:cubicBezTo>
                  <a:cubicBezTo>
                    <a:pt x="138" y="261"/>
                    <a:pt x="138" y="261"/>
                    <a:pt x="138" y="261"/>
                  </a:cubicBezTo>
                  <a:cubicBezTo>
                    <a:pt x="140" y="258"/>
                    <a:pt x="143" y="256"/>
                    <a:pt x="147" y="256"/>
                  </a:cubicBezTo>
                  <a:cubicBezTo>
                    <a:pt x="147" y="256"/>
                    <a:pt x="147" y="256"/>
                    <a:pt x="147" y="256"/>
                  </a:cubicBezTo>
                  <a:cubicBezTo>
                    <a:pt x="150" y="256"/>
                    <a:pt x="152" y="254"/>
                    <a:pt x="153" y="252"/>
                  </a:cubicBezTo>
                  <a:cubicBezTo>
                    <a:pt x="155" y="247"/>
                    <a:pt x="151" y="243"/>
                    <a:pt x="147" y="243"/>
                  </a:cubicBezTo>
                  <a:close/>
                  <a:moveTo>
                    <a:pt x="122" y="38"/>
                  </a:moveTo>
                  <a:cubicBezTo>
                    <a:pt x="125" y="38"/>
                    <a:pt x="128" y="36"/>
                    <a:pt x="128" y="32"/>
                  </a:cubicBezTo>
                  <a:cubicBezTo>
                    <a:pt x="128" y="6"/>
                    <a:pt x="128" y="6"/>
                    <a:pt x="128" y="6"/>
                  </a:cubicBezTo>
                  <a:cubicBezTo>
                    <a:pt x="128" y="3"/>
                    <a:pt x="125" y="0"/>
                    <a:pt x="122" y="0"/>
                  </a:cubicBezTo>
                  <a:cubicBezTo>
                    <a:pt x="118" y="0"/>
                    <a:pt x="115" y="3"/>
                    <a:pt x="115" y="6"/>
                  </a:cubicBezTo>
                  <a:cubicBezTo>
                    <a:pt x="115" y="32"/>
                    <a:pt x="115" y="32"/>
                    <a:pt x="115" y="32"/>
                  </a:cubicBezTo>
                  <a:cubicBezTo>
                    <a:pt x="115" y="36"/>
                    <a:pt x="118" y="38"/>
                    <a:pt x="122" y="38"/>
                  </a:cubicBezTo>
                  <a:close/>
                  <a:moveTo>
                    <a:pt x="54" y="63"/>
                  </a:moveTo>
                  <a:cubicBezTo>
                    <a:pt x="55" y="64"/>
                    <a:pt x="57" y="65"/>
                    <a:pt x="58" y="65"/>
                  </a:cubicBezTo>
                  <a:cubicBezTo>
                    <a:pt x="60" y="65"/>
                    <a:pt x="62" y="64"/>
                    <a:pt x="63" y="63"/>
                  </a:cubicBezTo>
                  <a:cubicBezTo>
                    <a:pt x="65" y="60"/>
                    <a:pt x="65" y="56"/>
                    <a:pt x="63" y="54"/>
                  </a:cubicBezTo>
                  <a:cubicBezTo>
                    <a:pt x="45" y="36"/>
                    <a:pt x="45" y="36"/>
                    <a:pt x="45" y="36"/>
                  </a:cubicBezTo>
                  <a:cubicBezTo>
                    <a:pt x="42" y="33"/>
                    <a:pt x="38" y="33"/>
                    <a:pt x="36" y="36"/>
                  </a:cubicBezTo>
                  <a:cubicBezTo>
                    <a:pt x="33" y="38"/>
                    <a:pt x="33" y="42"/>
                    <a:pt x="36" y="45"/>
                  </a:cubicBezTo>
                  <a:lnTo>
                    <a:pt x="54" y="63"/>
                  </a:lnTo>
                  <a:close/>
                  <a:moveTo>
                    <a:pt x="38" y="122"/>
                  </a:moveTo>
                  <a:cubicBezTo>
                    <a:pt x="38" y="118"/>
                    <a:pt x="36" y="115"/>
                    <a:pt x="32" y="115"/>
                  </a:cubicBezTo>
                  <a:cubicBezTo>
                    <a:pt x="6" y="115"/>
                    <a:pt x="6" y="115"/>
                    <a:pt x="6" y="115"/>
                  </a:cubicBezTo>
                  <a:cubicBezTo>
                    <a:pt x="3" y="115"/>
                    <a:pt x="0" y="118"/>
                    <a:pt x="0" y="122"/>
                  </a:cubicBezTo>
                  <a:cubicBezTo>
                    <a:pt x="0" y="125"/>
                    <a:pt x="3" y="128"/>
                    <a:pt x="6" y="128"/>
                  </a:cubicBezTo>
                  <a:cubicBezTo>
                    <a:pt x="32" y="128"/>
                    <a:pt x="32" y="128"/>
                    <a:pt x="32" y="128"/>
                  </a:cubicBezTo>
                  <a:cubicBezTo>
                    <a:pt x="36" y="128"/>
                    <a:pt x="38" y="125"/>
                    <a:pt x="38" y="122"/>
                  </a:cubicBezTo>
                  <a:close/>
                  <a:moveTo>
                    <a:pt x="54" y="180"/>
                  </a:moveTo>
                  <a:cubicBezTo>
                    <a:pt x="36" y="199"/>
                    <a:pt x="36" y="199"/>
                    <a:pt x="36" y="199"/>
                  </a:cubicBezTo>
                  <a:cubicBezTo>
                    <a:pt x="33" y="201"/>
                    <a:pt x="33" y="205"/>
                    <a:pt x="36" y="208"/>
                  </a:cubicBezTo>
                  <a:cubicBezTo>
                    <a:pt x="37" y="209"/>
                    <a:pt x="39" y="209"/>
                    <a:pt x="40" y="209"/>
                  </a:cubicBezTo>
                  <a:cubicBezTo>
                    <a:pt x="42" y="209"/>
                    <a:pt x="43" y="209"/>
                    <a:pt x="45" y="208"/>
                  </a:cubicBezTo>
                  <a:cubicBezTo>
                    <a:pt x="63" y="189"/>
                    <a:pt x="63" y="189"/>
                    <a:pt x="63" y="189"/>
                  </a:cubicBezTo>
                  <a:cubicBezTo>
                    <a:pt x="65" y="187"/>
                    <a:pt x="65" y="183"/>
                    <a:pt x="63" y="180"/>
                  </a:cubicBezTo>
                  <a:cubicBezTo>
                    <a:pt x="60" y="178"/>
                    <a:pt x="56" y="178"/>
                    <a:pt x="54" y="180"/>
                  </a:cubicBezTo>
                  <a:close/>
                  <a:moveTo>
                    <a:pt x="189" y="180"/>
                  </a:moveTo>
                  <a:cubicBezTo>
                    <a:pt x="187" y="178"/>
                    <a:pt x="183" y="178"/>
                    <a:pt x="180" y="180"/>
                  </a:cubicBezTo>
                  <a:cubicBezTo>
                    <a:pt x="178" y="183"/>
                    <a:pt x="178" y="187"/>
                    <a:pt x="180" y="189"/>
                  </a:cubicBezTo>
                  <a:cubicBezTo>
                    <a:pt x="199" y="208"/>
                    <a:pt x="199" y="208"/>
                    <a:pt x="199" y="208"/>
                  </a:cubicBezTo>
                  <a:cubicBezTo>
                    <a:pt x="200" y="209"/>
                    <a:pt x="201" y="209"/>
                    <a:pt x="203" y="209"/>
                  </a:cubicBezTo>
                  <a:cubicBezTo>
                    <a:pt x="205" y="209"/>
                    <a:pt x="206" y="209"/>
                    <a:pt x="208" y="208"/>
                  </a:cubicBezTo>
                  <a:cubicBezTo>
                    <a:pt x="210" y="205"/>
                    <a:pt x="210" y="201"/>
                    <a:pt x="208" y="199"/>
                  </a:cubicBezTo>
                  <a:lnTo>
                    <a:pt x="189" y="180"/>
                  </a:lnTo>
                  <a:close/>
                  <a:moveTo>
                    <a:pt x="237" y="115"/>
                  </a:moveTo>
                  <a:cubicBezTo>
                    <a:pt x="211" y="115"/>
                    <a:pt x="211" y="115"/>
                    <a:pt x="211" y="115"/>
                  </a:cubicBezTo>
                  <a:cubicBezTo>
                    <a:pt x="208" y="115"/>
                    <a:pt x="205" y="118"/>
                    <a:pt x="205" y="122"/>
                  </a:cubicBezTo>
                  <a:cubicBezTo>
                    <a:pt x="205" y="125"/>
                    <a:pt x="208" y="128"/>
                    <a:pt x="211" y="128"/>
                  </a:cubicBezTo>
                  <a:cubicBezTo>
                    <a:pt x="237" y="128"/>
                    <a:pt x="237" y="128"/>
                    <a:pt x="237" y="128"/>
                  </a:cubicBezTo>
                  <a:cubicBezTo>
                    <a:pt x="240" y="128"/>
                    <a:pt x="243" y="125"/>
                    <a:pt x="243" y="122"/>
                  </a:cubicBezTo>
                  <a:cubicBezTo>
                    <a:pt x="243" y="118"/>
                    <a:pt x="240" y="115"/>
                    <a:pt x="237" y="115"/>
                  </a:cubicBezTo>
                  <a:close/>
                  <a:moveTo>
                    <a:pt x="185" y="65"/>
                  </a:moveTo>
                  <a:cubicBezTo>
                    <a:pt x="187" y="65"/>
                    <a:pt x="188" y="64"/>
                    <a:pt x="189" y="63"/>
                  </a:cubicBezTo>
                  <a:cubicBezTo>
                    <a:pt x="208" y="45"/>
                    <a:pt x="208" y="45"/>
                    <a:pt x="208" y="45"/>
                  </a:cubicBezTo>
                  <a:cubicBezTo>
                    <a:pt x="210" y="42"/>
                    <a:pt x="210" y="38"/>
                    <a:pt x="208" y="36"/>
                  </a:cubicBezTo>
                  <a:cubicBezTo>
                    <a:pt x="205" y="33"/>
                    <a:pt x="201" y="33"/>
                    <a:pt x="199" y="36"/>
                  </a:cubicBezTo>
                  <a:cubicBezTo>
                    <a:pt x="180" y="54"/>
                    <a:pt x="180" y="54"/>
                    <a:pt x="180" y="54"/>
                  </a:cubicBezTo>
                  <a:cubicBezTo>
                    <a:pt x="178" y="56"/>
                    <a:pt x="178" y="60"/>
                    <a:pt x="180" y="63"/>
                  </a:cubicBezTo>
                  <a:cubicBezTo>
                    <a:pt x="182" y="64"/>
                    <a:pt x="183" y="65"/>
                    <a:pt x="185" y="65"/>
                  </a:cubicBezTo>
                  <a:close/>
                  <a:moveTo>
                    <a:pt x="154" y="218"/>
                  </a:moveTo>
                  <a:cubicBezTo>
                    <a:pt x="154" y="221"/>
                    <a:pt x="151" y="224"/>
                    <a:pt x="147" y="224"/>
                  </a:cubicBezTo>
                  <a:cubicBezTo>
                    <a:pt x="96" y="224"/>
                    <a:pt x="96" y="224"/>
                    <a:pt x="96" y="224"/>
                  </a:cubicBezTo>
                  <a:cubicBezTo>
                    <a:pt x="92" y="224"/>
                    <a:pt x="90" y="221"/>
                    <a:pt x="90" y="218"/>
                  </a:cubicBezTo>
                  <a:cubicBezTo>
                    <a:pt x="90" y="214"/>
                    <a:pt x="92" y="211"/>
                    <a:pt x="96" y="211"/>
                  </a:cubicBezTo>
                  <a:cubicBezTo>
                    <a:pt x="92" y="175"/>
                    <a:pt x="54" y="167"/>
                    <a:pt x="54" y="125"/>
                  </a:cubicBezTo>
                  <a:cubicBezTo>
                    <a:pt x="54" y="88"/>
                    <a:pt x="84" y="58"/>
                    <a:pt x="122" y="58"/>
                  </a:cubicBezTo>
                  <a:cubicBezTo>
                    <a:pt x="159" y="58"/>
                    <a:pt x="189" y="88"/>
                    <a:pt x="189" y="125"/>
                  </a:cubicBezTo>
                  <a:cubicBezTo>
                    <a:pt x="189" y="167"/>
                    <a:pt x="152" y="175"/>
                    <a:pt x="148" y="211"/>
                  </a:cubicBezTo>
                  <a:cubicBezTo>
                    <a:pt x="151" y="211"/>
                    <a:pt x="154" y="214"/>
                    <a:pt x="154" y="218"/>
                  </a:cubicBezTo>
                  <a:close/>
                  <a:moveTo>
                    <a:pt x="107" y="76"/>
                  </a:moveTo>
                  <a:cubicBezTo>
                    <a:pt x="106" y="73"/>
                    <a:pt x="103" y="72"/>
                    <a:pt x="101" y="73"/>
                  </a:cubicBezTo>
                  <a:cubicBezTo>
                    <a:pt x="84" y="80"/>
                    <a:pt x="72" y="94"/>
                    <a:pt x="67" y="111"/>
                  </a:cubicBezTo>
                  <a:cubicBezTo>
                    <a:pt x="67" y="113"/>
                    <a:pt x="68" y="116"/>
                    <a:pt x="71" y="117"/>
                  </a:cubicBezTo>
                  <a:cubicBezTo>
                    <a:pt x="71" y="117"/>
                    <a:pt x="72" y="117"/>
                    <a:pt x="72" y="117"/>
                  </a:cubicBezTo>
                  <a:cubicBezTo>
                    <a:pt x="74" y="117"/>
                    <a:pt x="76" y="115"/>
                    <a:pt x="77" y="113"/>
                  </a:cubicBezTo>
                  <a:cubicBezTo>
                    <a:pt x="80" y="99"/>
                    <a:pt x="91" y="87"/>
                    <a:pt x="104" y="82"/>
                  </a:cubicBezTo>
                  <a:cubicBezTo>
                    <a:pt x="107" y="81"/>
                    <a:pt x="108" y="78"/>
                    <a:pt x="107" y="76"/>
                  </a:cubicBezTo>
                  <a:close/>
                </a:path>
              </a:pathLst>
            </a:custGeom>
            <a:solidFill>
              <a:srgbClr val="FFFFFF">
                <a:lumMod val="95000"/>
              </a:srgbClr>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53" name="组合 52"/>
          <p:cNvGrpSpPr/>
          <p:nvPr/>
        </p:nvGrpSpPr>
        <p:grpSpPr>
          <a:xfrm>
            <a:off x="7660000" y="3595850"/>
            <a:ext cx="497214" cy="497344"/>
            <a:chOff x="8125599" y="1434035"/>
            <a:chExt cx="2036802" cy="2036802"/>
          </a:xfrm>
        </p:grpSpPr>
        <p:sp>
          <p:nvSpPr>
            <p:cNvPr id="54" name="椭圆 53"/>
            <p:cNvSpPr/>
            <p:nvPr/>
          </p:nvSpPr>
          <p:spPr>
            <a:xfrm>
              <a:off x="8125599" y="1434035"/>
              <a:ext cx="2036802" cy="2036802"/>
            </a:xfrm>
            <a:prstGeom prst="ellipse">
              <a:avLst/>
            </a:pr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55" name="Freeform 206"/>
            <p:cNvSpPr>
              <a:spLocks noChangeAspect="1" noEditPoints="1"/>
            </p:cNvSpPr>
            <p:nvPr/>
          </p:nvSpPr>
          <p:spPr bwMode="auto">
            <a:xfrm>
              <a:off x="8691164" y="1871942"/>
              <a:ext cx="935653" cy="1131009"/>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rgbClr val="FFFFFF">
                <a:lumMod val="95000"/>
              </a:srgbClr>
            </a:solidFill>
            <a:ln>
              <a:noFill/>
            </a:ln>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89206492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 calcmode="lin" valueType="num">
                                          <p:cBhvr>
                                            <p:cTn id="19" dur="500" fill="hold"/>
                                            <p:tgtEl>
                                              <p:spTgt spid="31"/>
                                            </p:tgtEl>
                                            <p:attrNameLst>
                                              <p:attrName>style.rotation</p:attrName>
                                            </p:attrNameLst>
                                          </p:cBhvr>
                                          <p:tavLst>
                                            <p:tav tm="0">
                                              <p:val>
                                                <p:fltVal val="360"/>
                                              </p:val>
                                            </p:tav>
                                            <p:tav tm="100000">
                                              <p:val>
                                                <p:fltVal val="0"/>
                                              </p:val>
                                            </p:tav>
                                          </p:tavLst>
                                        </p:anim>
                                        <p:animEffect transition="in" filter="fade">
                                          <p:cBhvr>
                                            <p:cTn id="20" dur="500"/>
                                            <p:tgtEl>
                                              <p:spTgt spid="31"/>
                                            </p:tgtEl>
                                          </p:cBhvr>
                                        </p:animEffect>
                                      </p:childTnLst>
                                    </p:cTn>
                                  </p:par>
                                </p:childTnLst>
                              </p:cTn>
                            </p:par>
                            <p:par>
                              <p:cTn id="21" fill="hold">
                                <p:stCondLst>
                                  <p:cond delay="1750"/>
                                </p:stCondLst>
                                <p:childTnLst>
                                  <p:par>
                                    <p:cTn id="22" presetID="22" presetClass="entr" presetSubtype="8"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1000"/>
                                            <p:tgtEl>
                                              <p:spTgt spid="32"/>
                                            </p:tgtEl>
                                          </p:cBhvr>
                                        </p:animEffect>
                                      </p:childTnLst>
                                    </p:cTn>
                                  </p:par>
                                </p:childTnLst>
                              </p:cTn>
                            </p:par>
                            <p:par>
                              <p:cTn id="25" fill="hold">
                                <p:stCondLst>
                                  <p:cond delay="2750"/>
                                </p:stCondLst>
                                <p:childTnLst>
                                  <p:par>
                                    <p:cTn id="26" presetID="2" presetClass="entr" presetSubtype="1" fill="hold" nodeType="afterEffect" p14:presetBounceEnd="53333">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14:bounceEnd="53333">
                                          <p:cBhvr additive="base">
                                            <p:cTn id="28" dur="750" fill="hold"/>
                                            <p:tgtEl>
                                              <p:spTgt spid="38"/>
                                            </p:tgtEl>
                                            <p:attrNameLst>
                                              <p:attrName>ppt_x</p:attrName>
                                            </p:attrNameLst>
                                          </p:cBhvr>
                                          <p:tavLst>
                                            <p:tav tm="0">
                                              <p:val>
                                                <p:strVal val="#ppt_x"/>
                                              </p:val>
                                            </p:tav>
                                            <p:tav tm="100000">
                                              <p:val>
                                                <p:strVal val="#ppt_x"/>
                                              </p:val>
                                            </p:tav>
                                          </p:tavLst>
                                        </p:anim>
                                        <p:anim calcmode="lin" valueType="num" p14:bounceEnd="53333">
                                          <p:cBhvr additive="base">
                                            <p:cTn id="29" dur="750" fill="hold"/>
                                            <p:tgtEl>
                                              <p:spTgt spid="38"/>
                                            </p:tgtEl>
                                            <p:attrNameLst>
                                              <p:attrName>ppt_y</p:attrName>
                                            </p:attrNameLst>
                                          </p:cBhvr>
                                          <p:tavLst>
                                            <p:tav tm="0">
                                              <p:val>
                                                <p:strVal val="0-#ppt_h/2"/>
                                              </p:val>
                                            </p:tav>
                                            <p:tav tm="100000">
                                              <p:val>
                                                <p:strVal val="#ppt_y"/>
                                              </p:val>
                                            </p:tav>
                                          </p:tavLst>
                                        </p:anim>
                                      </p:childTnLst>
                                    </p:cTn>
                                  </p:par>
                                  <p:par>
                                    <p:cTn id="30" presetID="22" presetClass="entr" presetSubtype="1" fill="hold" grpId="0" nodeType="withEffect">
                                      <p:stCondLst>
                                        <p:cond delay="250"/>
                                      </p:stCondLst>
                                      <p:childTnLst>
                                        <p:set>
                                          <p:cBhvr>
                                            <p:cTn id="31" dur="1" fill="hold">
                                              <p:stCondLst>
                                                <p:cond delay="0"/>
                                              </p:stCondLst>
                                            </p:cTn>
                                            <p:tgtEl>
                                              <p:spTgt spid="33"/>
                                            </p:tgtEl>
                                            <p:attrNameLst>
                                              <p:attrName>style.visibility</p:attrName>
                                            </p:attrNameLst>
                                          </p:cBhvr>
                                          <p:to>
                                            <p:strVal val="visible"/>
                                          </p:to>
                                        </p:set>
                                        <p:animEffect transition="in" filter="wipe(up)">
                                          <p:cBhvr>
                                            <p:cTn id="32" dur="500"/>
                                            <p:tgtEl>
                                              <p:spTgt spid="33"/>
                                            </p:tgtEl>
                                          </p:cBhvr>
                                        </p:animEffect>
                                      </p:childTnLst>
                                    </p:cTn>
                                  </p:par>
                                </p:childTnLst>
                              </p:cTn>
                            </p:par>
                            <p:par>
                              <p:cTn id="33" fill="hold">
                                <p:stCondLst>
                                  <p:cond delay="3500"/>
                                </p:stCondLst>
                                <p:childTnLst>
                                  <p:par>
                                    <p:cTn id="34" presetID="2" presetClass="entr" presetSubtype="1" fill="hold" nodeType="afterEffect" p14:presetBounceEnd="53333">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14:bounceEnd="53333">
                                          <p:cBhvr additive="base">
                                            <p:cTn id="36" dur="750" fill="hold"/>
                                            <p:tgtEl>
                                              <p:spTgt spid="41"/>
                                            </p:tgtEl>
                                            <p:attrNameLst>
                                              <p:attrName>ppt_x</p:attrName>
                                            </p:attrNameLst>
                                          </p:cBhvr>
                                          <p:tavLst>
                                            <p:tav tm="0">
                                              <p:val>
                                                <p:strVal val="#ppt_x"/>
                                              </p:val>
                                            </p:tav>
                                            <p:tav tm="100000">
                                              <p:val>
                                                <p:strVal val="#ppt_x"/>
                                              </p:val>
                                            </p:tav>
                                          </p:tavLst>
                                        </p:anim>
                                        <p:anim calcmode="lin" valueType="num" p14:bounceEnd="53333">
                                          <p:cBhvr additive="base">
                                            <p:cTn id="37" dur="750" fill="hold"/>
                                            <p:tgtEl>
                                              <p:spTgt spid="41"/>
                                            </p:tgtEl>
                                            <p:attrNameLst>
                                              <p:attrName>ppt_y</p:attrName>
                                            </p:attrNameLst>
                                          </p:cBhvr>
                                          <p:tavLst>
                                            <p:tav tm="0">
                                              <p:val>
                                                <p:strVal val="0-#ppt_h/2"/>
                                              </p:val>
                                            </p:tav>
                                            <p:tav tm="100000">
                                              <p:val>
                                                <p:strVal val="#ppt_y"/>
                                              </p:val>
                                            </p:tav>
                                          </p:tavLst>
                                        </p:anim>
                                      </p:childTnLst>
                                    </p:cTn>
                                  </p:par>
                                  <p:par>
                                    <p:cTn id="38" presetID="22" presetClass="entr" presetSubtype="1" fill="hold" grpId="0" nodeType="withEffect">
                                      <p:stCondLst>
                                        <p:cond delay="250"/>
                                      </p:stCondLst>
                                      <p:childTnLst>
                                        <p:set>
                                          <p:cBhvr>
                                            <p:cTn id="39" dur="1" fill="hold">
                                              <p:stCondLst>
                                                <p:cond delay="0"/>
                                              </p:stCondLst>
                                            </p:cTn>
                                            <p:tgtEl>
                                              <p:spTgt spid="34"/>
                                            </p:tgtEl>
                                            <p:attrNameLst>
                                              <p:attrName>style.visibility</p:attrName>
                                            </p:attrNameLst>
                                          </p:cBhvr>
                                          <p:to>
                                            <p:strVal val="visible"/>
                                          </p:to>
                                        </p:set>
                                        <p:animEffect transition="in" filter="wipe(up)">
                                          <p:cBhvr>
                                            <p:cTn id="40" dur="500"/>
                                            <p:tgtEl>
                                              <p:spTgt spid="34"/>
                                            </p:tgtEl>
                                          </p:cBhvr>
                                        </p:animEffect>
                                      </p:childTnLst>
                                    </p:cTn>
                                  </p:par>
                                </p:childTnLst>
                              </p:cTn>
                            </p:par>
                            <p:par>
                              <p:cTn id="41" fill="hold">
                                <p:stCondLst>
                                  <p:cond delay="4250"/>
                                </p:stCondLst>
                                <p:childTnLst>
                                  <p:par>
                                    <p:cTn id="42" presetID="2" presetClass="entr" presetSubtype="1" fill="hold" nodeType="afterEffect" p14:presetBounceEnd="53333">
                                      <p:stCondLst>
                                        <p:cond delay="0"/>
                                      </p:stCondLst>
                                      <p:childTnLst>
                                        <p:set>
                                          <p:cBhvr>
                                            <p:cTn id="43" dur="1" fill="hold">
                                              <p:stCondLst>
                                                <p:cond delay="0"/>
                                              </p:stCondLst>
                                            </p:cTn>
                                            <p:tgtEl>
                                              <p:spTgt spid="44"/>
                                            </p:tgtEl>
                                            <p:attrNameLst>
                                              <p:attrName>style.visibility</p:attrName>
                                            </p:attrNameLst>
                                          </p:cBhvr>
                                          <p:to>
                                            <p:strVal val="visible"/>
                                          </p:to>
                                        </p:set>
                                        <p:anim calcmode="lin" valueType="num" p14:bounceEnd="53333">
                                          <p:cBhvr additive="base">
                                            <p:cTn id="44" dur="750" fill="hold"/>
                                            <p:tgtEl>
                                              <p:spTgt spid="44"/>
                                            </p:tgtEl>
                                            <p:attrNameLst>
                                              <p:attrName>ppt_x</p:attrName>
                                            </p:attrNameLst>
                                          </p:cBhvr>
                                          <p:tavLst>
                                            <p:tav tm="0">
                                              <p:val>
                                                <p:strVal val="#ppt_x"/>
                                              </p:val>
                                            </p:tav>
                                            <p:tav tm="100000">
                                              <p:val>
                                                <p:strVal val="#ppt_x"/>
                                              </p:val>
                                            </p:tav>
                                          </p:tavLst>
                                        </p:anim>
                                        <p:anim calcmode="lin" valueType="num" p14:bounceEnd="53333">
                                          <p:cBhvr additive="base">
                                            <p:cTn id="45" dur="750" fill="hold"/>
                                            <p:tgtEl>
                                              <p:spTgt spid="44"/>
                                            </p:tgtEl>
                                            <p:attrNameLst>
                                              <p:attrName>ppt_y</p:attrName>
                                            </p:attrNameLst>
                                          </p:cBhvr>
                                          <p:tavLst>
                                            <p:tav tm="0">
                                              <p:val>
                                                <p:strVal val="0-#ppt_h/2"/>
                                              </p:val>
                                            </p:tav>
                                            <p:tav tm="100000">
                                              <p:val>
                                                <p:strVal val="#ppt_y"/>
                                              </p:val>
                                            </p:tav>
                                          </p:tavLst>
                                        </p:anim>
                                      </p:childTnLst>
                                    </p:cTn>
                                  </p:par>
                                  <p:par>
                                    <p:cTn id="46" presetID="22" presetClass="entr" presetSubtype="1" fill="hold" grpId="0" nodeType="withEffect">
                                      <p:stCondLst>
                                        <p:cond delay="250"/>
                                      </p:stCondLst>
                                      <p:childTnLst>
                                        <p:set>
                                          <p:cBhvr>
                                            <p:cTn id="47" dur="1" fill="hold">
                                              <p:stCondLst>
                                                <p:cond delay="0"/>
                                              </p:stCondLst>
                                            </p:cTn>
                                            <p:tgtEl>
                                              <p:spTgt spid="35"/>
                                            </p:tgtEl>
                                            <p:attrNameLst>
                                              <p:attrName>style.visibility</p:attrName>
                                            </p:attrNameLst>
                                          </p:cBhvr>
                                          <p:to>
                                            <p:strVal val="visible"/>
                                          </p:to>
                                        </p:set>
                                        <p:animEffect transition="in" filter="wipe(up)">
                                          <p:cBhvr>
                                            <p:cTn id="48" dur="500"/>
                                            <p:tgtEl>
                                              <p:spTgt spid="35"/>
                                            </p:tgtEl>
                                          </p:cBhvr>
                                        </p:animEffect>
                                      </p:childTnLst>
                                    </p:cTn>
                                  </p:par>
                                </p:childTnLst>
                              </p:cTn>
                            </p:par>
                            <p:par>
                              <p:cTn id="49" fill="hold">
                                <p:stCondLst>
                                  <p:cond delay="5000"/>
                                </p:stCondLst>
                                <p:childTnLst>
                                  <p:par>
                                    <p:cTn id="50" presetID="2" presetClass="entr" presetSubtype="1" fill="hold" nodeType="afterEffect" p14:presetBounceEnd="53333">
                                      <p:stCondLst>
                                        <p:cond delay="0"/>
                                      </p:stCondLst>
                                      <p:childTnLst>
                                        <p:set>
                                          <p:cBhvr>
                                            <p:cTn id="51" dur="1" fill="hold">
                                              <p:stCondLst>
                                                <p:cond delay="0"/>
                                              </p:stCondLst>
                                            </p:cTn>
                                            <p:tgtEl>
                                              <p:spTgt spid="50"/>
                                            </p:tgtEl>
                                            <p:attrNameLst>
                                              <p:attrName>style.visibility</p:attrName>
                                            </p:attrNameLst>
                                          </p:cBhvr>
                                          <p:to>
                                            <p:strVal val="visible"/>
                                          </p:to>
                                        </p:set>
                                        <p:anim calcmode="lin" valueType="num" p14:bounceEnd="53333">
                                          <p:cBhvr additive="base">
                                            <p:cTn id="52" dur="750" fill="hold"/>
                                            <p:tgtEl>
                                              <p:spTgt spid="50"/>
                                            </p:tgtEl>
                                            <p:attrNameLst>
                                              <p:attrName>ppt_x</p:attrName>
                                            </p:attrNameLst>
                                          </p:cBhvr>
                                          <p:tavLst>
                                            <p:tav tm="0">
                                              <p:val>
                                                <p:strVal val="#ppt_x"/>
                                              </p:val>
                                            </p:tav>
                                            <p:tav tm="100000">
                                              <p:val>
                                                <p:strVal val="#ppt_x"/>
                                              </p:val>
                                            </p:tav>
                                          </p:tavLst>
                                        </p:anim>
                                        <p:anim calcmode="lin" valueType="num" p14:bounceEnd="53333">
                                          <p:cBhvr additive="base">
                                            <p:cTn id="53" dur="750" fill="hold"/>
                                            <p:tgtEl>
                                              <p:spTgt spid="50"/>
                                            </p:tgtEl>
                                            <p:attrNameLst>
                                              <p:attrName>ppt_y</p:attrName>
                                            </p:attrNameLst>
                                          </p:cBhvr>
                                          <p:tavLst>
                                            <p:tav tm="0">
                                              <p:val>
                                                <p:strVal val="0-#ppt_h/2"/>
                                              </p:val>
                                            </p:tav>
                                            <p:tav tm="100000">
                                              <p:val>
                                                <p:strVal val="#ppt_y"/>
                                              </p:val>
                                            </p:tav>
                                          </p:tavLst>
                                        </p:anim>
                                      </p:childTnLst>
                                    </p:cTn>
                                  </p:par>
                                  <p:par>
                                    <p:cTn id="54" presetID="22" presetClass="entr" presetSubtype="1" fill="hold" grpId="0" nodeType="withEffect">
                                      <p:stCondLst>
                                        <p:cond delay="250"/>
                                      </p:stCondLst>
                                      <p:childTnLst>
                                        <p:set>
                                          <p:cBhvr>
                                            <p:cTn id="55" dur="1" fill="hold">
                                              <p:stCondLst>
                                                <p:cond delay="0"/>
                                              </p:stCondLst>
                                            </p:cTn>
                                            <p:tgtEl>
                                              <p:spTgt spid="36"/>
                                            </p:tgtEl>
                                            <p:attrNameLst>
                                              <p:attrName>style.visibility</p:attrName>
                                            </p:attrNameLst>
                                          </p:cBhvr>
                                          <p:to>
                                            <p:strVal val="visible"/>
                                          </p:to>
                                        </p:set>
                                        <p:animEffect transition="in" filter="wipe(up)">
                                          <p:cBhvr>
                                            <p:cTn id="56" dur="500"/>
                                            <p:tgtEl>
                                              <p:spTgt spid="36"/>
                                            </p:tgtEl>
                                          </p:cBhvr>
                                        </p:animEffect>
                                      </p:childTnLst>
                                    </p:cTn>
                                  </p:par>
                                </p:childTnLst>
                              </p:cTn>
                            </p:par>
                            <p:par>
                              <p:cTn id="57" fill="hold">
                                <p:stCondLst>
                                  <p:cond delay="5750"/>
                                </p:stCondLst>
                                <p:childTnLst>
                                  <p:par>
                                    <p:cTn id="58" presetID="2" presetClass="entr" presetSubtype="1" fill="hold" nodeType="afterEffect" p14:presetBounceEnd="53333">
                                      <p:stCondLst>
                                        <p:cond delay="0"/>
                                      </p:stCondLst>
                                      <p:childTnLst>
                                        <p:set>
                                          <p:cBhvr>
                                            <p:cTn id="59" dur="1" fill="hold">
                                              <p:stCondLst>
                                                <p:cond delay="0"/>
                                              </p:stCondLst>
                                            </p:cTn>
                                            <p:tgtEl>
                                              <p:spTgt spid="53"/>
                                            </p:tgtEl>
                                            <p:attrNameLst>
                                              <p:attrName>style.visibility</p:attrName>
                                            </p:attrNameLst>
                                          </p:cBhvr>
                                          <p:to>
                                            <p:strVal val="visible"/>
                                          </p:to>
                                        </p:set>
                                        <p:anim calcmode="lin" valueType="num" p14:bounceEnd="53333">
                                          <p:cBhvr additive="base">
                                            <p:cTn id="60" dur="750" fill="hold"/>
                                            <p:tgtEl>
                                              <p:spTgt spid="53"/>
                                            </p:tgtEl>
                                            <p:attrNameLst>
                                              <p:attrName>ppt_x</p:attrName>
                                            </p:attrNameLst>
                                          </p:cBhvr>
                                          <p:tavLst>
                                            <p:tav tm="0">
                                              <p:val>
                                                <p:strVal val="#ppt_x"/>
                                              </p:val>
                                            </p:tav>
                                            <p:tav tm="100000">
                                              <p:val>
                                                <p:strVal val="#ppt_x"/>
                                              </p:val>
                                            </p:tav>
                                          </p:tavLst>
                                        </p:anim>
                                        <p:anim calcmode="lin" valueType="num" p14:bounceEnd="53333">
                                          <p:cBhvr additive="base">
                                            <p:cTn id="61" dur="750" fill="hold"/>
                                            <p:tgtEl>
                                              <p:spTgt spid="53"/>
                                            </p:tgtEl>
                                            <p:attrNameLst>
                                              <p:attrName>ppt_y</p:attrName>
                                            </p:attrNameLst>
                                          </p:cBhvr>
                                          <p:tavLst>
                                            <p:tav tm="0">
                                              <p:val>
                                                <p:strVal val="0-#ppt_h/2"/>
                                              </p:val>
                                            </p:tav>
                                            <p:tav tm="100000">
                                              <p:val>
                                                <p:strVal val="#ppt_y"/>
                                              </p:val>
                                            </p:tav>
                                          </p:tavLst>
                                        </p:anim>
                                      </p:childTnLst>
                                    </p:cTn>
                                  </p:par>
                                  <p:par>
                                    <p:cTn id="62" presetID="22" presetClass="entr" presetSubtype="1" fill="hold" grpId="0" nodeType="withEffect">
                                      <p:stCondLst>
                                        <p:cond delay="250"/>
                                      </p:stCondLst>
                                      <p:childTnLst>
                                        <p:set>
                                          <p:cBhvr>
                                            <p:cTn id="63" dur="1" fill="hold">
                                              <p:stCondLst>
                                                <p:cond delay="0"/>
                                              </p:stCondLst>
                                            </p:cTn>
                                            <p:tgtEl>
                                              <p:spTgt spid="37"/>
                                            </p:tgtEl>
                                            <p:attrNameLst>
                                              <p:attrName>style.visibility</p:attrName>
                                            </p:attrNameLst>
                                          </p:cBhvr>
                                          <p:to>
                                            <p:strVal val="visible"/>
                                          </p:to>
                                        </p:set>
                                        <p:animEffect transition="in" filter="wipe(up)">
                                          <p:cBhvr>
                                            <p:cTn id="6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p:bldP spid="32" grpId="0" animBg="1"/>
          <p:bldP spid="33" grpId="0"/>
          <p:bldP spid="34" grpId="0"/>
          <p:bldP spid="35" grpId="0"/>
          <p:bldP spid="36" grpId="0"/>
          <p:bldP spid="3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 calcmode="lin" valueType="num">
                                          <p:cBhvr>
                                            <p:cTn id="19" dur="500" fill="hold"/>
                                            <p:tgtEl>
                                              <p:spTgt spid="31"/>
                                            </p:tgtEl>
                                            <p:attrNameLst>
                                              <p:attrName>style.rotation</p:attrName>
                                            </p:attrNameLst>
                                          </p:cBhvr>
                                          <p:tavLst>
                                            <p:tav tm="0">
                                              <p:val>
                                                <p:fltVal val="360"/>
                                              </p:val>
                                            </p:tav>
                                            <p:tav tm="100000">
                                              <p:val>
                                                <p:fltVal val="0"/>
                                              </p:val>
                                            </p:tav>
                                          </p:tavLst>
                                        </p:anim>
                                        <p:animEffect transition="in" filter="fade">
                                          <p:cBhvr>
                                            <p:cTn id="20" dur="500"/>
                                            <p:tgtEl>
                                              <p:spTgt spid="31"/>
                                            </p:tgtEl>
                                          </p:cBhvr>
                                        </p:animEffect>
                                      </p:childTnLst>
                                    </p:cTn>
                                  </p:par>
                                </p:childTnLst>
                              </p:cTn>
                            </p:par>
                            <p:par>
                              <p:cTn id="21" fill="hold">
                                <p:stCondLst>
                                  <p:cond delay="1750"/>
                                </p:stCondLst>
                                <p:childTnLst>
                                  <p:par>
                                    <p:cTn id="22" presetID="22" presetClass="entr" presetSubtype="8" fill="hold" grpId="0" nodeType="after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wipe(left)">
                                          <p:cBhvr>
                                            <p:cTn id="24" dur="1000"/>
                                            <p:tgtEl>
                                              <p:spTgt spid="32"/>
                                            </p:tgtEl>
                                          </p:cBhvr>
                                        </p:animEffect>
                                      </p:childTnLst>
                                    </p:cTn>
                                  </p:par>
                                </p:childTnLst>
                              </p:cTn>
                            </p:par>
                            <p:par>
                              <p:cTn id="25" fill="hold">
                                <p:stCondLst>
                                  <p:cond delay="2750"/>
                                </p:stCondLst>
                                <p:childTnLst>
                                  <p:par>
                                    <p:cTn id="26" presetID="2" presetClass="entr" presetSubtype="1"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 calcmode="lin" valueType="num">
                                          <p:cBhvr additive="base">
                                            <p:cTn id="28" dur="750" fill="hold"/>
                                            <p:tgtEl>
                                              <p:spTgt spid="38"/>
                                            </p:tgtEl>
                                            <p:attrNameLst>
                                              <p:attrName>ppt_x</p:attrName>
                                            </p:attrNameLst>
                                          </p:cBhvr>
                                          <p:tavLst>
                                            <p:tav tm="0">
                                              <p:val>
                                                <p:strVal val="#ppt_x"/>
                                              </p:val>
                                            </p:tav>
                                            <p:tav tm="100000">
                                              <p:val>
                                                <p:strVal val="#ppt_x"/>
                                              </p:val>
                                            </p:tav>
                                          </p:tavLst>
                                        </p:anim>
                                        <p:anim calcmode="lin" valueType="num">
                                          <p:cBhvr additive="base">
                                            <p:cTn id="29" dur="750" fill="hold"/>
                                            <p:tgtEl>
                                              <p:spTgt spid="38"/>
                                            </p:tgtEl>
                                            <p:attrNameLst>
                                              <p:attrName>ppt_y</p:attrName>
                                            </p:attrNameLst>
                                          </p:cBhvr>
                                          <p:tavLst>
                                            <p:tav tm="0">
                                              <p:val>
                                                <p:strVal val="0-#ppt_h/2"/>
                                              </p:val>
                                            </p:tav>
                                            <p:tav tm="100000">
                                              <p:val>
                                                <p:strVal val="#ppt_y"/>
                                              </p:val>
                                            </p:tav>
                                          </p:tavLst>
                                        </p:anim>
                                      </p:childTnLst>
                                    </p:cTn>
                                  </p:par>
                                  <p:par>
                                    <p:cTn id="30" presetID="22" presetClass="entr" presetSubtype="1" fill="hold" grpId="0" nodeType="withEffect">
                                      <p:stCondLst>
                                        <p:cond delay="250"/>
                                      </p:stCondLst>
                                      <p:childTnLst>
                                        <p:set>
                                          <p:cBhvr>
                                            <p:cTn id="31" dur="1" fill="hold">
                                              <p:stCondLst>
                                                <p:cond delay="0"/>
                                              </p:stCondLst>
                                            </p:cTn>
                                            <p:tgtEl>
                                              <p:spTgt spid="33"/>
                                            </p:tgtEl>
                                            <p:attrNameLst>
                                              <p:attrName>style.visibility</p:attrName>
                                            </p:attrNameLst>
                                          </p:cBhvr>
                                          <p:to>
                                            <p:strVal val="visible"/>
                                          </p:to>
                                        </p:set>
                                        <p:animEffect transition="in" filter="wipe(up)">
                                          <p:cBhvr>
                                            <p:cTn id="32" dur="500"/>
                                            <p:tgtEl>
                                              <p:spTgt spid="33"/>
                                            </p:tgtEl>
                                          </p:cBhvr>
                                        </p:animEffect>
                                      </p:childTnLst>
                                    </p:cTn>
                                  </p:par>
                                </p:childTnLst>
                              </p:cTn>
                            </p:par>
                            <p:par>
                              <p:cTn id="33" fill="hold">
                                <p:stCondLst>
                                  <p:cond delay="3500"/>
                                </p:stCondLst>
                                <p:childTnLst>
                                  <p:par>
                                    <p:cTn id="34" presetID="2" presetClass="entr" presetSubtype="1" fill="hold" nodeType="afterEffect">
                                      <p:stCondLst>
                                        <p:cond delay="0"/>
                                      </p:stCondLst>
                                      <p:childTnLst>
                                        <p:set>
                                          <p:cBhvr>
                                            <p:cTn id="35" dur="1" fill="hold">
                                              <p:stCondLst>
                                                <p:cond delay="0"/>
                                              </p:stCondLst>
                                            </p:cTn>
                                            <p:tgtEl>
                                              <p:spTgt spid="41"/>
                                            </p:tgtEl>
                                            <p:attrNameLst>
                                              <p:attrName>style.visibility</p:attrName>
                                            </p:attrNameLst>
                                          </p:cBhvr>
                                          <p:to>
                                            <p:strVal val="visible"/>
                                          </p:to>
                                        </p:set>
                                        <p:anim calcmode="lin" valueType="num">
                                          <p:cBhvr additive="base">
                                            <p:cTn id="36" dur="750" fill="hold"/>
                                            <p:tgtEl>
                                              <p:spTgt spid="41"/>
                                            </p:tgtEl>
                                            <p:attrNameLst>
                                              <p:attrName>ppt_x</p:attrName>
                                            </p:attrNameLst>
                                          </p:cBhvr>
                                          <p:tavLst>
                                            <p:tav tm="0">
                                              <p:val>
                                                <p:strVal val="#ppt_x"/>
                                              </p:val>
                                            </p:tav>
                                            <p:tav tm="100000">
                                              <p:val>
                                                <p:strVal val="#ppt_x"/>
                                              </p:val>
                                            </p:tav>
                                          </p:tavLst>
                                        </p:anim>
                                        <p:anim calcmode="lin" valueType="num">
                                          <p:cBhvr additive="base">
                                            <p:cTn id="37" dur="750" fill="hold"/>
                                            <p:tgtEl>
                                              <p:spTgt spid="41"/>
                                            </p:tgtEl>
                                            <p:attrNameLst>
                                              <p:attrName>ppt_y</p:attrName>
                                            </p:attrNameLst>
                                          </p:cBhvr>
                                          <p:tavLst>
                                            <p:tav tm="0">
                                              <p:val>
                                                <p:strVal val="0-#ppt_h/2"/>
                                              </p:val>
                                            </p:tav>
                                            <p:tav tm="100000">
                                              <p:val>
                                                <p:strVal val="#ppt_y"/>
                                              </p:val>
                                            </p:tav>
                                          </p:tavLst>
                                        </p:anim>
                                      </p:childTnLst>
                                    </p:cTn>
                                  </p:par>
                                  <p:par>
                                    <p:cTn id="38" presetID="22" presetClass="entr" presetSubtype="1" fill="hold" grpId="0" nodeType="withEffect">
                                      <p:stCondLst>
                                        <p:cond delay="250"/>
                                      </p:stCondLst>
                                      <p:childTnLst>
                                        <p:set>
                                          <p:cBhvr>
                                            <p:cTn id="39" dur="1" fill="hold">
                                              <p:stCondLst>
                                                <p:cond delay="0"/>
                                              </p:stCondLst>
                                            </p:cTn>
                                            <p:tgtEl>
                                              <p:spTgt spid="34"/>
                                            </p:tgtEl>
                                            <p:attrNameLst>
                                              <p:attrName>style.visibility</p:attrName>
                                            </p:attrNameLst>
                                          </p:cBhvr>
                                          <p:to>
                                            <p:strVal val="visible"/>
                                          </p:to>
                                        </p:set>
                                        <p:animEffect transition="in" filter="wipe(up)">
                                          <p:cBhvr>
                                            <p:cTn id="40" dur="500"/>
                                            <p:tgtEl>
                                              <p:spTgt spid="34"/>
                                            </p:tgtEl>
                                          </p:cBhvr>
                                        </p:animEffect>
                                      </p:childTnLst>
                                    </p:cTn>
                                  </p:par>
                                </p:childTnLst>
                              </p:cTn>
                            </p:par>
                            <p:par>
                              <p:cTn id="41" fill="hold">
                                <p:stCondLst>
                                  <p:cond delay="4250"/>
                                </p:stCondLst>
                                <p:childTnLst>
                                  <p:par>
                                    <p:cTn id="42" presetID="2" presetClass="entr" presetSubtype="1" fill="hold" nodeType="afterEffect">
                                      <p:stCondLst>
                                        <p:cond delay="0"/>
                                      </p:stCondLst>
                                      <p:childTnLst>
                                        <p:set>
                                          <p:cBhvr>
                                            <p:cTn id="43" dur="1" fill="hold">
                                              <p:stCondLst>
                                                <p:cond delay="0"/>
                                              </p:stCondLst>
                                            </p:cTn>
                                            <p:tgtEl>
                                              <p:spTgt spid="44"/>
                                            </p:tgtEl>
                                            <p:attrNameLst>
                                              <p:attrName>style.visibility</p:attrName>
                                            </p:attrNameLst>
                                          </p:cBhvr>
                                          <p:to>
                                            <p:strVal val="visible"/>
                                          </p:to>
                                        </p:set>
                                        <p:anim calcmode="lin" valueType="num">
                                          <p:cBhvr additive="base">
                                            <p:cTn id="44" dur="750" fill="hold"/>
                                            <p:tgtEl>
                                              <p:spTgt spid="44"/>
                                            </p:tgtEl>
                                            <p:attrNameLst>
                                              <p:attrName>ppt_x</p:attrName>
                                            </p:attrNameLst>
                                          </p:cBhvr>
                                          <p:tavLst>
                                            <p:tav tm="0">
                                              <p:val>
                                                <p:strVal val="#ppt_x"/>
                                              </p:val>
                                            </p:tav>
                                            <p:tav tm="100000">
                                              <p:val>
                                                <p:strVal val="#ppt_x"/>
                                              </p:val>
                                            </p:tav>
                                          </p:tavLst>
                                        </p:anim>
                                        <p:anim calcmode="lin" valueType="num">
                                          <p:cBhvr additive="base">
                                            <p:cTn id="45" dur="750" fill="hold"/>
                                            <p:tgtEl>
                                              <p:spTgt spid="44"/>
                                            </p:tgtEl>
                                            <p:attrNameLst>
                                              <p:attrName>ppt_y</p:attrName>
                                            </p:attrNameLst>
                                          </p:cBhvr>
                                          <p:tavLst>
                                            <p:tav tm="0">
                                              <p:val>
                                                <p:strVal val="0-#ppt_h/2"/>
                                              </p:val>
                                            </p:tav>
                                            <p:tav tm="100000">
                                              <p:val>
                                                <p:strVal val="#ppt_y"/>
                                              </p:val>
                                            </p:tav>
                                          </p:tavLst>
                                        </p:anim>
                                      </p:childTnLst>
                                    </p:cTn>
                                  </p:par>
                                  <p:par>
                                    <p:cTn id="46" presetID="22" presetClass="entr" presetSubtype="1" fill="hold" grpId="0" nodeType="withEffect">
                                      <p:stCondLst>
                                        <p:cond delay="250"/>
                                      </p:stCondLst>
                                      <p:childTnLst>
                                        <p:set>
                                          <p:cBhvr>
                                            <p:cTn id="47" dur="1" fill="hold">
                                              <p:stCondLst>
                                                <p:cond delay="0"/>
                                              </p:stCondLst>
                                            </p:cTn>
                                            <p:tgtEl>
                                              <p:spTgt spid="35"/>
                                            </p:tgtEl>
                                            <p:attrNameLst>
                                              <p:attrName>style.visibility</p:attrName>
                                            </p:attrNameLst>
                                          </p:cBhvr>
                                          <p:to>
                                            <p:strVal val="visible"/>
                                          </p:to>
                                        </p:set>
                                        <p:animEffect transition="in" filter="wipe(up)">
                                          <p:cBhvr>
                                            <p:cTn id="48" dur="500"/>
                                            <p:tgtEl>
                                              <p:spTgt spid="35"/>
                                            </p:tgtEl>
                                          </p:cBhvr>
                                        </p:animEffect>
                                      </p:childTnLst>
                                    </p:cTn>
                                  </p:par>
                                </p:childTnLst>
                              </p:cTn>
                            </p:par>
                            <p:par>
                              <p:cTn id="49" fill="hold">
                                <p:stCondLst>
                                  <p:cond delay="5000"/>
                                </p:stCondLst>
                                <p:childTnLst>
                                  <p:par>
                                    <p:cTn id="50" presetID="2" presetClass="entr" presetSubtype="1" fill="hold" nodeType="afterEffect">
                                      <p:stCondLst>
                                        <p:cond delay="0"/>
                                      </p:stCondLst>
                                      <p:childTnLst>
                                        <p:set>
                                          <p:cBhvr>
                                            <p:cTn id="51" dur="1" fill="hold">
                                              <p:stCondLst>
                                                <p:cond delay="0"/>
                                              </p:stCondLst>
                                            </p:cTn>
                                            <p:tgtEl>
                                              <p:spTgt spid="50"/>
                                            </p:tgtEl>
                                            <p:attrNameLst>
                                              <p:attrName>style.visibility</p:attrName>
                                            </p:attrNameLst>
                                          </p:cBhvr>
                                          <p:to>
                                            <p:strVal val="visible"/>
                                          </p:to>
                                        </p:set>
                                        <p:anim calcmode="lin" valueType="num">
                                          <p:cBhvr additive="base">
                                            <p:cTn id="52" dur="750" fill="hold"/>
                                            <p:tgtEl>
                                              <p:spTgt spid="50"/>
                                            </p:tgtEl>
                                            <p:attrNameLst>
                                              <p:attrName>ppt_x</p:attrName>
                                            </p:attrNameLst>
                                          </p:cBhvr>
                                          <p:tavLst>
                                            <p:tav tm="0">
                                              <p:val>
                                                <p:strVal val="#ppt_x"/>
                                              </p:val>
                                            </p:tav>
                                            <p:tav tm="100000">
                                              <p:val>
                                                <p:strVal val="#ppt_x"/>
                                              </p:val>
                                            </p:tav>
                                          </p:tavLst>
                                        </p:anim>
                                        <p:anim calcmode="lin" valueType="num">
                                          <p:cBhvr additive="base">
                                            <p:cTn id="53" dur="750" fill="hold"/>
                                            <p:tgtEl>
                                              <p:spTgt spid="50"/>
                                            </p:tgtEl>
                                            <p:attrNameLst>
                                              <p:attrName>ppt_y</p:attrName>
                                            </p:attrNameLst>
                                          </p:cBhvr>
                                          <p:tavLst>
                                            <p:tav tm="0">
                                              <p:val>
                                                <p:strVal val="0-#ppt_h/2"/>
                                              </p:val>
                                            </p:tav>
                                            <p:tav tm="100000">
                                              <p:val>
                                                <p:strVal val="#ppt_y"/>
                                              </p:val>
                                            </p:tav>
                                          </p:tavLst>
                                        </p:anim>
                                      </p:childTnLst>
                                    </p:cTn>
                                  </p:par>
                                  <p:par>
                                    <p:cTn id="54" presetID="22" presetClass="entr" presetSubtype="1" fill="hold" grpId="0" nodeType="withEffect">
                                      <p:stCondLst>
                                        <p:cond delay="250"/>
                                      </p:stCondLst>
                                      <p:childTnLst>
                                        <p:set>
                                          <p:cBhvr>
                                            <p:cTn id="55" dur="1" fill="hold">
                                              <p:stCondLst>
                                                <p:cond delay="0"/>
                                              </p:stCondLst>
                                            </p:cTn>
                                            <p:tgtEl>
                                              <p:spTgt spid="36"/>
                                            </p:tgtEl>
                                            <p:attrNameLst>
                                              <p:attrName>style.visibility</p:attrName>
                                            </p:attrNameLst>
                                          </p:cBhvr>
                                          <p:to>
                                            <p:strVal val="visible"/>
                                          </p:to>
                                        </p:set>
                                        <p:animEffect transition="in" filter="wipe(up)">
                                          <p:cBhvr>
                                            <p:cTn id="56" dur="500"/>
                                            <p:tgtEl>
                                              <p:spTgt spid="36"/>
                                            </p:tgtEl>
                                          </p:cBhvr>
                                        </p:animEffect>
                                      </p:childTnLst>
                                    </p:cTn>
                                  </p:par>
                                </p:childTnLst>
                              </p:cTn>
                            </p:par>
                            <p:par>
                              <p:cTn id="57" fill="hold">
                                <p:stCondLst>
                                  <p:cond delay="5750"/>
                                </p:stCondLst>
                                <p:childTnLst>
                                  <p:par>
                                    <p:cTn id="58" presetID="2" presetClass="entr" presetSubtype="1" fill="hold" nodeType="afterEffect">
                                      <p:stCondLst>
                                        <p:cond delay="0"/>
                                      </p:stCondLst>
                                      <p:childTnLst>
                                        <p:set>
                                          <p:cBhvr>
                                            <p:cTn id="59" dur="1" fill="hold">
                                              <p:stCondLst>
                                                <p:cond delay="0"/>
                                              </p:stCondLst>
                                            </p:cTn>
                                            <p:tgtEl>
                                              <p:spTgt spid="53"/>
                                            </p:tgtEl>
                                            <p:attrNameLst>
                                              <p:attrName>style.visibility</p:attrName>
                                            </p:attrNameLst>
                                          </p:cBhvr>
                                          <p:to>
                                            <p:strVal val="visible"/>
                                          </p:to>
                                        </p:set>
                                        <p:anim calcmode="lin" valueType="num">
                                          <p:cBhvr additive="base">
                                            <p:cTn id="60" dur="750" fill="hold"/>
                                            <p:tgtEl>
                                              <p:spTgt spid="53"/>
                                            </p:tgtEl>
                                            <p:attrNameLst>
                                              <p:attrName>ppt_x</p:attrName>
                                            </p:attrNameLst>
                                          </p:cBhvr>
                                          <p:tavLst>
                                            <p:tav tm="0">
                                              <p:val>
                                                <p:strVal val="#ppt_x"/>
                                              </p:val>
                                            </p:tav>
                                            <p:tav tm="100000">
                                              <p:val>
                                                <p:strVal val="#ppt_x"/>
                                              </p:val>
                                            </p:tav>
                                          </p:tavLst>
                                        </p:anim>
                                        <p:anim calcmode="lin" valueType="num">
                                          <p:cBhvr additive="base">
                                            <p:cTn id="61" dur="750" fill="hold"/>
                                            <p:tgtEl>
                                              <p:spTgt spid="53"/>
                                            </p:tgtEl>
                                            <p:attrNameLst>
                                              <p:attrName>ppt_y</p:attrName>
                                            </p:attrNameLst>
                                          </p:cBhvr>
                                          <p:tavLst>
                                            <p:tav tm="0">
                                              <p:val>
                                                <p:strVal val="0-#ppt_h/2"/>
                                              </p:val>
                                            </p:tav>
                                            <p:tav tm="100000">
                                              <p:val>
                                                <p:strVal val="#ppt_y"/>
                                              </p:val>
                                            </p:tav>
                                          </p:tavLst>
                                        </p:anim>
                                      </p:childTnLst>
                                    </p:cTn>
                                  </p:par>
                                  <p:par>
                                    <p:cTn id="62" presetID="22" presetClass="entr" presetSubtype="1" fill="hold" grpId="0" nodeType="withEffect">
                                      <p:stCondLst>
                                        <p:cond delay="250"/>
                                      </p:stCondLst>
                                      <p:childTnLst>
                                        <p:set>
                                          <p:cBhvr>
                                            <p:cTn id="63" dur="1" fill="hold">
                                              <p:stCondLst>
                                                <p:cond delay="0"/>
                                              </p:stCondLst>
                                            </p:cTn>
                                            <p:tgtEl>
                                              <p:spTgt spid="37"/>
                                            </p:tgtEl>
                                            <p:attrNameLst>
                                              <p:attrName>style.visibility</p:attrName>
                                            </p:attrNameLst>
                                          </p:cBhvr>
                                          <p:to>
                                            <p:strVal val="visible"/>
                                          </p:to>
                                        </p:set>
                                        <p:animEffect transition="in" filter="wipe(up)">
                                          <p:cBhvr>
                                            <p:cTn id="6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p:bldP spid="32" grpId="0" animBg="1"/>
          <p:bldP spid="33" grpId="0"/>
          <p:bldP spid="34" grpId="0"/>
          <p:bldP spid="35" grpId="0"/>
          <p:bldP spid="36" grpId="0"/>
          <p:bldP spid="37"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接连接符 2"/>
          <p:cNvSpPr>
            <a:spLocks noChangeShapeType="1"/>
          </p:cNvSpPr>
          <p:nvPr/>
        </p:nvSpPr>
        <p:spPr bwMode="auto">
          <a:xfrm>
            <a:off x="-36512" y="2785466"/>
            <a:ext cx="9140429" cy="0"/>
          </a:xfrm>
          <a:prstGeom prst="line">
            <a:avLst/>
          </a:prstGeom>
          <a:noFill/>
          <a:ln w="38100">
            <a:solidFill>
              <a:srgbClr val="D8D8D8"/>
            </a:solidFill>
            <a:round/>
            <a:headEnd/>
            <a:tailEnd/>
          </a:ln>
          <a:extLst>
            <a:ext uri="{909E8E84-426E-40DD-AFC4-6F175D3DCCD1}">
              <a14:hiddenFill xmlns:a14="http://schemas.microsoft.com/office/drawing/2010/main">
                <a:noFill/>
              </a14:hiddenFill>
            </a:ext>
          </a:extLst>
        </p:spPr>
        <p:txBody>
          <a:bodyPr lIns="68580" tIns="34290" rIns="68580" bIns="34290"/>
          <a:lstStyle/>
          <a:p>
            <a:endParaRPr lang="zh-CN" altLang="en-US"/>
          </a:p>
        </p:txBody>
      </p:sp>
      <p:sp>
        <p:nvSpPr>
          <p:cNvPr id="3" name="椭圆 3"/>
          <p:cNvSpPr>
            <a:spLocks noChangeArrowheads="1"/>
          </p:cNvSpPr>
          <p:nvPr/>
        </p:nvSpPr>
        <p:spPr bwMode="auto">
          <a:xfrm>
            <a:off x="1313658" y="2649736"/>
            <a:ext cx="270272" cy="270272"/>
          </a:xfrm>
          <a:prstGeom prst="ellipse">
            <a:avLst/>
          </a:prstGeom>
          <a:solidFill>
            <a:srgbClr val="19294B"/>
          </a:solidFill>
          <a:ln w="12700">
            <a:solidFill>
              <a:srgbClr val="D8D8D8"/>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4" name="椭圆 4"/>
          <p:cNvSpPr>
            <a:spLocks noChangeArrowheads="1"/>
          </p:cNvSpPr>
          <p:nvPr/>
        </p:nvSpPr>
        <p:spPr bwMode="auto">
          <a:xfrm>
            <a:off x="2838848" y="2649736"/>
            <a:ext cx="270272" cy="270272"/>
          </a:xfrm>
          <a:prstGeom prst="ellipse">
            <a:avLst/>
          </a:prstGeom>
          <a:solidFill>
            <a:srgbClr val="19294B"/>
          </a:solidFill>
          <a:ln w="12700">
            <a:solidFill>
              <a:srgbClr val="D8D8D8"/>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5" name="椭圆 5"/>
          <p:cNvSpPr>
            <a:spLocks noChangeArrowheads="1"/>
          </p:cNvSpPr>
          <p:nvPr/>
        </p:nvSpPr>
        <p:spPr bwMode="auto">
          <a:xfrm>
            <a:off x="4369992" y="2649736"/>
            <a:ext cx="270272" cy="270272"/>
          </a:xfrm>
          <a:prstGeom prst="ellipse">
            <a:avLst/>
          </a:prstGeom>
          <a:solidFill>
            <a:srgbClr val="C00000"/>
          </a:solidFill>
          <a:ln w="12700">
            <a:solidFill>
              <a:srgbClr val="D8D8D8"/>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6" name="椭圆 6"/>
          <p:cNvSpPr>
            <a:spLocks noChangeArrowheads="1"/>
          </p:cNvSpPr>
          <p:nvPr/>
        </p:nvSpPr>
        <p:spPr bwMode="auto">
          <a:xfrm>
            <a:off x="5952333" y="2649736"/>
            <a:ext cx="270272" cy="270272"/>
          </a:xfrm>
          <a:prstGeom prst="ellipse">
            <a:avLst/>
          </a:prstGeom>
          <a:solidFill>
            <a:srgbClr val="19294B"/>
          </a:solidFill>
          <a:ln w="12700">
            <a:solidFill>
              <a:srgbClr val="D8D8D8"/>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7" name="椭圆 7"/>
          <p:cNvSpPr>
            <a:spLocks noChangeArrowheads="1"/>
          </p:cNvSpPr>
          <p:nvPr/>
        </p:nvSpPr>
        <p:spPr bwMode="auto">
          <a:xfrm>
            <a:off x="7540627" y="2649736"/>
            <a:ext cx="270272" cy="270272"/>
          </a:xfrm>
          <a:prstGeom prst="ellipse">
            <a:avLst/>
          </a:prstGeom>
          <a:solidFill>
            <a:srgbClr val="19294B"/>
          </a:solidFill>
          <a:ln w="12700">
            <a:solidFill>
              <a:srgbClr val="D8D8D8"/>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8" name="文本框 51"/>
          <p:cNvSpPr>
            <a:spLocks noChangeArrowheads="1"/>
          </p:cNvSpPr>
          <p:nvPr/>
        </p:nvSpPr>
        <p:spPr bwMode="auto">
          <a:xfrm>
            <a:off x="1114823" y="2283022"/>
            <a:ext cx="937022"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dirty="0">
                <a:solidFill>
                  <a:srgbClr val="000000"/>
                </a:solidFill>
                <a:latin typeface="微软雅黑" pitchFamily="34" charset="-122"/>
                <a:ea typeface="微软雅黑" pitchFamily="34" charset="-122"/>
                <a:sym typeface="微软雅黑" pitchFamily="34" charset="-122"/>
              </a:rPr>
              <a:t>时间段</a:t>
            </a:r>
            <a:r>
              <a:rPr lang="en-US" altLang="zh-CN" sz="1500" dirty="0">
                <a:solidFill>
                  <a:srgbClr val="000000"/>
                </a:solidFill>
                <a:latin typeface="微软雅黑" pitchFamily="34" charset="-122"/>
                <a:ea typeface="微软雅黑" pitchFamily="34" charset="-122"/>
                <a:sym typeface="微软雅黑" pitchFamily="34" charset="-122"/>
              </a:rPr>
              <a:t>1</a:t>
            </a:r>
            <a:endParaRPr lang="zh-CN" altLang="en-US" sz="1500" dirty="0">
              <a:solidFill>
                <a:srgbClr val="000000"/>
              </a:solidFill>
              <a:latin typeface="微软雅黑" pitchFamily="34" charset="-122"/>
              <a:ea typeface="微软雅黑" pitchFamily="34" charset="-122"/>
              <a:sym typeface="微软雅黑" pitchFamily="34" charset="-122"/>
            </a:endParaRPr>
          </a:p>
        </p:txBody>
      </p:sp>
      <p:sp>
        <p:nvSpPr>
          <p:cNvPr id="9" name="文本框 53"/>
          <p:cNvSpPr>
            <a:spLocks noChangeArrowheads="1"/>
          </p:cNvSpPr>
          <p:nvPr/>
        </p:nvSpPr>
        <p:spPr bwMode="auto">
          <a:xfrm>
            <a:off x="2504282" y="2283022"/>
            <a:ext cx="938213"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dirty="0">
                <a:solidFill>
                  <a:srgbClr val="000000"/>
                </a:solidFill>
                <a:latin typeface="微软雅黑" pitchFamily="34" charset="-122"/>
                <a:ea typeface="微软雅黑" pitchFamily="34" charset="-122"/>
                <a:sym typeface="微软雅黑" pitchFamily="34" charset="-122"/>
              </a:rPr>
              <a:t>时间段</a:t>
            </a:r>
            <a:r>
              <a:rPr lang="en-US" altLang="zh-CN" sz="1500" dirty="0">
                <a:solidFill>
                  <a:srgbClr val="000000"/>
                </a:solidFill>
                <a:latin typeface="微软雅黑" pitchFamily="34" charset="-122"/>
                <a:ea typeface="微软雅黑" pitchFamily="34" charset="-122"/>
                <a:sym typeface="微软雅黑" pitchFamily="34" charset="-122"/>
              </a:rPr>
              <a:t>2</a:t>
            </a:r>
            <a:endParaRPr lang="zh-CN" altLang="en-US" sz="1500" dirty="0">
              <a:solidFill>
                <a:srgbClr val="000000"/>
              </a:solidFill>
              <a:latin typeface="微软雅黑" pitchFamily="34" charset="-122"/>
              <a:ea typeface="微软雅黑" pitchFamily="34" charset="-122"/>
              <a:sym typeface="微软雅黑" pitchFamily="34" charset="-122"/>
            </a:endParaRPr>
          </a:p>
        </p:txBody>
      </p:sp>
      <p:sp>
        <p:nvSpPr>
          <p:cNvPr id="10" name="文本框 54"/>
          <p:cNvSpPr>
            <a:spLocks noChangeArrowheads="1"/>
          </p:cNvSpPr>
          <p:nvPr/>
        </p:nvSpPr>
        <p:spPr bwMode="auto">
          <a:xfrm>
            <a:off x="4062811" y="2283022"/>
            <a:ext cx="938213"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dirty="0">
                <a:solidFill>
                  <a:srgbClr val="000000"/>
                </a:solidFill>
                <a:latin typeface="微软雅黑" pitchFamily="34" charset="-122"/>
                <a:ea typeface="微软雅黑" pitchFamily="34" charset="-122"/>
                <a:sym typeface="微软雅黑" pitchFamily="34" charset="-122"/>
              </a:rPr>
              <a:t>时间段</a:t>
            </a:r>
            <a:r>
              <a:rPr lang="en-US" altLang="zh-CN" sz="1500" dirty="0">
                <a:solidFill>
                  <a:srgbClr val="000000"/>
                </a:solidFill>
                <a:latin typeface="微软雅黑" pitchFamily="34" charset="-122"/>
                <a:ea typeface="微软雅黑" pitchFamily="34" charset="-122"/>
                <a:sym typeface="微软雅黑" pitchFamily="34" charset="-122"/>
              </a:rPr>
              <a:t>3</a:t>
            </a:r>
            <a:endParaRPr lang="zh-CN" altLang="en-US" sz="1500" dirty="0">
              <a:solidFill>
                <a:srgbClr val="000000"/>
              </a:solidFill>
              <a:latin typeface="微软雅黑" pitchFamily="34" charset="-122"/>
              <a:ea typeface="微软雅黑" pitchFamily="34" charset="-122"/>
              <a:sym typeface="微软雅黑" pitchFamily="34" charset="-122"/>
            </a:endParaRPr>
          </a:p>
        </p:txBody>
      </p:sp>
      <p:sp>
        <p:nvSpPr>
          <p:cNvPr id="11" name="文本框 55"/>
          <p:cNvSpPr>
            <a:spLocks noChangeArrowheads="1"/>
          </p:cNvSpPr>
          <p:nvPr/>
        </p:nvSpPr>
        <p:spPr bwMode="auto">
          <a:xfrm>
            <a:off x="5618957" y="2283022"/>
            <a:ext cx="938213"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dirty="0">
                <a:solidFill>
                  <a:srgbClr val="000000"/>
                </a:solidFill>
                <a:latin typeface="微软雅黑" pitchFamily="34" charset="-122"/>
                <a:ea typeface="微软雅黑" pitchFamily="34" charset="-122"/>
                <a:sym typeface="微软雅黑" pitchFamily="34" charset="-122"/>
              </a:rPr>
              <a:t>时间段</a:t>
            </a:r>
            <a:r>
              <a:rPr lang="en-US" altLang="zh-CN" sz="1500" dirty="0">
                <a:solidFill>
                  <a:srgbClr val="000000"/>
                </a:solidFill>
                <a:latin typeface="微软雅黑" pitchFamily="34" charset="-122"/>
                <a:ea typeface="微软雅黑" pitchFamily="34" charset="-122"/>
                <a:sym typeface="微软雅黑" pitchFamily="34" charset="-122"/>
              </a:rPr>
              <a:t>4</a:t>
            </a:r>
            <a:endParaRPr lang="zh-CN" altLang="en-US" sz="1500" dirty="0">
              <a:solidFill>
                <a:srgbClr val="000000"/>
              </a:solidFill>
              <a:latin typeface="微软雅黑" pitchFamily="34" charset="-122"/>
              <a:ea typeface="微软雅黑" pitchFamily="34" charset="-122"/>
              <a:sym typeface="微软雅黑" pitchFamily="34" charset="-122"/>
            </a:endParaRPr>
          </a:p>
        </p:txBody>
      </p:sp>
      <p:sp>
        <p:nvSpPr>
          <p:cNvPr id="12" name="文本框 56"/>
          <p:cNvSpPr>
            <a:spLocks noChangeArrowheads="1"/>
          </p:cNvSpPr>
          <p:nvPr/>
        </p:nvSpPr>
        <p:spPr bwMode="auto">
          <a:xfrm>
            <a:off x="7207252" y="2283022"/>
            <a:ext cx="937022"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500">
                <a:solidFill>
                  <a:srgbClr val="000000"/>
                </a:solidFill>
                <a:latin typeface="微软雅黑" pitchFamily="34" charset="-122"/>
                <a:ea typeface="微软雅黑" pitchFamily="34" charset="-122"/>
                <a:sym typeface="微软雅黑" pitchFamily="34" charset="-122"/>
              </a:rPr>
              <a:t>时间段</a:t>
            </a:r>
            <a:r>
              <a:rPr lang="en-US" altLang="zh-CN" sz="1500">
                <a:solidFill>
                  <a:srgbClr val="000000"/>
                </a:solidFill>
                <a:latin typeface="微软雅黑" pitchFamily="34" charset="-122"/>
                <a:ea typeface="微软雅黑" pitchFamily="34" charset="-122"/>
                <a:sym typeface="微软雅黑" pitchFamily="34" charset="-122"/>
              </a:rPr>
              <a:t>5</a:t>
            </a:r>
            <a:endParaRPr lang="zh-CN" altLang="en-US" sz="1500">
              <a:solidFill>
                <a:srgbClr val="000000"/>
              </a:solidFill>
              <a:latin typeface="微软雅黑" pitchFamily="34" charset="-122"/>
              <a:ea typeface="微软雅黑" pitchFamily="34" charset="-122"/>
              <a:sym typeface="微软雅黑" pitchFamily="34" charset="-122"/>
            </a:endParaRPr>
          </a:p>
        </p:txBody>
      </p:sp>
      <p:grpSp>
        <p:nvGrpSpPr>
          <p:cNvPr id="13" name="组合 12"/>
          <p:cNvGrpSpPr/>
          <p:nvPr/>
        </p:nvGrpSpPr>
        <p:grpSpPr>
          <a:xfrm>
            <a:off x="773114" y="3055739"/>
            <a:ext cx="1350169" cy="2101453"/>
            <a:chOff x="785813" y="2196704"/>
            <a:chExt cx="1350169" cy="2101453"/>
          </a:xfrm>
        </p:grpSpPr>
        <p:grpSp>
          <p:nvGrpSpPr>
            <p:cNvPr id="14" name="组合 40"/>
            <p:cNvGrpSpPr>
              <a:grpSpLocks/>
            </p:cNvGrpSpPr>
            <p:nvPr/>
          </p:nvGrpSpPr>
          <p:grpSpPr bwMode="auto">
            <a:xfrm>
              <a:off x="785813" y="2196704"/>
              <a:ext cx="1350169" cy="2101453"/>
              <a:chOff x="0" y="0"/>
              <a:chExt cx="1800001" cy="2803141"/>
            </a:xfrm>
          </p:grpSpPr>
          <p:grpSp>
            <p:nvGrpSpPr>
              <p:cNvPr id="17" name="组合 16"/>
              <p:cNvGrpSpPr>
                <a:grpSpLocks/>
              </p:cNvGrpSpPr>
              <p:nvPr/>
            </p:nvGrpSpPr>
            <p:grpSpPr bwMode="auto">
              <a:xfrm>
                <a:off x="1" y="0"/>
                <a:ext cx="1800000" cy="696915"/>
                <a:chOff x="0" y="0"/>
                <a:chExt cx="1637325" cy="696915"/>
              </a:xfrm>
            </p:grpSpPr>
            <p:sp>
              <p:nvSpPr>
                <p:cNvPr id="19" name="流程图: 过程 14"/>
                <p:cNvSpPr>
                  <a:spLocks noChangeArrowheads="1"/>
                </p:cNvSpPr>
                <p:nvPr/>
              </p:nvSpPr>
              <p:spPr bwMode="auto">
                <a:xfrm>
                  <a:off x="0" y="214635"/>
                  <a:ext cx="1637325" cy="482280"/>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0" name="等腰三角形 15"/>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8" name="流程图: 过程 17"/>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15" name="文本框 52"/>
            <p:cNvSpPr>
              <a:spLocks noChangeArrowheads="1"/>
            </p:cNvSpPr>
            <p:nvPr/>
          </p:nvSpPr>
          <p:spPr bwMode="auto">
            <a:xfrm>
              <a:off x="785814" y="2372917"/>
              <a:ext cx="134183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dirty="0">
                  <a:solidFill>
                    <a:srgbClr val="000000"/>
                  </a:solidFill>
                  <a:latin typeface="微软雅黑" pitchFamily="34" charset="-122"/>
                  <a:ea typeface="微软雅黑" pitchFamily="34" charset="-122"/>
                  <a:sym typeface="微软雅黑" pitchFamily="34" charset="-122"/>
                </a:rPr>
                <a:t>人员名称</a:t>
              </a:r>
            </a:p>
          </p:txBody>
        </p:sp>
        <p:sp>
          <p:nvSpPr>
            <p:cNvPr id="16" name="文本框 63"/>
            <p:cNvSpPr>
              <a:spLocks noChangeArrowheads="1"/>
            </p:cNvSpPr>
            <p:nvPr/>
          </p:nvSpPr>
          <p:spPr bwMode="auto">
            <a:xfrm>
              <a:off x="848917" y="2834879"/>
              <a:ext cx="1278731"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dirty="0">
                  <a:solidFill>
                    <a:srgbClr val="3F3F3F"/>
                  </a:solidFill>
                  <a:latin typeface="微软雅黑" pitchFamily="34" charset="-122"/>
                  <a:ea typeface="微软雅黑" pitchFamily="34" charset="-122"/>
                  <a:sym typeface="微软雅黑" pitchFamily="34" charset="-122"/>
                </a:rPr>
                <a:t>这里输入人员的工作安排这里输入人员的工作安排这里输入人员的工作安排这里输入人员的工作安排</a:t>
              </a:r>
            </a:p>
          </p:txBody>
        </p:sp>
      </p:grpSp>
      <p:grpSp>
        <p:nvGrpSpPr>
          <p:cNvPr id="21" name="组合 20"/>
          <p:cNvGrpSpPr/>
          <p:nvPr/>
        </p:nvGrpSpPr>
        <p:grpSpPr>
          <a:xfrm>
            <a:off x="2298305" y="3055739"/>
            <a:ext cx="1359694" cy="2101453"/>
            <a:chOff x="2311004" y="2196704"/>
            <a:chExt cx="1359694" cy="2101453"/>
          </a:xfrm>
        </p:grpSpPr>
        <p:grpSp>
          <p:nvGrpSpPr>
            <p:cNvPr id="22" name="组合 34"/>
            <p:cNvGrpSpPr>
              <a:grpSpLocks/>
            </p:cNvGrpSpPr>
            <p:nvPr/>
          </p:nvGrpSpPr>
          <p:grpSpPr bwMode="auto">
            <a:xfrm>
              <a:off x="2311004" y="2196704"/>
              <a:ext cx="1350169" cy="2101453"/>
              <a:chOff x="0" y="0"/>
              <a:chExt cx="1800001" cy="2803141"/>
            </a:xfrm>
          </p:grpSpPr>
          <p:grpSp>
            <p:nvGrpSpPr>
              <p:cNvPr id="25" name="组合 18"/>
              <p:cNvGrpSpPr>
                <a:grpSpLocks/>
              </p:cNvGrpSpPr>
              <p:nvPr/>
            </p:nvGrpSpPr>
            <p:grpSpPr bwMode="auto">
              <a:xfrm>
                <a:off x="1" y="0"/>
                <a:ext cx="1800000" cy="671834"/>
                <a:chOff x="0" y="0"/>
                <a:chExt cx="1637325" cy="671834"/>
              </a:xfrm>
            </p:grpSpPr>
            <p:sp>
              <p:nvSpPr>
                <p:cNvPr id="27" name="流程图: 过程 19"/>
                <p:cNvSpPr>
                  <a:spLocks noChangeArrowheads="1"/>
                </p:cNvSpPr>
                <p:nvPr/>
              </p:nvSpPr>
              <p:spPr bwMode="auto">
                <a:xfrm>
                  <a:off x="0" y="214635"/>
                  <a:ext cx="1637325" cy="457199"/>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8" name="等腰三角形 20"/>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6" name="流程图: 过程 21"/>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3" name="文本框 57"/>
            <p:cNvSpPr>
              <a:spLocks noChangeArrowheads="1"/>
            </p:cNvSpPr>
            <p:nvPr/>
          </p:nvSpPr>
          <p:spPr bwMode="auto">
            <a:xfrm>
              <a:off x="2311005" y="2372917"/>
              <a:ext cx="1350167"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dirty="0">
                  <a:solidFill>
                    <a:srgbClr val="000000"/>
                  </a:solidFill>
                  <a:latin typeface="微软雅黑" pitchFamily="34" charset="-122"/>
                  <a:ea typeface="微软雅黑" pitchFamily="34" charset="-122"/>
                  <a:sym typeface="微软雅黑" pitchFamily="34" charset="-122"/>
                </a:rPr>
                <a:t>人员名称</a:t>
              </a:r>
              <a:endParaRPr lang="zh-CN" altLang="en-US" dirty="0"/>
            </a:p>
          </p:txBody>
        </p:sp>
        <p:sp>
          <p:nvSpPr>
            <p:cNvPr id="24" name="文本框 64"/>
            <p:cNvSpPr>
              <a:spLocks noChangeArrowheads="1"/>
            </p:cNvSpPr>
            <p:nvPr/>
          </p:nvSpPr>
          <p:spPr bwMode="auto">
            <a:xfrm>
              <a:off x="2391967" y="2834879"/>
              <a:ext cx="1278731"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dirty="0">
                  <a:solidFill>
                    <a:srgbClr val="3F3F3F"/>
                  </a:solidFill>
                  <a:latin typeface="微软雅黑" pitchFamily="34" charset="-122"/>
                  <a:ea typeface="微软雅黑" pitchFamily="34" charset="-122"/>
                  <a:sym typeface="微软雅黑" pitchFamily="34" charset="-122"/>
                </a:rPr>
                <a:t>这里输入人员的工作安排这里输入人员的工作安排这里输入人员的工作安排这里输入人员的工作安排</a:t>
              </a:r>
            </a:p>
          </p:txBody>
        </p:sp>
      </p:grpSp>
      <p:grpSp>
        <p:nvGrpSpPr>
          <p:cNvPr id="29" name="组合 28"/>
          <p:cNvGrpSpPr/>
          <p:nvPr/>
        </p:nvGrpSpPr>
        <p:grpSpPr>
          <a:xfrm>
            <a:off x="3829449" y="3055739"/>
            <a:ext cx="1350169" cy="2101453"/>
            <a:chOff x="3842148" y="2196704"/>
            <a:chExt cx="1350169" cy="2101453"/>
          </a:xfrm>
        </p:grpSpPr>
        <p:grpSp>
          <p:nvGrpSpPr>
            <p:cNvPr id="30" name="组合 41"/>
            <p:cNvGrpSpPr>
              <a:grpSpLocks/>
            </p:cNvGrpSpPr>
            <p:nvPr/>
          </p:nvGrpSpPr>
          <p:grpSpPr bwMode="auto">
            <a:xfrm>
              <a:off x="3842148" y="2196704"/>
              <a:ext cx="1350169" cy="2101453"/>
              <a:chOff x="0" y="0"/>
              <a:chExt cx="1800001" cy="2803141"/>
            </a:xfrm>
          </p:grpSpPr>
          <p:grpSp>
            <p:nvGrpSpPr>
              <p:cNvPr id="33" name="组合 42"/>
              <p:cNvGrpSpPr>
                <a:grpSpLocks/>
              </p:cNvGrpSpPr>
              <p:nvPr/>
            </p:nvGrpSpPr>
            <p:grpSpPr bwMode="auto">
              <a:xfrm>
                <a:off x="1" y="0"/>
                <a:ext cx="1800000" cy="671834"/>
                <a:chOff x="0" y="0"/>
                <a:chExt cx="1637325" cy="671834"/>
              </a:xfrm>
            </p:grpSpPr>
            <p:sp>
              <p:nvSpPr>
                <p:cNvPr id="35" name="流程图: 过程 44"/>
                <p:cNvSpPr>
                  <a:spLocks noChangeArrowheads="1"/>
                </p:cNvSpPr>
                <p:nvPr/>
              </p:nvSpPr>
              <p:spPr bwMode="auto">
                <a:xfrm>
                  <a:off x="0" y="214635"/>
                  <a:ext cx="1637325" cy="457199"/>
                </a:xfrm>
                <a:prstGeom prst="flowChartProcess">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36" name="等腰三角形 45"/>
                <p:cNvSpPr>
                  <a:spLocks noChangeArrowheads="1"/>
                </p:cNvSpPr>
                <p:nvPr/>
              </p:nvSpPr>
              <p:spPr bwMode="auto">
                <a:xfrm>
                  <a:off x="638662" y="0"/>
                  <a:ext cx="360000" cy="309283"/>
                </a:xfrm>
                <a:prstGeom prst="triangle">
                  <a:avLst>
                    <a:gd name="adj" fmla="val 50000"/>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34" name="流程图: 过程 43"/>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31" name="文本框 58"/>
            <p:cNvSpPr>
              <a:spLocks noChangeArrowheads="1"/>
            </p:cNvSpPr>
            <p:nvPr/>
          </p:nvSpPr>
          <p:spPr bwMode="auto">
            <a:xfrm>
              <a:off x="3842149" y="2372917"/>
              <a:ext cx="134540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dirty="0">
                  <a:solidFill>
                    <a:schemeClr val="bg1"/>
                  </a:solidFill>
                  <a:latin typeface="微软雅黑" pitchFamily="34" charset="-122"/>
                  <a:ea typeface="微软雅黑" pitchFamily="34" charset="-122"/>
                  <a:sym typeface="微软雅黑" pitchFamily="34" charset="-122"/>
                </a:rPr>
                <a:t>人员名称</a:t>
              </a:r>
              <a:endParaRPr lang="zh-CN" altLang="en-US" dirty="0">
                <a:solidFill>
                  <a:schemeClr val="bg1"/>
                </a:solidFill>
              </a:endParaRPr>
            </a:p>
          </p:txBody>
        </p:sp>
        <p:sp>
          <p:nvSpPr>
            <p:cNvPr id="32" name="文本框 65"/>
            <p:cNvSpPr>
              <a:spLocks noChangeArrowheads="1"/>
            </p:cNvSpPr>
            <p:nvPr/>
          </p:nvSpPr>
          <p:spPr bwMode="auto">
            <a:xfrm>
              <a:off x="3908823" y="2834879"/>
              <a:ext cx="1278731"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dirty="0">
                  <a:solidFill>
                    <a:srgbClr val="3F3F3F"/>
                  </a:solidFill>
                  <a:latin typeface="微软雅黑" pitchFamily="34" charset="-122"/>
                  <a:ea typeface="微软雅黑" pitchFamily="34" charset="-122"/>
                  <a:sym typeface="微软雅黑" pitchFamily="34" charset="-122"/>
                </a:rPr>
                <a:t>这里输入人员的工作安排这里输入人员的工作安排这里输入人员的工作安排这里输入人员的工作安排</a:t>
              </a:r>
            </a:p>
          </p:txBody>
        </p:sp>
      </p:grpSp>
      <p:grpSp>
        <p:nvGrpSpPr>
          <p:cNvPr id="37" name="组合 36"/>
          <p:cNvGrpSpPr/>
          <p:nvPr/>
        </p:nvGrpSpPr>
        <p:grpSpPr>
          <a:xfrm>
            <a:off x="5412980" y="3055739"/>
            <a:ext cx="1356121" cy="2101453"/>
            <a:chOff x="5425679" y="2196704"/>
            <a:chExt cx="1356121" cy="2101453"/>
          </a:xfrm>
        </p:grpSpPr>
        <p:grpSp>
          <p:nvGrpSpPr>
            <p:cNvPr id="38" name="组合 35"/>
            <p:cNvGrpSpPr>
              <a:grpSpLocks/>
            </p:cNvGrpSpPr>
            <p:nvPr/>
          </p:nvGrpSpPr>
          <p:grpSpPr bwMode="auto">
            <a:xfrm>
              <a:off x="5425679" y="2196704"/>
              <a:ext cx="1350169" cy="2101453"/>
              <a:chOff x="0" y="0"/>
              <a:chExt cx="1800001" cy="2803141"/>
            </a:xfrm>
          </p:grpSpPr>
          <p:grpSp>
            <p:nvGrpSpPr>
              <p:cNvPr id="41" name="组合 36"/>
              <p:cNvGrpSpPr>
                <a:grpSpLocks/>
              </p:cNvGrpSpPr>
              <p:nvPr/>
            </p:nvGrpSpPr>
            <p:grpSpPr bwMode="auto">
              <a:xfrm>
                <a:off x="1" y="0"/>
                <a:ext cx="1800000" cy="696915"/>
                <a:chOff x="0" y="0"/>
                <a:chExt cx="1637325" cy="696915"/>
              </a:xfrm>
            </p:grpSpPr>
            <p:sp>
              <p:nvSpPr>
                <p:cNvPr id="43" name="流程图: 过程 38"/>
                <p:cNvSpPr>
                  <a:spLocks noChangeArrowheads="1"/>
                </p:cNvSpPr>
                <p:nvPr/>
              </p:nvSpPr>
              <p:spPr bwMode="auto">
                <a:xfrm>
                  <a:off x="0" y="214635"/>
                  <a:ext cx="1637325" cy="482280"/>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44" name="等腰三角形 39"/>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42" name="流程图: 过程 37"/>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39" name="文本框 59"/>
            <p:cNvSpPr>
              <a:spLocks noChangeArrowheads="1"/>
            </p:cNvSpPr>
            <p:nvPr/>
          </p:nvSpPr>
          <p:spPr bwMode="auto">
            <a:xfrm>
              <a:off x="5425679" y="2372917"/>
              <a:ext cx="1356121"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dirty="0">
                  <a:solidFill>
                    <a:srgbClr val="000000"/>
                  </a:solidFill>
                  <a:latin typeface="微软雅黑" pitchFamily="34" charset="-122"/>
                  <a:ea typeface="微软雅黑" pitchFamily="34" charset="-122"/>
                  <a:sym typeface="微软雅黑" pitchFamily="34" charset="-122"/>
                </a:rPr>
                <a:t>人员名称</a:t>
              </a:r>
              <a:endParaRPr lang="zh-CN" altLang="en-US" dirty="0"/>
            </a:p>
          </p:txBody>
        </p:sp>
        <p:sp>
          <p:nvSpPr>
            <p:cNvPr id="40" name="文本框 66"/>
            <p:cNvSpPr>
              <a:spLocks noChangeArrowheads="1"/>
            </p:cNvSpPr>
            <p:nvPr/>
          </p:nvSpPr>
          <p:spPr bwMode="auto">
            <a:xfrm>
              <a:off x="5503069" y="2834879"/>
              <a:ext cx="1278731"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dirty="0">
                  <a:solidFill>
                    <a:srgbClr val="3F3F3F"/>
                  </a:solidFill>
                  <a:latin typeface="微软雅黑" pitchFamily="34" charset="-122"/>
                  <a:ea typeface="微软雅黑" pitchFamily="34" charset="-122"/>
                  <a:sym typeface="微软雅黑" pitchFamily="34" charset="-122"/>
                </a:rPr>
                <a:t>这里输入人员的工作安排这里输入人员的工作安排这里输入人员的工作安排这里输入人员的工作安排</a:t>
              </a:r>
            </a:p>
          </p:txBody>
        </p:sp>
      </p:grpSp>
      <p:grpSp>
        <p:nvGrpSpPr>
          <p:cNvPr id="45" name="组合 44"/>
          <p:cNvGrpSpPr/>
          <p:nvPr/>
        </p:nvGrpSpPr>
        <p:grpSpPr>
          <a:xfrm>
            <a:off x="7001274" y="3055739"/>
            <a:ext cx="1350169" cy="2101453"/>
            <a:chOff x="7013973" y="2196704"/>
            <a:chExt cx="1350169" cy="2101453"/>
          </a:xfrm>
        </p:grpSpPr>
        <p:grpSp>
          <p:nvGrpSpPr>
            <p:cNvPr id="46" name="组合 46"/>
            <p:cNvGrpSpPr>
              <a:grpSpLocks/>
            </p:cNvGrpSpPr>
            <p:nvPr/>
          </p:nvGrpSpPr>
          <p:grpSpPr bwMode="auto">
            <a:xfrm>
              <a:off x="7013973" y="2196704"/>
              <a:ext cx="1350169" cy="2101453"/>
              <a:chOff x="0" y="0"/>
              <a:chExt cx="1800001" cy="2803141"/>
            </a:xfrm>
          </p:grpSpPr>
          <p:grpSp>
            <p:nvGrpSpPr>
              <p:cNvPr id="49" name="组合 47"/>
              <p:cNvGrpSpPr>
                <a:grpSpLocks/>
              </p:cNvGrpSpPr>
              <p:nvPr/>
            </p:nvGrpSpPr>
            <p:grpSpPr bwMode="auto">
              <a:xfrm>
                <a:off x="1" y="0"/>
                <a:ext cx="1800000" cy="696915"/>
                <a:chOff x="0" y="0"/>
                <a:chExt cx="1637325" cy="696915"/>
              </a:xfrm>
            </p:grpSpPr>
            <p:sp>
              <p:nvSpPr>
                <p:cNvPr id="51" name="流程图: 过程 49"/>
                <p:cNvSpPr>
                  <a:spLocks noChangeArrowheads="1"/>
                </p:cNvSpPr>
                <p:nvPr/>
              </p:nvSpPr>
              <p:spPr bwMode="auto">
                <a:xfrm>
                  <a:off x="0" y="214635"/>
                  <a:ext cx="1637325" cy="482280"/>
                </a:xfrm>
                <a:prstGeom prst="flowChartProcess">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52" name="等腰三角形 50"/>
                <p:cNvSpPr>
                  <a:spLocks noChangeArrowheads="1"/>
                </p:cNvSpPr>
                <p:nvPr/>
              </p:nvSpPr>
              <p:spPr bwMode="auto">
                <a:xfrm>
                  <a:off x="638662" y="0"/>
                  <a:ext cx="360000" cy="309283"/>
                </a:xfrm>
                <a:prstGeom prst="triangle">
                  <a:avLst>
                    <a:gd name="adj" fmla="val 50000"/>
                  </a:avLst>
                </a:prstGeom>
                <a:solidFill>
                  <a:srgbClr val="A5A5A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50" name="流程图: 过程 48"/>
              <p:cNvSpPr>
                <a:spLocks noChangeArrowheads="1"/>
              </p:cNvSpPr>
              <p:nvPr/>
            </p:nvSpPr>
            <p:spPr bwMode="auto">
              <a:xfrm>
                <a:off x="0" y="671834"/>
                <a:ext cx="1800000" cy="2131307"/>
              </a:xfrm>
              <a:prstGeom prst="flowChartProcess">
                <a:avLst/>
              </a:prstGeom>
              <a:solidFill>
                <a:srgbClr val="D8D8D8"/>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47" name="文本框 60"/>
            <p:cNvSpPr>
              <a:spLocks noChangeArrowheads="1"/>
            </p:cNvSpPr>
            <p:nvPr/>
          </p:nvSpPr>
          <p:spPr bwMode="auto">
            <a:xfrm>
              <a:off x="7013974" y="2372917"/>
              <a:ext cx="135016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algn="ctr"/>
              <a:r>
                <a:rPr lang="zh-CN" altLang="en-US" dirty="0">
                  <a:solidFill>
                    <a:srgbClr val="000000"/>
                  </a:solidFill>
                  <a:latin typeface="微软雅黑" pitchFamily="34" charset="-122"/>
                  <a:ea typeface="微软雅黑" pitchFamily="34" charset="-122"/>
                  <a:sym typeface="微软雅黑" pitchFamily="34" charset="-122"/>
                </a:rPr>
                <a:t>人员名称</a:t>
              </a:r>
              <a:endParaRPr lang="zh-CN" altLang="en-US" dirty="0"/>
            </a:p>
          </p:txBody>
        </p:sp>
        <p:sp>
          <p:nvSpPr>
            <p:cNvPr id="48" name="文本框 67"/>
            <p:cNvSpPr>
              <a:spLocks noChangeArrowheads="1"/>
            </p:cNvSpPr>
            <p:nvPr/>
          </p:nvSpPr>
          <p:spPr bwMode="auto">
            <a:xfrm>
              <a:off x="7084219" y="2834879"/>
              <a:ext cx="1278731" cy="136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F3F3F"/>
                  </a:solidFill>
                  <a:latin typeface="微软雅黑" pitchFamily="34" charset="-122"/>
                  <a:ea typeface="微软雅黑" pitchFamily="34" charset="-122"/>
                  <a:sym typeface="微软雅黑" pitchFamily="34" charset="-122"/>
                </a:rPr>
                <a:t>这里输入人员的工作安排这里输入人员的工作安排这里输入人员的工作安排这里输入人员的工作安排</a:t>
              </a:r>
            </a:p>
          </p:txBody>
        </p:sp>
      </p:grpSp>
      <p:sp>
        <p:nvSpPr>
          <p:cNvPr id="53" name="任意多边形 52"/>
          <p:cNvSpPr/>
          <p:nvPr/>
        </p:nvSpPr>
        <p:spPr>
          <a:xfrm rot="16200000">
            <a:off x="1579947" y="-234768"/>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4" name="矩形 53"/>
          <p:cNvSpPr/>
          <p:nvPr/>
        </p:nvSpPr>
        <p:spPr bwMode="auto">
          <a:xfrm>
            <a:off x="177293" y="988307"/>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55" name="文本框 28"/>
          <p:cNvSpPr>
            <a:spLocks noChangeArrowheads="1"/>
          </p:cNvSpPr>
          <p:nvPr/>
        </p:nvSpPr>
        <p:spPr bwMode="auto">
          <a:xfrm>
            <a:off x="485269" y="1069618"/>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工作细则分配</a:t>
            </a:r>
            <a:endParaRPr lang="zh-CN" altLang="en-US" b="1" dirty="0">
              <a:solidFill>
                <a:srgbClr val="262626"/>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1892064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 calcmode="lin" valueType="num">
                                      <p:cBhvr additive="base">
                                        <p:cTn id="7" dur="500" fill="hold"/>
                                        <p:tgtEl>
                                          <p:spTgt spid="53"/>
                                        </p:tgtEl>
                                        <p:attrNameLst>
                                          <p:attrName>ppt_x</p:attrName>
                                        </p:attrNameLst>
                                      </p:cBhvr>
                                      <p:tavLst>
                                        <p:tav tm="0">
                                          <p:val>
                                            <p:strVal val="0-#ppt_w/2"/>
                                          </p:val>
                                        </p:tav>
                                        <p:tav tm="100000">
                                          <p:val>
                                            <p:strVal val="#ppt_x"/>
                                          </p:val>
                                        </p:tav>
                                      </p:tavLst>
                                    </p:anim>
                                    <p:anim calcmode="lin" valueType="num">
                                      <p:cBhvr additive="base">
                                        <p:cTn id="8" dur="500" fill="hold"/>
                                        <p:tgtEl>
                                          <p:spTgt spid="5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4"/>
                                        </p:tgtEl>
                                        <p:attrNameLst>
                                          <p:attrName>style.visibility</p:attrName>
                                        </p:attrNameLst>
                                      </p:cBhvr>
                                      <p:to>
                                        <p:strVal val="visible"/>
                                      </p:to>
                                    </p:set>
                                    <p:anim calcmode="lin" valueType="num">
                                      <p:cBhvr additive="base">
                                        <p:cTn id="12" dur="500" fill="hold"/>
                                        <p:tgtEl>
                                          <p:spTgt spid="54"/>
                                        </p:tgtEl>
                                        <p:attrNameLst>
                                          <p:attrName>ppt_x</p:attrName>
                                        </p:attrNameLst>
                                      </p:cBhvr>
                                      <p:tavLst>
                                        <p:tav tm="0">
                                          <p:val>
                                            <p:strVal val="0-#ppt_w/2"/>
                                          </p:val>
                                        </p:tav>
                                        <p:tav tm="100000">
                                          <p:val>
                                            <p:strVal val="#ppt_x"/>
                                          </p:val>
                                        </p:tav>
                                      </p:tavLst>
                                    </p:anim>
                                    <p:anim calcmode="lin" valueType="num">
                                      <p:cBhvr additive="base">
                                        <p:cTn id="13" dur="500" fill="hold"/>
                                        <p:tgtEl>
                                          <p:spTgt spid="5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55"/>
                                        </p:tgtEl>
                                        <p:attrNameLst>
                                          <p:attrName>style.visibility</p:attrName>
                                        </p:attrNameLst>
                                      </p:cBhvr>
                                      <p:to>
                                        <p:strVal val="visible"/>
                                      </p:to>
                                    </p:set>
                                    <p:anim calcmode="lin" valueType="num">
                                      <p:cBhvr>
                                        <p:cTn id="17" dur="500" fill="hold"/>
                                        <p:tgtEl>
                                          <p:spTgt spid="55"/>
                                        </p:tgtEl>
                                        <p:attrNameLst>
                                          <p:attrName>ppt_w</p:attrName>
                                        </p:attrNameLst>
                                      </p:cBhvr>
                                      <p:tavLst>
                                        <p:tav tm="0">
                                          <p:val>
                                            <p:fltVal val="0"/>
                                          </p:val>
                                        </p:tav>
                                        <p:tav tm="100000">
                                          <p:val>
                                            <p:strVal val="#ppt_w"/>
                                          </p:val>
                                        </p:tav>
                                      </p:tavLst>
                                    </p:anim>
                                    <p:anim calcmode="lin" valueType="num">
                                      <p:cBhvr>
                                        <p:cTn id="18" dur="500" fill="hold"/>
                                        <p:tgtEl>
                                          <p:spTgt spid="55"/>
                                        </p:tgtEl>
                                        <p:attrNameLst>
                                          <p:attrName>ppt_h</p:attrName>
                                        </p:attrNameLst>
                                      </p:cBhvr>
                                      <p:tavLst>
                                        <p:tav tm="0">
                                          <p:val>
                                            <p:fltVal val="0"/>
                                          </p:val>
                                        </p:tav>
                                        <p:tav tm="100000">
                                          <p:val>
                                            <p:strVal val="#ppt_h"/>
                                          </p:val>
                                        </p:tav>
                                      </p:tavLst>
                                    </p:anim>
                                    <p:anim calcmode="lin" valueType="num">
                                      <p:cBhvr>
                                        <p:cTn id="19" dur="500" fill="hold"/>
                                        <p:tgtEl>
                                          <p:spTgt spid="55"/>
                                        </p:tgtEl>
                                        <p:attrNameLst>
                                          <p:attrName>style.rotation</p:attrName>
                                        </p:attrNameLst>
                                      </p:cBhvr>
                                      <p:tavLst>
                                        <p:tav tm="0">
                                          <p:val>
                                            <p:fltVal val="360"/>
                                          </p:val>
                                        </p:tav>
                                        <p:tav tm="100000">
                                          <p:val>
                                            <p:fltVal val="0"/>
                                          </p:val>
                                        </p:tav>
                                      </p:tavLst>
                                    </p:anim>
                                    <p:animEffect transition="in" filter="fade">
                                      <p:cBhvr>
                                        <p:cTn id="20" dur="500"/>
                                        <p:tgtEl>
                                          <p:spTgt spid="55"/>
                                        </p:tgtEl>
                                      </p:cBhvr>
                                    </p:animEffect>
                                  </p:childTnLst>
                                </p:cTn>
                              </p:par>
                            </p:childTnLst>
                          </p:cTn>
                        </p:par>
                        <p:par>
                          <p:cTn id="21" fill="hold">
                            <p:stCondLst>
                              <p:cond delay="1750"/>
                            </p:stCondLst>
                            <p:childTnLst>
                              <p:par>
                                <p:cTn id="22" presetID="16" presetClass="entr" presetSubtype="21" fill="hold" grpId="0"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barn(inVertical)">
                                      <p:cBhvr>
                                        <p:cTn id="24" dur="500"/>
                                        <p:tgtEl>
                                          <p:spTgt spid="2"/>
                                        </p:tgtEl>
                                      </p:cBhvr>
                                    </p:animEffect>
                                  </p:childTnLst>
                                </p:cTn>
                              </p:par>
                            </p:childTnLst>
                          </p:cTn>
                        </p:par>
                        <p:par>
                          <p:cTn id="25" fill="hold">
                            <p:stCondLst>
                              <p:cond delay="2250"/>
                            </p:stCondLst>
                            <p:childTnLst>
                              <p:par>
                                <p:cTn id="26" presetID="2" presetClass="entr" presetSubtype="8" fill="hold" grpId="0" nodeType="after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additive="base">
                                        <p:cTn id="28" dur="500" fill="hold"/>
                                        <p:tgtEl>
                                          <p:spTgt spid="3"/>
                                        </p:tgtEl>
                                        <p:attrNameLst>
                                          <p:attrName>ppt_x</p:attrName>
                                        </p:attrNameLst>
                                      </p:cBhvr>
                                      <p:tavLst>
                                        <p:tav tm="0">
                                          <p:val>
                                            <p:strVal val="0-#ppt_w/2"/>
                                          </p:val>
                                        </p:tav>
                                        <p:tav tm="100000">
                                          <p:val>
                                            <p:strVal val="#ppt_x"/>
                                          </p:val>
                                        </p:tav>
                                      </p:tavLst>
                                    </p:anim>
                                    <p:anim calcmode="lin" valueType="num">
                                      <p:cBhvr additive="base">
                                        <p:cTn id="29" dur="500" fill="hold"/>
                                        <p:tgtEl>
                                          <p:spTgt spid="3"/>
                                        </p:tgtEl>
                                        <p:attrNameLst>
                                          <p:attrName>ppt_y</p:attrName>
                                        </p:attrNameLst>
                                      </p:cBhvr>
                                      <p:tavLst>
                                        <p:tav tm="0">
                                          <p:val>
                                            <p:strVal val="#ppt_y"/>
                                          </p:val>
                                        </p:tav>
                                        <p:tav tm="100000">
                                          <p:val>
                                            <p:strVal val="#ppt_y"/>
                                          </p:val>
                                        </p:tav>
                                      </p:tavLst>
                                    </p:anim>
                                  </p:childTnLst>
                                </p:cTn>
                              </p:par>
                            </p:childTnLst>
                          </p:cTn>
                        </p:par>
                        <p:par>
                          <p:cTn id="30" fill="hold">
                            <p:stCondLst>
                              <p:cond delay="2750"/>
                            </p:stCondLst>
                            <p:childTnLst>
                              <p:par>
                                <p:cTn id="31" presetID="42"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childTnLst>
                          </p:cTn>
                        </p:par>
                        <p:par>
                          <p:cTn id="36" fill="hold">
                            <p:stCondLst>
                              <p:cond delay="3750"/>
                            </p:stCondLst>
                            <p:childTnLst>
                              <p:par>
                                <p:cTn id="37" presetID="42" presetClass="entr" presetSubtype="0" fill="hold"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fade">
                                      <p:cBhvr>
                                        <p:cTn id="39" dur="1000"/>
                                        <p:tgtEl>
                                          <p:spTgt spid="13"/>
                                        </p:tgtEl>
                                      </p:cBhvr>
                                    </p:animEffect>
                                    <p:anim calcmode="lin" valueType="num">
                                      <p:cBhvr>
                                        <p:cTn id="40" dur="1000" fill="hold"/>
                                        <p:tgtEl>
                                          <p:spTgt spid="13"/>
                                        </p:tgtEl>
                                        <p:attrNameLst>
                                          <p:attrName>ppt_x</p:attrName>
                                        </p:attrNameLst>
                                      </p:cBhvr>
                                      <p:tavLst>
                                        <p:tav tm="0">
                                          <p:val>
                                            <p:strVal val="#ppt_x"/>
                                          </p:val>
                                        </p:tav>
                                        <p:tav tm="100000">
                                          <p:val>
                                            <p:strVal val="#ppt_x"/>
                                          </p:val>
                                        </p:tav>
                                      </p:tavLst>
                                    </p:anim>
                                    <p:anim calcmode="lin" valueType="num">
                                      <p:cBhvr>
                                        <p:cTn id="41" dur="1000" fill="hold"/>
                                        <p:tgtEl>
                                          <p:spTgt spid="13"/>
                                        </p:tgtEl>
                                        <p:attrNameLst>
                                          <p:attrName>ppt_y</p:attrName>
                                        </p:attrNameLst>
                                      </p:cBhvr>
                                      <p:tavLst>
                                        <p:tav tm="0">
                                          <p:val>
                                            <p:strVal val="#ppt_y+.1"/>
                                          </p:val>
                                        </p:tav>
                                        <p:tav tm="100000">
                                          <p:val>
                                            <p:strVal val="#ppt_y"/>
                                          </p:val>
                                        </p:tav>
                                      </p:tavLst>
                                    </p:anim>
                                  </p:childTnLst>
                                </p:cTn>
                              </p:par>
                            </p:childTnLst>
                          </p:cTn>
                        </p:par>
                        <p:par>
                          <p:cTn id="42" fill="hold">
                            <p:stCondLst>
                              <p:cond delay="4750"/>
                            </p:stCondLst>
                            <p:childTnLst>
                              <p:par>
                                <p:cTn id="43" presetID="2" presetClass="entr" presetSubtype="8" fill="hold" grpId="0"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500" fill="hold"/>
                                        <p:tgtEl>
                                          <p:spTgt spid="4"/>
                                        </p:tgtEl>
                                        <p:attrNameLst>
                                          <p:attrName>ppt_x</p:attrName>
                                        </p:attrNameLst>
                                      </p:cBhvr>
                                      <p:tavLst>
                                        <p:tav tm="0">
                                          <p:val>
                                            <p:strVal val="0-#ppt_w/2"/>
                                          </p:val>
                                        </p:tav>
                                        <p:tav tm="100000">
                                          <p:val>
                                            <p:strVal val="#ppt_x"/>
                                          </p:val>
                                        </p:tav>
                                      </p:tavLst>
                                    </p:anim>
                                    <p:anim calcmode="lin" valueType="num">
                                      <p:cBhvr additive="base">
                                        <p:cTn id="46" dur="500" fill="hold"/>
                                        <p:tgtEl>
                                          <p:spTgt spid="4"/>
                                        </p:tgtEl>
                                        <p:attrNameLst>
                                          <p:attrName>ppt_y</p:attrName>
                                        </p:attrNameLst>
                                      </p:cBhvr>
                                      <p:tavLst>
                                        <p:tav tm="0">
                                          <p:val>
                                            <p:strVal val="#ppt_y"/>
                                          </p:val>
                                        </p:tav>
                                        <p:tav tm="100000">
                                          <p:val>
                                            <p:strVal val="#ppt_y"/>
                                          </p:val>
                                        </p:tav>
                                      </p:tavLst>
                                    </p:anim>
                                  </p:childTnLst>
                                </p:cTn>
                              </p:par>
                            </p:childTnLst>
                          </p:cTn>
                        </p:par>
                        <p:par>
                          <p:cTn id="47" fill="hold">
                            <p:stCondLst>
                              <p:cond delay="5250"/>
                            </p:stCondLst>
                            <p:childTnLst>
                              <p:par>
                                <p:cTn id="48" presetID="42" presetClass="entr" presetSubtype="0"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1000"/>
                                        <p:tgtEl>
                                          <p:spTgt spid="9"/>
                                        </p:tgtEl>
                                      </p:cBhvr>
                                    </p:animEffect>
                                    <p:anim calcmode="lin" valueType="num">
                                      <p:cBhvr>
                                        <p:cTn id="51" dur="1000" fill="hold"/>
                                        <p:tgtEl>
                                          <p:spTgt spid="9"/>
                                        </p:tgtEl>
                                        <p:attrNameLst>
                                          <p:attrName>ppt_x</p:attrName>
                                        </p:attrNameLst>
                                      </p:cBhvr>
                                      <p:tavLst>
                                        <p:tav tm="0">
                                          <p:val>
                                            <p:strVal val="#ppt_x"/>
                                          </p:val>
                                        </p:tav>
                                        <p:tav tm="100000">
                                          <p:val>
                                            <p:strVal val="#ppt_x"/>
                                          </p:val>
                                        </p:tav>
                                      </p:tavLst>
                                    </p:anim>
                                    <p:anim calcmode="lin" valueType="num">
                                      <p:cBhvr>
                                        <p:cTn id="52" dur="1000" fill="hold"/>
                                        <p:tgtEl>
                                          <p:spTgt spid="9"/>
                                        </p:tgtEl>
                                        <p:attrNameLst>
                                          <p:attrName>ppt_y</p:attrName>
                                        </p:attrNameLst>
                                      </p:cBhvr>
                                      <p:tavLst>
                                        <p:tav tm="0">
                                          <p:val>
                                            <p:strVal val="#ppt_y+.1"/>
                                          </p:val>
                                        </p:tav>
                                        <p:tav tm="100000">
                                          <p:val>
                                            <p:strVal val="#ppt_y"/>
                                          </p:val>
                                        </p:tav>
                                      </p:tavLst>
                                    </p:anim>
                                  </p:childTnLst>
                                </p:cTn>
                              </p:par>
                            </p:childTnLst>
                          </p:cTn>
                        </p:par>
                        <p:par>
                          <p:cTn id="53" fill="hold">
                            <p:stCondLst>
                              <p:cond delay="6250"/>
                            </p:stCondLst>
                            <p:childTnLst>
                              <p:par>
                                <p:cTn id="54" presetID="42" presetClass="entr" presetSubtype="0"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1000"/>
                                        <p:tgtEl>
                                          <p:spTgt spid="21"/>
                                        </p:tgtEl>
                                      </p:cBhvr>
                                    </p:animEffect>
                                    <p:anim calcmode="lin" valueType="num">
                                      <p:cBhvr>
                                        <p:cTn id="57" dur="1000" fill="hold"/>
                                        <p:tgtEl>
                                          <p:spTgt spid="21"/>
                                        </p:tgtEl>
                                        <p:attrNameLst>
                                          <p:attrName>ppt_x</p:attrName>
                                        </p:attrNameLst>
                                      </p:cBhvr>
                                      <p:tavLst>
                                        <p:tav tm="0">
                                          <p:val>
                                            <p:strVal val="#ppt_x"/>
                                          </p:val>
                                        </p:tav>
                                        <p:tav tm="100000">
                                          <p:val>
                                            <p:strVal val="#ppt_x"/>
                                          </p:val>
                                        </p:tav>
                                      </p:tavLst>
                                    </p:anim>
                                    <p:anim calcmode="lin" valueType="num">
                                      <p:cBhvr>
                                        <p:cTn id="58" dur="1000" fill="hold"/>
                                        <p:tgtEl>
                                          <p:spTgt spid="21"/>
                                        </p:tgtEl>
                                        <p:attrNameLst>
                                          <p:attrName>ppt_y</p:attrName>
                                        </p:attrNameLst>
                                      </p:cBhvr>
                                      <p:tavLst>
                                        <p:tav tm="0">
                                          <p:val>
                                            <p:strVal val="#ppt_y+.1"/>
                                          </p:val>
                                        </p:tav>
                                        <p:tav tm="100000">
                                          <p:val>
                                            <p:strVal val="#ppt_y"/>
                                          </p:val>
                                        </p:tav>
                                      </p:tavLst>
                                    </p:anim>
                                  </p:childTnLst>
                                </p:cTn>
                              </p:par>
                            </p:childTnLst>
                          </p:cTn>
                        </p:par>
                        <p:par>
                          <p:cTn id="59" fill="hold">
                            <p:stCondLst>
                              <p:cond delay="7250"/>
                            </p:stCondLst>
                            <p:childTnLst>
                              <p:par>
                                <p:cTn id="60" presetID="2" presetClass="entr" presetSubtype="8" fill="hold" grpId="0" nodeType="afterEffect">
                                  <p:stCondLst>
                                    <p:cond delay="0"/>
                                  </p:stCondLst>
                                  <p:childTnLst>
                                    <p:set>
                                      <p:cBhvr>
                                        <p:cTn id="61" dur="1" fill="hold">
                                          <p:stCondLst>
                                            <p:cond delay="0"/>
                                          </p:stCondLst>
                                        </p:cTn>
                                        <p:tgtEl>
                                          <p:spTgt spid="5"/>
                                        </p:tgtEl>
                                        <p:attrNameLst>
                                          <p:attrName>style.visibility</p:attrName>
                                        </p:attrNameLst>
                                      </p:cBhvr>
                                      <p:to>
                                        <p:strVal val="visible"/>
                                      </p:to>
                                    </p:set>
                                    <p:anim calcmode="lin" valueType="num">
                                      <p:cBhvr additive="base">
                                        <p:cTn id="62" dur="500" fill="hold"/>
                                        <p:tgtEl>
                                          <p:spTgt spid="5"/>
                                        </p:tgtEl>
                                        <p:attrNameLst>
                                          <p:attrName>ppt_x</p:attrName>
                                        </p:attrNameLst>
                                      </p:cBhvr>
                                      <p:tavLst>
                                        <p:tav tm="0">
                                          <p:val>
                                            <p:strVal val="0-#ppt_w/2"/>
                                          </p:val>
                                        </p:tav>
                                        <p:tav tm="100000">
                                          <p:val>
                                            <p:strVal val="#ppt_x"/>
                                          </p:val>
                                        </p:tav>
                                      </p:tavLst>
                                    </p:anim>
                                    <p:anim calcmode="lin" valueType="num">
                                      <p:cBhvr additive="base">
                                        <p:cTn id="63" dur="500" fill="hold"/>
                                        <p:tgtEl>
                                          <p:spTgt spid="5"/>
                                        </p:tgtEl>
                                        <p:attrNameLst>
                                          <p:attrName>ppt_y</p:attrName>
                                        </p:attrNameLst>
                                      </p:cBhvr>
                                      <p:tavLst>
                                        <p:tav tm="0">
                                          <p:val>
                                            <p:strVal val="#ppt_y"/>
                                          </p:val>
                                        </p:tav>
                                        <p:tav tm="100000">
                                          <p:val>
                                            <p:strVal val="#ppt_y"/>
                                          </p:val>
                                        </p:tav>
                                      </p:tavLst>
                                    </p:anim>
                                  </p:childTnLst>
                                </p:cTn>
                              </p:par>
                            </p:childTnLst>
                          </p:cTn>
                        </p:par>
                        <p:par>
                          <p:cTn id="64" fill="hold">
                            <p:stCondLst>
                              <p:cond delay="7750"/>
                            </p:stCondLst>
                            <p:childTnLst>
                              <p:par>
                                <p:cTn id="65" presetID="42" presetClass="entr" presetSubtype="0" fill="hold" grpId="0" nodeType="afterEffect">
                                  <p:stCondLst>
                                    <p:cond delay="0"/>
                                  </p:stCondLst>
                                  <p:childTnLst>
                                    <p:set>
                                      <p:cBhvr>
                                        <p:cTn id="66" dur="1" fill="hold">
                                          <p:stCondLst>
                                            <p:cond delay="0"/>
                                          </p:stCondLst>
                                        </p:cTn>
                                        <p:tgtEl>
                                          <p:spTgt spid="10"/>
                                        </p:tgtEl>
                                        <p:attrNameLst>
                                          <p:attrName>style.visibility</p:attrName>
                                        </p:attrNameLst>
                                      </p:cBhvr>
                                      <p:to>
                                        <p:strVal val="visible"/>
                                      </p:to>
                                    </p:set>
                                    <p:animEffect transition="in" filter="fade">
                                      <p:cBhvr>
                                        <p:cTn id="67" dur="1000"/>
                                        <p:tgtEl>
                                          <p:spTgt spid="10"/>
                                        </p:tgtEl>
                                      </p:cBhvr>
                                    </p:animEffect>
                                    <p:anim calcmode="lin" valueType="num">
                                      <p:cBhvr>
                                        <p:cTn id="68" dur="1000" fill="hold"/>
                                        <p:tgtEl>
                                          <p:spTgt spid="10"/>
                                        </p:tgtEl>
                                        <p:attrNameLst>
                                          <p:attrName>ppt_x</p:attrName>
                                        </p:attrNameLst>
                                      </p:cBhvr>
                                      <p:tavLst>
                                        <p:tav tm="0">
                                          <p:val>
                                            <p:strVal val="#ppt_x"/>
                                          </p:val>
                                        </p:tav>
                                        <p:tav tm="100000">
                                          <p:val>
                                            <p:strVal val="#ppt_x"/>
                                          </p:val>
                                        </p:tav>
                                      </p:tavLst>
                                    </p:anim>
                                    <p:anim calcmode="lin" valueType="num">
                                      <p:cBhvr>
                                        <p:cTn id="69" dur="1000" fill="hold"/>
                                        <p:tgtEl>
                                          <p:spTgt spid="10"/>
                                        </p:tgtEl>
                                        <p:attrNameLst>
                                          <p:attrName>ppt_y</p:attrName>
                                        </p:attrNameLst>
                                      </p:cBhvr>
                                      <p:tavLst>
                                        <p:tav tm="0">
                                          <p:val>
                                            <p:strVal val="#ppt_y+.1"/>
                                          </p:val>
                                        </p:tav>
                                        <p:tav tm="100000">
                                          <p:val>
                                            <p:strVal val="#ppt_y"/>
                                          </p:val>
                                        </p:tav>
                                      </p:tavLst>
                                    </p:anim>
                                  </p:childTnLst>
                                </p:cTn>
                              </p:par>
                            </p:childTnLst>
                          </p:cTn>
                        </p:par>
                        <p:par>
                          <p:cTn id="70" fill="hold">
                            <p:stCondLst>
                              <p:cond delay="8750"/>
                            </p:stCondLst>
                            <p:childTnLst>
                              <p:par>
                                <p:cTn id="71" presetID="42" presetClass="entr" presetSubtype="0" fill="hold" nodeType="afterEffect">
                                  <p:stCondLst>
                                    <p:cond delay="0"/>
                                  </p:stCondLst>
                                  <p:childTnLst>
                                    <p:set>
                                      <p:cBhvr>
                                        <p:cTn id="72" dur="1" fill="hold">
                                          <p:stCondLst>
                                            <p:cond delay="0"/>
                                          </p:stCondLst>
                                        </p:cTn>
                                        <p:tgtEl>
                                          <p:spTgt spid="29"/>
                                        </p:tgtEl>
                                        <p:attrNameLst>
                                          <p:attrName>style.visibility</p:attrName>
                                        </p:attrNameLst>
                                      </p:cBhvr>
                                      <p:to>
                                        <p:strVal val="visible"/>
                                      </p:to>
                                    </p:set>
                                    <p:animEffect transition="in" filter="fade">
                                      <p:cBhvr>
                                        <p:cTn id="73" dur="1000"/>
                                        <p:tgtEl>
                                          <p:spTgt spid="29"/>
                                        </p:tgtEl>
                                      </p:cBhvr>
                                    </p:animEffect>
                                    <p:anim calcmode="lin" valueType="num">
                                      <p:cBhvr>
                                        <p:cTn id="74" dur="1000" fill="hold"/>
                                        <p:tgtEl>
                                          <p:spTgt spid="29"/>
                                        </p:tgtEl>
                                        <p:attrNameLst>
                                          <p:attrName>ppt_x</p:attrName>
                                        </p:attrNameLst>
                                      </p:cBhvr>
                                      <p:tavLst>
                                        <p:tav tm="0">
                                          <p:val>
                                            <p:strVal val="#ppt_x"/>
                                          </p:val>
                                        </p:tav>
                                        <p:tav tm="100000">
                                          <p:val>
                                            <p:strVal val="#ppt_x"/>
                                          </p:val>
                                        </p:tav>
                                      </p:tavLst>
                                    </p:anim>
                                    <p:anim calcmode="lin" valueType="num">
                                      <p:cBhvr>
                                        <p:cTn id="75" dur="1000" fill="hold"/>
                                        <p:tgtEl>
                                          <p:spTgt spid="29"/>
                                        </p:tgtEl>
                                        <p:attrNameLst>
                                          <p:attrName>ppt_y</p:attrName>
                                        </p:attrNameLst>
                                      </p:cBhvr>
                                      <p:tavLst>
                                        <p:tav tm="0">
                                          <p:val>
                                            <p:strVal val="#ppt_y+.1"/>
                                          </p:val>
                                        </p:tav>
                                        <p:tav tm="100000">
                                          <p:val>
                                            <p:strVal val="#ppt_y"/>
                                          </p:val>
                                        </p:tav>
                                      </p:tavLst>
                                    </p:anim>
                                  </p:childTnLst>
                                </p:cTn>
                              </p:par>
                            </p:childTnLst>
                          </p:cTn>
                        </p:par>
                        <p:par>
                          <p:cTn id="76" fill="hold">
                            <p:stCondLst>
                              <p:cond delay="9750"/>
                            </p:stCondLst>
                            <p:childTnLst>
                              <p:par>
                                <p:cTn id="77" presetID="2" presetClass="entr" presetSubtype="8" fill="hold" grpId="0" nodeType="afterEffect">
                                  <p:stCondLst>
                                    <p:cond delay="0"/>
                                  </p:stCondLst>
                                  <p:childTnLst>
                                    <p:set>
                                      <p:cBhvr>
                                        <p:cTn id="78" dur="1" fill="hold">
                                          <p:stCondLst>
                                            <p:cond delay="0"/>
                                          </p:stCondLst>
                                        </p:cTn>
                                        <p:tgtEl>
                                          <p:spTgt spid="6"/>
                                        </p:tgtEl>
                                        <p:attrNameLst>
                                          <p:attrName>style.visibility</p:attrName>
                                        </p:attrNameLst>
                                      </p:cBhvr>
                                      <p:to>
                                        <p:strVal val="visible"/>
                                      </p:to>
                                    </p:set>
                                    <p:anim calcmode="lin" valueType="num">
                                      <p:cBhvr additive="base">
                                        <p:cTn id="79" dur="500" fill="hold"/>
                                        <p:tgtEl>
                                          <p:spTgt spid="6"/>
                                        </p:tgtEl>
                                        <p:attrNameLst>
                                          <p:attrName>ppt_x</p:attrName>
                                        </p:attrNameLst>
                                      </p:cBhvr>
                                      <p:tavLst>
                                        <p:tav tm="0">
                                          <p:val>
                                            <p:strVal val="0-#ppt_w/2"/>
                                          </p:val>
                                        </p:tav>
                                        <p:tav tm="100000">
                                          <p:val>
                                            <p:strVal val="#ppt_x"/>
                                          </p:val>
                                        </p:tav>
                                      </p:tavLst>
                                    </p:anim>
                                    <p:anim calcmode="lin" valueType="num">
                                      <p:cBhvr additive="base">
                                        <p:cTn id="80" dur="500" fill="hold"/>
                                        <p:tgtEl>
                                          <p:spTgt spid="6"/>
                                        </p:tgtEl>
                                        <p:attrNameLst>
                                          <p:attrName>ppt_y</p:attrName>
                                        </p:attrNameLst>
                                      </p:cBhvr>
                                      <p:tavLst>
                                        <p:tav tm="0">
                                          <p:val>
                                            <p:strVal val="#ppt_y"/>
                                          </p:val>
                                        </p:tav>
                                        <p:tav tm="100000">
                                          <p:val>
                                            <p:strVal val="#ppt_y"/>
                                          </p:val>
                                        </p:tav>
                                      </p:tavLst>
                                    </p:anim>
                                  </p:childTnLst>
                                </p:cTn>
                              </p:par>
                            </p:childTnLst>
                          </p:cTn>
                        </p:par>
                        <p:par>
                          <p:cTn id="81" fill="hold">
                            <p:stCondLst>
                              <p:cond delay="10250"/>
                            </p:stCondLst>
                            <p:childTnLst>
                              <p:par>
                                <p:cTn id="82" presetID="42" presetClass="entr" presetSubtype="0" fill="hold" grpId="0" nodeType="afterEffect">
                                  <p:stCondLst>
                                    <p:cond delay="0"/>
                                  </p:stCondLst>
                                  <p:childTnLst>
                                    <p:set>
                                      <p:cBhvr>
                                        <p:cTn id="83" dur="1" fill="hold">
                                          <p:stCondLst>
                                            <p:cond delay="0"/>
                                          </p:stCondLst>
                                        </p:cTn>
                                        <p:tgtEl>
                                          <p:spTgt spid="11"/>
                                        </p:tgtEl>
                                        <p:attrNameLst>
                                          <p:attrName>style.visibility</p:attrName>
                                        </p:attrNameLst>
                                      </p:cBhvr>
                                      <p:to>
                                        <p:strVal val="visible"/>
                                      </p:to>
                                    </p:set>
                                    <p:animEffect transition="in" filter="fade">
                                      <p:cBhvr>
                                        <p:cTn id="84" dur="1000"/>
                                        <p:tgtEl>
                                          <p:spTgt spid="11"/>
                                        </p:tgtEl>
                                      </p:cBhvr>
                                    </p:animEffect>
                                    <p:anim calcmode="lin" valueType="num">
                                      <p:cBhvr>
                                        <p:cTn id="85" dur="1000" fill="hold"/>
                                        <p:tgtEl>
                                          <p:spTgt spid="11"/>
                                        </p:tgtEl>
                                        <p:attrNameLst>
                                          <p:attrName>ppt_x</p:attrName>
                                        </p:attrNameLst>
                                      </p:cBhvr>
                                      <p:tavLst>
                                        <p:tav tm="0">
                                          <p:val>
                                            <p:strVal val="#ppt_x"/>
                                          </p:val>
                                        </p:tav>
                                        <p:tav tm="100000">
                                          <p:val>
                                            <p:strVal val="#ppt_x"/>
                                          </p:val>
                                        </p:tav>
                                      </p:tavLst>
                                    </p:anim>
                                    <p:anim calcmode="lin" valueType="num">
                                      <p:cBhvr>
                                        <p:cTn id="86" dur="1000" fill="hold"/>
                                        <p:tgtEl>
                                          <p:spTgt spid="11"/>
                                        </p:tgtEl>
                                        <p:attrNameLst>
                                          <p:attrName>ppt_y</p:attrName>
                                        </p:attrNameLst>
                                      </p:cBhvr>
                                      <p:tavLst>
                                        <p:tav tm="0">
                                          <p:val>
                                            <p:strVal val="#ppt_y+.1"/>
                                          </p:val>
                                        </p:tav>
                                        <p:tav tm="100000">
                                          <p:val>
                                            <p:strVal val="#ppt_y"/>
                                          </p:val>
                                        </p:tav>
                                      </p:tavLst>
                                    </p:anim>
                                  </p:childTnLst>
                                </p:cTn>
                              </p:par>
                            </p:childTnLst>
                          </p:cTn>
                        </p:par>
                        <p:par>
                          <p:cTn id="87" fill="hold">
                            <p:stCondLst>
                              <p:cond delay="11250"/>
                            </p:stCondLst>
                            <p:childTnLst>
                              <p:par>
                                <p:cTn id="88" presetID="42" presetClass="entr" presetSubtype="0" fill="hold" nodeType="after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1000"/>
                                        <p:tgtEl>
                                          <p:spTgt spid="37"/>
                                        </p:tgtEl>
                                      </p:cBhvr>
                                    </p:animEffect>
                                    <p:anim calcmode="lin" valueType="num">
                                      <p:cBhvr>
                                        <p:cTn id="91" dur="1000" fill="hold"/>
                                        <p:tgtEl>
                                          <p:spTgt spid="37"/>
                                        </p:tgtEl>
                                        <p:attrNameLst>
                                          <p:attrName>ppt_x</p:attrName>
                                        </p:attrNameLst>
                                      </p:cBhvr>
                                      <p:tavLst>
                                        <p:tav tm="0">
                                          <p:val>
                                            <p:strVal val="#ppt_x"/>
                                          </p:val>
                                        </p:tav>
                                        <p:tav tm="100000">
                                          <p:val>
                                            <p:strVal val="#ppt_x"/>
                                          </p:val>
                                        </p:tav>
                                      </p:tavLst>
                                    </p:anim>
                                    <p:anim calcmode="lin" valueType="num">
                                      <p:cBhvr>
                                        <p:cTn id="92" dur="1000" fill="hold"/>
                                        <p:tgtEl>
                                          <p:spTgt spid="37"/>
                                        </p:tgtEl>
                                        <p:attrNameLst>
                                          <p:attrName>ppt_y</p:attrName>
                                        </p:attrNameLst>
                                      </p:cBhvr>
                                      <p:tavLst>
                                        <p:tav tm="0">
                                          <p:val>
                                            <p:strVal val="#ppt_y+.1"/>
                                          </p:val>
                                        </p:tav>
                                        <p:tav tm="100000">
                                          <p:val>
                                            <p:strVal val="#ppt_y"/>
                                          </p:val>
                                        </p:tav>
                                      </p:tavLst>
                                    </p:anim>
                                  </p:childTnLst>
                                </p:cTn>
                              </p:par>
                            </p:childTnLst>
                          </p:cTn>
                        </p:par>
                        <p:par>
                          <p:cTn id="93" fill="hold">
                            <p:stCondLst>
                              <p:cond delay="12250"/>
                            </p:stCondLst>
                            <p:childTnLst>
                              <p:par>
                                <p:cTn id="94" presetID="2" presetClass="entr" presetSubtype="8" fill="hold" grpId="0" nodeType="afterEffect">
                                  <p:stCondLst>
                                    <p:cond delay="0"/>
                                  </p:stCondLst>
                                  <p:childTnLst>
                                    <p:set>
                                      <p:cBhvr>
                                        <p:cTn id="95" dur="1" fill="hold">
                                          <p:stCondLst>
                                            <p:cond delay="0"/>
                                          </p:stCondLst>
                                        </p:cTn>
                                        <p:tgtEl>
                                          <p:spTgt spid="7"/>
                                        </p:tgtEl>
                                        <p:attrNameLst>
                                          <p:attrName>style.visibility</p:attrName>
                                        </p:attrNameLst>
                                      </p:cBhvr>
                                      <p:to>
                                        <p:strVal val="visible"/>
                                      </p:to>
                                    </p:set>
                                    <p:anim calcmode="lin" valueType="num">
                                      <p:cBhvr additive="base">
                                        <p:cTn id="96" dur="500" fill="hold"/>
                                        <p:tgtEl>
                                          <p:spTgt spid="7"/>
                                        </p:tgtEl>
                                        <p:attrNameLst>
                                          <p:attrName>ppt_x</p:attrName>
                                        </p:attrNameLst>
                                      </p:cBhvr>
                                      <p:tavLst>
                                        <p:tav tm="0">
                                          <p:val>
                                            <p:strVal val="0-#ppt_w/2"/>
                                          </p:val>
                                        </p:tav>
                                        <p:tav tm="100000">
                                          <p:val>
                                            <p:strVal val="#ppt_x"/>
                                          </p:val>
                                        </p:tav>
                                      </p:tavLst>
                                    </p:anim>
                                    <p:anim calcmode="lin" valueType="num">
                                      <p:cBhvr additive="base">
                                        <p:cTn id="97" dur="500" fill="hold"/>
                                        <p:tgtEl>
                                          <p:spTgt spid="7"/>
                                        </p:tgtEl>
                                        <p:attrNameLst>
                                          <p:attrName>ppt_y</p:attrName>
                                        </p:attrNameLst>
                                      </p:cBhvr>
                                      <p:tavLst>
                                        <p:tav tm="0">
                                          <p:val>
                                            <p:strVal val="#ppt_y"/>
                                          </p:val>
                                        </p:tav>
                                        <p:tav tm="100000">
                                          <p:val>
                                            <p:strVal val="#ppt_y"/>
                                          </p:val>
                                        </p:tav>
                                      </p:tavLst>
                                    </p:anim>
                                  </p:childTnLst>
                                </p:cTn>
                              </p:par>
                            </p:childTnLst>
                          </p:cTn>
                        </p:par>
                        <p:par>
                          <p:cTn id="98" fill="hold">
                            <p:stCondLst>
                              <p:cond delay="12750"/>
                            </p:stCondLst>
                            <p:childTnLst>
                              <p:par>
                                <p:cTn id="99" presetID="42" presetClass="entr" presetSubtype="0" fill="hold" grpId="0" nodeType="afterEffect">
                                  <p:stCondLst>
                                    <p:cond delay="0"/>
                                  </p:stCondLst>
                                  <p:childTnLst>
                                    <p:set>
                                      <p:cBhvr>
                                        <p:cTn id="100" dur="1" fill="hold">
                                          <p:stCondLst>
                                            <p:cond delay="0"/>
                                          </p:stCondLst>
                                        </p:cTn>
                                        <p:tgtEl>
                                          <p:spTgt spid="12"/>
                                        </p:tgtEl>
                                        <p:attrNameLst>
                                          <p:attrName>style.visibility</p:attrName>
                                        </p:attrNameLst>
                                      </p:cBhvr>
                                      <p:to>
                                        <p:strVal val="visible"/>
                                      </p:to>
                                    </p:set>
                                    <p:animEffect transition="in" filter="fade">
                                      <p:cBhvr>
                                        <p:cTn id="101" dur="1000"/>
                                        <p:tgtEl>
                                          <p:spTgt spid="12"/>
                                        </p:tgtEl>
                                      </p:cBhvr>
                                    </p:animEffect>
                                    <p:anim calcmode="lin" valueType="num">
                                      <p:cBhvr>
                                        <p:cTn id="102" dur="1000" fill="hold"/>
                                        <p:tgtEl>
                                          <p:spTgt spid="12"/>
                                        </p:tgtEl>
                                        <p:attrNameLst>
                                          <p:attrName>ppt_x</p:attrName>
                                        </p:attrNameLst>
                                      </p:cBhvr>
                                      <p:tavLst>
                                        <p:tav tm="0">
                                          <p:val>
                                            <p:strVal val="#ppt_x"/>
                                          </p:val>
                                        </p:tav>
                                        <p:tav tm="100000">
                                          <p:val>
                                            <p:strVal val="#ppt_x"/>
                                          </p:val>
                                        </p:tav>
                                      </p:tavLst>
                                    </p:anim>
                                    <p:anim calcmode="lin" valueType="num">
                                      <p:cBhvr>
                                        <p:cTn id="103" dur="1000" fill="hold"/>
                                        <p:tgtEl>
                                          <p:spTgt spid="12"/>
                                        </p:tgtEl>
                                        <p:attrNameLst>
                                          <p:attrName>ppt_y</p:attrName>
                                        </p:attrNameLst>
                                      </p:cBhvr>
                                      <p:tavLst>
                                        <p:tav tm="0">
                                          <p:val>
                                            <p:strVal val="#ppt_y+.1"/>
                                          </p:val>
                                        </p:tav>
                                        <p:tav tm="100000">
                                          <p:val>
                                            <p:strVal val="#ppt_y"/>
                                          </p:val>
                                        </p:tav>
                                      </p:tavLst>
                                    </p:anim>
                                  </p:childTnLst>
                                </p:cTn>
                              </p:par>
                            </p:childTnLst>
                          </p:cTn>
                        </p:par>
                        <p:par>
                          <p:cTn id="104" fill="hold">
                            <p:stCondLst>
                              <p:cond delay="13750"/>
                            </p:stCondLst>
                            <p:childTnLst>
                              <p:par>
                                <p:cTn id="105" presetID="42" presetClass="entr" presetSubtype="0" fill="hold" nodeType="afterEffect">
                                  <p:stCondLst>
                                    <p:cond delay="0"/>
                                  </p:stCondLst>
                                  <p:childTnLst>
                                    <p:set>
                                      <p:cBhvr>
                                        <p:cTn id="106" dur="1" fill="hold">
                                          <p:stCondLst>
                                            <p:cond delay="0"/>
                                          </p:stCondLst>
                                        </p:cTn>
                                        <p:tgtEl>
                                          <p:spTgt spid="45"/>
                                        </p:tgtEl>
                                        <p:attrNameLst>
                                          <p:attrName>style.visibility</p:attrName>
                                        </p:attrNameLst>
                                      </p:cBhvr>
                                      <p:to>
                                        <p:strVal val="visible"/>
                                      </p:to>
                                    </p:set>
                                    <p:animEffect transition="in" filter="fade">
                                      <p:cBhvr>
                                        <p:cTn id="107" dur="1000"/>
                                        <p:tgtEl>
                                          <p:spTgt spid="45"/>
                                        </p:tgtEl>
                                      </p:cBhvr>
                                    </p:animEffect>
                                    <p:anim calcmode="lin" valueType="num">
                                      <p:cBhvr>
                                        <p:cTn id="108" dur="1000" fill="hold"/>
                                        <p:tgtEl>
                                          <p:spTgt spid="45"/>
                                        </p:tgtEl>
                                        <p:attrNameLst>
                                          <p:attrName>ppt_x</p:attrName>
                                        </p:attrNameLst>
                                      </p:cBhvr>
                                      <p:tavLst>
                                        <p:tav tm="0">
                                          <p:val>
                                            <p:strVal val="#ppt_x"/>
                                          </p:val>
                                        </p:tav>
                                        <p:tav tm="100000">
                                          <p:val>
                                            <p:strVal val="#ppt_x"/>
                                          </p:val>
                                        </p:tav>
                                      </p:tavLst>
                                    </p:anim>
                                    <p:anim calcmode="lin" valueType="num">
                                      <p:cBhvr>
                                        <p:cTn id="109"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P spid="11" grpId="0"/>
      <p:bldP spid="12" grpId="0"/>
      <p:bldP spid="53" grpId="0" animBg="1"/>
      <p:bldP spid="54" grpId="0" animBg="1"/>
      <p:bldP spid="5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任意多边形 35"/>
          <p:cNvSpPr/>
          <p:nvPr/>
        </p:nvSpPr>
        <p:spPr>
          <a:xfrm rot="16200000">
            <a:off x="1592646" y="-282336"/>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7" name="矩形 36"/>
          <p:cNvSpPr/>
          <p:nvPr/>
        </p:nvSpPr>
        <p:spPr bwMode="auto">
          <a:xfrm>
            <a:off x="189992" y="940739"/>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8" name="文本框 28"/>
          <p:cNvSpPr>
            <a:spLocks noChangeArrowheads="1"/>
          </p:cNvSpPr>
          <p:nvPr/>
        </p:nvSpPr>
        <p:spPr bwMode="auto">
          <a:xfrm>
            <a:off x="497968" y="1022050"/>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重点销售城市布局</a:t>
            </a:r>
            <a:endParaRPr lang="zh-CN" altLang="en-US" b="1" dirty="0">
              <a:solidFill>
                <a:srgbClr val="262626"/>
              </a:solidFill>
              <a:latin typeface="微软雅黑" pitchFamily="34" charset="-122"/>
              <a:ea typeface="微软雅黑" pitchFamily="34" charset="-122"/>
              <a:sym typeface="微软雅黑" pitchFamily="34" charset="-122"/>
            </a:endParaRPr>
          </a:p>
        </p:txBody>
      </p:sp>
      <p:sp>
        <p:nvSpPr>
          <p:cNvPr id="39" name="Freeform 192"/>
          <p:cNvSpPr>
            <a:spLocks noEditPoints="1"/>
          </p:cNvSpPr>
          <p:nvPr/>
        </p:nvSpPr>
        <p:spPr bwMode="auto">
          <a:xfrm>
            <a:off x="265573" y="1988863"/>
            <a:ext cx="1431469" cy="3384353"/>
          </a:xfrm>
          <a:custGeom>
            <a:avLst/>
            <a:gdLst>
              <a:gd name="T0" fmla="*/ 625 w 693"/>
              <a:gd name="T1" fmla="*/ 1522 h 1641"/>
              <a:gd name="T2" fmla="*/ 520 w 693"/>
              <a:gd name="T3" fmla="*/ 985 h 1641"/>
              <a:gd name="T4" fmla="*/ 498 w 693"/>
              <a:gd name="T5" fmla="*/ 789 h 1641"/>
              <a:gd name="T6" fmla="*/ 532 w 693"/>
              <a:gd name="T7" fmla="*/ 760 h 1641"/>
              <a:gd name="T8" fmla="*/ 571 w 693"/>
              <a:gd name="T9" fmla="*/ 506 h 1641"/>
              <a:gd name="T10" fmla="*/ 505 w 693"/>
              <a:gd name="T11" fmla="*/ 282 h 1641"/>
              <a:gd name="T12" fmla="*/ 394 w 693"/>
              <a:gd name="T13" fmla="*/ 243 h 1641"/>
              <a:gd name="T14" fmla="*/ 344 w 693"/>
              <a:gd name="T15" fmla="*/ 214 h 1641"/>
              <a:gd name="T16" fmla="*/ 341 w 693"/>
              <a:gd name="T17" fmla="*/ 204 h 1641"/>
              <a:gd name="T18" fmla="*/ 354 w 693"/>
              <a:gd name="T19" fmla="*/ 65 h 1641"/>
              <a:gd name="T20" fmla="*/ 313 w 693"/>
              <a:gd name="T21" fmla="*/ 0 h 1641"/>
              <a:gd name="T22" fmla="*/ 228 w 693"/>
              <a:gd name="T23" fmla="*/ 24 h 1641"/>
              <a:gd name="T24" fmla="*/ 214 w 693"/>
              <a:gd name="T25" fmla="*/ 121 h 1641"/>
              <a:gd name="T26" fmla="*/ 240 w 693"/>
              <a:gd name="T27" fmla="*/ 200 h 1641"/>
              <a:gd name="T28" fmla="*/ 240 w 693"/>
              <a:gd name="T29" fmla="*/ 215 h 1641"/>
              <a:gd name="T30" fmla="*/ 147 w 693"/>
              <a:gd name="T31" fmla="*/ 272 h 1641"/>
              <a:gd name="T32" fmla="*/ 22 w 693"/>
              <a:gd name="T33" fmla="*/ 531 h 1641"/>
              <a:gd name="T34" fmla="*/ 113 w 693"/>
              <a:gd name="T35" fmla="*/ 777 h 1641"/>
              <a:gd name="T36" fmla="*/ 143 w 693"/>
              <a:gd name="T37" fmla="*/ 802 h 1641"/>
              <a:gd name="T38" fmla="*/ 220 w 693"/>
              <a:gd name="T39" fmla="*/ 1183 h 1641"/>
              <a:gd name="T40" fmla="*/ 267 w 693"/>
              <a:gd name="T41" fmla="*/ 1470 h 1641"/>
              <a:gd name="T42" fmla="*/ 231 w 693"/>
              <a:gd name="T43" fmla="*/ 1602 h 1641"/>
              <a:gd name="T44" fmla="*/ 343 w 693"/>
              <a:gd name="T45" fmla="*/ 1595 h 1641"/>
              <a:gd name="T46" fmla="*/ 351 w 693"/>
              <a:gd name="T47" fmla="*/ 1504 h 1641"/>
              <a:gd name="T48" fmla="*/ 342 w 693"/>
              <a:gd name="T49" fmla="*/ 1327 h 1641"/>
              <a:gd name="T50" fmla="*/ 334 w 693"/>
              <a:gd name="T51" fmla="*/ 1168 h 1641"/>
              <a:gd name="T52" fmla="*/ 372 w 693"/>
              <a:gd name="T53" fmla="*/ 991 h 1641"/>
              <a:gd name="T54" fmla="*/ 495 w 693"/>
              <a:gd name="T55" fmla="*/ 1455 h 1641"/>
              <a:gd name="T56" fmla="*/ 553 w 693"/>
              <a:gd name="T57" fmla="*/ 1595 h 1641"/>
              <a:gd name="T58" fmla="*/ 693 w 693"/>
              <a:gd name="T59" fmla="*/ 1628 h 1641"/>
              <a:gd name="T60" fmla="*/ 115 w 693"/>
              <a:gd name="T61" fmla="*/ 608 h 1641"/>
              <a:gd name="T62" fmla="*/ 125 w 693"/>
              <a:gd name="T63" fmla="*/ 524 h 1641"/>
              <a:gd name="T64" fmla="*/ 395 w 693"/>
              <a:gd name="T65" fmla="*/ 690 h 1641"/>
              <a:gd name="T66" fmla="*/ 314 w 693"/>
              <a:gd name="T67" fmla="*/ 307 h 1641"/>
              <a:gd name="T68" fmla="*/ 280 w 693"/>
              <a:gd name="T69" fmla="*/ 291 h 1641"/>
              <a:gd name="T70" fmla="*/ 295 w 693"/>
              <a:gd name="T71" fmla="*/ 485 h 1641"/>
              <a:gd name="T72" fmla="*/ 274 w 693"/>
              <a:gd name="T73" fmla="*/ 687 h 1641"/>
              <a:gd name="T74" fmla="*/ 235 w 693"/>
              <a:gd name="T75" fmla="*/ 542 h 1641"/>
              <a:gd name="T76" fmla="*/ 248 w 693"/>
              <a:gd name="T77" fmla="*/ 225 h 1641"/>
              <a:gd name="T78" fmla="*/ 334 w 693"/>
              <a:gd name="T79" fmla="*/ 227 h 1641"/>
              <a:gd name="T80" fmla="*/ 381 w 693"/>
              <a:gd name="T81" fmla="*/ 413 h 1641"/>
              <a:gd name="T82" fmla="*/ 411 w 693"/>
              <a:gd name="T83" fmla="*/ 689 h 1641"/>
              <a:gd name="T84" fmla="*/ 473 w 693"/>
              <a:gd name="T85" fmla="*/ 485 h 1641"/>
              <a:gd name="T86" fmla="*/ 501 w 693"/>
              <a:gd name="T87" fmla="*/ 576 h 16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93" h="1641">
                <a:moveTo>
                  <a:pt x="669" y="1590"/>
                </a:moveTo>
                <a:cubicBezTo>
                  <a:pt x="650" y="1579"/>
                  <a:pt x="636" y="1550"/>
                  <a:pt x="629" y="1542"/>
                </a:cubicBezTo>
                <a:cubicBezTo>
                  <a:pt x="622" y="1535"/>
                  <a:pt x="631" y="1537"/>
                  <a:pt x="625" y="1522"/>
                </a:cubicBezTo>
                <a:cubicBezTo>
                  <a:pt x="619" y="1507"/>
                  <a:pt x="600" y="1419"/>
                  <a:pt x="597" y="1391"/>
                </a:cubicBezTo>
                <a:cubicBezTo>
                  <a:pt x="593" y="1362"/>
                  <a:pt x="595" y="1265"/>
                  <a:pt x="582" y="1219"/>
                </a:cubicBezTo>
                <a:cubicBezTo>
                  <a:pt x="568" y="1173"/>
                  <a:pt x="526" y="1025"/>
                  <a:pt x="520" y="985"/>
                </a:cubicBezTo>
                <a:cubicBezTo>
                  <a:pt x="514" y="944"/>
                  <a:pt x="505" y="903"/>
                  <a:pt x="505" y="881"/>
                </a:cubicBezTo>
                <a:cubicBezTo>
                  <a:pt x="505" y="858"/>
                  <a:pt x="503" y="843"/>
                  <a:pt x="496" y="827"/>
                </a:cubicBezTo>
                <a:cubicBezTo>
                  <a:pt x="490" y="811"/>
                  <a:pt x="498" y="789"/>
                  <a:pt x="498" y="789"/>
                </a:cubicBezTo>
                <a:cubicBezTo>
                  <a:pt x="498" y="789"/>
                  <a:pt x="514" y="801"/>
                  <a:pt x="524" y="810"/>
                </a:cubicBezTo>
                <a:cubicBezTo>
                  <a:pt x="534" y="819"/>
                  <a:pt x="534" y="805"/>
                  <a:pt x="529" y="785"/>
                </a:cubicBezTo>
                <a:cubicBezTo>
                  <a:pt x="524" y="765"/>
                  <a:pt x="527" y="754"/>
                  <a:pt x="532" y="760"/>
                </a:cubicBezTo>
                <a:cubicBezTo>
                  <a:pt x="537" y="767"/>
                  <a:pt x="541" y="728"/>
                  <a:pt x="553" y="705"/>
                </a:cubicBezTo>
                <a:cubicBezTo>
                  <a:pt x="566" y="681"/>
                  <a:pt x="593" y="633"/>
                  <a:pt x="587" y="606"/>
                </a:cubicBezTo>
                <a:cubicBezTo>
                  <a:pt x="581" y="578"/>
                  <a:pt x="578" y="530"/>
                  <a:pt x="571" y="506"/>
                </a:cubicBezTo>
                <a:cubicBezTo>
                  <a:pt x="563" y="483"/>
                  <a:pt x="556" y="441"/>
                  <a:pt x="547" y="415"/>
                </a:cubicBezTo>
                <a:cubicBezTo>
                  <a:pt x="538" y="389"/>
                  <a:pt x="540" y="376"/>
                  <a:pt x="529" y="350"/>
                </a:cubicBezTo>
                <a:cubicBezTo>
                  <a:pt x="517" y="324"/>
                  <a:pt x="505" y="295"/>
                  <a:pt x="505" y="282"/>
                </a:cubicBezTo>
                <a:cubicBezTo>
                  <a:pt x="505" y="275"/>
                  <a:pt x="502" y="269"/>
                  <a:pt x="491" y="265"/>
                </a:cubicBezTo>
                <a:cubicBezTo>
                  <a:pt x="483" y="261"/>
                  <a:pt x="469" y="258"/>
                  <a:pt x="449" y="255"/>
                </a:cubicBezTo>
                <a:cubicBezTo>
                  <a:pt x="428" y="252"/>
                  <a:pt x="409" y="248"/>
                  <a:pt x="394" y="243"/>
                </a:cubicBezTo>
                <a:cubicBezTo>
                  <a:pt x="393" y="243"/>
                  <a:pt x="392" y="242"/>
                  <a:pt x="391" y="242"/>
                </a:cubicBezTo>
                <a:cubicBezTo>
                  <a:pt x="391" y="242"/>
                  <a:pt x="390" y="242"/>
                  <a:pt x="390" y="242"/>
                </a:cubicBezTo>
                <a:cubicBezTo>
                  <a:pt x="370" y="235"/>
                  <a:pt x="344" y="214"/>
                  <a:pt x="344" y="214"/>
                </a:cubicBezTo>
                <a:cubicBezTo>
                  <a:pt x="336" y="225"/>
                  <a:pt x="336" y="225"/>
                  <a:pt x="336" y="225"/>
                </a:cubicBezTo>
                <a:cubicBezTo>
                  <a:pt x="339" y="221"/>
                  <a:pt x="341" y="218"/>
                  <a:pt x="344" y="214"/>
                </a:cubicBezTo>
                <a:cubicBezTo>
                  <a:pt x="341" y="211"/>
                  <a:pt x="336" y="204"/>
                  <a:pt x="341" y="204"/>
                </a:cubicBezTo>
                <a:cubicBezTo>
                  <a:pt x="352" y="203"/>
                  <a:pt x="354" y="159"/>
                  <a:pt x="360" y="146"/>
                </a:cubicBezTo>
                <a:cubicBezTo>
                  <a:pt x="366" y="133"/>
                  <a:pt x="364" y="124"/>
                  <a:pt x="360" y="112"/>
                </a:cubicBezTo>
                <a:cubicBezTo>
                  <a:pt x="356" y="101"/>
                  <a:pt x="364" y="84"/>
                  <a:pt x="354" y="65"/>
                </a:cubicBezTo>
                <a:cubicBezTo>
                  <a:pt x="344" y="47"/>
                  <a:pt x="358" y="24"/>
                  <a:pt x="344" y="22"/>
                </a:cubicBezTo>
                <a:cubicBezTo>
                  <a:pt x="330" y="20"/>
                  <a:pt x="335" y="3"/>
                  <a:pt x="322" y="3"/>
                </a:cubicBezTo>
                <a:cubicBezTo>
                  <a:pt x="318" y="3"/>
                  <a:pt x="315" y="2"/>
                  <a:pt x="313" y="0"/>
                </a:cubicBezTo>
                <a:cubicBezTo>
                  <a:pt x="302" y="21"/>
                  <a:pt x="285" y="14"/>
                  <a:pt x="285" y="14"/>
                </a:cubicBezTo>
                <a:cubicBezTo>
                  <a:pt x="259" y="8"/>
                  <a:pt x="242" y="14"/>
                  <a:pt x="230" y="23"/>
                </a:cubicBezTo>
                <a:cubicBezTo>
                  <a:pt x="230" y="23"/>
                  <a:pt x="229" y="24"/>
                  <a:pt x="228" y="24"/>
                </a:cubicBezTo>
                <a:cubicBezTo>
                  <a:pt x="213" y="38"/>
                  <a:pt x="208" y="57"/>
                  <a:pt x="208" y="58"/>
                </a:cubicBezTo>
                <a:cubicBezTo>
                  <a:pt x="207" y="65"/>
                  <a:pt x="206" y="72"/>
                  <a:pt x="206" y="77"/>
                </a:cubicBezTo>
                <a:cubicBezTo>
                  <a:pt x="208" y="95"/>
                  <a:pt x="213" y="113"/>
                  <a:pt x="214" y="121"/>
                </a:cubicBezTo>
                <a:cubicBezTo>
                  <a:pt x="215" y="128"/>
                  <a:pt x="219" y="158"/>
                  <a:pt x="225" y="158"/>
                </a:cubicBezTo>
                <a:cubicBezTo>
                  <a:pt x="231" y="158"/>
                  <a:pt x="233" y="159"/>
                  <a:pt x="233" y="159"/>
                </a:cubicBezTo>
                <a:cubicBezTo>
                  <a:pt x="233" y="159"/>
                  <a:pt x="240" y="182"/>
                  <a:pt x="240" y="200"/>
                </a:cubicBezTo>
                <a:cubicBezTo>
                  <a:pt x="240" y="208"/>
                  <a:pt x="240" y="212"/>
                  <a:pt x="240" y="215"/>
                </a:cubicBezTo>
                <a:cubicBezTo>
                  <a:pt x="240" y="215"/>
                  <a:pt x="240" y="215"/>
                  <a:pt x="240" y="215"/>
                </a:cubicBezTo>
                <a:cubicBezTo>
                  <a:pt x="240" y="215"/>
                  <a:pt x="240" y="215"/>
                  <a:pt x="240" y="215"/>
                </a:cubicBezTo>
                <a:cubicBezTo>
                  <a:pt x="240" y="215"/>
                  <a:pt x="240" y="215"/>
                  <a:pt x="240" y="215"/>
                </a:cubicBezTo>
                <a:cubicBezTo>
                  <a:pt x="240" y="215"/>
                  <a:pt x="224" y="238"/>
                  <a:pt x="206" y="246"/>
                </a:cubicBezTo>
                <a:cubicBezTo>
                  <a:pt x="188" y="255"/>
                  <a:pt x="162" y="268"/>
                  <a:pt x="147" y="272"/>
                </a:cubicBezTo>
                <a:cubicBezTo>
                  <a:pt x="136" y="275"/>
                  <a:pt x="124" y="279"/>
                  <a:pt x="115" y="285"/>
                </a:cubicBezTo>
                <a:cubicBezTo>
                  <a:pt x="103" y="293"/>
                  <a:pt x="93" y="305"/>
                  <a:pt x="89" y="326"/>
                </a:cubicBezTo>
                <a:cubicBezTo>
                  <a:pt x="82" y="365"/>
                  <a:pt x="42" y="495"/>
                  <a:pt x="22" y="531"/>
                </a:cubicBezTo>
                <a:cubicBezTo>
                  <a:pt x="3" y="567"/>
                  <a:pt x="0" y="616"/>
                  <a:pt x="20" y="646"/>
                </a:cubicBezTo>
                <a:cubicBezTo>
                  <a:pt x="39" y="676"/>
                  <a:pt x="86" y="750"/>
                  <a:pt x="93" y="760"/>
                </a:cubicBezTo>
                <a:cubicBezTo>
                  <a:pt x="100" y="770"/>
                  <a:pt x="102" y="778"/>
                  <a:pt x="113" y="777"/>
                </a:cubicBezTo>
                <a:cubicBezTo>
                  <a:pt x="113" y="777"/>
                  <a:pt x="114" y="776"/>
                  <a:pt x="115" y="776"/>
                </a:cubicBezTo>
                <a:cubicBezTo>
                  <a:pt x="124" y="776"/>
                  <a:pt x="130" y="777"/>
                  <a:pt x="130" y="777"/>
                </a:cubicBezTo>
                <a:cubicBezTo>
                  <a:pt x="130" y="777"/>
                  <a:pt x="135" y="796"/>
                  <a:pt x="143" y="802"/>
                </a:cubicBezTo>
                <a:cubicBezTo>
                  <a:pt x="151" y="808"/>
                  <a:pt x="161" y="828"/>
                  <a:pt x="163" y="821"/>
                </a:cubicBezTo>
                <a:cubicBezTo>
                  <a:pt x="166" y="814"/>
                  <a:pt x="173" y="872"/>
                  <a:pt x="180" y="903"/>
                </a:cubicBezTo>
                <a:cubicBezTo>
                  <a:pt x="187" y="934"/>
                  <a:pt x="220" y="1152"/>
                  <a:pt x="220" y="1183"/>
                </a:cubicBezTo>
                <a:cubicBezTo>
                  <a:pt x="220" y="1214"/>
                  <a:pt x="232" y="1246"/>
                  <a:pt x="231" y="1268"/>
                </a:cubicBezTo>
                <a:cubicBezTo>
                  <a:pt x="230" y="1291"/>
                  <a:pt x="235" y="1349"/>
                  <a:pt x="236" y="1381"/>
                </a:cubicBezTo>
                <a:cubicBezTo>
                  <a:pt x="237" y="1413"/>
                  <a:pt x="267" y="1447"/>
                  <a:pt x="267" y="1470"/>
                </a:cubicBezTo>
                <a:cubicBezTo>
                  <a:pt x="267" y="1494"/>
                  <a:pt x="260" y="1505"/>
                  <a:pt x="263" y="1519"/>
                </a:cubicBezTo>
                <a:cubicBezTo>
                  <a:pt x="267" y="1532"/>
                  <a:pt x="266" y="1542"/>
                  <a:pt x="251" y="1558"/>
                </a:cubicBezTo>
                <a:cubicBezTo>
                  <a:pt x="236" y="1574"/>
                  <a:pt x="230" y="1589"/>
                  <a:pt x="231" y="1602"/>
                </a:cubicBezTo>
                <a:cubicBezTo>
                  <a:pt x="232" y="1614"/>
                  <a:pt x="236" y="1619"/>
                  <a:pt x="266" y="1620"/>
                </a:cubicBezTo>
                <a:cubicBezTo>
                  <a:pt x="296" y="1621"/>
                  <a:pt x="324" y="1613"/>
                  <a:pt x="324" y="1605"/>
                </a:cubicBezTo>
                <a:cubicBezTo>
                  <a:pt x="324" y="1598"/>
                  <a:pt x="334" y="1595"/>
                  <a:pt x="343" y="1595"/>
                </a:cubicBezTo>
                <a:cubicBezTo>
                  <a:pt x="351" y="1595"/>
                  <a:pt x="350" y="1587"/>
                  <a:pt x="346" y="1569"/>
                </a:cubicBezTo>
                <a:cubicBezTo>
                  <a:pt x="343" y="1552"/>
                  <a:pt x="330" y="1528"/>
                  <a:pt x="338" y="1531"/>
                </a:cubicBezTo>
                <a:cubicBezTo>
                  <a:pt x="345" y="1533"/>
                  <a:pt x="351" y="1528"/>
                  <a:pt x="351" y="1504"/>
                </a:cubicBezTo>
                <a:cubicBezTo>
                  <a:pt x="351" y="1479"/>
                  <a:pt x="355" y="1471"/>
                  <a:pt x="344" y="1457"/>
                </a:cubicBezTo>
                <a:cubicBezTo>
                  <a:pt x="333" y="1442"/>
                  <a:pt x="335" y="1415"/>
                  <a:pt x="338" y="1392"/>
                </a:cubicBezTo>
                <a:cubicBezTo>
                  <a:pt x="340" y="1370"/>
                  <a:pt x="348" y="1354"/>
                  <a:pt x="342" y="1327"/>
                </a:cubicBezTo>
                <a:cubicBezTo>
                  <a:pt x="335" y="1299"/>
                  <a:pt x="334" y="1266"/>
                  <a:pt x="338" y="1252"/>
                </a:cubicBezTo>
                <a:cubicBezTo>
                  <a:pt x="342" y="1239"/>
                  <a:pt x="339" y="1222"/>
                  <a:pt x="329" y="1211"/>
                </a:cubicBezTo>
                <a:cubicBezTo>
                  <a:pt x="319" y="1200"/>
                  <a:pt x="334" y="1180"/>
                  <a:pt x="334" y="1168"/>
                </a:cubicBezTo>
                <a:cubicBezTo>
                  <a:pt x="334" y="1156"/>
                  <a:pt x="330" y="1104"/>
                  <a:pt x="337" y="1052"/>
                </a:cubicBezTo>
                <a:cubicBezTo>
                  <a:pt x="343" y="999"/>
                  <a:pt x="344" y="960"/>
                  <a:pt x="345" y="946"/>
                </a:cubicBezTo>
                <a:cubicBezTo>
                  <a:pt x="346" y="933"/>
                  <a:pt x="354" y="939"/>
                  <a:pt x="372" y="991"/>
                </a:cubicBezTo>
                <a:cubicBezTo>
                  <a:pt x="391" y="1043"/>
                  <a:pt x="438" y="1205"/>
                  <a:pt x="447" y="1241"/>
                </a:cubicBezTo>
                <a:cubicBezTo>
                  <a:pt x="454" y="1272"/>
                  <a:pt x="480" y="1385"/>
                  <a:pt x="491" y="1436"/>
                </a:cubicBezTo>
                <a:cubicBezTo>
                  <a:pt x="493" y="1444"/>
                  <a:pt x="494" y="1451"/>
                  <a:pt x="495" y="1455"/>
                </a:cubicBezTo>
                <a:cubicBezTo>
                  <a:pt x="501" y="1486"/>
                  <a:pt x="509" y="1548"/>
                  <a:pt x="517" y="1548"/>
                </a:cubicBezTo>
                <a:cubicBezTo>
                  <a:pt x="526" y="1548"/>
                  <a:pt x="524" y="1554"/>
                  <a:pt x="525" y="1572"/>
                </a:cubicBezTo>
                <a:cubicBezTo>
                  <a:pt x="526" y="1589"/>
                  <a:pt x="543" y="1592"/>
                  <a:pt x="553" y="1595"/>
                </a:cubicBezTo>
                <a:cubicBezTo>
                  <a:pt x="563" y="1599"/>
                  <a:pt x="566" y="1589"/>
                  <a:pt x="566" y="1589"/>
                </a:cubicBezTo>
                <a:cubicBezTo>
                  <a:pt x="566" y="1589"/>
                  <a:pt x="582" y="1623"/>
                  <a:pt x="610" y="1626"/>
                </a:cubicBezTo>
                <a:cubicBezTo>
                  <a:pt x="639" y="1630"/>
                  <a:pt x="693" y="1641"/>
                  <a:pt x="693" y="1628"/>
                </a:cubicBezTo>
                <a:cubicBezTo>
                  <a:pt x="693" y="1614"/>
                  <a:pt x="687" y="1602"/>
                  <a:pt x="669" y="1590"/>
                </a:cubicBezTo>
                <a:close/>
                <a:moveTo>
                  <a:pt x="128" y="644"/>
                </a:moveTo>
                <a:cubicBezTo>
                  <a:pt x="128" y="632"/>
                  <a:pt x="122" y="619"/>
                  <a:pt x="115" y="608"/>
                </a:cubicBezTo>
                <a:cubicBezTo>
                  <a:pt x="105" y="594"/>
                  <a:pt x="95" y="582"/>
                  <a:pt x="99" y="575"/>
                </a:cubicBezTo>
                <a:cubicBezTo>
                  <a:pt x="105" y="563"/>
                  <a:pt x="110" y="563"/>
                  <a:pt x="115" y="554"/>
                </a:cubicBezTo>
                <a:cubicBezTo>
                  <a:pt x="118" y="549"/>
                  <a:pt x="121" y="541"/>
                  <a:pt x="125" y="524"/>
                </a:cubicBezTo>
                <a:cubicBezTo>
                  <a:pt x="124" y="559"/>
                  <a:pt x="136" y="611"/>
                  <a:pt x="128" y="644"/>
                </a:cubicBezTo>
                <a:close/>
                <a:moveTo>
                  <a:pt x="411" y="689"/>
                </a:moveTo>
                <a:cubicBezTo>
                  <a:pt x="407" y="690"/>
                  <a:pt x="402" y="690"/>
                  <a:pt x="395" y="690"/>
                </a:cubicBezTo>
                <a:cubicBezTo>
                  <a:pt x="395" y="685"/>
                  <a:pt x="395" y="680"/>
                  <a:pt x="393" y="674"/>
                </a:cubicBezTo>
                <a:cubicBezTo>
                  <a:pt x="389" y="655"/>
                  <a:pt x="367" y="523"/>
                  <a:pt x="351" y="448"/>
                </a:cubicBezTo>
                <a:cubicBezTo>
                  <a:pt x="335" y="373"/>
                  <a:pt x="318" y="317"/>
                  <a:pt x="314" y="307"/>
                </a:cubicBezTo>
                <a:cubicBezTo>
                  <a:pt x="310" y="297"/>
                  <a:pt x="323" y="293"/>
                  <a:pt x="323" y="293"/>
                </a:cubicBezTo>
                <a:cubicBezTo>
                  <a:pt x="299" y="269"/>
                  <a:pt x="299" y="269"/>
                  <a:pt x="299" y="269"/>
                </a:cubicBezTo>
                <a:cubicBezTo>
                  <a:pt x="288" y="274"/>
                  <a:pt x="280" y="291"/>
                  <a:pt x="280" y="291"/>
                </a:cubicBezTo>
                <a:cubicBezTo>
                  <a:pt x="280" y="291"/>
                  <a:pt x="292" y="299"/>
                  <a:pt x="294" y="307"/>
                </a:cubicBezTo>
                <a:cubicBezTo>
                  <a:pt x="296" y="315"/>
                  <a:pt x="292" y="325"/>
                  <a:pt x="286" y="343"/>
                </a:cubicBezTo>
                <a:cubicBezTo>
                  <a:pt x="281" y="362"/>
                  <a:pt x="288" y="443"/>
                  <a:pt x="295" y="485"/>
                </a:cubicBezTo>
                <a:cubicBezTo>
                  <a:pt x="302" y="527"/>
                  <a:pt x="315" y="621"/>
                  <a:pt x="323" y="669"/>
                </a:cubicBezTo>
                <a:cubicBezTo>
                  <a:pt x="324" y="677"/>
                  <a:pt x="326" y="683"/>
                  <a:pt x="327" y="689"/>
                </a:cubicBezTo>
                <a:cubicBezTo>
                  <a:pt x="308" y="688"/>
                  <a:pt x="289" y="687"/>
                  <a:pt x="274" y="687"/>
                </a:cubicBezTo>
                <a:cubicBezTo>
                  <a:pt x="232" y="687"/>
                  <a:pt x="191" y="692"/>
                  <a:pt x="191" y="692"/>
                </a:cubicBezTo>
                <a:cubicBezTo>
                  <a:pt x="191" y="692"/>
                  <a:pt x="199" y="672"/>
                  <a:pt x="212" y="643"/>
                </a:cubicBezTo>
                <a:cubicBezTo>
                  <a:pt x="224" y="615"/>
                  <a:pt x="226" y="589"/>
                  <a:pt x="235" y="542"/>
                </a:cubicBezTo>
                <a:cubicBezTo>
                  <a:pt x="245" y="495"/>
                  <a:pt x="237" y="463"/>
                  <a:pt x="237" y="406"/>
                </a:cubicBezTo>
                <a:cubicBezTo>
                  <a:pt x="237" y="361"/>
                  <a:pt x="234" y="300"/>
                  <a:pt x="231" y="263"/>
                </a:cubicBezTo>
                <a:cubicBezTo>
                  <a:pt x="231" y="257"/>
                  <a:pt x="231" y="235"/>
                  <a:pt x="248" y="225"/>
                </a:cubicBezTo>
                <a:cubicBezTo>
                  <a:pt x="257" y="236"/>
                  <a:pt x="268" y="248"/>
                  <a:pt x="281" y="257"/>
                </a:cubicBezTo>
                <a:cubicBezTo>
                  <a:pt x="304" y="273"/>
                  <a:pt x="306" y="261"/>
                  <a:pt x="320" y="244"/>
                </a:cubicBezTo>
                <a:cubicBezTo>
                  <a:pt x="326" y="237"/>
                  <a:pt x="330" y="232"/>
                  <a:pt x="334" y="227"/>
                </a:cubicBezTo>
                <a:cubicBezTo>
                  <a:pt x="334" y="227"/>
                  <a:pt x="334" y="227"/>
                  <a:pt x="334" y="227"/>
                </a:cubicBezTo>
                <a:cubicBezTo>
                  <a:pt x="353" y="218"/>
                  <a:pt x="370" y="255"/>
                  <a:pt x="370" y="255"/>
                </a:cubicBezTo>
                <a:cubicBezTo>
                  <a:pt x="382" y="288"/>
                  <a:pt x="381" y="349"/>
                  <a:pt x="381" y="413"/>
                </a:cubicBezTo>
                <a:cubicBezTo>
                  <a:pt x="381" y="478"/>
                  <a:pt x="393" y="542"/>
                  <a:pt x="406" y="589"/>
                </a:cubicBezTo>
                <a:cubicBezTo>
                  <a:pt x="418" y="636"/>
                  <a:pt x="437" y="678"/>
                  <a:pt x="437" y="678"/>
                </a:cubicBezTo>
                <a:cubicBezTo>
                  <a:pt x="437" y="678"/>
                  <a:pt x="426" y="684"/>
                  <a:pt x="411" y="689"/>
                </a:cubicBezTo>
                <a:close/>
                <a:moveTo>
                  <a:pt x="491" y="631"/>
                </a:moveTo>
                <a:cubicBezTo>
                  <a:pt x="489" y="627"/>
                  <a:pt x="490" y="600"/>
                  <a:pt x="484" y="579"/>
                </a:cubicBezTo>
                <a:cubicBezTo>
                  <a:pt x="477" y="556"/>
                  <a:pt x="474" y="524"/>
                  <a:pt x="473" y="485"/>
                </a:cubicBezTo>
                <a:cubicBezTo>
                  <a:pt x="473" y="485"/>
                  <a:pt x="482" y="518"/>
                  <a:pt x="491" y="538"/>
                </a:cubicBezTo>
                <a:cubicBezTo>
                  <a:pt x="495" y="547"/>
                  <a:pt x="498" y="553"/>
                  <a:pt x="501" y="553"/>
                </a:cubicBezTo>
                <a:cubicBezTo>
                  <a:pt x="511" y="556"/>
                  <a:pt x="512" y="570"/>
                  <a:pt x="501" y="576"/>
                </a:cubicBezTo>
                <a:cubicBezTo>
                  <a:pt x="490" y="582"/>
                  <a:pt x="498" y="624"/>
                  <a:pt x="493" y="630"/>
                </a:cubicBezTo>
                <a:cubicBezTo>
                  <a:pt x="492" y="631"/>
                  <a:pt x="491" y="631"/>
                  <a:pt x="491" y="631"/>
                </a:cubicBezTo>
                <a:close/>
              </a:path>
            </a:pathLst>
          </a:custGeom>
          <a:solidFill>
            <a:srgbClr val="000000">
              <a:lumMod val="65000"/>
              <a:lumOff val="35000"/>
            </a:srgbClr>
          </a:solidFill>
          <a:ln>
            <a:noFill/>
          </a:ln>
          <a:effectLst/>
        </p:spPr>
        <p:txBody>
          <a:bodyPr lIns="91416" tIns="45708" rIns="91416" bIns="45708"/>
          <a:lstStyle/>
          <a:p>
            <a:pPr marL="0" marR="0" lvl="0" indent="0" defTabSz="914400" eaLnBrk="1" fontAlgn="auto" latinLnBrk="0" hangingPunct="1">
              <a:lnSpc>
                <a:spcPct val="100000"/>
              </a:lnSpc>
              <a:spcBef>
                <a:spcPts val="0"/>
              </a:spcBef>
              <a:spcAft>
                <a:spcPts val="0"/>
              </a:spcAft>
              <a:buClrTx/>
              <a:buSzTx/>
              <a:buFontTx/>
              <a:buNone/>
              <a:tabLst/>
              <a:defRPr/>
            </a:pPr>
            <a:endParaRPr kumimoji="0" lang="id-ID" sz="1800" b="0" i="0" u="none" strike="noStrike" kern="0" cap="none" spc="0" normalizeH="0" baseline="0" noProof="0">
              <a:ln>
                <a:noFill/>
              </a:ln>
              <a:solidFill>
                <a:srgbClr val="F6AC19"/>
              </a:solidFill>
              <a:effectLst/>
              <a:uLnTx/>
              <a:uFillTx/>
            </a:endParaRPr>
          </a:p>
        </p:txBody>
      </p:sp>
      <p:sp>
        <p:nvSpPr>
          <p:cNvPr id="40" name="Oval 12"/>
          <p:cNvSpPr/>
          <p:nvPr/>
        </p:nvSpPr>
        <p:spPr>
          <a:xfrm>
            <a:off x="1682585" y="3093394"/>
            <a:ext cx="164263" cy="164306"/>
          </a:xfrm>
          <a:prstGeom prst="ellipse">
            <a:avLst/>
          </a:prstGeom>
          <a:noFill/>
          <a:ln w="38100" cap="flat" cmpd="sng" algn="ctr">
            <a:solidFill>
              <a:srgbClr val="55735B"/>
            </a:solidFill>
            <a:prstDash val="solid"/>
          </a:ln>
          <a:effectLst/>
        </p:spPr>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1" name="Oval 13"/>
          <p:cNvSpPr/>
          <p:nvPr/>
        </p:nvSpPr>
        <p:spPr>
          <a:xfrm>
            <a:off x="2737203" y="2456409"/>
            <a:ext cx="163074" cy="164306"/>
          </a:xfrm>
          <a:prstGeom prst="ellipse">
            <a:avLst/>
          </a:prstGeom>
          <a:noFill/>
          <a:ln w="38100" cap="flat" cmpd="sng" algn="ctr">
            <a:solidFill>
              <a:srgbClr val="000000">
                <a:lumMod val="65000"/>
                <a:lumOff val="35000"/>
              </a:srgbClr>
            </a:solidFill>
            <a:prstDash val="solid"/>
          </a:ln>
          <a:effectLst/>
        </p:spPr>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2" name="Oval 14"/>
          <p:cNvSpPr/>
          <p:nvPr/>
        </p:nvSpPr>
        <p:spPr>
          <a:xfrm>
            <a:off x="3726356" y="2849315"/>
            <a:ext cx="163073" cy="163116"/>
          </a:xfrm>
          <a:prstGeom prst="ellipse">
            <a:avLst/>
          </a:prstGeom>
          <a:noFill/>
          <a:ln w="38100" cap="flat" cmpd="sng" algn="ctr">
            <a:solidFill>
              <a:srgbClr val="55735B"/>
            </a:solidFill>
            <a:prstDash val="solid"/>
          </a:ln>
          <a:effectLst/>
        </p:spPr>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3" name="Oval 15"/>
          <p:cNvSpPr/>
          <p:nvPr/>
        </p:nvSpPr>
        <p:spPr>
          <a:xfrm>
            <a:off x="4820254" y="2077790"/>
            <a:ext cx="163074" cy="163116"/>
          </a:xfrm>
          <a:prstGeom prst="ellipse">
            <a:avLst/>
          </a:prstGeom>
          <a:noFill/>
          <a:ln w="38100" cap="flat" cmpd="sng" algn="ctr">
            <a:solidFill>
              <a:srgbClr val="000000">
                <a:lumMod val="65000"/>
                <a:lumOff val="35000"/>
              </a:srgbClr>
            </a:solidFill>
            <a:prstDash val="solid"/>
          </a:ln>
          <a:effectLst/>
        </p:spPr>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4" name="Oval 16"/>
          <p:cNvSpPr/>
          <p:nvPr/>
        </p:nvSpPr>
        <p:spPr>
          <a:xfrm>
            <a:off x="5798693" y="2123033"/>
            <a:ext cx="163074" cy="163116"/>
          </a:xfrm>
          <a:prstGeom prst="ellipse">
            <a:avLst/>
          </a:prstGeom>
          <a:noFill/>
          <a:ln w="38100" cap="flat" cmpd="sng" algn="ctr">
            <a:solidFill>
              <a:srgbClr val="55735B"/>
            </a:solidFill>
            <a:prstDash val="solid"/>
          </a:ln>
          <a:effectLst/>
        </p:spPr>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5" name="Oval 17"/>
          <p:cNvSpPr/>
          <p:nvPr/>
        </p:nvSpPr>
        <p:spPr>
          <a:xfrm>
            <a:off x="6737853" y="2767162"/>
            <a:ext cx="163073" cy="163115"/>
          </a:xfrm>
          <a:prstGeom prst="ellipse">
            <a:avLst/>
          </a:prstGeom>
          <a:noFill/>
          <a:ln w="38100" cap="flat" cmpd="sng" algn="ctr">
            <a:solidFill>
              <a:srgbClr val="000000">
                <a:lumMod val="65000"/>
                <a:lumOff val="35000"/>
              </a:srgbClr>
            </a:solidFill>
            <a:prstDash val="solid"/>
          </a:ln>
          <a:effectLst/>
        </p:spPr>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46" name="Oval 18"/>
          <p:cNvSpPr/>
          <p:nvPr/>
        </p:nvSpPr>
        <p:spPr>
          <a:xfrm>
            <a:off x="8170992" y="1913484"/>
            <a:ext cx="163073" cy="164306"/>
          </a:xfrm>
          <a:prstGeom prst="ellipse">
            <a:avLst/>
          </a:prstGeom>
          <a:noFill/>
          <a:ln w="38100" cap="flat" cmpd="sng" algn="ctr">
            <a:solidFill>
              <a:srgbClr val="55735B"/>
            </a:solidFill>
            <a:prstDash val="solid"/>
          </a:ln>
          <a:effectLst/>
        </p:spPr>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宋体"/>
              <a:cs typeface="+mn-cs"/>
            </a:endParaRPr>
          </a:p>
        </p:txBody>
      </p:sp>
      <p:cxnSp>
        <p:nvCxnSpPr>
          <p:cNvPr id="47" name="Straight Connector 20"/>
          <p:cNvCxnSpPr>
            <a:stCxn id="40" idx="7"/>
            <a:endCxn id="41" idx="3"/>
          </p:cNvCxnSpPr>
          <p:nvPr/>
        </p:nvCxnSpPr>
        <p:spPr>
          <a:xfrm flipV="1">
            <a:off x="1823042" y="2596902"/>
            <a:ext cx="937968" cy="520304"/>
          </a:xfrm>
          <a:prstGeom prst="line">
            <a:avLst/>
          </a:prstGeom>
          <a:noFill/>
          <a:ln w="3175" cap="flat" cmpd="sng" algn="ctr">
            <a:solidFill>
              <a:srgbClr val="7F8C8D"/>
            </a:solidFill>
            <a:prstDash val="dashDot"/>
          </a:ln>
          <a:effectLst/>
        </p:spPr>
      </p:cxnSp>
      <p:cxnSp>
        <p:nvCxnSpPr>
          <p:cNvPr id="48" name="Straight Connector 23"/>
          <p:cNvCxnSpPr>
            <a:stCxn id="41" idx="5"/>
            <a:endCxn id="42" idx="2"/>
          </p:cNvCxnSpPr>
          <p:nvPr/>
        </p:nvCxnSpPr>
        <p:spPr>
          <a:xfrm>
            <a:off x="2876471" y="2596902"/>
            <a:ext cx="849885" cy="333375"/>
          </a:xfrm>
          <a:prstGeom prst="line">
            <a:avLst/>
          </a:prstGeom>
          <a:noFill/>
          <a:ln w="3175" cap="flat" cmpd="sng" algn="ctr">
            <a:solidFill>
              <a:srgbClr val="7F8C8D"/>
            </a:solidFill>
            <a:prstDash val="dashDot"/>
          </a:ln>
          <a:effectLst/>
        </p:spPr>
      </p:cxnSp>
      <p:cxnSp>
        <p:nvCxnSpPr>
          <p:cNvPr id="49" name="Straight Connector 25"/>
          <p:cNvCxnSpPr>
            <a:stCxn id="42" idx="7"/>
            <a:endCxn id="43" idx="3"/>
          </p:cNvCxnSpPr>
          <p:nvPr/>
        </p:nvCxnSpPr>
        <p:spPr>
          <a:xfrm flipV="1">
            <a:off x="3865622" y="2217093"/>
            <a:ext cx="978439" cy="656034"/>
          </a:xfrm>
          <a:prstGeom prst="line">
            <a:avLst/>
          </a:prstGeom>
          <a:noFill/>
          <a:ln w="3175" cap="flat" cmpd="sng" algn="ctr">
            <a:solidFill>
              <a:srgbClr val="7F8C8D"/>
            </a:solidFill>
            <a:prstDash val="dashDot"/>
          </a:ln>
          <a:effectLst/>
        </p:spPr>
      </p:cxnSp>
      <p:cxnSp>
        <p:nvCxnSpPr>
          <p:cNvPr id="50" name="Straight Connector 27"/>
          <p:cNvCxnSpPr>
            <a:stCxn id="43" idx="6"/>
            <a:endCxn id="44" idx="2"/>
          </p:cNvCxnSpPr>
          <p:nvPr/>
        </p:nvCxnSpPr>
        <p:spPr>
          <a:xfrm>
            <a:off x="4983329" y="2158752"/>
            <a:ext cx="815365" cy="45244"/>
          </a:xfrm>
          <a:prstGeom prst="line">
            <a:avLst/>
          </a:prstGeom>
          <a:noFill/>
          <a:ln w="3175" cap="flat" cmpd="sng" algn="ctr">
            <a:solidFill>
              <a:srgbClr val="7F8C8D"/>
            </a:solidFill>
            <a:prstDash val="dashDot"/>
          </a:ln>
          <a:effectLst/>
        </p:spPr>
      </p:cxnSp>
      <p:cxnSp>
        <p:nvCxnSpPr>
          <p:cNvPr id="51" name="Straight Connector 29"/>
          <p:cNvCxnSpPr>
            <a:stCxn id="44" idx="5"/>
            <a:endCxn id="45" idx="1"/>
          </p:cNvCxnSpPr>
          <p:nvPr/>
        </p:nvCxnSpPr>
        <p:spPr>
          <a:xfrm>
            <a:off x="5937961" y="2262337"/>
            <a:ext cx="823698" cy="528638"/>
          </a:xfrm>
          <a:prstGeom prst="line">
            <a:avLst/>
          </a:prstGeom>
          <a:noFill/>
          <a:ln w="3175" cap="flat" cmpd="sng" algn="ctr">
            <a:solidFill>
              <a:srgbClr val="7F8C8D"/>
            </a:solidFill>
            <a:prstDash val="dashDot"/>
          </a:ln>
          <a:effectLst/>
        </p:spPr>
      </p:cxnSp>
      <p:cxnSp>
        <p:nvCxnSpPr>
          <p:cNvPr id="52" name="Straight Connector 31"/>
          <p:cNvCxnSpPr>
            <a:stCxn id="45" idx="6"/>
            <a:endCxn id="46" idx="3"/>
          </p:cNvCxnSpPr>
          <p:nvPr/>
        </p:nvCxnSpPr>
        <p:spPr>
          <a:xfrm flipV="1">
            <a:off x="6900926" y="2053977"/>
            <a:ext cx="1293873" cy="795338"/>
          </a:xfrm>
          <a:prstGeom prst="line">
            <a:avLst/>
          </a:prstGeom>
          <a:noFill/>
          <a:ln w="3175" cap="flat" cmpd="sng" algn="ctr">
            <a:solidFill>
              <a:srgbClr val="7F8C8D"/>
            </a:solidFill>
            <a:prstDash val="dashDot"/>
          </a:ln>
          <a:effectLst/>
        </p:spPr>
      </p:cxnSp>
      <p:sp>
        <p:nvSpPr>
          <p:cNvPr id="53" name="TextBox 52"/>
          <p:cNvSpPr txBox="1"/>
          <p:nvPr/>
        </p:nvSpPr>
        <p:spPr>
          <a:xfrm>
            <a:off x="2491278" y="2225427"/>
            <a:ext cx="676932" cy="230833"/>
          </a:xfrm>
          <a:prstGeom prst="rect">
            <a:avLst/>
          </a:prstGeom>
          <a:noFill/>
        </p:spPr>
        <p:txBody>
          <a:bodyPr wrap="none" lIns="68562" tIns="34281" rIns="68562"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rPr>
              <a:t>输入标题</a:t>
            </a:r>
            <a:endParaRPr kumimoji="0" lang="id-ID" altLang="zh-CN" sz="1000" b="1" i="0" u="none" strike="noStrike" kern="0" cap="none" spc="0" normalizeH="0" baseline="0" noProof="0" dirty="0">
              <a:ln>
                <a:noFill/>
              </a:ln>
              <a:solidFill>
                <a:srgbClr val="E7E6E6">
                  <a:lumMod val="50000"/>
                </a:srgbClr>
              </a:solidFill>
              <a:effectLst/>
              <a:uLnTx/>
              <a:uFillTx/>
              <a:latin typeface="微软雅黑" panose="020B0503020204020204" pitchFamily="34" charset="-122"/>
              <a:ea typeface="微软雅黑" panose="020B0503020204020204" pitchFamily="34" charset="-122"/>
            </a:endParaRPr>
          </a:p>
        </p:txBody>
      </p:sp>
      <p:sp>
        <p:nvSpPr>
          <p:cNvPr id="54" name="TextBox 53"/>
          <p:cNvSpPr txBox="1"/>
          <p:nvPr/>
        </p:nvSpPr>
        <p:spPr>
          <a:xfrm>
            <a:off x="1789713" y="3356521"/>
            <a:ext cx="676932" cy="230833"/>
          </a:xfrm>
          <a:prstGeom prst="rect">
            <a:avLst/>
          </a:prstGeom>
          <a:noFill/>
        </p:spPr>
        <p:txBody>
          <a:bodyPr wrap="none" lIns="68562" tIns="34281" rIns="68562"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rPr>
              <a:t>输入标题</a:t>
            </a:r>
            <a:endParaRPr kumimoji="0" lang="id-ID" altLang="zh-CN" sz="1000" b="1" i="0" u="none" strike="noStrike" kern="0" cap="none" spc="0" normalizeH="0" baseline="0" noProof="0" dirty="0">
              <a:ln>
                <a:noFill/>
              </a:ln>
              <a:solidFill>
                <a:srgbClr val="E7E6E6">
                  <a:lumMod val="50000"/>
                </a:srgbClr>
              </a:solidFill>
              <a:effectLst/>
              <a:uLnTx/>
              <a:uFillTx/>
              <a:latin typeface="微软雅黑" panose="020B0503020204020204" pitchFamily="34" charset="-122"/>
              <a:ea typeface="微软雅黑" panose="020B0503020204020204" pitchFamily="34" charset="-122"/>
            </a:endParaRPr>
          </a:p>
        </p:txBody>
      </p:sp>
      <p:sp>
        <p:nvSpPr>
          <p:cNvPr id="55" name="TextBox 54"/>
          <p:cNvSpPr txBox="1"/>
          <p:nvPr/>
        </p:nvSpPr>
        <p:spPr>
          <a:xfrm>
            <a:off x="3441870" y="3132684"/>
            <a:ext cx="676932" cy="230833"/>
          </a:xfrm>
          <a:prstGeom prst="rect">
            <a:avLst/>
          </a:prstGeom>
          <a:noFill/>
        </p:spPr>
        <p:txBody>
          <a:bodyPr wrap="none" lIns="68562" tIns="34281" rIns="68562"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rPr>
              <a:t>输入标题</a:t>
            </a:r>
            <a:endParaRPr kumimoji="0" lang="id-ID" altLang="zh-CN" sz="1000" b="1" i="0" u="none" strike="noStrike" kern="0" cap="none" spc="0" normalizeH="0" baseline="0" noProof="0" dirty="0">
              <a:ln>
                <a:noFill/>
              </a:ln>
              <a:solidFill>
                <a:srgbClr val="E7E6E6">
                  <a:lumMod val="50000"/>
                </a:srgbClr>
              </a:solidFill>
              <a:effectLst/>
              <a:uLnTx/>
              <a:uFillTx/>
              <a:latin typeface="微软雅黑" panose="020B0503020204020204" pitchFamily="34" charset="-122"/>
              <a:ea typeface="微软雅黑" panose="020B0503020204020204" pitchFamily="34" charset="-122"/>
            </a:endParaRPr>
          </a:p>
        </p:txBody>
      </p:sp>
      <p:sp>
        <p:nvSpPr>
          <p:cNvPr id="56" name="TextBox 55"/>
          <p:cNvSpPr txBox="1"/>
          <p:nvPr/>
        </p:nvSpPr>
        <p:spPr>
          <a:xfrm>
            <a:off x="4565528" y="1817043"/>
            <a:ext cx="676932" cy="230833"/>
          </a:xfrm>
          <a:prstGeom prst="rect">
            <a:avLst/>
          </a:prstGeom>
          <a:noFill/>
        </p:spPr>
        <p:txBody>
          <a:bodyPr wrap="none" lIns="68562" tIns="34281" rIns="68562"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rPr>
              <a:t>输入标题</a:t>
            </a:r>
            <a:endParaRPr kumimoji="0" lang="id-ID" altLang="zh-CN" sz="1000" b="1" i="0" u="none" strike="noStrike" kern="0" cap="none" spc="0" normalizeH="0" baseline="0" noProof="0" dirty="0">
              <a:ln>
                <a:noFill/>
              </a:ln>
              <a:solidFill>
                <a:srgbClr val="E7E6E6">
                  <a:lumMod val="50000"/>
                </a:srgbClr>
              </a:solidFill>
              <a:effectLst/>
              <a:uLnTx/>
              <a:uFillTx/>
              <a:latin typeface="微软雅黑" panose="020B0503020204020204" pitchFamily="34" charset="-122"/>
              <a:ea typeface="微软雅黑" panose="020B0503020204020204" pitchFamily="34" charset="-122"/>
            </a:endParaRPr>
          </a:p>
        </p:txBody>
      </p:sp>
      <p:sp>
        <p:nvSpPr>
          <p:cNvPr id="57" name="TextBox 56"/>
          <p:cNvSpPr txBox="1"/>
          <p:nvPr/>
        </p:nvSpPr>
        <p:spPr>
          <a:xfrm>
            <a:off x="5565392" y="1817043"/>
            <a:ext cx="676932" cy="230833"/>
          </a:xfrm>
          <a:prstGeom prst="rect">
            <a:avLst/>
          </a:prstGeom>
          <a:noFill/>
        </p:spPr>
        <p:txBody>
          <a:bodyPr wrap="none" lIns="68562" tIns="34281" rIns="68562"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rPr>
              <a:t>输入标题</a:t>
            </a:r>
            <a:endParaRPr kumimoji="0" lang="id-ID" altLang="zh-CN" sz="1000" b="1" i="0" u="none" strike="noStrike" kern="0" cap="none" spc="0" normalizeH="0" baseline="0" noProof="0" dirty="0">
              <a:ln>
                <a:noFill/>
              </a:ln>
              <a:solidFill>
                <a:srgbClr val="E7E6E6">
                  <a:lumMod val="50000"/>
                </a:srgbClr>
              </a:solidFill>
              <a:effectLst/>
              <a:uLnTx/>
              <a:uFillTx/>
              <a:latin typeface="微软雅黑" panose="020B0503020204020204" pitchFamily="34" charset="-122"/>
              <a:ea typeface="微软雅黑" panose="020B0503020204020204" pitchFamily="34" charset="-122"/>
            </a:endParaRPr>
          </a:p>
        </p:txBody>
      </p:sp>
      <p:sp>
        <p:nvSpPr>
          <p:cNvPr id="58" name="TextBox 57"/>
          <p:cNvSpPr txBox="1"/>
          <p:nvPr/>
        </p:nvSpPr>
        <p:spPr>
          <a:xfrm>
            <a:off x="6425990" y="3016002"/>
            <a:ext cx="676932" cy="230833"/>
          </a:xfrm>
          <a:prstGeom prst="rect">
            <a:avLst/>
          </a:prstGeom>
          <a:noFill/>
        </p:spPr>
        <p:txBody>
          <a:bodyPr wrap="none" lIns="68562" tIns="34281" rIns="68562"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rPr>
              <a:t>输入标题</a:t>
            </a:r>
            <a:endParaRPr kumimoji="0" lang="id-ID" altLang="zh-CN" sz="1000" b="1" i="0" u="none" strike="noStrike" kern="0" cap="none" spc="0" normalizeH="0" baseline="0" noProof="0" dirty="0">
              <a:ln>
                <a:noFill/>
              </a:ln>
              <a:solidFill>
                <a:srgbClr val="E7E6E6">
                  <a:lumMod val="50000"/>
                </a:srgbClr>
              </a:solidFill>
              <a:effectLst/>
              <a:uLnTx/>
              <a:uFillTx/>
              <a:latin typeface="微软雅黑" panose="020B0503020204020204" pitchFamily="34" charset="-122"/>
              <a:ea typeface="微软雅黑" panose="020B0503020204020204" pitchFamily="34" charset="-122"/>
            </a:endParaRPr>
          </a:p>
        </p:txBody>
      </p:sp>
      <p:sp>
        <p:nvSpPr>
          <p:cNvPr id="59" name="TextBox 58"/>
          <p:cNvSpPr txBox="1"/>
          <p:nvPr/>
        </p:nvSpPr>
        <p:spPr>
          <a:xfrm>
            <a:off x="7272304" y="1901577"/>
            <a:ext cx="676932" cy="230833"/>
          </a:xfrm>
          <a:prstGeom prst="rect">
            <a:avLst/>
          </a:prstGeom>
          <a:noFill/>
        </p:spPr>
        <p:txBody>
          <a:bodyPr wrap="none" lIns="68562" tIns="34281" rIns="68562" bIns="3428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0" b="1" i="0" u="none" strike="noStrike" kern="0" cap="none" spc="0" normalizeH="0" baseline="0" noProof="0" dirty="0">
                <a:ln>
                  <a:noFill/>
                </a:ln>
                <a:solidFill>
                  <a:srgbClr val="000000">
                    <a:lumMod val="75000"/>
                    <a:lumOff val="25000"/>
                  </a:srgbClr>
                </a:solidFill>
                <a:effectLst/>
                <a:uLnTx/>
                <a:uFillTx/>
                <a:latin typeface="微软雅黑" panose="020B0503020204020204" pitchFamily="34" charset="-122"/>
                <a:ea typeface="微软雅黑" panose="020B0503020204020204" pitchFamily="34" charset="-122"/>
              </a:rPr>
              <a:t>输入标题</a:t>
            </a:r>
            <a:endParaRPr kumimoji="0" lang="id-ID" altLang="zh-CN" sz="1000" b="1" i="0" u="none" strike="noStrike" kern="0" cap="none" spc="0" normalizeH="0" baseline="0" noProof="0" dirty="0">
              <a:ln>
                <a:noFill/>
              </a:ln>
              <a:solidFill>
                <a:srgbClr val="E7E6E6">
                  <a:lumMod val="50000"/>
                </a:srgbClr>
              </a:solidFill>
              <a:effectLst/>
              <a:uLnTx/>
              <a:uFillTx/>
              <a:latin typeface="微软雅黑" panose="020B0503020204020204" pitchFamily="34" charset="-122"/>
              <a:ea typeface="微软雅黑" panose="020B0503020204020204" pitchFamily="34" charset="-122"/>
            </a:endParaRPr>
          </a:p>
        </p:txBody>
      </p:sp>
      <p:sp>
        <p:nvSpPr>
          <p:cNvPr id="60" name="TextBox 59"/>
          <p:cNvSpPr txBox="1"/>
          <p:nvPr/>
        </p:nvSpPr>
        <p:spPr>
          <a:xfrm>
            <a:off x="2618172" y="2757637"/>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广东地区</a:t>
            </a:r>
            <a:endParaRPr 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1" name="TextBox 60"/>
          <p:cNvSpPr txBox="1"/>
          <p:nvPr/>
        </p:nvSpPr>
        <p:spPr>
          <a:xfrm>
            <a:off x="3492161" y="2505225"/>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广西地区</a:t>
            </a:r>
            <a:endParaRPr 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2" name="TextBox 61"/>
          <p:cNvSpPr txBox="1"/>
          <p:nvPr/>
        </p:nvSpPr>
        <p:spPr>
          <a:xfrm>
            <a:off x="4625992" y="2364731"/>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湖南地区</a:t>
            </a:r>
            <a:endParaRPr 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3" name="TextBox 62"/>
          <p:cNvSpPr txBox="1"/>
          <p:nvPr/>
        </p:nvSpPr>
        <p:spPr>
          <a:xfrm>
            <a:off x="5543855" y="2402831"/>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北京地区</a:t>
            </a:r>
            <a:endParaRPr 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4" name="TextBox 63"/>
          <p:cNvSpPr txBox="1"/>
          <p:nvPr/>
        </p:nvSpPr>
        <p:spPr>
          <a:xfrm>
            <a:off x="6569702" y="2413546"/>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河北地区</a:t>
            </a:r>
            <a:endParaRPr 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5" name="TextBox 64"/>
          <p:cNvSpPr txBox="1"/>
          <p:nvPr/>
        </p:nvSpPr>
        <p:spPr>
          <a:xfrm>
            <a:off x="8051961" y="2215902"/>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江苏地区</a:t>
            </a:r>
            <a:endParaRPr 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6" name="TextBox 65"/>
          <p:cNvSpPr txBox="1"/>
          <p:nvPr/>
        </p:nvSpPr>
        <p:spPr>
          <a:xfrm>
            <a:off x="1563553" y="2733825"/>
            <a:ext cx="676932" cy="230833"/>
          </a:xfrm>
          <a:prstGeom prst="rect">
            <a:avLst/>
          </a:prstGeom>
          <a:noFill/>
        </p:spPr>
        <p:txBody>
          <a:bodyPr wrap="none" lIns="68562" tIns="34281" rIns="68562" bIns="34281">
            <a:spAutoFit/>
          </a:bodyPr>
          <a:lstStyle/>
          <a:p>
            <a:pPr>
              <a:defRPr/>
            </a:pPr>
            <a:r>
              <a:rPr lang="zh-CN" alt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rPr>
              <a:t>湖北地区</a:t>
            </a:r>
            <a:endParaRPr lang="en-US" sz="1000" b="1" dirty="0">
              <a:solidFill>
                <a:srgbClr val="C00000"/>
              </a:solidFill>
              <a:latin typeface="微软雅黑" panose="020B0503020204020204" pitchFamily="34" charset="-122"/>
              <a:ea typeface="微软雅黑" panose="020B0503020204020204" pitchFamily="34" charset="-122"/>
              <a:cs typeface="Open Sans" panose="020B0606030504020204" pitchFamily="34" charset="0"/>
            </a:endParaRPr>
          </a:p>
        </p:txBody>
      </p:sp>
      <p:sp>
        <p:nvSpPr>
          <p:cNvPr id="67" name="TextBox 66"/>
          <p:cNvSpPr txBox="1"/>
          <p:nvPr/>
        </p:nvSpPr>
        <p:spPr>
          <a:xfrm>
            <a:off x="4132253" y="4069705"/>
            <a:ext cx="4270850" cy="869451"/>
          </a:xfrm>
          <a:prstGeom prst="rect">
            <a:avLst/>
          </a:prstGeom>
          <a:noFill/>
        </p:spPr>
        <p:txBody>
          <a:bodyPr lIns="68562" tIns="34281" rIns="68562" bIns="34281">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市场占有率</a:t>
            </a:r>
            <a:endParaRPr kumimoji="0" lang="id-ID" altLang="zh-CN" sz="18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altLang="zh-CN" sz="700" b="0" i="0" u="none" strike="noStrike" kern="0" cap="none" spc="0" normalizeH="0" baseline="0" noProof="0" dirty="0">
              <a:ln>
                <a:noFill/>
              </a:ln>
              <a:solidFill>
                <a:srgbClr val="7F7F7F"/>
              </a:solidFill>
              <a:effectLst/>
              <a:uLnTx/>
              <a:uFillTx/>
              <a:latin typeface="Open Sans" pitchFamily="34"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68" name="Oval 47"/>
          <p:cNvSpPr/>
          <p:nvPr/>
        </p:nvSpPr>
        <p:spPr>
          <a:xfrm>
            <a:off x="2819336" y="3957787"/>
            <a:ext cx="1055809" cy="1056084"/>
          </a:xfrm>
          <a:prstGeom prst="ellipse">
            <a:avLst/>
          </a:prstGeom>
          <a:noFill/>
          <a:ln w="101600" cap="flat" cmpd="sng" algn="ctr">
            <a:solidFill>
              <a:srgbClr val="FFFFFF">
                <a:lumMod val="85000"/>
              </a:srgbClr>
            </a:solidFill>
            <a:prstDash val="solid"/>
          </a:ln>
          <a:effectLst/>
        </p:spPr>
        <p:txBody>
          <a:bodyPr lIns="68562" tIns="34281" rIns="68562" bIns="34281"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rgbClr val="C00000"/>
                </a:solidFill>
                <a:effectLst/>
                <a:uLnTx/>
                <a:uFillTx/>
                <a:latin typeface="Open Sans" panose="020B0606030504020204" pitchFamily="34" charset="0"/>
                <a:ea typeface="Open Sans" panose="020B0606030504020204" pitchFamily="34" charset="0"/>
                <a:cs typeface="Open Sans" panose="020B0606030504020204" pitchFamily="34" charset="0"/>
              </a:rPr>
              <a:t>85%</a:t>
            </a:r>
            <a:endParaRPr kumimoji="0" lang="en-US" sz="1600" b="1" i="0" u="none" strike="noStrike" kern="0" cap="none" spc="0" normalizeH="0" baseline="0" noProof="0" dirty="0">
              <a:ln>
                <a:noFill/>
              </a:ln>
              <a:solidFill>
                <a:srgbClr val="C00000"/>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rPr>
              <a:t> 输入标题</a:t>
            </a:r>
            <a:endParaRPr kumimoji="0" lang="id-ID" altLang="zh-CN" sz="16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cs typeface="+mn-cs"/>
            </a:endParaRPr>
          </a:p>
        </p:txBody>
      </p:sp>
      <p:sp>
        <p:nvSpPr>
          <p:cNvPr id="69" name="Arc 48"/>
          <p:cNvSpPr/>
          <p:nvPr/>
        </p:nvSpPr>
        <p:spPr>
          <a:xfrm>
            <a:off x="2819336" y="3957787"/>
            <a:ext cx="1055809" cy="1056084"/>
          </a:xfrm>
          <a:prstGeom prst="arc">
            <a:avLst>
              <a:gd name="adj1" fmla="val 16200000"/>
              <a:gd name="adj2" fmla="val 11287514"/>
            </a:avLst>
          </a:prstGeom>
          <a:noFill/>
          <a:ln w="101600" cap="rnd" cmpd="sng" algn="ctr">
            <a:solidFill>
              <a:srgbClr val="C00000"/>
            </a:solidFill>
            <a:prstDash val="solid"/>
          </a:ln>
          <a:effectLst/>
        </p:spPr>
        <p:txBody>
          <a:bodyPr lIns="68562" tIns="34281" rIns="68562" bIns="3428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A89B"/>
              </a:solidFill>
              <a:effectLst/>
              <a:uLnTx/>
              <a:uFillTx/>
              <a:latin typeface="Calibri"/>
              <a:ea typeface="宋体"/>
              <a:cs typeface="+mn-cs"/>
            </a:endParaRPr>
          </a:p>
        </p:txBody>
      </p:sp>
    </p:spTree>
    <p:extLst>
      <p:ext uri="{BB962C8B-B14F-4D97-AF65-F5344CB8AC3E}">
        <p14:creationId xmlns:p14="http://schemas.microsoft.com/office/powerpoint/2010/main" val="1892064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500" fill="hold"/>
                                        <p:tgtEl>
                                          <p:spTgt spid="36"/>
                                        </p:tgtEl>
                                        <p:attrNameLst>
                                          <p:attrName>ppt_x</p:attrName>
                                        </p:attrNameLst>
                                      </p:cBhvr>
                                      <p:tavLst>
                                        <p:tav tm="0">
                                          <p:val>
                                            <p:strVal val="0-#ppt_w/2"/>
                                          </p:val>
                                        </p:tav>
                                        <p:tav tm="100000">
                                          <p:val>
                                            <p:strVal val="#ppt_x"/>
                                          </p:val>
                                        </p:tav>
                                      </p:tavLst>
                                    </p:anim>
                                    <p:anim calcmode="lin" valueType="num">
                                      <p:cBhvr additive="base">
                                        <p:cTn id="8" dur="500" fill="hold"/>
                                        <p:tgtEl>
                                          <p:spTgt spid="3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7"/>
                                        </p:tgtEl>
                                        <p:attrNameLst>
                                          <p:attrName>style.visibility</p:attrName>
                                        </p:attrNameLst>
                                      </p:cBhvr>
                                      <p:to>
                                        <p:strVal val="visible"/>
                                      </p:to>
                                    </p:set>
                                    <p:anim calcmode="lin" valueType="num">
                                      <p:cBhvr additive="base">
                                        <p:cTn id="12" dur="500" fill="hold"/>
                                        <p:tgtEl>
                                          <p:spTgt spid="37"/>
                                        </p:tgtEl>
                                        <p:attrNameLst>
                                          <p:attrName>ppt_x</p:attrName>
                                        </p:attrNameLst>
                                      </p:cBhvr>
                                      <p:tavLst>
                                        <p:tav tm="0">
                                          <p:val>
                                            <p:strVal val="0-#ppt_w/2"/>
                                          </p:val>
                                        </p:tav>
                                        <p:tav tm="100000">
                                          <p:val>
                                            <p:strVal val="#ppt_x"/>
                                          </p:val>
                                        </p:tav>
                                      </p:tavLst>
                                    </p:anim>
                                    <p:anim calcmode="lin" valueType="num">
                                      <p:cBhvr additive="base">
                                        <p:cTn id="13" dur="500" fill="hold"/>
                                        <p:tgtEl>
                                          <p:spTgt spid="3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ppt_w</p:attrName>
                                        </p:attrNameLst>
                                      </p:cBhvr>
                                      <p:tavLst>
                                        <p:tav tm="0">
                                          <p:val>
                                            <p:fltVal val="0"/>
                                          </p:val>
                                        </p:tav>
                                        <p:tav tm="100000">
                                          <p:val>
                                            <p:strVal val="#ppt_w"/>
                                          </p:val>
                                        </p:tav>
                                      </p:tavLst>
                                    </p:anim>
                                    <p:anim calcmode="lin" valueType="num">
                                      <p:cBhvr>
                                        <p:cTn id="18" dur="500" fill="hold"/>
                                        <p:tgtEl>
                                          <p:spTgt spid="38"/>
                                        </p:tgtEl>
                                        <p:attrNameLst>
                                          <p:attrName>ppt_h</p:attrName>
                                        </p:attrNameLst>
                                      </p:cBhvr>
                                      <p:tavLst>
                                        <p:tav tm="0">
                                          <p:val>
                                            <p:fltVal val="0"/>
                                          </p:val>
                                        </p:tav>
                                        <p:tav tm="100000">
                                          <p:val>
                                            <p:strVal val="#ppt_h"/>
                                          </p:val>
                                        </p:tav>
                                      </p:tavLst>
                                    </p:anim>
                                    <p:anim calcmode="lin" valueType="num">
                                      <p:cBhvr>
                                        <p:cTn id="19" dur="500" fill="hold"/>
                                        <p:tgtEl>
                                          <p:spTgt spid="38"/>
                                        </p:tgtEl>
                                        <p:attrNameLst>
                                          <p:attrName>style.rotation</p:attrName>
                                        </p:attrNameLst>
                                      </p:cBhvr>
                                      <p:tavLst>
                                        <p:tav tm="0">
                                          <p:val>
                                            <p:fltVal val="360"/>
                                          </p:val>
                                        </p:tav>
                                        <p:tav tm="100000">
                                          <p:val>
                                            <p:fltVal val="0"/>
                                          </p:val>
                                        </p:tav>
                                      </p:tavLst>
                                    </p:anim>
                                    <p:animEffect transition="in" filter="fade">
                                      <p:cBhvr>
                                        <p:cTn id="20" dur="500"/>
                                        <p:tgtEl>
                                          <p:spTgt spid="38"/>
                                        </p:tgtEl>
                                      </p:cBhvr>
                                    </p:animEffect>
                                  </p:childTnLst>
                                </p:cTn>
                              </p:par>
                            </p:childTnLst>
                          </p:cTn>
                        </p:par>
                        <p:par>
                          <p:cTn id="21" fill="hold">
                            <p:stCondLst>
                              <p:cond delay="1850"/>
                            </p:stCondLst>
                            <p:childTnLst>
                              <p:par>
                                <p:cTn id="22" presetID="2" presetClass="entr" presetSubtype="4" fill="hold" grpId="0" nodeType="afterEffect">
                                  <p:stCondLst>
                                    <p:cond delay="0"/>
                                  </p:stCondLst>
                                  <p:childTnLst>
                                    <p:set>
                                      <p:cBhvr>
                                        <p:cTn id="23" dur="1" fill="hold">
                                          <p:stCondLst>
                                            <p:cond delay="0"/>
                                          </p:stCondLst>
                                        </p:cTn>
                                        <p:tgtEl>
                                          <p:spTgt spid="39"/>
                                        </p:tgtEl>
                                        <p:attrNameLst>
                                          <p:attrName>style.visibility</p:attrName>
                                        </p:attrNameLst>
                                      </p:cBhvr>
                                      <p:to>
                                        <p:strVal val="visible"/>
                                      </p:to>
                                    </p:set>
                                    <p:anim calcmode="lin" valueType="num">
                                      <p:cBhvr additive="base">
                                        <p:cTn id="24" dur="500" fill="hold"/>
                                        <p:tgtEl>
                                          <p:spTgt spid="39"/>
                                        </p:tgtEl>
                                        <p:attrNameLst>
                                          <p:attrName>ppt_x</p:attrName>
                                        </p:attrNameLst>
                                      </p:cBhvr>
                                      <p:tavLst>
                                        <p:tav tm="0">
                                          <p:val>
                                            <p:strVal val="#ppt_x"/>
                                          </p:val>
                                        </p:tav>
                                        <p:tav tm="100000">
                                          <p:val>
                                            <p:strVal val="#ppt_x"/>
                                          </p:val>
                                        </p:tav>
                                      </p:tavLst>
                                    </p:anim>
                                    <p:anim calcmode="lin" valueType="num">
                                      <p:cBhvr additive="base">
                                        <p:cTn id="25" dur="500" fill="hold"/>
                                        <p:tgtEl>
                                          <p:spTgt spid="39"/>
                                        </p:tgtEl>
                                        <p:attrNameLst>
                                          <p:attrName>ppt_y</p:attrName>
                                        </p:attrNameLst>
                                      </p:cBhvr>
                                      <p:tavLst>
                                        <p:tav tm="0">
                                          <p:val>
                                            <p:strVal val="1+#ppt_h/2"/>
                                          </p:val>
                                        </p:tav>
                                        <p:tav tm="100000">
                                          <p:val>
                                            <p:strVal val="#ppt_y"/>
                                          </p:val>
                                        </p:tav>
                                      </p:tavLst>
                                    </p:anim>
                                  </p:childTnLst>
                                </p:cTn>
                              </p:par>
                              <p:par>
                                <p:cTn id="26" presetID="53" presetClass="entr" presetSubtype="16" fill="hold" grpId="0" nodeType="withEffect">
                                  <p:stCondLst>
                                    <p:cond delay="500"/>
                                  </p:stCondLst>
                                  <p:childTnLst>
                                    <p:set>
                                      <p:cBhvr>
                                        <p:cTn id="27" dur="1" fill="hold">
                                          <p:stCondLst>
                                            <p:cond delay="0"/>
                                          </p:stCondLst>
                                        </p:cTn>
                                        <p:tgtEl>
                                          <p:spTgt spid="40"/>
                                        </p:tgtEl>
                                        <p:attrNameLst>
                                          <p:attrName>style.visibility</p:attrName>
                                        </p:attrNameLst>
                                      </p:cBhvr>
                                      <p:to>
                                        <p:strVal val="visible"/>
                                      </p:to>
                                    </p:set>
                                    <p:anim calcmode="lin" valueType="num">
                                      <p:cBhvr>
                                        <p:cTn id="28" dur="500" fill="hold"/>
                                        <p:tgtEl>
                                          <p:spTgt spid="40"/>
                                        </p:tgtEl>
                                        <p:attrNameLst>
                                          <p:attrName>ppt_w</p:attrName>
                                        </p:attrNameLst>
                                      </p:cBhvr>
                                      <p:tavLst>
                                        <p:tav tm="0">
                                          <p:val>
                                            <p:fltVal val="0"/>
                                          </p:val>
                                        </p:tav>
                                        <p:tav tm="100000">
                                          <p:val>
                                            <p:strVal val="#ppt_w"/>
                                          </p:val>
                                        </p:tav>
                                      </p:tavLst>
                                    </p:anim>
                                    <p:anim calcmode="lin" valueType="num">
                                      <p:cBhvr>
                                        <p:cTn id="29" dur="500" fill="hold"/>
                                        <p:tgtEl>
                                          <p:spTgt spid="40"/>
                                        </p:tgtEl>
                                        <p:attrNameLst>
                                          <p:attrName>ppt_h</p:attrName>
                                        </p:attrNameLst>
                                      </p:cBhvr>
                                      <p:tavLst>
                                        <p:tav tm="0">
                                          <p:val>
                                            <p:fltVal val="0"/>
                                          </p:val>
                                        </p:tav>
                                        <p:tav tm="100000">
                                          <p:val>
                                            <p:strVal val="#ppt_h"/>
                                          </p:val>
                                        </p:tav>
                                      </p:tavLst>
                                    </p:anim>
                                    <p:animEffect transition="in" filter="fade">
                                      <p:cBhvr>
                                        <p:cTn id="30" dur="500"/>
                                        <p:tgtEl>
                                          <p:spTgt spid="40"/>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41"/>
                                        </p:tgtEl>
                                        <p:attrNameLst>
                                          <p:attrName>style.visibility</p:attrName>
                                        </p:attrNameLst>
                                      </p:cBhvr>
                                      <p:to>
                                        <p:strVal val="visible"/>
                                      </p:to>
                                    </p:set>
                                    <p:anim calcmode="lin" valueType="num">
                                      <p:cBhvr>
                                        <p:cTn id="33" dur="500" fill="hold"/>
                                        <p:tgtEl>
                                          <p:spTgt spid="41"/>
                                        </p:tgtEl>
                                        <p:attrNameLst>
                                          <p:attrName>ppt_w</p:attrName>
                                        </p:attrNameLst>
                                      </p:cBhvr>
                                      <p:tavLst>
                                        <p:tav tm="0">
                                          <p:val>
                                            <p:fltVal val="0"/>
                                          </p:val>
                                        </p:tav>
                                        <p:tav tm="100000">
                                          <p:val>
                                            <p:strVal val="#ppt_w"/>
                                          </p:val>
                                        </p:tav>
                                      </p:tavLst>
                                    </p:anim>
                                    <p:anim calcmode="lin" valueType="num">
                                      <p:cBhvr>
                                        <p:cTn id="34" dur="500" fill="hold"/>
                                        <p:tgtEl>
                                          <p:spTgt spid="41"/>
                                        </p:tgtEl>
                                        <p:attrNameLst>
                                          <p:attrName>ppt_h</p:attrName>
                                        </p:attrNameLst>
                                      </p:cBhvr>
                                      <p:tavLst>
                                        <p:tav tm="0">
                                          <p:val>
                                            <p:fltVal val="0"/>
                                          </p:val>
                                        </p:tav>
                                        <p:tav tm="100000">
                                          <p:val>
                                            <p:strVal val="#ppt_h"/>
                                          </p:val>
                                        </p:tav>
                                      </p:tavLst>
                                    </p:anim>
                                    <p:animEffect transition="in" filter="fade">
                                      <p:cBhvr>
                                        <p:cTn id="35" dur="500"/>
                                        <p:tgtEl>
                                          <p:spTgt spid="41"/>
                                        </p:tgtEl>
                                      </p:cBhvr>
                                    </p:animEffect>
                                  </p:childTnLst>
                                </p:cTn>
                              </p:par>
                              <p:par>
                                <p:cTn id="36" presetID="53" presetClass="entr" presetSubtype="16" fill="hold" grpId="0" nodeType="withEffect">
                                  <p:stCondLst>
                                    <p:cond delay="500"/>
                                  </p:stCondLst>
                                  <p:childTnLst>
                                    <p:set>
                                      <p:cBhvr>
                                        <p:cTn id="37" dur="1" fill="hold">
                                          <p:stCondLst>
                                            <p:cond delay="0"/>
                                          </p:stCondLst>
                                        </p:cTn>
                                        <p:tgtEl>
                                          <p:spTgt spid="42"/>
                                        </p:tgtEl>
                                        <p:attrNameLst>
                                          <p:attrName>style.visibility</p:attrName>
                                        </p:attrNameLst>
                                      </p:cBhvr>
                                      <p:to>
                                        <p:strVal val="visible"/>
                                      </p:to>
                                    </p:set>
                                    <p:anim calcmode="lin" valueType="num">
                                      <p:cBhvr>
                                        <p:cTn id="38" dur="500" fill="hold"/>
                                        <p:tgtEl>
                                          <p:spTgt spid="42"/>
                                        </p:tgtEl>
                                        <p:attrNameLst>
                                          <p:attrName>ppt_w</p:attrName>
                                        </p:attrNameLst>
                                      </p:cBhvr>
                                      <p:tavLst>
                                        <p:tav tm="0">
                                          <p:val>
                                            <p:fltVal val="0"/>
                                          </p:val>
                                        </p:tav>
                                        <p:tav tm="100000">
                                          <p:val>
                                            <p:strVal val="#ppt_w"/>
                                          </p:val>
                                        </p:tav>
                                      </p:tavLst>
                                    </p:anim>
                                    <p:anim calcmode="lin" valueType="num">
                                      <p:cBhvr>
                                        <p:cTn id="39" dur="500" fill="hold"/>
                                        <p:tgtEl>
                                          <p:spTgt spid="42"/>
                                        </p:tgtEl>
                                        <p:attrNameLst>
                                          <p:attrName>ppt_h</p:attrName>
                                        </p:attrNameLst>
                                      </p:cBhvr>
                                      <p:tavLst>
                                        <p:tav tm="0">
                                          <p:val>
                                            <p:fltVal val="0"/>
                                          </p:val>
                                        </p:tav>
                                        <p:tav tm="100000">
                                          <p:val>
                                            <p:strVal val="#ppt_h"/>
                                          </p:val>
                                        </p:tav>
                                      </p:tavLst>
                                    </p:anim>
                                    <p:animEffect transition="in" filter="fade">
                                      <p:cBhvr>
                                        <p:cTn id="40" dur="500"/>
                                        <p:tgtEl>
                                          <p:spTgt spid="42"/>
                                        </p:tgtEl>
                                      </p:cBhvr>
                                    </p:animEffect>
                                  </p:childTnLst>
                                </p:cTn>
                              </p:par>
                              <p:par>
                                <p:cTn id="41" presetID="53" presetClass="entr" presetSubtype="16" fill="hold" grpId="0" nodeType="withEffect">
                                  <p:stCondLst>
                                    <p:cond delay="500"/>
                                  </p:stCondLst>
                                  <p:childTnLst>
                                    <p:set>
                                      <p:cBhvr>
                                        <p:cTn id="42" dur="1" fill="hold">
                                          <p:stCondLst>
                                            <p:cond delay="0"/>
                                          </p:stCondLst>
                                        </p:cTn>
                                        <p:tgtEl>
                                          <p:spTgt spid="43"/>
                                        </p:tgtEl>
                                        <p:attrNameLst>
                                          <p:attrName>style.visibility</p:attrName>
                                        </p:attrNameLst>
                                      </p:cBhvr>
                                      <p:to>
                                        <p:strVal val="visible"/>
                                      </p:to>
                                    </p:set>
                                    <p:anim calcmode="lin" valueType="num">
                                      <p:cBhvr>
                                        <p:cTn id="43" dur="500" fill="hold"/>
                                        <p:tgtEl>
                                          <p:spTgt spid="43"/>
                                        </p:tgtEl>
                                        <p:attrNameLst>
                                          <p:attrName>ppt_w</p:attrName>
                                        </p:attrNameLst>
                                      </p:cBhvr>
                                      <p:tavLst>
                                        <p:tav tm="0">
                                          <p:val>
                                            <p:fltVal val="0"/>
                                          </p:val>
                                        </p:tav>
                                        <p:tav tm="100000">
                                          <p:val>
                                            <p:strVal val="#ppt_w"/>
                                          </p:val>
                                        </p:tav>
                                      </p:tavLst>
                                    </p:anim>
                                    <p:anim calcmode="lin" valueType="num">
                                      <p:cBhvr>
                                        <p:cTn id="44" dur="500" fill="hold"/>
                                        <p:tgtEl>
                                          <p:spTgt spid="43"/>
                                        </p:tgtEl>
                                        <p:attrNameLst>
                                          <p:attrName>ppt_h</p:attrName>
                                        </p:attrNameLst>
                                      </p:cBhvr>
                                      <p:tavLst>
                                        <p:tav tm="0">
                                          <p:val>
                                            <p:fltVal val="0"/>
                                          </p:val>
                                        </p:tav>
                                        <p:tav tm="100000">
                                          <p:val>
                                            <p:strVal val="#ppt_h"/>
                                          </p:val>
                                        </p:tav>
                                      </p:tavLst>
                                    </p:anim>
                                    <p:animEffect transition="in" filter="fade">
                                      <p:cBhvr>
                                        <p:cTn id="45" dur="500"/>
                                        <p:tgtEl>
                                          <p:spTgt spid="43"/>
                                        </p:tgtEl>
                                      </p:cBhvr>
                                    </p:animEffect>
                                  </p:childTnLst>
                                </p:cTn>
                              </p:par>
                              <p:par>
                                <p:cTn id="46" presetID="53" presetClass="entr" presetSubtype="16" fill="hold" grpId="0" nodeType="withEffect">
                                  <p:stCondLst>
                                    <p:cond delay="500"/>
                                  </p:stCondLst>
                                  <p:childTnLst>
                                    <p:set>
                                      <p:cBhvr>
                                        <p:cTn id="47" dur="1" fill="hold">
                                          <p:stCondLst>
                                            <p:cond delay="0"/>
                                          </p:stCondLst>
                                        </p:cTn>
                                        <p:tgtEl>
                                          <p:spTgt spid="44"/>
                                        </p:tgtEl>
                                        <p:attrNameLst>
                                          <p:attrName>style.visibility</p:attrName>
                                        </p:attrNameLst>
                                      </p:cBhvr>
                                      <p:to>
                                        <p:strVal val="visible"/>
                                      </p:to>
                                    </p:set>
                                    <p:anim calcmode="lin" valueType="num">
                                      <p:cBhvr>
                                        <p:cTn id="48" dur="500" fill="hold"/>
                                        <p:tgtEl>
                                          <p:spTgt spid="44"/>
                                        </p:tgtEl>
                                        <p:attrNameLst>
                                          <p:attrName>ppt_w</p:attrName>
                                        </p:attrNameLst>
                                      </p:cBhvr>
                                      <p:tavLst>
                                        <p:tav tm="0">
                                          <p:val>
                                            <p:fltVal val="0"/>
                                          </p:val>
                                        </p:tav>
                                        <p:tav tm="100000">
                                          <p:val>
                                            <p:strVal val="#ppt_w"/>
                                          </p:val>
                                        </p:tav>
                                      </p:tavLst>
                                    </p:anim>
                                    <p:anim calcmode="lin" valueType="num">
                                      <p:cBhvr>
                                        <p:cTn id="49" dur="500" fill="hold"/>
                                        <p:tgtEl>
                                          <p:spTgt spid="44"/>
                                        </p:tgtEl>
                                        <p:attrNameLst>
                                          <p:attrName>ppt_h</p:attrName>
                                        </p:attrNameLst>
                                      </p:cBhvr>
                                      <p:tavLst>
                                        <p:tav tm="0">
                                          <p:val>
                                            <p:fltVal val="0"/>
                                          </p:val>
                                        </p:tav>
                                        <p:tav tm="100000">
                                          <p:val>
                                            <p:strVal val="#ppt_h"/>
                                          </p:val>
                                        </p:tav>
                                      </p:tavLst>
                                    </p:anim>
                                    <p:animEffect transition="in" filter="fade">
                                      <p:cBhvr>
                                        <p:cTn id="50" dur="500"/>
                                        <p:tgtEl>
                                          <p:spTgt spid="44"/>
                                        </p:tgtEl>
                                      </p:cBhvr>
                                    </p:animEffect>
                                  </p:childTnLst>
                                </p:cTn>
                              </p:par>
                              <p:par>
                                <p:cTn id="51" presetID="53" presetClass="entr" presetSubtype="16" fill="hold" grpId="0" nodeType="withEffect">
                                  <p:stCondLst>
                                    <p:cond delay="500"/>
                                  </p:stCondLst>
                                  <p:childTnLst>
                                    <p:set>
                                      <p:cBhvr>
                                        <p:cTn id="52" dur="1" fill="hold">
                                          <p:stCondLst>
                                            <p:cond delay="0"/>
                                          </p:stCondLst>
                                        </p:cTn>
                                        <p:tgtEl>
                                          <p:spTgt spid="45"/>
                                        </p:tgtEl>
                                        <p:attrNameLst>
                                          <p:attrName>style.visibility</p:attrName>
                                        </p:attrNameLst>
                                      </p:cBhvr>
                                      <p:to>
                                        <p:strVal val="visible"/>
                                      </p:to>
                                    </p:set>
                                    <p:anim calcmode="lin" valueType="num">
                                      <p:cBhvr>
                                        <p:cTn id="53" dur="500" fill="hold"/>
                                        <p:tgtEl>
                                          <p:spTgt spid="45"/>
                                        </p:tgtEl>
                                        <p:attrNameLst>
                                          <p:attrName>ppt_w</p:attrName>
                                        </p:attrNameLst>
                                      </p:cBhvr>
                                      <p:tavLst>
                                        <p:tav tm="0">
                                          <p:val>
                                            <p:fltVal val="0"/>
                                          </p:val>
                                        </p:tav>
                                        <p:tav tm="100000">
                                          <p:val>
                                            <p:strVal val="#ppt_w"/>
                                          </p:val>
                                        </p:tav>
                                      </p:tavLst>
                                    </p:anim>
                                    <p:anim calcmode="lin" valueType="num">
                                      <p:cBhvr>
                                        <p:cTn id="54" dur="500" fill="hold"/>
                                        <p:tgtEl>
                                          <p:spTgt spid="45"/>
                                        </p:tgtEl>
                                        <p:attrNameLst>
                                          <p:attrName>ppt_h</p:attrName>
                                        </p:attrNameLst>
                                      </p:cBhvr>
                                      <p:tavLst>
                                        <p:tav tm="0">
                                          <p:val>
                                            <p:fltVal val="0"/>
                                          </p:val>
                                        </p:tav>
                                        <p:tav tm="100000">
                                          <p:val>
                                            <p:strVal val="#ppt_h"/>
                                          </p:val>
                                        </p:tav>
                                      </p:tavLst>
                                    </p:anim>
                                    <p:animEffect transition="in" filter="fade">
                                      <p:cBhvr>
                                        <p:cTn id="55" dur="500"/>
                                        <p:tgtEl>
                                          <p:spTgt spid="45"/>
                                        </p:tgtEl>
                                      </p:cBhvr>
                                    </p:animEffect>
                                  </p:childTnLst>
                                </p:cTn>
                              </p:par>
                              <p:par>
                                <p:cTn id="56" presetID="53" presetClass="entr" presetSubtype="16" fill="hold" grpId="0" nodeType="withEffect">
                                  <p:stCondLst>
                                    <p:cond delay="500"/>
                                  </p:stCondLst>
                                  <p:childTnLst>
                                    <p:set>
                                      <p:cBhvr>
                                        <p:cTn id="57" dur="1" fill="hold">
                                          <p:stCondLst>
                                            <p:cond delay="0"/>
                                          </p:stCondLst>
                                        </p:cTn>
                                        <p:tgtEl>
                                          <p:spTgt spid="46"/>
                                        </p:tgtEl>
                                        <p:attrNameLst>
                                          <p:attrName>style.visibility</p:attrName>
                                        </p:attrNameLst>
                                      </p:cBhvr>
                                      <p:to>
                                        <p:strVal val="visible"/>
                                      </p:to>
                                    </p:set>
                                    <p:anim calcmode="lin" valueType="num">
                                      <p:cBhvr>
                                        <p:cTn id="58" dur="500" fill="hold"/>
                                        <p:tgtEl>
                                          <p:spTgt spid="46"/>
                                        </p:tgtEl>
                                        <p:attrNameLst>
                                          <p:attrName>ppt_w</p:attrName>
                                        </p:attrNameLst>
                                      </p:cBhvr>
                                      <p:tavLst>
                                        <p:tav tm="0">
                                          <p:val>
                                            <p:fltVal val="0"/>
                                          </p:val>
                                        </p:tav>
                                        <p:tav tm="100000">
                                          <p:val>
                                            <p:strVal val="#ppt_w"/>
                                          </p:val>
                                        </p:tav>
                                      </p:tavLst>
                                    </p:anim>
                                    <p:anim calcmode="lin" valueType="num">
                                      <p:cBhvr>
                                        <p:cTn id="59" dur="500" fill="hold"/>
                                        <p:tgtEl>
                                          <p:spTgt spid="46"/>
                                        </p:tgtEl>
                                        <p:attrNameLst>
                                          <p:attrName>ppt_h</p:attrName>
                                        </p:attrNameLst>
                                      </p:cBhvr>
                                      <p:tavLst>
                                        <p:tav tm="0">
                                          <p:val>
                                            <p:fltVal val="0"/>
                                          </p:val>
                                        </p:tav>
                                        <p:tav tm="100000">
                                          <p:val>
                                            <p:strVal val="#ppt_h"/>
                                          </p:val>
                                        </p:tav>
                                      </p:tavLst>
                                    </p:anim>
                                    <p:animEffect transition="in" filter="fade">
                                      <p:cBhvr>
                                        <p:cTn id="60" dur="500"/>
                                        <p:tgtEl>
                                          <p:spTgt spid="46"/>
                                        </p:tgtEl>
                                      </p:cBhvr>
                                    </p:animEffect>
                                  </p:childTnLst>
                                </p:cTn>
                              </p:par>
                              <p:par>
                                <p:cTn id="61" presetID="22" presetClass="entr" presetSubtype="4" fill="hold" nodeType="withEffect">
                                  <p:stCondLst>
                                    <p:cond delay="1000"/>
                                  </p:stCondLst>
                                  <p:childTnLst>
                                    <p:set>
                                      <p:cBhvr>
                                        <p:cTn id="62" dur="1" fill="hold">
                                          <p:stCondLst>
                                            <p:cond delay="0"/>
                                          </p:stCondLst>
                                        </p:cTn>
                                        <p:tgtEl>
                                          <p:spTgt spid="47"/>
                                        </p:tgtEl>
                                        <p:attrNameLst>
                                          <p:attrName>style.visibility</p:attrName>
                                        </p:attrNameLst>
                                      </p:cBhvr>
                                      <p:to>
                                        <p:strVal val="visible"/>
                                      </p:to>
                                    </p:set>
                                    <p:animEffect transition="in" filter="wipe(down)">
                                      <p:cBhvr>
                                        <p:cTn id="63" dur="500"/>
                                        <p:tgtEl>
                                          <p:spTgt spid="47"/>
                                        </p:tgtEl>
                                      </p:cBhvr>
                                    </p:animEffect>
                                  </p:childTnLst>
                                </p:cTn>
                              </p:par>
                              <p:par>
                                <p:cTn id="64" presetID="22" presetClass="entr" presetSubtype="4" fill="hold" nodeType="withEffect">
                                  <p:stCondLst>
                                    <p:cond delay="1000"/>
                                  </p:stCondLst>
                                  <p:childTnLst>
                                    <p:set>
                                      <p:cBhvr>
                                        <p:cTn id="65" dur="1" fill="hold">
                                          <p:stCondLst>
                                            <p:cond delay="0"/>
                                          </p:stCondLst>
                                        </p:cTn>
                                        <p:tgtEl>
                                          <p:spTgt spid="48"/>
                                        </p:tgtEl>
                                        <p:attrNameLst>
                                          <p:attrName>style.visibility</p:attrName>
                                        </p:attrNameLst>
                                      </p:cBhvr>
                                      <p:to>
                                        <p:strVal val="visible"/>
                                      </p:to>
                                    </p:set>
                                    <p:animEffect transition="in" filter="wipe(down)">
                                      <p:cBhvr>
                                        <p:cTn id="66" dur="500"/>
                                        <p:tgtEl>
                                          <p:spTgt spid="48"/>
                                        </p:tgtEl>
                                      </p:cBhvr>
                                    </p:animEffect>
                                  </p:childTnLst>
                                </p:cTn>
                              </p:par>
                              <p:par>
                                <p:cTn id="67" presetID="22" presetClass="entr" presetSubtype="4" fill="hold" nodeType="withEffect">
                                  <p:stCondLst>
                                    <p:cond delay="1000"/>
                                  </p:stCondLst>
                                  <p:childTnLst>
                                    <p:set>
                                      <p:cBhvr>
                                        <p:cTn id="68" dur="1" fill="hold">
                                          <p:stCondLst>
                                            <p:cond delay="0"/>
                                          </p:stCondLst>
                                        </p:cTn>
                                        <p:tgtEl>
                                          <p:spTgt spid="49"/>
                                        </p:tgtEl>
                                        <p:attrNameLst>
                                          <p:attrName>style.visibility</p:attrName>
                                        </p:attrNameLst>
                                      </p:cBhvr>
                                      <p:to>
                                        <p:strVal val="visible"/>
                                      </p:to>
                                    </p:set>
                                    <p:animEffect transition="in" filter="wipe(down)">
                                      <p:cBhvr>
                                        <p:cTn id="69" dur="500"/>
                                        <p:tgtEl>
                                          <p:spTgt spid="49"/>
                                        </p:tgtEl>
                                      </p:cBhvr>
                                    </p:animEffect>
                                  </p:childTnLst>
                                </p:cTn>
                              </p:par>
                              <p:par>
                                <p:cTn id="70" presetID="22" presetClass="entr" presetSubtype="4" fill="hold" nodeType="withEffect">
                                  <p:stCondLst>
                                    <p:cond delay="1000"/>
                                  </p:stCondLst>
                                  <p:childTnLst>
                                    <p:set>
                                      <p:cBhvr>
                                        <p:cTn id="71" dur="1" fill="hold">
                                          <p:stCondLst>
                                            <p:cond delay="0"/>
                                          </p:stCondLst>
                                        </p:cTn>
                                        <p:tgtEl>
                                          <p:spTgt spid="50"/>
                                        </p:tgtEl>
                                        <p:attrNameLst>
                                          <p:attrName>style.visibility</p:attrName>
                                        </p:attrNameLst>
                                      </p:cBhvr>
                                      <p:to>
                                        <p:strVal val="visible"/>
                                      </p:to>
                                    </p:set>
                                    <p:animEffect transition="in" filter="wipe(down)">
                                      <p:cBhvr>
                                        <p:cTn id="72" dur="500"/>
                                        <p:tgtEl>
                                          <p:spTgt spid="50"/>
                                        </p:tgtEl>
                                      </p:cBhvr>
                                    </p:animEffect>
                                  </p:childTnLst>
                                </p:cTn>
                              </p:par>
                              <p:par>
                                <p:cTn id="73" presetID="22" presetClass="entr" presetSubtype="4" fill="hold" nodeType="withEffect">
                                  <p:stCondLst>
                                    <p:cond delay="1000"/>
                                  </p:stCondLst>
                                  <p:childTnLst>
                                    <p:set>
                                      <p:cBhvr>
                                        <p:cTn id="74" dur="1" fill="hold">
                                          <p:stCondLst>
                                            <p:cond delay="0"/>
                                          </p:stCondLst>
                                        </p:cTn>
                                        <p:tgtEl>
                                          <p:spTgt spid="51"/>
                                        </p:tgtEl>
                                        <p:attrNameLst>
                                          <p:attrName>style.visibility</p:attrName>
                                        </p:attrNameLst>
                                      </p:cBhvr>
                                      <p:to>
                                        <p:strVal val="visible"/>
                                      </p:to>
                                    </p:set>
                                    <p:animEffect transition="in" filter="wipe(down)">
                                      <p:cBhvr>
                                        <p:cTn id="75" dur="500"/>
                                        <p:tgtEl>
                                          <p:spTgt spid="51"/>
                                        </p:tgtEl>
                                      </p:cBhvr>
                                    </p:animEffect>
                                  </p:childTnLst>
                                </p:cTn>
                              </p:par>
                              <p:par>
                                <p:cTn id="76" presetID="22" presetClass="entr" presetSubtype="4" fill="hold" nodeType="withEffect">
                                  <p:stCondLst>
                                    <p:cond delay="1000"/>
                                  </p:stCondLst>
                                  <p:childTnLst>
                                    <p:set>
                                      <p:cBhvr>
                                        <p:cTn id="77" dur="1" fill="hold">
                                          <p:stCondLst>
                                            <p:cond delay="0"/>
                                          </p:stCondLst>
                                        </p:cTn>
                                        <p:tgtEl>
                                          <p:spTgt spid="52"/>
                                        </p:tgtEl>
                                        <p:attrNameLst>
                                          <p:attrName>style.visibility</p:attrName>
                                        </p:attrNameLst>
                                      </p:cBhvr>
                                      <p:to>
                                        <p:strVal val="visible"/>
                                      </p:to>
                                    </p:set>
                                    <p:animEffect transition="in" filter="wipe(down)">
                                      <p:cBhvr>
                                        <p:cTn id="78" dur="500"/>
                                        <p:tgtEl>
                                          <p:spTgt spid="52"/>
                                        </p:tgtEl>
                                      </p:cBhvr>
                                    </p:animEffect>
                                  </p:childTnLst>
                                </p:cTn>
                              </p:par>
                              <p:par>
                                <p:cTn id="79" presetID="53" presetClass="entr" presetSubtype="16" fill="hold" grpId="0" nodeType="withEffect">
                                  <p:stCondLst>
                                    <p:cond delay="1500"/>
                                  </p:stCondLst>
                                  <p:childTnLst>
                                    <p:set>
                                      <p:cBhvr>
                                        <p:cTn id="80" dur="1" fill="hold">
                                          <p:stCondLst>
                                            <p:cond delay="0"/>
                                          </p:stCondLst>
                                        </p:cTn>
                                        <p:tgtEl>
                                          <p:spTgt spid="66"/>
                                        </p:tgtEl>
                                        <p:attrNameLst>
                                          <p:attrName>style.visibility</p:attrName>
                                        </p:attrNameLst>
                                      </p:cBhvr>
                                      <p:to>
                                        <p:strVal val="visible"/>
                                      </p:to>
                                    </p:set>
                                    <p:anim calcmode="lin" valueType="num">
                                      <p:cBhvr>
                                        <p:cTn id="81" dur="500" fill="hold"/>
                                        <p:tgtEl>
                                          <p:spTgt spid="66"/>
                                        </p:tgtEl>
                                        <p:attrNameLst>
                                          <p:attrName>ppt_w</p:attrName>
                                        </p:attrNameLst>
                                      </p:cBhvr>
                                      <p:tavLst>
                                        <p:tav tm="0">
                                          <p:val>
                                            <p:fltVal val="0"/>
                                          </p:val>
                                        </p:tav>
                                        <p:tav tm="100000">
                                          <p:val>
                                            <p:strVal val="#ppt_w"/>
                                          </p:val>
                                        </p:tav>
                                      </p:tavLst>
                                    </p:anim>
                                    <p:anim calcmode="lin" valueType="num">
                                      <p:cBhvr>
                                        <p:cTn id="82" dur="500" fill="hold"/>
                                        <p:tgtEl>
                                          <p:spTgt spid="66"/>
                                        </p:tgtEl>
                                        <p:attrNameLst>
                                          <p:attrName>ppt_h</p:attrName>
                                        </p:attrNameLst>
                                      </p:cBhvr>
                                      <p:tavLst>
                                        <p:tav tm="0">
                                          <p:val>
                                            <p:fltVal val="0"/>
                                          </p:val>
                                        </p:tav>
                                        <p:tav tm="100000">
                                          <p:val>
                                            <p:strVal val="#ppt_h"/>
                                          </p:val>
                                        </p:tav>
                                      </p:tavLst>
                                    </p:anim>
                                    <p:animEffect transition="in" filter="fade">
                                      <p:cBhvr>
                                        <p:cTn id="83" dur="500"/>
                                        <p:tgtEl>
                                          <p:spTgt spid="66"/>
                                        </p:tgtEl>
                                      </p:cBhvr>
                                    </p:animEffect>
                                  </p:childTnLst>
                                </p:cTn>
                              </p:par>
                              <p:par>
                                <p:cTn id="84" presetID="53" presetClass="entr" presetSubtype="16" fill="hold" grpId="0" nodeType="withEffect">
                                  <p:stCondLst>
                                    <p:cond delay="1500"/>
                                  </p:stCondLst>
                                  <p:childTnLst>
                                    <p:set>
                                      <p:cBhvr>
                                        <p:cTn id="85" dur="1" fill="hold">
                                          <p:stCondLst>
                                            <p:cond delay="0"/>
                                          </p:stCondLst>
                                        </p:cTn>
                                        <p:tgtEl>
                                          <p:spTgt spid="60"/>
                                        </p:tgtEl>
                                        <p:attrNameLst>
                                          <p:attrName>style.visibility</p:attrName>
                                        </p:attrNameLst>
                                      </p:cBhvr>
                                      <p:to>
                                        <p:strVal val="visible"/>
                                      </p:to>
                                    </p:set>
                                    <p:anim calcmode="lin" valueType="num">
                                      <p:cBhvr>
                                        <p:cTn id="86" dur="500" fill="hold"/>
                                        <p:tgtEl>
                                          <p:spTgt spid="60"/>
                                        </p:tgtEl>
                                        <p:attrNameLst>
                                          <p:attrName>ppt_w</p:attrName>
                                        </p:attrNameLst>
                                      </p:cBhvr>
                                      <p:tavLst>
                                        <p:tav tm="0">
                                          <p:val>
                                            <p:fltVal val="0"/>
                                          </p:val>
                                        </p:tav>
                                        <p:tav tm="100000">
                                          <p:val>
                                            <p:strVal val="#ppt_w"/>
                                          </p:val>
                                        </p:tav>
                                      </p:tavLst>
                                    </p:anim>
                                    <p:anim calcmode="lin" valueType="num">
                                      <p:cBhvr>
                                        <p:cTn id="87" dur="500" fill="hold"/>
                                        <p:tgtEl>
                                          <p:spTgt spid="60"/>
                                        </p:tgtEl>
                                        <p:attrNameLst>
                                          <p:attrName>ppt_h</p:attrName>
                                        </p:attrNameLst>
                                      </p:cBhvr>
                                      <p:tavLst>
                                        <p:tav tm="0">
                                          <p:val>
                                            <p:fltVal val="0"/>
                                          </p:val>
                                        </p:tav>
                                        <p:tav tm="100000">
                                          <p:val>
                                            <p:strVal val="#ppt_h"/>
                                          </p:val>
                                        </p:tav>
                                      </p:tavLst>
                                    </p:anim>
                                    <p:animEffect transition="in" filter="fade">
                                      <p:cBhvr>
                                        <p:cTn id="88" dur="500"/>
                                        <p:tgtEl>
                                          <p:spTgt spid="60"/>
                                        </p:tgtEl>
                                      </p:cBhvr>
                                    </p:animEffect>
                                  </p:childTnLst>
                                </p:cTn>
                              </p:par>
                              <p:par>
                                <p:cTn id="89" presetID="53" presetClass="entr" presetSubtype="16" fill="hold" grpId="0" nodeType="withEffect">
                                  <p:stCondLst>
                                    <p:cond delay="1500"/>
                                  </p:stCondLst>
                                  <p:childTnLst>
                                    <p:set>
                                      <p:cBhvr>
                                        <p:cTn id="90" dur="1" fill="hold">
                                          <p:stCondLst>
                                            <p:cond delay="0"/>
                                          </p:stCondLst>
                                        </p:cTn>
                                        <p:tgtEl>
                                          <p:spTgt spid="61"/>
                                        </p:tgtEl>
                                        <p:attrNameLst>
                                          <p:attrName>style.visibility</p:attrName>
                                        </p:attrNameLst>
                                      </p:cBhvr>
                                      <p:to>
                                        <p:strVal val="visible"/>
                                      </p:to>
                                    </p:set>
                                    <p:anim calcmode="lin" valueType="num">
                                      <p:cBhvr>
                                        <p:cTn id="91" dur="500" fill="hold"/>
                                        <p:tgtEl>
                                          <p:spTgt spid="61"/>
                                        </p:tgtEl>
                                        <p:attrNameLst>
                                          <p:attrName>ppt_w</p:attrName>
                                        </p:attrNameLst>
                                      </p:cBhvr>
                                      <p:tavLst>
                                        <p:tav tm="0">
                                          <p:val>
                                            <p:fltVal val="0"/>
                                          </p:val>
                                        </p:tav>
                                        <p:tav tm="100000">
                                          <p:val>
                                            <p:strVal val="#ppt_w"/>
                                          </p:val>
                                        </p:tav>
                                      </p:tavLst>
                                    </p:anim>
                                    <p:anim calcmode="lin" valueType="num">
                                      <p:cBhvr>
                                        <p:cTn id="92" dur="500" fill="hold"/>
                                        <p:tgtEl>
                                          <p:spTgt spid="61"/>
                                        </p:tgtEl>
                                        <p:attrNameLst>
                                          <p:attrName>ppt_h</p:attrName>
                                        </p:attrNameLst>
                                      </p:cBhvr>
                                      <p:tavLst>
                                        <p:tav tm="0">
                                          <p:val>
                                            <p:fltVal val="0"/>
                                          </p:val>
                                        </p:tav>
                                        <p:tav tm="100000">
                                          <p:val>
                                            <p:strVal val="#ppt_h"/>
                                          </p:val>
                                        </p:tav>
                                      </p:tavLst>
                                    </p:anim>
                                    <p:animEffect transition="in" filter="fade">
                                      <p:cBhvr>
                                        <p:cTn id="93" dur="500"/>
                                        <p:tgtEl>
                                          <p:spTgt spid="61"/>
                                        </p:tgtEl>
                                      </p:cBhvr>
                                    </p:animEffect>
                                  </p:childTnLst>
                                </p:cTn>
                              </p:par>
                              <p:par>
                                <p:cTn id="94" presetID="53" presetClass="entr" presetSubtype="16" fill="hold" grpId="0" nodeType="withEffect">
                                  <p:stCondLst>
                                    <p:cond delay="1500"/>
                                  </p:stCondLst>
                                  <p:childTnLst>
                                    <p:set>
                                      <p:cBhvr>
                                        <p:cTn id="95" dur="1" fill="hold">
                                          <p:stCondLst>
                                            <p:cond delay="0"/>
                                          </p:stCondLst>
                                        </p:cTn>
                                        <p:tgtEl>
                                          <p:spTgt spid="62"/>
                                        </p:tgtEl>
                                        <p:attrNameLst>
                                          <p:attrName>style.visibility</p:attrName>
                                        </p:attrNameLst>
                                      </p:cBhvr>
                                      <p:to>
                                        <p:strVal val="visible"/>
                                      </p:to>
                                    </p:set>
                                    <p:anim calcmode="lin" valueType="num">
                                      <p:cBhvr>
                                        <p:cTn id="96" dur="500" fill="hold"/>
                                        <p:tgtEl>
                                          <p:spTgt spid="62"/>
                                        </p:tgtEl>
                                        <p:attrNameLst>
                                          <p:attrName>ppt_w</p:attrName>
                                        </p:attrNameLst>
                                      </p:cBhvr>
                                      <p:tavLst>
                                        <p:tav tm="0">
                                          <p:val>
                                            <p:fltVal val="0"/>
                                          </p:val>
                                        </p:tav>
                                        <p:tav tm="100000">
                                          <p:val>
                                            <p:strVal val="#ppt_w"/>
                                          </p:val>
                                        </p:tav>
                                      </p:tavLst>
                                    </p:anim>
                                    <p:anim calcmode="lin" valueType="num">
                                      <p:cBhvr>
                                        <p:cTn id="97" dur="500" fill="hold"/>
                                        <p:tgtEl>
                                          <p:spTgt spid="62"/>
                                        </p:tgtEl>
                                        <p:attrNameLst>
                                          <p:attrName>ppt_h</p:attrName>
                                        </p:attrNameLst>
                                      </p:cBhvr>
                                      <p:tavLst>
                                        <p:tav tm="0">
                                          <p:val>
                                            <p:fltVal val="0"/>
                                          </p:val>
                                        </p:tav>
                                        <p:tav tm="100000">
                                          <p:val>
                                            <p:strVal val="#ppt_h"/>
                                          </p:val>
                                        </p:tav>
                                      </p:tavLst>
                                    </p:anim>
                                    <p:animEffect transition="in" filter="fade">
                                      <p:cBhvr>
                                        <p:cTn id="98" dur="500"/>
                                        <p:tgtEl>
                                          <p:spTgt spid="62"/>
                                        </p:tgtEl>
                                      </p:cBhvr>
                                    </p:animEffect>
                                  </p:childTnLst>
                                </p:cTn>
                              </p:par>
                              <p:par>
                                <p:cTn id="99" presetID="53" presetClass="entr" presetSubtype="16" fill="hold" grpId="0" nodeType="withEffect">
                                  <p:stCondLst>
                                    <p:cond delay="1500"/>
                                  </p:stCondLst>
                                  <p:childTnLst>
                                    <p:set>
                                      <p:cBhvr>
                                        <p:cTn id="100" dur="1" fill="hold">
                                          <p:stCondLst>
                                            <p:cond delay="0"/>
                                          </p:stCondLst>
                                        </p:cTn>
                                        <p:tgtEl>
                                          <p:spTgt spid="63"/>
                                        </p:tgtEl>
                                        <p:attrNameLst>
                                          <p:attrName>style.visibility</p:attrName>
                                        </p:attrNameLst>
                                      </p:cBhvr>
                                      <p:to>
                                        <p:strVal val="visible"/>
                                      </p:to>
                                    </p:set>
                                    <p:anim calcmode="lin" valueType="num">
                                      <p:cBhvr>
                                        <p:cTn id="101" dur="500" fill="hold"/>
                                        <p:tgtEl>
                                          <p:spTgt spid="63"/>
                                        </p:tgtEl>
                                        <p:attrNameLst>
                                          <p:attrName>ppt_w</p:attrName>
                                        </p:attrNameLst>
                                      </p:cBhvr>
                                      <p:tavLst>
                                        <p:tav tm="0">
                                          <p:val>
                                            <p:fltVal val="0"/>
                                          </p:val>
                                        </p:tav>
                                        <p:tav tm="100000">
                                          <p:val>
                                            <p:strVal val="#ppt_w"/>
                                          </p:val>
                                        </p:tav>
                                      </p:tavLst>
                                    </p:anim>
                                    <p:anim calcmode="lin" valueType="num">
                                      <p:cBhvr>
                                        <p:cTn id="102" dur="500" fill="hold"/>
                                        <p:tgtEl>
                                          <p:spTgt spid="63"/>
                                        </p:tgtEl>
                                        <p:attrNameLst>
                                          <p:attrName>ppt_h</p:attrName>
                                        </p:attrNameLst>
                                      </p:cBhvr>
                                      <p:tavLst>
                                        <p:tav tm="0">
                                          <p:val>
                                            <p:fltVal val="0"/>
                                          </p:val>
                                        </p:tav>
                                        <p:tav tm="100000">
                                          <p:val>
                                            <p:strVal val="#ppt_h"/>
                                          </p:val>
                                        </p:tav>
                                      </p:tavLst>
                                    </p:anim>
                                    <p:animEffect transition="in" filter="fade">
                                      <p:cBhvr>
                                        <p:cTn id="103" dur="500"/>
                                        <p:tgtEl>
                                          <p:spTgt spid="63"/>
                                        </p:tgtEl>
                                      </p:cBhvr>
                                    </p:animEffect>
                                  </p:childTnLst>
                                </p:cTn>
                              </p:par>
                              <p:par>
                                <p:cTn id="104" presetID="53" presetClass="entr" presetSubtype="16" fill="hold" grpId="0" nodeType="withEffect">
                                  <p:stCondLst>
                                    <p:cond delay="1500"/>
                                  </p:stCondLst>
                                  <p:childTnLst>
                                    <p:set>
                                      <p:cBhvr>
                                        <p:cTn id="105" dur="1" fill="hold">
                                          <p:stCondLst>
                                            <p:cond delay="0"/>
                                          </p:stCondLst>
                                        </p:cTn>
                                        <p:tgtEl>
                                          <p:spTgt spid="64"/>
                                        </p:tgtEl>
                                        <p:attrNameLst>
                                          <p:attrName>style.visibility</p:attrName>
                                        </p:attrNameLst>
                                      </p:cBhvr>
                                      <p:to>
                                        <p:strVal val="visible"/>
                                      </p:to>
                                    </p:set>
                                    <p:anim calcmode="lin" valueType="num">
                                      <p:cBhvr>
                                        <p:cTn id="106" dur="500" fill="hold"/>
                                        <p:tgtEl>
                                          <p:spTgt spid="64"/>
                                        </p:tgtEl>
                                        <p:attrNameLst>
                                          <p:attrName>ppt_w</p:attrName>
                                        </p:attrNameLst>
                                      </p:cBhvr>
                                      <p:tavLst>
                                        <p:tav tm="0">
                                          <p:val>
                                            <p:fltVal val="0"/>
                                          </p:val>
                                        </p:tav>
                                        <p:tav tm="100000">
                                          <p:val>
                                            <p:strVal val="#ppt_w"/>
                                          </p:val>
                                        </p:tav>
                                      </p:tavLst>
                                    </p:anim>
                                    <p:anim calcmode="lin" valueType="num">
                                      <p:cBhvr>
                                        <p:cTn id="107" dur="500" fill="hold"/>
                                        <p:tgtEl>
                                          <p:spTgt spid="64"/>
                                        </p:tgtEl>
                                        <p:attrNameLst>
                                          <p:attrName>ppt_h</p:attrName>
                                        </p:attrNameLst>
                                      </p:cBhvr>
                                      <p:tavLst>
                                        <p:tav tm="0">
                                          <p:val>
                                            <p:fltVal val="0"/>
                                          </p:val>
                                        </p:tav>
                                        <p:tav tm="100000">
                                          <p:val>
                                            <p:strVal val="#ppt_h"/>
                                          </p:val>
                                        </p:tav>
                                      </p:tavLst>
                                    </p:anim>
                                    <p:animEffect transition="in" filter="fade">
                                      <p:cBhvr>
                                        <p:cTn id="108" dur="500"/>
                                        <p:tgtEl>
                                          <p:spTgt spid="64"/>
                                        </p:tgtEl>
                                      </p:cBhvr>
                                    </p:animEffect>
                                  </p:childTnLst>
                                </p:cTn>
                              </p:par>
                              <p:par>
                                <p:cTn id="109" presetID="53" presetClass="entr" presetSubtype="16" fill="hold" grpId="0" nodeType="withEffect">
                                  <p:stCondLst>
                                    <p:cond delay="1500"/>
                                  </p:stCondLst>
                                  <p:childTnLst>
                                    <p:set>
                                      <p:cBhvr>
                                        <p:cTn id="110" dur="1" fill="hold">
                                          <p:stCondLst>
                                            <p:cond delay="0"/>
                                          </p:stCondLst>
                                        </p:cTn>
                                        <p:tgtEl>
                                          <p:spTgt spid="65"/>
                                        </p:tgtEl>
                                        <p:attrNameLst>
                                          <p:attrName>style.visibility</p:attrName>
                                        </p:attrNameLst>
                                      </p:cBhvr>
                                      <p:to>
                                        <p:strVal val="visible"/>
                                      </p:to>
                                    </p:set>
                                    <p:anim calcmode="lin" valueType="num">
                                      <p:cBhvr>
                                        <p:cTn id="111" dur="500" fill="hold"/>
                                        <p:tgtEl>
                                          <p:spTgt spid="65"/>
                                        </p:tgtEl>
                                        <p:attrNameLst>
                                          <p:attrName>ppt_w</p:attrName>
                                        </p:attrNameLst>
                                      </p:cBhvr>
                                      <p:tavLst>
                                        <p:tav tm="0">
                                          <p:val>
                                            <p:fltVal val="0"/>
                                          </p:val>
                                        </p:tav>
                                        <p:tav tm="100000">
                                          <p:val>
                                            <p:strVal val="#ppt_w"/>
                                          </p:val>
                                        </p:tav>
                                      </p:tavLst>
                                    </p:anim>
                                    <p:anim calcmode="lin" valueType="num">
                                      <p:cBhvr>
                                        <p:cTn id="112" dur="500" fill="hold"/>
                                        <p:tgtEl>
                                          <p:spTgt spid="65"/>
                                        </p:tgtEl>
                                        <p:attrNameLst>
                                          <p:attrName>ppt_h</p:attrName>
                                        </p:attrNameLst>
                                      </p:cBhvr>
                                      <p:tavLst>
                                        <p:tav tm="0">
                                          <p:val>
                                            <p:fltVal val="0"/>
                                          </p:val>
                                        </p:tav>
                                        <p:tav tm="100000">
                                          <p:val>
                                            <p:strVal val="#ppt_h"/>
                                          </p:val>
                                        </p:tav>
                                      </p:tavLst>
                                    </p:anim>
                                    <p:animEffect transition="in" filter="fade">
                                      <p:cBhvr>
                                        <p:cTn id="113" dur="500"/>
                                        <p:tgtEl>
                                          <p:spTgt spid="65"/>
                                        </p:tgtEl>
                                      </p:cBhvr>
                                    </p:animEffect>
                                  </p:childTnLst>
                                </p:cTn>
                              </p:par>
                              <p:par>
                                <p:cTn id="114" presetID="2" presetClass="entr" presetSubtype="4" fill="hold" grpId="0" nodeType="withEffect">
                                  <p:stCondLst>
                                    <p:cond delay="2000"/>
                                  </p:stCondLst>
                                  <p:childTnLst>
                                    <p:set>
                                      <p:cBhvr>
                                        <p:cTn id="115" dur="1" fill="hold">
                                          <p:stCondLst>
                                            <p:cond delay="0"/>
                                          </p:stCondLst>
                                        </p:cTn>
                                        <p:tgtEl>
                                          <p:spTgt spid="53"/>
                                        </p:tgtEl>
                                        <p:attrNameLst>
                                          <p:attrName>style.visibility</p:attrName>
                                        </p:attrNameLst>
                                      </p:cBhvr>
                                      <p:to>
                                        <p:strVal val="visible"/>
                                      </p:to>
                                    </p:set>
                                    <p:anim calcmode="lin" valueType="num">
                                      <p:cBhvr additive="base">
                                        <p:cTn id="116" dur="500" fill="hold"/>
                                        <p:tgtEl>
                                          <p:spTgt spid="53"/>
                                        </p:tgtEl>
                                        <p:attrNameLst>
                                          <p:attrName>ppt_x</p:attrName>
                                        </p:attrNameLst>
                                      </p:cBhvr>
                                      <p:tavLst>
                                        <p:tav tm="0">
                                          <p:val>
                                            <p:strVal val="#ppt_x"/>
                                          </p:val>
                                        </p:tav>
                                        <p:tav tm="100000">
                                          <p:val>
                                            <p:strVal val="#ppt_x"/>
                                          </p:val>
                                        </p:tav>
                                      </p:tavLst>
                                    </p:anim>
                                    <p:anim calcmode="lin" valueType="num">
                                      <p:cBhvr additive="base">
                                        <p:cTn id="117" dur="500" fill="hold"/>
                                        <p:tgtEl>
                                          <p:spTgt spid="53"/>
                                        </p:tgtEl>
                                        <p:attrNameLst>
                                          <p:attrName>ppt_y</p:attrName>
                                        </p:attrNameLst>
                                      </p:cBhvr>
                                      <p:tavLst>
                                        <p:tav tm="0">
                                          <p:val>
                                            <p:strVal val="1+#ppt_h/2"/>
                                          </p:val>
                                        </p:tav>
                                        <p:tav tm="100000">
                                          <p:val>
                                            <p:strVal val="#ppt_y"/>
                                          </p:val>
                                        </p:tav>
                                      </p:tavLst>
                                    </p:anim>
                                  </p:childTnLst>
                                </p:cTn>
                              </p:par>
                              <p:par>
                                <p:cTn id="118" presetID="2" presetClass="entr" presetSubtype="4" fill="hold" grpId="0" nodeType="withEffect">
                                  <p:stCondLst>
                                    <p:cond delay="2000"/>
                                  </p:stCondLst>
                                  <p:childTnLst>
                                    <p:set>
                                      <p:cBhvr>
                                        <p:cTn id="119" dur="1" fill="hold">
                                          <p:stCondLst>
                                            <p:cond delay="0"/>
                                          </p:stCondLst>
                                        </p:cTn>
                                        <p:tgtEl>
                                          <p:spTgt spid="54"/>
                                        </p:tgtEl>
                                        <p:attrNameLst>
                                          <p:attrName>style.visibility</p:attrName>
                                        </p:attrNameLst>
                                      </p:cBhvr>
                                      <p:to>
                                        <p:strVal val="visible"/>
                                      </p:to>
                                    </p:set>
                                    <p:anim calcmode="lin" valueType="num">
                                      <p:cBhvr additive="base">
                                        <p:cTn id="120" dur="500" fill="hold"/>
                                        <p:tgtEl>
                                          <p:spTgt spid="54"/>
                                        </p:tgtEl>
                                        <p:attrNameLst>
                                          <p:attrName>ppt_x</p:attrName>
                                        </p:attrNameLst>
                                      </p:cBhvr>
                                      <p:tavLst>
                                        <p:tav tm="0">
                                          <p:val>
                                            <p:strVal val="#ppt_x"/>
                                          </p:val>
                                        </p:tav>
                                        <p:tav tm="100000">
                                          <p:val>
                                            <p:strVal val="#ppt_x"/>
                                          </p:val>
                                        </p:tav>
                                      </p:tavLst>
                                    </p:anim>
                                    <p:anim calcmode="lin" valueType="num">
                                      <p:cBhvr additive="base">
                                        <p:cTn id="121" dur="500" fill="hold"/>
                                        <p:tgtEl>
                                          <p:spTgt spid="54"/>
                                        </p:tgtEl>
                                        <p:attrNameLst>
                                          <p:attrName>ppt_y</p:attrName>
                                        </p:attrNameLst>
                                      </p:cBhvr>
                                      <p:tavLst>
                                        <p:tav tm="0">
                                          <p:val>
                                            <p:strVal val="1+#ppt_h/2"/>
                                          </p:val>
                                        </p:tav>
                                        <p:tav tm="100000">
                                          <p:val>
                                            <p:strVal val="#ppt_y"/>
                                          </p:val>
                                        </p:tav>
                                      </p:tavLst>
                                    </p:anim>
                                  </p:childTnLst>
                                </p:cTn>
                              </p:par>
                              <p:par>
                                <p:cTn id="122" presetID="2" presetClass="entr" presetSubtype="4" fill="hold" grpId="0" nodeType="withEffect">
                                  <p:stCondLst>
                                    <p:cond delay="2000"/>
                                  </p:stCondLst>
                                  <p:childTnLst>
                                    <p:set>
                                      <p:cBhvr>
                                        <p:cTn id="123" dur="1" fill="hold">
                                          <p:stCondLst>
                                            <p:cond delay="0"/>
                                          </p:stCondLst>
                                        </p:cTn>
                                        <p:tgtEl>
                                          <p:spTgt spid="55"/>
                                        </p:tgtEl>
                                        <p:attrNameLst>
                                          <p:attrName>style.visibility</p:attrName>
                                        </p:attrNameLst>
                                      </p:cBhvr>
                                      <p:to>
                                        <p:strVal val="visible"/>
                                      </p:to>
                                    </p:set>
                                    <p:anim calcmode="lin" valueType="num">
                                      <p:cBhvr additive="base">
                                        <p:cTn id="124" dur="500" fill="hold"/>
                                        <p:tgtEl>
                                          <p:spTgt spid="55"/>
                                        </p:tgtEl>
                                        <p:attrNameLst>
                                          <p:attrName>ppt_x</p:attrName>
                                        </p:attrNameLst>
                                      </p:cBhvr>
                                      <p:tavLst>
                                        <p:tav tm="0">
                                          <p:val>
                                            <p:strVal val="#ppt_x"/>
                                          </p:val>
                                        </p:tav>
                                        <p:tav tm="100000">
                                          <p:val>
                                            <p:strVal val="#ppt_x"/>
                                          </p:val>
                                        </p:tav>
                                      </p:tavLst>
                                    </p:anim>
                                    <p:anim calcmode="lin" valueType="num">
                                      <p:cBhvr additive="base">
                                        <p:cTn id="125" dur="500" fill="hold"/>
                                        <p:tgtEl>
                                          <p:spTgt spid="55"/>
                                        </p:tgtEl>
                                        <p:attrNameLst>
                                          <p:attrName>ppt_y</p:attrName>
                                        </p:attrNameLst>
                                      </p:cBhvr>
                                      <p:tavLst>
                                        <p:tav tm="0">
                                          <p:val>
                                            <p:strVal val="1+#ppt_h/2"/>
                                          </p:val>
                                        </p:tav>
                                        <p:tav tm="100000">
                                          <p:val>
                                            <p:strVal val="#ppt_y"/>
                                          </p:val>
                                        </p:tav>
                                      </p:tavLst>
                                    </p:anim>
                                  </p:childTnLst>
                                </p:cTn>
                              </p:par>
                              <p:par>
                                <p:cTn id="126" presetID="2" presetClass="entr" presetSubtype="4" fill="hold" grpId="0" nodeType="withEffect">
                                  <p:stCondLst>
                                    <p:cond delay="2000"/>
                                  </p:stCondLst>
                                  <p:childTnLst>
                                    <p:set>
                                      <p:cBhvr>
                                        <p:cTn id="127" dur="1" fill="hold">
                                          <p:stCondLst>
                                            <p:cond delay="0"/>
                                          </p:stCondLst>
                                        </p:cTn>
                                        <p:tgtEl>
                                          <p:spTgt spid="56"/>
                                        </p:tgtEl>
                                        <p:attrNameLst>
                                          <p:attrName>style.visibility</p:attrName>
                                        </p:attrNameLst>
                                      </p:cBhvr>
                                      <p:to>
                                        <p:strVal val="visible"/>
                                      </p:to>
                                    </p:set>
                                    <p:anim calcmode="lin" valueType="num">
                                      <p:cBhvr additive="base">
                                        <p:cTn id="128" dur="500" fill="hold"/>
                                        <p:tgtEl>
                                          <p:spTgt spid="56"/>
                                        </p:tgtEl>
                                        <p:attrNameLst>
                                          <p:attrName>ppt_x</p:attrName>
                                        </p:attrNameLst>
                                      </p:cBhvr>
                                      <p:tavLst>
                                        <p:tav tm="0">
                                          <p:val>
                                            <p:strVal val="#ppt_x"/>
                                          </p:val>
                                        </p:tav>
                                        <p:tav tm="100000">
                                          <p:val>
                                            <p:strVal val="#ppt_x"/>
                                          </p:val>
                                        </p:tav>
                                      </p:tavLst>
                                    </p:anim>
                                    <p:anim calcmode="lin" valueType="num">
                                      <p:cBhvr additive="base">
                                        <p:cTn id="129" dur="500" fill="hold"/>
                                        <p:tgtEl>
                                          <p:spTgt spid="56"/>
                                        </p:tgtEl>
                                        <p:attrNameLst>
                                          <p:attrName>ppt_y</p:attrName>
                                        </p:attrNameLst>
                                      </p:cBhvr>
                                      <p:tavLst>
                                        <p:tav tm="0">
                                          <p:val>
                                            <p:strVal val="1+#ppt_h/2"/>
                                          </p:val>
                                        </p:tav>
                                        <p:tav tm="100000">
                                          <p:val>
                                            <p:strVal val="#ppt_y"/>
                                          </p:val>
                                        </p:tav>
                                      </p:tavLst>
                                    </p:anim>
                                  </p:childTnLst>
                                </p:cTn>
                              </p:par>
                              <p:par>
                                <p:cTn id="130" presetID="2" presetClass="entr" presetSubtype="4" fill="hold" grpId="0" nodeType="withEffect">
                                  <p:stCondLst>
                                    <p:cond delay="2000"/>
                                  </p:stCondLst>
                                  <p:childTnLst>
                                    <p:set>
                                      <p:cBhvr>
                                        <p:cTn id="131" dur="1" fill="hold">
                                          <p:stCondLst>
                                            <p:cond delay="0"/>
                                          </p:stCondLst>
                                        </p:cTn>
                                        <p:tgtEl>
                                          <p:spTgt spid="57"/>
                                        </p:tgtEl>
                                        <p:attrNameLst>
                                          <p:attrName>style.visibility</p:attrName>
                                        </p:attrNameLst>
                                      </p:cBhvr>
                                      <p:to>
                                        <p:strVal val="visible"/>
                                      </p:to>
                                    </p:set>
                                    <p:anim calcmode="lin" valueType="num">
                                      <p:cBhvr additive="base">
                                        <p:cTn id="132" dur="500" fill="hold"/>
                                        <p:tgtEl>
                                          <p:spTgt spid="57"/>
                                        </p:tgtEl>
                                        <p:attrNameLst>
                                          <p:attrName>ppt_x</p:attrName>
                                        </p:attrNameLst>
                                      </p:cBhvr>
                                      <p:tavLst>
                                        <p:tav tm="0">
                                          <p:val>
                                            <p:strVal val="#ppt_x"/>
                                          </p:val>
                                        </p:tav>
                                        <p:tav tm="100000">
                                          <p:val>
                                            <p:strVal val="#ppt_x"/>
                                          </p:val>
                                        </p:tav>
                                      </p:tavLst>
                                    </p:anim>
                                    <p:anim calcmode="lin" valueType="num">
                                      <p:cBhvr additive="base">
                                        <p:cTn id="133" dur="500" fill="hold"/>
                                        <p:tgtEl>
                                          <p:spTgt spid="57"/>
                                        </p:tgtEl>
                                        <p:attrNameLst>
                                          <p:attrName>ppt_y</p:attrName>
                                        </p:attrNameLst>
                                      </p:cBhvr>
                                      <p:tavLst>
                                        <p:tav tm="0">
                                          <p:val>
                                            <p:strVal val="1+#ppt_h/2"/>
                                          </p:val>
                                        </p:tav>
                                        <p:tav tm="100000">
                                          <p:val>
                                            <p:strVal val="#ppt_y"/>
                                          </p:val>
                                        </p:tav>
                                      </p:tavLst>
                                    </p:anim>
                                  </p:childTnLst>
                                </p:cTn>
                              </p:par>
                              <p:par>
                                <p:cTn id="134" presetID="2" presetClass="entr" presetSubtype="4" fill="hold" grpId="0" nodeType="withEffect">
                                  <p:stCondLst>
                                    <p:cond delay="2000"/>
                                  </p:stCondLst>
                                  <p:childTnLst>
                                    <p:set>
                                      <p:cBhvr>
                                        <p:cTn id="135" dur="1" fill="hold">
                                          <p:stCondLst>
                                            <p:cond delay="0"/>
                                          </p:stCondLst>
                                        </p:cTn>
                                        <p:tgtEl>
                                          <p:spTgt spid="58"/>
                                        </p:tgtEl>
                                        <p:attrNameLst>
                                          <p:attrName>style.visibility</p:attrName>
                                        </p:attrNameLst>
                                      </p:cBhvr>
                                      <p:to>
                                        <p:strVal val="visible"/>
                                      </p:to>
                                    </p:set>
                                    <p:anim calcmode="lin" valueType="num">
                                      <p:cBhvr additive="base">
                                        <p:cTn id="136" dur="500" fill="hold"/>
                                        <p:tgtEl>
                                          <p:spTgt spid="58"/>
                                        </p:tgtEl>
                                        <p:attrNameLst>
                                          <p:attrName>ppt_x</p:attrName>
                                        </p:attrNameLst>
                                      </p:cBhvr>
                                      <p:tavLst>
                                        <p:tav tm="0">
                                          <p:val>
                                            <p:strVal val="#ppt_x"/>
                                          </p:val>
                                        </p:tav>
                                        <p:tav tm="100000">
                                          <p:val>
                                            <p:strVal val="#ppt_x"/>
                                          </p:val>
                                        </p:tav>
                                      </p:tavLst>
                                    </p:anim>
                                    <p:anim calcmode="lin" valueType="num">
                                      <p:cBhvr additive="base">
                                        <p:cTn id="137" dur="500" fill="hold"/>
                                        <p:tgtEl>
                                          <p:spTgt spid="58"/>
                                        </p:tgtEl>
                                        <p:attrNameLst>
                                          <p:attrName>ppt_y</p:attrName>
                                        </p:attrNameLst>
                                      </p:cBhvr>
                                      <p:tavLst>
                                        <p:tav tm="0">
                                          <p:val>
                                            <p:strVal val="1+#ppt_h/2"/>
                                          </p:val>
                                        </p:tav>
                                        <p:tav tm="100000">
                                          <p:val>
                                            <p:strVal val="#ppt_y"/>
                                          </p:val>
                                        </p:tav>
                                      </p:tavLst>
                                    </p:anim>
                                  </p:childTnLst>
                                </p:cTn>
                              </p:par>
                              <p:par>
                                <p:cTn id="138" presetID="2" presetClass="entr" presetSubtype="4" fill="hold" grpId="0" nodeType="withEffect">
                                  <p:stCondLst>
                                    <p:cond delay="2000"/>
                                  </p:stCondLst>
                                  <p:childTnLst>
                                    <p:set>
                                      <p:cBhvr>
                                        <p:cTn id="139" dur="1" fill="hold">
                                          <p:stCondLst>
                                            <p:cond delay="0"/>
                                          </p:stCondLst>
                                        </p:cTn>
                                        <p:tgtEl>
                                          <p:spTgt spid="59"/>
                                        </p:tgtEl>
                                        <p:attrNameLst>
                                          <p:attrName>style.visibility</p:attrName>
                                        </p:attrNameLst>
                                      </p:cBhvr>
                                      <p:to>
                                        <p:strVal val="visible"/>
                                      </p:to>
                                    </p:set>
                                    <p:anim calcmode="lin" valueType="num">
                                      <p:cBhvr additive="base">
                                        <p:cTn id="140" dur="500" fill="hold"/>
                                        <p:tgtEl>
                                          <p:spTgt spid="59"/>
                                        </p:tgtEl>
                                        <p:attrNameLst>
                                          <p:attrName>ppt_x</p:attrName>
                                        </p:attrNameLst>
                                      </p:cBhvr>
                                      <p:tavLst>
                                        <p:tav tm="0">
                                          <p:val>
                                            <p:strVal val="#ppt_x"/>
                                          </p:val>
                                        </p:tav>
                                        <p:tav tm="100000">
                                          <p:val>
                                            <p:strVal val="#ppt_x"/>
                                          </p:val>
                                        </p:tav>
                                      </p:tavLst>
                                    </p:anim>
                                    <p:anim calcmode="lin" valueType="num">
                                      <p:cBhvr additive="base">
                                        <p:cTn id="141" dur="500" fill="hold"/>
                                        <p:tgtEl>
                                          <p:spTgt spid="59"/>
                                        </p:tgtEl>
                                        <p:attrNameLst>
                                          <p:attrName>ppt_y</p:attrName>
                                        </p:attrNameLst>
                                      </p:cBhvr>
                                      <p:tavLst>
                                        <p:tav tm="0">
                                          <p:val>
                                            <p:strVal val="1+#ppt_h/2"/>
                                          </p:val>
                                        </p:tav>
                                        <p:tav tm="100000">
                                          <p:val>
                                            <p:strVal val="#ppt_y"/>
                                          </p:val>
                                        </p:tav>
                                      </p:tavLst>
                                    </p:anim>
                                  </p:childTnLst>
                                </p:cTn>
                              </p:par>
                            </p:childTnLst>
                          </p:cTn>
                        </p:par>
                        <p:par>
                          <p:cTn id="142" fill="hold">
                            <p:stCondLst>
                              <p:cond delay="4350"/>
                            </p:stCondLst>
                            <p:childTnLst>
                              <p:par>
                                <p:cTn id="143" presetID="53" presetClass="entr" presetSubtype="16" fill="hold" grpId="0" nodeType="afterEffect">
                                  <p:stCondLst>
                                    <p:cond delay="0"/>
                                  </p:stCondLst>
                                  <p:childTnLst>
                                    <p:set>
                                      <p:cBhvr>
                                        <p:cTn id="144" dur="1" fill="hold">
                                          <p:stCondLst>
                                            <p:cond delay="0"/>
                                          </p:stCondLst>
                                        </p:cTn>
                                        <p:tgtEl>
                                          <p:spTgt spid="68"/>
                                        </p:tgtEl>
                                        <p:attrNameLst>
                                          <p:attrName>style.visibility</p:attrName>
                                        </p:attrNameLst>
                                      </p:cBhvr>
                                      <p:to>
                                        <p:strVal val="visible"/>
                                      </p:to>
                                    </p:set>
                                    <p:anim calcmode="lin" valueType="num">
                                      <p:cBhvr>
                                        <p:cTn id="145" dur="500" fill="hold"/>
                                        <p:tgtEl>
                                          <p:spTgt spid="68"/>
                                        </p:tgtEl>
                                        <p:attrNameLst>
                                          <p:attrName>ppt_w</p:attrName>
                                        </p:attrNameLst>
                                      </p:cBhvr>
                                      <p:tavLst>
                                        <p:tav tm="0">
                                          <p:val>
                                            <p:fltVal val="0"/>
                                          </p:val>
                                        </p:tav>
                                        <p:tav tm="100000">
                                          <p:val>
                                            <p:strVal val="#ppt_w"/>
                                          </p:val>
                                        </p:tav>
                                      </p:tavLst>
                                    </p:anim>
                                    <p:anim calcmode="lin" valueType="num">
                                      <p:cBhvr>
                                        <p:cTn id="146" dur="500" fill="hold"/>
                                        <p:tgtEl>
                                          <p:spTgt spid="68"/>
                                        </p:tgtEl>
                                        <p:attrNameLst>
                                          <p:attrName>ppt_h</p:attrName>
                                        </p:attrNameLst>
                                      </p:cBhvr>
                                      <p:tavLst>
                                        <p:tav tm="0">
                                          <p:val>
                                            <p:fltVal val="0"/>
                                          </p:val>
                                        </p:tav>
                                        <p:tav tm="100000">
                                          <p:val>
                                            <p:strVal val="#ppt_h"/>
                                          </p:val>
                                        </p:tav>
                                      </p:tavLst>
                                    </p:anim>
                                    <p:animEffect transition="in" filter="fade">
                                      <p:cBhvr>
                                        <p:cTn id="147" dur="500"/>
                                        <p:tgtEl>
                                          <p:spTgt spid="68"/>
                                        </p:tgtEl>
                                      </p:cBhvr>
                                    </p:animEffect>
                                  </p:childTnLst>
                                </p:cTn>
                              </p:par>
                            </p:childTnLst>
                          </p:cTn>
                        </p:par>
                        <p:par>
                          <p:cTn id="148" fill="hold">
                            <p:stCondLst>
                              <p:cond delay="4850"/>
                            </p:stCondLst>
                            <p:childTnLst>
                              <p:par>
                                <p:cTn id="149" presetID="53" presetClass="entr" presetSubtype="16" fill="hold" grpId="0" nodeType="afterEffect">
                                  <p:stCondLst>
                                    <p:cond delay="0"/>
                                  </p:stCondLst>
                                  <p:childTnLst>
                                    <p:set>
                                      <p:cBhvr>
                                        <p:cTn id="150" dur="1" fill="hold">
                                          <p:stCondLst>
                                            <p:cond delay="0"/>
                                          </p:stCondLst>
                                        </p:cTn>
                                        <p:tgtEl>
                                          <p:spTgt spid="69"/>
                                        </p:tgtEl>
                                        <p:attrNameLst>
                                          <p:attrName>style.visibility</p:attrName>
                                        </p:attrNameLst>
                                      </p:cBhvr>
                                      <p:to>
                                        <p:strVal val="visible"/>
                                      </p:to>
                                    </p:set>
                                    <p:anim calcmode="lin" valueType="num">
                                      <p:cBhvr>
                                        <p:cTn id="151" dur="500" fill="hold"/>
                                        <p:tgtEl>
                                          <p:spTgt spid="69"/>
                                        </p:tgtEl>
                                        <p:attrNameLst>
                                          <p:attrName>ppt_w</p:attrName>
                                        </p:attrNameLst>
                                      </p:cBhvr>
                                      <p:tavLst>
                                        <p:tav tm="0">
                                          <p:val>
                                            <p:fltVal val="0"/>
                                          </p:val>
                                        </p:tav>
                                        <p:tav tm="100000">
                                          <p:val>
                                            <p:strVal val="#ppt_w"/>
                                          </p:val>
                                        </p:tav>
                                      </p:tavLst>
                                    </p:anim>
                                    <p:anim calcmode="lin" valueType="num">
                                      <p:cBhvr>
                                        <p:cTn id="152" dur="500" fill="hold"/>
                                        <p:tgtEl>
                                          <p:spTgt spid="69"/>
                                        </p:tgtEl>
                                        <p:attrNameLst>
                                          <p:attrName>ppt_h</p:attrName>
                                        </p:attrNameLst>
                                      </p:cBhvr>
                                      <p:tavLst>
                                        <p:tav tm="0">
                                          <p:val>
                                            <p:fltVal val="0"/>
                                          </p:val>
                                        </p:tav>
                                        <p:tav tm="100000">
                                          <p:val>
                                            <p:strVal val="#ppt_h"/>
                                          </p:val>
                                        </p:tav>
                                      </p:tavLst>
                                    </p:anim>
                                    <p:animEffect transition="in" filter="fade">
                                      <p:cBhvr>
                                        <p:cTn id="153" dur="500"/>
                                        <p:tgtEl>
                                          <p:spTgt spid="69"/>
                                        </p:tgtEl>
                                      </p:cBhvr>
                                    </p:animEffect>
                                  </p:childTnLst>
                                </p:cTn>
                              </p:par>
                            </p:childTnLst>
                          </p:cTn>
                        </p:par>
                        <p:par>
                          <p:cTn id="154" fill="hold">
                            <p:stCondLst>
                              <p:cond delay="5350"/>
                            </p:stCondLst>
                            <p:childTnLst>
                              <p:par>
                                <p:cTn id="155" presetID="42" presetClass="entr" presetSubtype="0" fill="hold" grpId="0" nodeType="afterEffect">
                                  <p:stCondLst>
                                    <p:cond delay="0"/>
                                  </p:stCondLst>
                                  <p:childTnLst>
                                    <p:set>
                                      <p:cBhvr>
                                        <p:cTn id="156" dur="1" fill="hold">
                                          <p:stCondLst>
                                            <p:cond delay="0"/>
                                          </p:stCondLst>
                                        </p:cTn>
                                        <p:tgtEl>
                                          <p:spTgt spid="67"/>
                                        </p:tgtEl>
                                        <p:attrNameLst>
                                          <p:attrName>style.visibility</p:attrName>
                                        </p:attrNameLst>
                                      </p:cBhvr>
                                      <p:to>
                                        <p:strVal val="visible"/>
                                      </p:to>
                                    </p:set>
                                    <p:animEffect transition="in" filter="fade">
                                      <p:cBhvr>
                                        <p:cTn id="157" dur="1000"/>
                                        <p:tgtEl>
                                          <p:spTgt spid="67"/>
                                        </p:tgtEl>
                                      </p:cBhvr>
                                    </p:animEffect>
                                    <p:anim calcmode="lin" valueType="num">
                                      <p:cBhvr>
                                        <p:cTn id="158" dur="1000" fill="hold"/>
                                        <p:tgtEl>
                                          <p:spTgt spid="67"/>
                                        </p:tgtEl>
                                        <p:attrNameLst>
                                          <p:attrName>ppt_x</p:attrName>
                                        </p:attrNameLst>
                                      </p:cBhvr>
                                      <p:tavLst>
                                        <p:tav tm="0">
                                          <p:val>
                                            <p:strVal val="#ppt_x"/>
                                          </p:val>
                                        </p:tav>
                                        <p:tav tm="100000">
                                          <p:val>
                                            <p:strVal val="#ppt_x"/>
                                          </p:val>
                                        </p:tav>
                                      </p:tavLst>
                                    </p:anim>
                                    <p:anim calcmode="lin" valueType="num">
                                      <p:cBhvr>
                                        <p:cTn id="159"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p:bldP spid="39" grpId="0" animBg="1"/>
      <p:bldP spid="40" grpId="0" animBg="1"/>
      <p:bldP spid="41" grpId="0" animBg="1"/>
      <p:bldP spid="42" grpId="0" animBg="1"/>
      <p:bldP spid="43" grpId="0" animBg="1"/>
      <p:bldP spid="44" grpId="0" animBg="1"/>
      <p:bldP spid="45" grpId="0" animBg="1"/>
      <p:bldP spid="46" grpId="0" animBg="1"/>
      <p:bldP spid="53" grpId="0"/>
      <p:bldP spid="54" grpId="0"/>
      <p:bldP spid="55" grpId="0"/>
      <p:bldP spid="56" grpId="0"/>
      <p:bldP spid="57" grpId="0"/>
      <p:bldP spid="58" grpId="0"/>
      <p:bldP spid="59" grpId="0"/>
      <p:bldP spid="60" grpId="0"/>
      <p:bldP spid="61" grpId="0"/>
      <p:bldP spid="62" grpId="0"/>
      <p:bldP spid="63" grpId="0"/>
      <p:bldP spid="64" grpId="0"/>
      <p:bldP spid="65" grpId="0"/>
      <p:bldP spid="66" grpId="0"/>
      <p:bldP spid="67" grpId="0"/>
      <p:bldP spid="68" grpId="0" animBg="1"/>
      <p:bldP spid="6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任意多边形 16"/>
          <p:cNvSpPr/>
          <p:nvPr/>
        </p:nvSpPr>
        <p:spPr>
          <a:xfrm rot="16200000">
            <a:off x="1582166" y="-314354"/>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8" name="矩形 17"/>
          <p:cNvSpPr/>
          <p:nvPr/>
        </p:nvSpPr>
        <p:spPr bwMode="auto">
          <a:xfrm>
            <a:off x="179512" y="908721"/>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19" name="文本框 28"/>
          <p:cNvSpPr>
            <a:spLocks noChangeArrowheads="1"/>
          </p:cNvSpPr>
          <p:nvPr/>
        </p:nvSpPr>
        <p:spPr bwMode="auto">
          <a:xfrm>
            <a:off x="487488" y="990032"/>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近期盈利计划</a:t>
            </a:r>
            <a:endParaRPr lang="zh-CN" altLang="en-US" b="1" dirty="0">
              <a:solidFill>
                <a:srgbClr val="262626"/>
              </a:solidFill>
              <a:latin typeface="微软雅黑" pitchFamily="34" charset="-122"/>
              <a:ea typeface="微软雅黑" pitchFamily="34" charset="-122"/>
              <a:sym typeface="微软雅黑" pitchFamily="34" charset="-122"/>
            </a:endParaRPr>
          </a:p>
        </p:txBody>
      </p:sp>
      <p:sp>
        <p:nvSpPr>
          <p:cNvPr id="20" name="矩形 47"/>
          <p:cNvSpPr>
            <a:spLocks noChangeArrowheads="1"/>
          </p:cNvSpPr>
          <p:nvPr/>
        </p:nvSpPr>
        <p:spPr bwMode="auto">
          <a:xfrm>
            <a:off x="4504576" y="2144762"/>
            <a:ext cx="3488387" cy="65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a:t>
            </a:r>
            <a:endParaRPr kumimoji="0" lang="en-US" altLang="zh-CN" sz="10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endParaRPr>
          </a:p>
        </p:txBody>
      </p:sp>
      <p:sp>
        <p:nvSpPr>
          <p:cNvPr id="21" name="矩形 3"/>
          <p:cNvSpPr>
            <a:spLocks noChangeArrowheads="1"/>
          </p:cNvSpPr>
          <p:nvPr/>
        </p:nvSpPr>
        <p:spPr bwMode="auto">
          <a:xfrm>
            <a:off x="4516966" y="1731019"/>
            <a:ext cx="873078"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p>
        </p:txBody>
      </p:sp>
      <p:sp>
        <p:nvSpPr>
          <p:cNvPr id="22" name="矩形 21"/>
          <p:cNvSpPr/>
          <p:nvPr/>
        </p:nvSpPr>
        <p:spPr>
          <a:xfrm>
            <a:off x="4561296" y="2076732"/>
            <a:ext cx="449733" cy="30375"/>
          </a:xfrm>
          <a:prstGeom prst="rect">
            <a:avLst/>
          </a:prstGeom>
          <a:solidFill>
            <a:srgbClr val="C00000"/>
          </a:solidFill>
          <a:ln w="25400" cap="flat" cmpd="sng" algn="ctr">
            <a:noFill/>
            <a:prstDash val="solid"/>
          </a:ln>
          <a:effectLst/>
        </p:spPr>
        <p:txBody>
          <a:bodyPr lIns="51418" tIns="25708" rIns="51418" bIns="2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3" name="矩形 22"/>
          <p:cNvSpPr/>
          <p:nvPr/>
        </p:nvSpPr>
        <p:spPr>
          <a:xfrm>
            <a:off x="5022314" y="2076732"/>
            <a:ext cx="911013" cy="30375"/>
          </a:xfrm>
          <a:prstGeom prst="rect">
            <a:avLst/>
          </a:prstGeom>
          <a:solidFill>
            <a:srgbClr val="202A36"/>
          </a:solidFill>
          <a:ln w="25400" cap="flat" cmpd="sng" algn="ctr">
            <a:noFill/>
            <a:prstDash val="solid"/>
          </a:ln>
          <a:effectLst/>
        </p:spPr>
        <p:txBody>
          <a:bodyPr lIns="51418" tIns="25708" rIns="51418" bIns="2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4" name="矩形 47"/>
          <p:cNvSpPr>
            <a:spLocks noChangeArrowheads="1"/>
          </p:cNvSpPr>
          <p:nvPr/>
        </p:nvSpPr>
        <p:spPr bwMode="auto">
          <a:xfrm>
            <a:off x="4504576" y="3435215"/>
            <a:ext cx="3488387" cy="65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51416" tIns="25708" rIns="51416" bIns="25708">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右键点击图片选择设置图片格式可直接替换图片，在此录入上述图表的描述说明。您可以点击文字框输入您的描述说明，或者通过复制粘贴，在此录入上述图表的综合描述说明。</a:t>
            </a:r>
            <a:endParaRPr kumimoji="0" lang="en-US" altLang="zh-CN" sz="10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endParaRPr>
          </a:p>
        </p:txBody>
      </p:sp>
      <p:sp>
        <p:nvSpPr>
          <p:cNvPr id="25" name="矩形 3"/>
          <p:cNvSpPr>
            <a:spLocks noChangeArrowheads="1"/>
          </p:cNvSpPr>
          <p:nvPr/>
        </p:nvSpPr>
        <p:spPr bwMode="auto">
          <a:xfrm>
            <a:off x="4516966" y="3021472"/>
            <a:ext cx="873078" cy="28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1416" tIns="25708" rIns="51416" bIns="25708">
            <a:spAutoFit/>
          </a:bodyPr>
          <a:lstStyle/>
          <a:p>
            <a:pPr marL="0" marR="0" lvl="0" indent="0" defTabSz="914400" eaLnBrk="1" fontAlgn="auto" latinLnBrk="0" hangingPunct="1">
              <a:lnSpc>
                <a:spcPct val="100000"/>
              </a:lnSpc>
              <a:spcBef>
                <a:spcPct val="0"/>
              </a:spcBef>
              <a:spcAft>
                <a:spcPts val="0"/>
              </a:spcAft>
              <a:buClrTx/>
              <a:buSzTx/>
              <a:buFont typeface="Arial" charset="0"/>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Arial" panose="020B0604020202020204" pitchFamily="34" charset="0"/>
              </a:rPr>
              <a:t>输入标题</a:t>
            </a:r>
          </a:p>
        </p:txBody>
      </p:sp>
      <p:sp>
        <p:nvSpPr>
          <p:cNvPr id="26" name="矩形 25"/>
          <p:cNvSpPr/>
          <p:nvPr/>
        </p:nvSpPr>
        <p:spPr>
          <a:xfrm>
            <a:off x="4561296" y="3367185"/>
            <a:ext cx="449733" cy="30375"/>
          </a:xfrm>
          <a:prstGeom prst="rect">
            <a:avLst/>
          </a:prstGeom>
          <a:solidFill>
            <a:srgbClr val="C00000"/>
          </a:solidFill>
          <a:ln w="25400" cap="flat" cmpd="sng" algn="ctr">
            <a:noFill/>
            <a:prstDash val="solid"/>
          </a:ln>
          <a:effectLst/>
        </p:spPr>
        <p:txBody>
          <a:bodyPr lIns="51418" tIns="25708" rIns="51418" bIns="2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7" name="矩形 26"/>
          <p:cNvSpPr/>
          <p:nvPr/>
        </p:nvSpPr>
        <p:spPr>
          <a:xfrm>
            <a:off x="5022314" y="3367185"/>
            <a:ext cx="911013" cy="30375"/>
          </a:xfrm>
          <a:prstGeom prst="rect">
            <a:avLst/>
          </a:prstGeom>
          <a:solidFill>
            <a:srgbClr val="202A36"/>
          </a:solidFill>
          <a:ln w="25400" cap="flat" cmpd="sng" algn="ctr">
            <a:noFill/>
            <a:prstDash val="solid"/>
          </a:ln>
          <a:effectLst/>
        </p:spPr>
        <p:txBody>
          <a:bodyPr lIns="51418" tIns="25708" rIns="51418" bIns="25708"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8" name="矩形 27"/>
          <p:cNvSpPr/>
          <p:nvPr/>
        </p:nvSpPr>
        <p:spPr>
          <a:xfrm>
            <a:off x="1208447" y="1779316"/>
            <a:ext cx="2935734" cy="2434105"/>
          </a:xfrm>
          <a:prstGeom prst="rect">
            <a:avLst/>
          </a:prstGeom>
          <a:blipFill>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n-cs"/>
            </a:endParaRPr>
          </a:p>
        </p:txBody>
      </p:sp>
      <p:sp>
        <p:nvSpPr>
          <p:cNvPr id="29" name="Freeform 12"/>
          <p:cNvSpPr>
            <a:spLocks/>
          </p:cNvSpPr>
          <p:nvPr/>
        </p:nvSpPr>
        <p:spPr bwMode="auto">
          <a:xfrm>
            <a:off x="1195588" y="4446072"/>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endParaRPr>
          </a:p>
        </p:txBody>
      </p:sp>
      <p:sp>
        <p:nvSpPr>
          <p:cNvPr id="30" name="Freeform 12"/>
          <p:cNvSpPr>
            <a:spLocks/>
          </p:cNvSpPr>
          <p:nvPr/>
        </p:nvSpPr>
        <p:spPr bwMode="auto">
          <a:xfrm flipH="1" flipV="1">
            <a:off x="7674621" y="5221783"/>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endParaRPr>
          </a:p>
        </p:txBody>
      </p:sp>
      <p:sp>
        <p:nvSpPr>
          <p:cNvPr id="31" name="TextBox 30"/>
          <p:cNvSpPr txBox="1"/>
          <p:nvPr/>
        </p:nvSpPr>
        <p:spPr>
          <a:xfrm>
            <a:off x="1465548" y="4681722"/>
            <a:ext cx="6407261" cy="789447"/>
          </a:xfrm>
          <a:prstGeom prst="rect">
            <a:avLst/>
          </a:prstGeom>
          <a:noFill/>
        </p:spPr>
        <p:txBody>
          <a:bodyPr wrap="square" lIns="68562" tIns="34281" rIns="68562" bIns="34281" rtlCol="0">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18920649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0-#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0-#ppt_w/2"/>
                                          </p:val>
                                        </p:tav>
                                        <p:tav tm="100000">
                                          <p:val>
                                            <p:strVal val="#ppt_x"/>
                                          </p:val>
                                        </p:tav>
                                      </p:tavLst>
                                    </p:anim>
                                    <p:anim calcmode="lin" valueType="num">
                                      <p:cBhvr additive="base">
                                        <p:cTn id="13" dur="500" fill="hold"/>
                                        <p:tgtEl>
                                          <p:spTgt spid="1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fltVal val="0"/>
                                          </p:val>
                                        </p:tav>
                                        <p:tav tm="100000">
                                          <p:val>
                                            <p:strVal val="#ppt_w"/>
                                          </p:val>
                                        </p:tav>
                                      </p:tavLst>
                                    </p:anim>
                                    <p:anim calcmode="lin" valueType="num">
                                      <p:cBhvr>
                                        <p:cTn id="18" dur="500" fill="hold"/>
                                        <p:tgtEl>
                                          <p:spTgt spid="19"/>
                                        </p:tgtEl>
                                        <p:attrNameLst>
                                          <p:attrName>ppt_h</p:attrName>
                                        </p:attrNameLst>
                                      </p:cBhvr>
                                      <p:tavLst>
                                        <p:tav tm="0">
                                          <p:val>
                                            <p:fltVal val="0"/>
                                          </p:val>
                                        </p:tav>
                                        <p:tav tm="100000">
                                          <p:val>
                                            <p:strVal val="#ppt_h"/>
                                          </p:val>
                                        </p:tav>
                                      </p:tavLst>
                                    </p:anim>
                                    <p:anim calcmode="lin" valueType="num">
                                      <p:cBhvr>
                                        <p:cTn id="19" dur="500" fill="hold"/>
                                        <p:tgtEl>
                                          <p:spTgt spid="19"/>
                                        </p:tgtEl>
                                        <p:attrNameLst>
                                          <p:attrName>style.rotation</p:attrName>
                                        </p:attrNameLst>
                                      </p:cBhvr>
                                      <p:tavLst>
                                        <p:tav tm="0">
                                          <p:val>
                                            <p:fltVal val="360"/>
                                          </p:val>
                                        </p:tav>
                                        <p:tav tm="100000">
                                          <p:val>
                                            <p:fltVal val="0"/>
                                          </p:val>
                                        </p:tav>
                                      </p:tavLst>
                                    </p:anim>
                                    <p:animEffect transition="in" filter="fade">
                                      <p:cBhvr>
                                        <p:cTn id="20" dur="500"/>
                                        <p:tgtEl>
                                          <p:spTgt spid="19"/>
                                        </p:tgtEl>
                                      </p:cBhvr>
                                    </p:animEffect>
                                  </p:childTnLst>
                                </p:cTn>
                              </p:par>
                            </p:childTnLst>
                          </p:cTn>
                        </p:par>
                        <p:par>
                          <p:cTn id="21" fill="hold">
                            <p:stCondLst>
                              <p:cond delay="1750"/>
                            </p:stCondLst>
                            <p:childTnLst>
                              <p:par>
                                <p:cTn id="22" presetID="18" presetClass="entr" presetSubtype="6"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strips(downRight)">
                                      <p:cBhvr>
                                        <p:cTn id="24" dur="500"/>
                                        <p:tgtEl>
                                          <p:spTgt spid="28"/>
                                        </p:tgtEl>
                                      </p:cBhvr>
                                    </p:animEffect>
                                  </p:childTnLst>
                                </p:cTn>
                              </p:par>
                            </p:childTnLst>
                          </p:cTn>
                        </p:par>
                        <p:par>
                          <p:cTn id="25" fill="hold">
                            <p:stCondLst>
                              <p:cond delay="2250"/>
                            </p:stCondLst>
                            <p:childTnLst>
                              <p:par>
                                <p:cTn id="26" presetID="22" presetClass="entr" presetSubtype="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childTnLst>
                          </p:cTn>
                        </p:par>
                        <p:par>
                          <p:cTn id="29" fill="hold">
                            <p:stCondLst>
                              <p:cond delay="2750"/>
                            </p:stCondLst>
                            <p:childTnLst>
                              <p:par>
                                <p:cTn id="30" presetID="22" presetClass="entr" presetSubtype="8" fill="hold" grpId="0"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par>
                          <p:cTn id="33" fill="hold">
                            <p:stCondLst>
                              <p:cond delay="3250"/>
                            </p:stCondLst>
                            <p:childTnLst>
                              <p:par>
                                <p:cTn id="34" presetID="22" presetClass="entr" presetSubtype="8" fill="hold" grpId="0" nodeType="after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wipe(left)">
                                      <p:cBhvr>
                                        <p:cTn id="36" dur="750"/>
                                        <p:tgtEl>
                                          <p:spTgt spid="23"/>
                                        </p:tgtEl>
                                      </p:cBhvr>
                                    </p:animEffect>
                                  </p:childTnLst>
                                </p:cTn>
                              </p:par>
                            </p:childTnLst>
                          </p:cTn>
                        </p:par>
                        <p:par>
                          <p:cTn id="37" fill="hold">
                            <p:stCondLst>
                              <p:cond delay="4000"/>
                            </p:stCondLst>
                            <p:childTnLst>
                              <p:par>
                                <p:cTn id="38" presetID="14" presetClass="entr" presetSubtype="10" fill="hold" grpId="0" nodeType="afterEffect">
                                  <p:stCondLst>
                                    <p:cond delay="0"/>
                                  </p:stCondLst>
                                  <p:childTnLst>
                                    <p:set>
                                      <p:cBhvr>
                                        <p:cTn id="39" dur="1" fill="hold">
                                          <p:stCondLst>
                                            <p:cond delay="0"/>
                                          </p:stCondLst>
                                        </p:cTn>
                                        <p:tgtEl>
                                          <p:spTgt spid="20"/>
                                        </p:tgtEl>
                                        <p:attrNameLst>
                                          <p:attrName>style.visibility</p:attrName>
                                        </p:attrNameLst>
                                      </p:cBhvr>
                                      <p:to>
                                        <p:strVal val="visible"/>
                                      </p:to>
                                    </p:set>
                                    <p:animEffect transition="in" filter="randombar(horizontal)">
                                      <p:cBhvr>
                                        <p:cTn id="40" dur="750"/>
                                        <p:tgtEl>
                                          <p:spTgt spid="20"/>
                                        </p:tgtEl>
                                      </p:cBhvr>
                                    </p:animEffect>
                                  </p:childTnLst>
                                </p:cTn>
                              </p:par>
                            </p:childTnLst>
                          </p:cTn>
                        </p:par>
                        <p:par>
                          <p:cTn id="41" fill="hold">
                            <p:stCondLst>
                              <p:cond delay="4750"/>
                            </p:stCondLst>
                            <p:childTnLst>
                              <p:par>
                                <p:cTn id="42" presetID="22" presetClass="entr" presetSubtype="8"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wipe(left)">
                                      <p:cBhvr>
                                        <p:cTn id="44" dur="500"/>
                                        <p:tgtEl>
                                          <p:spTgt spid="25"/>
                                        </p:tgtEl>
                                      </p:cBhvr>
                                    </p:animEffect>
                                  </p:childTnLst>
                                </p:cTn>
                              </p:par>
                            </p:childTnLst>
                          </p:cTn>
                        </p:par>
                        <p:par>
                          <p:cTn id="45" fill="hold">
                            <p:stCondLst>
                              <p:cond delay="5250"/>
                            </p:stCondLst>
                            <p:childTnLst>
                              <p:par>
                                <p:cTn id="46" presetID="22" presetClass="entr" presetSubtype="8"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ipe(left)">
                                      <p:cBhvr>
                                        <p:cTn id="48" dur="500"/>
                                        <p:tgtEl>
                                          <p:spTgt spid="26"/>
                                        </p:tgtEl>
                                      </p:cBhvr>
                                    </p:animEffect>
                                  </p:childTnLst>
                                </p:cTn>
                              </p:par>
                            </p:childTnLst>
                          </p:cTn>
                        </p:par>
                        <p:par>
                          <p:cTn id="49" fill="hold">
                            <p:stCondLst>
                              <p:cond delay="5750"/>
                            </p:stCondLst>
                            <p:childTnLst>
                              <p:par>
                                <p:cTn id="50" presetID="22" presetClass="entr" presetSubtype="8" fill="hold" grpId="0"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wipe(left)">
                                      <p:cBhvr>
                                        <p:cTn id="52" dur="750"/>
                                        <p:tgtEl>
                                          <p:spTgt spid="27"/>
                                        </p:tgtEl>
                                      </p:cBhvr>
                                    </p:animEffect>
                                  </p:childTnLst>
                                </p:cTn>
                              </p:par>
                            </p:childTnLst>
                          </p:cTn>
                        </p:par>
                        <p:par>
                          <p:cTn id="53" fill="hold">
                            <p:stCondLst>
                              <p:cond delay="6500"/>
                            </p:stCondLst>
                            <p:childTnLst>
                              <p:par>
                                <p:cTn id="54" presetID="14" presetClass="entr" presetSubtype="10" fill="hold" grpId="0" nodeType="afterEffect">
                                  <p:stCondLst>
                                    <p:cond delay="0"/>
                                  </p:stCondLst>
                                  <p:childTnLst>
                                    <p:set>
                                      <p:cBhvr>
                                        <p:cTn id="55" dur="1" fill="hold">
                                          <p:stCondLst>
                                            <p:cond delay="0"/>
                                          </p:stCondLst>
                                        </p:cTn>
                                        <p:tgtEl>
                                          <p:spTgt spid="24"/>
                                        </p:tgtEl>
                                        <p:attrNameLst>
                                          <p:attrName>style.visibility</p:attrName>
                                        </p:attrNameLst>
                                      </p:cBhvr>
                                      <p:to>
                                        <p:strVal val="visible"/>
                                      </p:to>
                                    </p:set>
                                    <p:animEffect transition="in" filter="randombar(horizontal)">
                                      <p:cBhvr>
                                        <p:cTn id="56" dur="750"/>
                                        <p:tgtEl>
                                          <p:spTgt spid="24"/>
                                        </p:tgtEl>
                                      </p:cBhvr>
                                    </p:animEffect>
                                  </p:childTnLst>
                                </p:cTn>
                              </p:par>
                            </p:childTnLst>
                          </p:cTn>
                        </p:par>
                        <p:par>
                          <p:cTn id="57" fill="hold">
                            <p:stCondLst>
                              <p:cond delay="7250"/>
                            </p:stCondLst>
                            <p:childTnLst>
                              <p:par>
                                <p:cTn id="58" presetID="1" presetClass="entr" presetSubtype="0" fill="hold" grpId="0" nodeType="afterEffect">
                                  <p:stCondLst>
                                    <p:cond delay="0"/>
                                  </p:stCondLst>
                                  <p:childTnLst>
                                    <p:set>
                                      <p:cBhvr>
                                        <p:cTn id="59" dur="1" fill="hold">
                                          <p:stCondLst>
                                            <p:cond delay="0"/>
                                          </p:stCondLst>
                                        </p:cTn>
                                        <p:tgtEl>
                                          <p:spTgt spid="29"/>
                                        </p:tgtEl>
                                        <p:attrNameLst>
                                          <p:attrName>style.visibility</p:attrName>
                                        </p:attrNameLst>
                                      </p:cBhvr>
                                      <p:to>
                                        <p:strVal val="visible"/>
                                      </p:to>
                                    </p:set>
                                  </p:childTnLst>
                                </p:cTn>
                              </p:par>
                              <p:par>
                                <p:cTn id="60" presetID="35" presetClass="path" presetSubtype="0" accel="50000" decel="50000" fill="hold" grpId="1" nodeType="withEffect">
                                  <p:stCondLst>
                                    <p:cond delay="0"/>
                                  </p:stCondLst>
                                  <p:childTnLst>
                                    <p:animMotion origin="layout" path="M -3.56836E-6 -3.7037E-7 L 0.36686 0.15278 " pathEditMode="relative" rAng="0" ptsTypes="AA">
                                      <p:cBhvr>
                                        <p:cTn id="61" dur="500" spd="-99900" fill="hold"/>
                                        <p:tgtEl>
                                          <p:spTgt spid="29"/>
                                        </p:tgtEl>
                                        <p:attrNameLst>
                                          <p:attrName>ppt_x,ppt_y</p:attrName>
                                        </p:attrNameLst>
                                      </p:cBhvr>
                                      <p:rCtr x="18343" y="7639"/>
                                    </p:animMotion>
                                  </p:childTnLst>
                                </p:cTn>
                              </p:par>
                              <p:par>
                                <p:cTn id="62" presetID="1" presetClass="entr" presetSubtype="0" fill="hold" grpId="0" nodeType="withEffect">
                                  <p:stCondLst>
                                    <p:cond delay="0"/>
                                  </p:stCondLst>
                                  <p:childTnLst>
                                    <p:set>
                                      <p:cBhvr>
                                        <p:cTn id="63" dur="1" fill="hold">
                                          <p:stCondLst>
                                            <p:cond delay="0"/>
                                          </p:stCondLst>
                                        </p:cTn>
                                        <p:tgtEl>
                                          <p:spTgt spid="30"/>
                                        </p:tgtEl>
                                        <p:attrNameLst>
                                          <p:attrName>style.visibility</p:attrName>
                                        </p:attrNameLst>
                                      </p:cBhvr>
                                      <p:to>
                                        <p:strVal val="visible"/>
                                      </p:to>
                                    </p:set>
                                  </p:childTnLst>
                                </p:cTn>
                              </p:par>
                              <p:par>
                                <p:cTn id="64" presetID="35" presetClass="path" presetSubtype="0" accel="50000" decel="50000" fill="hold" grpId="1" nodeType="withEffect">
                                  <p:stCondLst>
                                    <p:cond delay="0"/>
                                  </p:stCondLst>
                                  <p:childTnLst>
                                    <p:animMotion origin="layout" path="M 7.85742E-7 -3.33333E-6 L -0.39495 -0.11018 " pathEditMode="relative" rAng="0" ptsTypes="AA">
                                      <p:cBhvr>
                                        <p:cTn id="65" dur="500" spd="-99900" fill="hold"/>
                                        <p:tgtEl>
                                          <p:spTgt spid="30"/>
                                        </p:tgtEl>
                                        <p:attrNameLst>
                                          <p:attrName>ppt_x,ppt_y</p:attrName>
                                        </p:attrNameLst>
                                      </p:cBhvr>
                                      <p:rCtr x="-19748" y="-5509"/>
                                    </p:animMotion>
                                  </p:childTnLst>
                                </p:cTn>
                              </p:par>
                            </p:childTnLst>
                          </p:cTn>
                        </p:par>
                        <p:par>
                          <p:cTn id="66" fill="hold">
                            <p:stCondLst>
                              <p:cond delay="7750"/>
                            </p:stCondLst>
                            <p:childTnLst>
                              <p:par>
                                <p:cTn id="67" presetID="18" presetClass="entr" presetSubtype="3" fill="hold" grpId="0" nodeType="after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strips(upRight)">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p:bldP spid="20" grpId="0"/>
      <p:bldP spid="21" grpId="0"/>
      <p:bldP spid="22" grpId="0" animBg="1"/>
      <p:bldP spid="23" grpId="0" animBg="1"/>
      <p:bldP spid="24" grpId="0"/>
      <p:bldP spid="25" grpId="0"/>
      <p:bldP spid="26" grpId="0" animBg="1"/>
      <p:bldP spid="27" grpId="0" animBg="1"/>
      <p:bldP spid="28" grpId="0" animBg="1"/>
      <p:bldP spid="29" grpId="0" animBg="1"/>
      <p:bldP spid="29" grpId="1" animBg="1"/>
      <p:bldP spid="30" grpId="0" animBg="1"/>
      <p:bldP spid="30" grpId="1" animBg="1"/>
      <p:bldP spid="3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rot="16200000">
            <a:off x="1647595" y="-314354"/>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6" name="矩形 25"/>
          <p:cNvSpPr/>
          <p:nvPr/>
        </p:nvSpPr>
        <p:spPr bwMode="auto">
          <a:xfrm>
            <a:off x="244941" y="908721"/>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7" name="文本框 28"/>
          <p:cNvSpPr>
            <a:spLocks noChangeArrowheads="1"/>
          </p:cNvSpPr>
          <p:nvPr/>
        </p:nvSpPr>
        <p:spPr bwMode="auto">
          <a:xfrm>
            <a:off x="552917" y="990032"/>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团队介绍</a:t>
            </a:r>
            <a:endParaRPr lang="zh-CN" altLang="en-US" b="1" dirty="0">
              <a:solidFill>
                <a:srgbClr val="262626"/>
              </a:solidFill>
              <a:latin typeface="微软雅黑" pitchFamily="34" charset="-122"/>
              <a:ea typeface="微软雅黑" pitchFamily="34" charset="-122"/>
              <a:sym typeface="微软雅黑" pitchFamily="34" charset="-122"/>
            </a:endParaRPr>
          </a:p>
        </p:txBody>
      </p:sp>
      <p:sp>
        <p:nvSpPr>
          <p:cNvPr id="28" name="椭圆 27"/>
          <p:cNvSpPr/>
          <p:nvPr/>
        </p:nvSpPr>
        <p:spPr>
          <a:xfrm>
            <a:off x="4166208" y="1721568"/>
            <a:ext cx="839053" cy="839272"/>
          </a:xfrm>
          <a:prstGeom prst="ellipse">
            <a:avLst/>
          </a:prstGeom>
          <a:solidFill>
            <a:srgbClr val="C00000"/>
          </a:solidFill>
          <a:ln w="5715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29" name="TextBox 28"/>
          <p:cNvSpPr txBox="1"/>
          <p:nvPr/>
        </p:nvSpPr>
        <p:spPr>
          <a:xfrm>
            <a:off x="4212794" y="1940510"/>
            <a:ext cx="753856" cy="438581"/>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青春</a:t>
            </a:r>
          </a:p>
        </p:txBody>
      </p:sp>
      <p:sp>
        <p:nvSpPr>
          <p:cNvPr id="30" name="椭圆 29"/>
          <p:cNvSpPr/>
          <p:nvPr/>
        </p:nvSpPr>
        <p:spPr>
          <a:xfrm>
            <a:off x="5101483" y="1731019"/>
            <a:ext cx="839053" cy="839272"/>
          </a:xfrm>
          <a:prstGeom prst="ellipse">
            <a:avLst/>
          </a:prstGeom>
          <a:solidFill>
            <a:srgbClr val="000000">
              <a:lumMod val="75000"/>
              <a:lumOff val="25000"/>
            </a:srgbClr>
          </a:solidFill>
          <a:ln w="5715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1" name="TextBox 30"/>
          <p:cNvSpPr txBox="1"/>
          <p:nvPr/>
        </p:nvSpPr>
        <p:spPr>
          <a:xfrm>
            <a:off x="5148069" y="1949962"/>
            <a:ext cx="753856" cy="438581"/>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活力</a:t>
            </a:r>
          </a:p>
        </p:txBody>
      </p:sp>
      <p:sp>
        <p:nvSpPr>
          <p:cNvPr id="32" name="椭圆 31"/>
          <p:cNvSpPr/>
          <p:nvPr/>
        </p:nvSpPr>
        <p:spPr>
          <a:xfrm>
            <a:off x="6019346" y="1731019"/>
            <a:ext cx="839053" cy="839272"/>
          </a:xfrm>
          <a:prstGeom prst="ellipse">
            <a:avLst/>
          </a:prstGeom>
          <a:solidFill>
            <a:srgbClr val="C00000"/>
          </a:solidFill>
          <a:ln w="5715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3" name="TextBox 32"/>
          <p:cNvSpPr txBox="1"/>
          <p:nvPr/>
        </p:nvSpPr>
        <p:spPr>
          <a:xfrm>
            <a:off x="6065931" y="1949962"/>
            <a:ext cx="753856" cy="438581"/>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专业</a:t>
            </a:r>
          </a:p>
        </p:txBody>
      </p:sp>
      <p:sp>
        <p:nvSpPr>
          <p:cNvPr id="34" name="椭圆 33"/>
          <p:cNvSpPr/>
          <p:nvPr/>
        </p:nvSpPr>
        <p:spPr>
          <a:xfrm>
            <a:off x="6937208" y="1731019"/>
            <a:ext cx="839053" cy="839272"/>
          </a:xfrm>
          <a:prstGeom prst="ellipse">
            <a:avLst/>
          </a:prstGeom>
          <a:solidFill>
            <a:srgbClr val="000000">
              <a:lumMod val="75000"/>
              <a:lumOff val="25000"/>
            </a:srgbClr>
          </a:solidFill>
          <a:ln w="5715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5" name="TextBox 34"/>
          <p:cNvSpPr txBox="1"/>
          <p:nvPr/>
        </p:nvSpPr>
        <p:spPr>
          <a:xfrm>
            <a:off x="6983794" y="1949962"/>
            <a:ext cx="753856" cy="438581"/>
          </a:xfrm>
          <a:prstGeom prst="rect">
            <a:avLst/>
          </a:prstGeom>
          <a:noFill/>
        </p:spPr>
        <p:txBody>
          <a:bodyPr wrap="non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梦想</a:t>
            </a:r>
          </a:p>
        </p:txBody>
      </p:sp>
      <p:sp>
        <p:nvSpPr>
          <p:cNvPr id="36" name="TextBox 35"/>
          <p:cNvSpPr txBox="1"/>
          <p:nvPr/>
        </p:nvSpPr>
        <p:spPr>
          <a:xfrm>
            <a:off x="3923498" y="2943975"/>
            <a:ext cx="4176715" cy="807914"/>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团队（</a:t>
            </a:r>
            <a:r>
              <a:rPr kumimoji="0" lang="en-US" altLang="zh-CN"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Team</a:t>
            </a: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）是由员工和管理层组成的一个共同体，它合理利用每一个成员的知识和技能协同工作，解决问题，达到共同的目标。团队的构成要素总结为</a:t>
            </a:r>
            <a:r>
              <a:rPr kumimoji="0" lang="en-US" altLang="zh-CN"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5P</a:t>
            </a: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，分别为目标、人、定位、权限、计划。</a:t>
            </a:r>
            <a:endPar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方正兰亭细黑_GBK_M" pitchFamily="2" charset="2"/>
            </a:endParaRPr>
          </a:p>
        </p:txBody>
      </p:sp>
      <p:sp>
        <p:nvSpPr>
          <p:cNvPr id="37" name="TextBox 36"/>
          <p:cNvSpPr txBox="1"/>
          <p:nvPr/>
        </p:nvSpPr>
        <p:spPr>
          <a:xfrm>
            <a:off x="3923499" y="3808568"/>
            <a:ext cx="4122722" cy="623248"/>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方正兰亭细黑_GBK_M" pitchFamily="2" charset="2"/>
              </a:rPr>
              <a:t>企业、事业各部门领导人具有合格的管理素质，有战略眼光，责任心强，，管理部门的工作健全而有效率。管理责任审计就是针对企事业的管理工作是否达到了上述责任要求。</a:t>
            </a:r>
          </a:p>
        </p:txBody>
      </p:sp>
      <p:sp>
        <p:nvSpPr>
          <p:cNvPr id="38" name="TextBox 37"/>
          <p:cNvSpPr txBox="1"/>
          <p:nvPr/>
        </p:nvSpPr>
        <p:spPr>
          <a:xfrm>
            <a:off x="3923499" y="4455771"/>
            <a:ext cx="4122722" cy="807914"/>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4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我们一起创作企业的辉煌，</a:t>
            </a:r>
            <a:r>
              <a:rPr kumimoji="0" lang="zh-CN" altLang="en-US" sz="2400" b="1" i="0" u="none" strike="noStrike" kern="0" cap="none" spc="0" normalizeH="0" baseline="0" noProof="0" dirty="0">
                <a:ln>
                  <a:noFill/>
                </a:ln>
                <a:solidFill>
                  <a:srgbClr val="C00000"/>
                </a:solidFill>
                <a:effectLst/>
                <a:uLnTx/>
                <a:uFillTx/>
                <a:latin typeface="微软雅黑" panose="020B0503020204020204" pitchFamily="34" charset="-122"/>
                <a:ea typeface="微软雅黑" panose="020B0503020204020204" pitchFamily="34" charset="-122"/>
              </a:rPr>
              <a:t>一起实现我们的理想奋斗。</a:t>
            </a:r>
          </a:p>
        </p:txBody>
      </p:sp>
      <p:sp>
        <p:nvSpPr>
          <p:cNvPr id="39" name="Freeform 12"/>
          <p:cNvSpPr>
            <a:spLocks/>
          </p:cNvSpPr>
          <p:nvPr/>
        </p:nvSpPr>
        <p:spPr bwMode="auto">
          <a:xfrm>
            <a:off x="3780858" y="2709262"/>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0000">
              <a:lumMod val="75000"/>
              <a:lumOff val="25000"/>
            </a:srgbClr>
          </a:solidFill>
          <a:ln>
            <a:noFill/>
          </a:ln>
          <a:extLst/>
        </p:spPr>
        <p:txBody>
          <a:bodyPr lIns="68562" tIns="34281" rIns="68562" bIns="3428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endParaRPr>
          </a:p>
        </p:txBody>
      </p:sp>
      <p:sp>
        <p:nvSpPr>
          <p:cNvPr id="40" name="Freeform 12"/>
          <p:cNvSpPr>
            <a:spLocks/>
          </p:cNvSpPr>
          <p:nvPr/>
        </p:nvSpPr>
        <p:spPr bwMode="auto">
          <a:xfrm flipH="1" flipV="1">
            <a:off x="7848033" y="5059765"/>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000000">
              <a:lumMod val="75000"/>
              <a:lumOff val="25000"/>
            </a:srgbClr>
          </a:solidFill>
          <a:ln>
            <a:noFill/>
          </a:ln>
          <a:extLst/>
        </p:spPr>
        <p:txBody>
          <a:bodyPr lIns="68562" tIns="34281" rIns="68562" bIns="3428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endParaRPr>
          </a:p>
        </p:txBody>
      </p:sp>
      <p:pic>
        <p:nvPicPr>
          <p:cNvPr id="41" name="Picture 2" descr="C:\Users\Administrator\Desktop\image 3298.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03869" y="3102589"/>
            <a:ext cx="1323975" cy="1323975"/>
          </a:xfrm>
          <a:prstGeom prst="rect">
            <a:avLst/>
          </a:prstGeom>
          <a:noFill/>
          <a:extLst>
            <a:ext uri="{909E8E84-426E-40DD-AFC4-6F175D3DCCD1}">
              <a14:hiddenFill xmlns:a14="http://schemas.microsoft.com/office/drawing/2010/main">
                <a:solidFill>
                  <a:srgbClr val="FFFFFF"/>
                </a:solidFill>
              </a14:hiddenFill>
            </a:ext>
          </a:extLst>
        </p:spPr>
      </p:pic>
      <p:pic>
        <p:nvPicPr>
          <p:cNvPr id="42" name="Picture 3" descr="C:\Users\Administrator\Desktop\image 3286.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191686" y="1679448"/>
            <a:ext cx="1350962" cy="1316038"/>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4" descr="C:\Users\Administrator\Desktop\image 3290.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754720" y="4363873"/>
            <a:ext cx="1323975" cy="1290638"/>
          </a:xfrm>
          <a:prstGeom prst="rect">
            <a:avLst/>
          </a:prstGeom>
          <a:noFill/>
          <a:extLst>
            <a:ext uri="{909E8E84-426E-40DD-AFC4-6F175D3DCCD1}">
              <a14:hiddenFill xmlns:a14="http://schemas.microsoft.com/office/drawing/2010/main">
                <a:solidFill>
                  <a:srgbClr val="FFFFFF"/>
                </a:solidFill>
              </a14:hiddenFill>
            </a:ext>
          </a:extLst>
        </p:spPr>
      </p:pic>
      <p:pic>
        <p:nvPicPr>
          <p:cNvPr id="44" name="Picture 5" descr="C:\Users\Administrator\Desktop\image 3294.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43403" y="1905193"/>
            <a:ext cx="1290638" cy="1316038"/>
          </a:xfrm>
          <a:prstGeom prst="rect">
            <a:avLst/>
          </a:prstGeom>
          <a:noFill/>
          <a:extLst>
            <a:ext uri="{909E8E84-426E-40DD-AFC4-6F175D3DCCD1}">
              <a14:hiddenFill xmlns:a14="http://schemas.microsoft.com/office/drawing/2010/main">
                <a:solidFill>
                  <a:srgbClr val="FFFFFF"/>
                </a:solidFill>
              </a14:hiddenFill>
            </a:ext>
          </a:extLst>
        </p:spPr>
      </p:pic>
      <p:sp>
        <p:nvSpPr>
          <p:cNvPr id="45" name="椭圆 44"/>
          <p:cNvSpPr/>
          <p:nvPr/>
        </p:nvSpPr>
        <p:spPr>
          <a:xfrm>
            <a:off x="1463633" y="2914732"/>
            <a:ext cx="1863481" cy="1863967"/>
          </a:xfrm>
          <a:prstGeom prst="ellipse">
            <a:avLst/>
          </a:prstGeom>
          <a:solidFill>
            <a:srgbClr val="C00000">
              <a:alpha val="67059"/>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6" name="TextBox 45"/>
          <p:cNvSpPr txBox="1"/>
          <p:nvPr/>
        </p:nvSpPr>
        <p:spPr>
          <a:xfrm>
            <a:off x="1668322" y="4201071"/>
            <a:ext cx="1501081" cy="276999"/>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我们的团队</a:t>
            </a:r>
            <a:endParaRPr kumimoji="0" lang="en-US" altLang="zh-CN"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7" name="KSO_Shape"/>
          <p:cNvSpPr>
            <a:spLocks/>
          </p:cNvSpPr>
          <p:nvPr/>
        </p:nvSpPr>
        <p:spPr bwMode="auto">
          <a:xfrm>
            <a:off x="1799295" y="3294418"/>
            <a:ext cx="1235770" cy="863204"/>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rgbClr val="FFFFFF"/>
          </a:solidFill>
          <a:ln>
            <a:noFill/>
          </a:ln>
          <a:extLst/>
        </p:spPr>
        <p:txBody>
          <a:bodyPr lIns="68562" tIns="34281" rIns="68562" bIns="34281"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ea typeface="宋体" panose="02010600030101010101" pitchFamily="2" charset="-122"/>
            </a:endParaRPr>
          </a:p>
        </p:txBody>
      </p:sp>
    </p:spTree>
    <p:extLst>
      <p:ext uri="{BB962C8B-B14F-4D97-AF65-F5344CB8AC3E}">
        <p14:creationId xmlns:p14="http://schemas.microsoft.com/office/powerpoint/2010/main" val="155334757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0-#ppt_w/2"/>
                                              </p:val>
                                            </p:tav>
                                            <p:tav tm="100000">
                                              <p:val>
                                                <p:strVal val="#ppt_x"/>
                                              </p:val>
                                            </p:tav>
                                          </p:tavLst>
                                        </p:anim>
                                        <p:anim calcmode="lin" valueType="num">
                                          <p:cBhvr additive="base">
                                            <p:cTn id="13" dur="500" fill="hold"/>
                                            <p:tgtEl>
                                              <p:spTgt spid="2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 calcmode="lin" valueType="num">
                                          <p:cBhvr>
                                            <p:cTn id="19" dur="500" fill="hold"/>
                                            <p:tgtEl>
                                              <p:spTgt spid="27"/>
                                            </p:tgtEl>
                                            <p:attrNameLst>
                                              <p:attrName>style.rotation</p:attrName>
                                            </p:attrNameLst>
                                          </p:cBhvr>
                                          <p:tavLst>
                                            <p:tav tm="0">
                                              <p:val>
                                                <p:fltVal val="360"/>
                                              </p:val>
                                            </p:tav>
                                            <p:tav tm="100000">
                                              <p:val>
                                                <p:fltVal val="0"/>
                                              </p:val>
                                            </p:tav>
                                          </p:tavLst>
                                        </p:anim>
                                        <p:animEffect transition="in" filter="fade">
                                          <p:cBhvr>
                                            <p:cTn id="20" dur="500"/>
                                            <p:tgtEl>
                                              <p:spTgt spid="27"/>
                                            </p:tgtEl>
                                          </p:cBhvr>
                                        </p:animEffect>
                                      </p:childTnLst>
                                    </p:cTn>
                                  </p:par>
                                  <p:par>
                                    <p:cTn id="21" presetID="53" presetClass="entr" presetSubtype="528" fill="hold" grpId="0" nodeType="withEffect">
                                      <p:stCondLst>
                                        <p:cond delay="500"/>
                                      </p:stCondLst>
                                      <p:childTnLst>
                                        <p:set>
                                          <p:cBhvr>
                                            <p:cTn id="22" dur="1" fill="hold">
                                              <p:stCondLst>
                                                <p:cond delay="0"/>
                                              </p:stCondLst>
                                            </p:cTn>
                                            <p:tgtEl>
                                              <p:spTgt spid="47"/>
                                            </p:tgtEl>
                                            <p:attrNameLst>
                                              <p:attrName>style.visibility</p:attrName>
                                            </p:attrNameLst>
                                          </p:cBhvr>
                                          <p:to>
                                            <p:strVal val="visible"/>
                                          </p:to>
                                        </p:set>
                                        <p:anim calcmode="lin" valueType="num">
                                          <p:cBhvr>
                                            <p:cTn id="23" dur="500" fill="hold"/>
                                            <p:tgtEl>
                                              <p:spTgt spid="47"/>
                                            </p:tgtEl>
                                            <p:attrNameLst>
                                              <p:attrName>ppt_w</p:attrName>
                                            </p:attrNameLst>
                                          </p:cBhvr>
                                          <p:tavLst>
                                            <p:tav tm="0">
                                              <p:val>
                                                <p:fltVal val="0"/>
                                              </p:val>
                                            </p:tav>
                                            <p:tav tm="100000">
                                              <p:val>
                                                <p:strVal val="#ppt_w"/>
                                              </p:val>
                                            </p:tav>
                                          </p:tavLst>
                                        </p:anim>
                                        <p:anim calcmode="lin" valueType="num">
                                          <p:cBhvr>
                                            <p:cTn id="24" dur="500" fill="hold"/>
                                            <p:tgtEl>
                                              <p:spTgt spid="47"/>
                                            </p:tgtEl>
                                            <p:attrNameLst>
                                              <p:attrName>ppt_h</p:attrName>
                                            </p:attrNameLst>
                                          </p:cBhvr>
                                          <p:tavLst>
                                            <p:tav tm="0">
                                              <p:val>
                                                <p:fltVal val="0"/>
                                              </p:val>
                                            </p:tav>
                                            <p:tav tm="100000">
                                              <p:val>
                                                <p:strVal val="#ppt_h"/>
                                              </p:val>
                                            </p:tav>
                                          </p:tavLst>
                                        </p:anim>
                                        <p:animEffect transition="in" filter="fade">
                                          <p:cBhvr>
                                            <p:cTn id="25" dur="500"/>
                                            <p:tgtEl>
                                              <p:spTgt spid="47"/>
                                            </p:tgtEl>
                                          </p:cBhvr>
                                        </p:animEffect>
                                        <p:anim calcmode="lin" valueType="num">
                                          <p:cBhvr>
                                            <p:cTn id="26" dur="500" fill="hold"/>
                                            <p:tgtEl>
                                              <p:spTgt spid="47"/>
                                            </p:tgtEl>
                                            <p:attrNameLst>
                                              <p:attrName>ppt_x</p:attrName>
                                            </p:attrNameLst>
                                          </p:cBhvr>
                                          <p:tavLst>
                                            <p:tav tm="0">
                                              <p:val>
                                                <p:fltVal val="0.5"/>
                                              </p:val>
                                            </p:tav>
                                            <p:tav tm="100000">
                                              <p:val>
                                                <p:strVal val="#ppt_x"/>
                                              </p:val>
                                            </p:tav>
                                          </p:tavLst>
                                        </p:anim>
                                        <p:anim calcmode="lin" valueType="num">
                                          <p:cBhvr>
                                            <p:cTn id="27" dur="500" fill="hold"/>
                                            <p:tgtEl>
                                              <p:spTgt spid="47"/>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500"/>
                                      </p:stCondLst>
                                      <p:childTnLst>
                                        <p:set>
                                          <p:cBhvr>
                                            <p:cTn id="29" dur="1" fill="hold">
                                              <p:stCondLst>
                                                <p:cond delay="0"/>
                                              </p:stCondLst>
                                            </p:cTn>
                                            <p:tgtEl>
                                              <p:spTgt spid="45"/>
                                            </p:tgtEl>
                                            <p:attrNameLst>
                                              <p:attrName>style.visibility</p:attrName>
                                            </p:attrNameLst>
                                          </p:cBhvr>
                                          <p:to>
                                            <p:strVal val="visible"/>
                                          </p:to>
                                        </p:set>
                                        <p:anim calcmode="lin" valueType="num">
                                          <p:cBhvr>
                                            <p:cTn id="30" dur="500" fill="hold"/>
                                            <p:tgtEl>
                                              <p:spTgt spid="45"/>
                                            </p:tgtEl>
                                            <p:attrNameLst>
                                              <p:attrName>ppt_w</p:attrName>
                                            </p:attrNameLst>
                                          </p:cBhvr>
                                          <p:tavLst>
                                            <p:tav tm="0">
                                              <p:val>
                                                <p:fltVal val="0"/>
                                              </p:val>
                                            </p:tav>
                                            <p:tav tm="100000">
                                              <p:val>
                                                <p:strVal val="#ppt_w"/>
                                              </p:val>
                                            </p:tav>
                                          </p:tavLst>
                                        </p:anim>
                                        <p:anim calcmode="lin" valueType="num">
                                          <p:cBhvr>
                                            <p:cTn id="31" dur="500" fill="hold"/>
                                            <p:tgtEl>
                                              <p:spTgt spid="45"/>
                                            </p:tgtEl>
                                            <p:attrNameLst>
                                              <p:attrName>ppt_h</p:attrName>
                                            </p:attrNameLst>
                                          </p:cBhvr>
                                          <p:tavLst>
                                            <p:tav tm="0">
                                              <p:val>
                                                <p:fltVal val="0"/>
                                              </p:val>
                                            </p:tav>
                                            <p:tav tm="100000">
                                              <p:val>
                                                <p:strVal val="#ppt_h"/>
                                              </p:val>
                                            </p:tav>
                                          </p:tavLst>
                                        </p:anim>
                                        <p:animEffect transition="in" filter="fade">
                                          <p:cBhvr>
                                            <p:cTn id="32" dur="500"/>
                                            <p:tgtEl>
                                              <p:spTgt spid="45"/>
                                            </p:tgtEl>
                                          </p:cBhvr>
                                        </p:animEffect>
                                        <p:anim calcmode="lin" valueType="num">
                                          <p:cBhvr>
                                            <p:cTn id="33" dur="500" fill="hold"/>
                                            <p:tgtEl>
                                              <p:spTgt spid="45"/>
                                            </p:tgtEl>
                                            <p:attrNameLst>
                                              <p:attrName>ppt_x</p:attrName>
                                            </p:attrNameLst>
                                          </p:cBhvr>
                                          <p:tavLst>
                                            <p:tav tm="0">
                                              <p:val>
                                                <p:fltVal val="0.5"/>
                                              </p:val>
                                            </p:tav>
                                            <p:tav tm="100000">
                                              <p:val>
                                                <p:strVal val="#ppt_x"/>
                                              </p:val>
                                            </p:tav>
                                          </p:tavLst>
                                        </p:anim>
                                        <p:anim calcmode="lin" valueType="num">
                                          <p:cBhvr>
                                            <p:cTn id="34" dur="500" fill="hold"/>
                                            <p:tgtEl>
                                              <p:spTgt spid="45"/>
                                            </p:tgtEl>
                                            <p:attrNameLst>
                                              <p:attrName>ppt_y</p:attrName>
                                            </p:attrNameLst>
                                          </p:cBhvr>
                                          <p:tavLst>
                                            <p:tav tm="0">
                                              <p:val>
                                                <p:fltVal val="0.5"/>
                                              </p:val>
                                            </p:tav>
                                            <p:tav tm="100000">
                                              <p:val>
                                                <p:strVal val="#ppt_y"/>
                                              </p:val>
                                            </p:tav>
                                          </p:tavLst>
                                        </p:anim>
                                      </p:childTnLst>
                                    </p:cTn>
                                  </p:par>
                                </p:childTnLst>
                              </p:cTn>
                            </p:par>
                            <p:par>
                              <p:cTn id="35" fill="hold">
                                <p:stCondLst>
                                  <p:cond delay="2000"/>
                                </p:stCondLst>
                                <p:childTnLst>
                                  <p:par>
                                    <p:cTn id="36" presetID="49" presetClass="entr" presetSubtype="0" decel="100000" fill="hold" grpId="0" nodeType="afterEffect">
                                      <p:stCondLst>
                                        <p:cond delay="0"/>
                                      </p:stCondLst>
                                      <p:iterate type="lt">
                                        <p:tmPct val="10000"/>
                                      </p:iterate>
                                      <p:childTnLst>
                                        <p:set>
                                          <p:cBhvr>
                                            <p:cTn id="37" dur="1" fill="hold">
                                              <p:stCondLst>
                                                <p:cond delay="0"/>
                                              </p:stCondLst>
                                            </p:cTn>
                                            <p:tgtEl>
                                              <p:spTgt spid="46"/>
                                            </p:tgtEl>
                                            <p:attrNameLst>
                                              <p:attrName>style.visibility</p:attrName>
                                            </p:attrNameLst>
                                          </p:cBhvr>
                                          <p:to>
                                            <p:strVal val="visible"/>
                                          </p:to>
                                        </p:set>
                                        <p:anim calcmode="lin" valueType="num">
                                          <p:cBhvr>
                                            <p:cTn id="38" dur="1000" fill="hold"/>
                                            <p:tgtEl>
                                              <p:spTgt spid="46"/>
                                            </p:tgtEl>
                                            <p:attrNameLst>
                                              <p:attrName>ppt_w</p:attrName>
                                            </p:attrNameLst>
                                          </p:cBhvr>
                                          <p:tavLst>
                                            <p:tav tm="0">
                                              <p:val>
                                                <p:fltVal val="0"/>
                                              </p:val>
                                            </p:tav>
                                            <p:tav tm="100000">
                                              <p:val>
                                                <p:strVal val="#ppt_w"/>
                                              </p:val>
                                            </p:tav>
                                          </p:tavLst>
                                        </p:anim>
                                        <p:anim calcmode="lin" valueType="num">
                                          <p:cBhvr>
                                            <p:cTn id="39" dur="1000" fill="hold"/>
                                            <p:tgtEl>
                                              <p:spTgt spid="46"/>
                                            </p:tgtEl>
                                            <p:attrNameLst>
                                              <p:attrName>ppt_h</p:attrName>
                                            </p:attrNameLst>
                                          </p:cBhvr>
                                          <p:tavLst>
                                            <p:tav tm="0">
                                              <p:val>
                                                <p:fltVal val="0"/>
                                              </p:val>
                                            </p:tav>
                                            <p:tav tm="100000">
                                              <p:val>
                                                <p:strVal val="#ppt_h"/>
                                              </p:val>
                                            </p:tav>
                                          </p:tavLst>
                                        </p:anim>
                                        <p:anim calcmode="lin" valueType="num">
                                          <p:cBhvr>
                                            <p:cTn id="40" dur="1000" fill="hold"/>
                                            <p:tgtEl>
                                              <p:spTgt spid="46"/>
                                            </p:tgtEl>
                                            <p:attrNameLst>
                                              <p:attrName>style.rotation</p:attrName>
                                            </p:attrNameLst>
                                          </p:cBhvr>
                                          <p:tavLst>
                                            <p:tav tm="0">
                                              <p:val>
                                                <p:fltVal val="360"/>
                                              </p:val>
                                            </p:tav>
                                            <p:tav tm="100000">
                                              <p:val>
                                                <p:fltVal val="0"/>
                                              </p:val>
                                            </p:tav>
                                          </p:tavLst>
                                        </p:anim>
                                        <p:animEffect transition="in" filter="fade">
                                          <p:cBhvr>
                                            <p:cTn id="41" dur="1000"/>
                                            <p:tgtEl>
                                              <p:spTgt spid="46"/>
                                            </p:tgtEl>
                                          </p:cBhvr>
                                        </p:animEffect>
                                      </p:childTnLst>
                                    </p:cTn>
                                  </p:par>
                                </p:childTnLst>
                              </p:cTn>
                            </p:par>
                            <p:par>
                              <p:cTn id="42" fill="hold">
                                <p:stCondLst>
                                  <p:cond delay="3400"/>
                                </p:stCondLst>
                                <p:childTnLst>
                                  <p:par>
                                    <p:cTn id="43" presetID="42" presetClass="entr" presetSubtype="0" fill="hold"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1000"/>
                                            <p:tgtEl>
                                              <p:spTgt spid="43"/>
                                            </p:tgtEl>
                                          </p:cBhvr>
                                        </p:animEffect>
                                        <p:anim calcmode="lin" valueType="num">
                                          <p:cBhvr>
                                            <p:cTn id="46" dur="1000" fill="hold"/>
                                            <p:tgtEl>
                                              <p:spTgt spid="43"/>
                                            </p:tgtEl>
                                            <p:attrNameLst>
                                              <p:attrName>ppt_x</p:attrName>
                                            </p:attrNameLst>
                                          </p:cBhvr>
                                          <p:tavLst>
                                            <p:tav tm="0">
                                              <p:val>
                                                <p:strVal val="#ppt_x"/>
                                              </p:val>
                                            </p:tav>
                                            <p:tav tm="100000">
                                              <p:val>
                                                <p:strVal val="#ppt_x"/>
                                              </p:val>
                                            </p:tav>
                                          </p:tavLst>
                                        </p:anim>
                                        <p:anim calcmode="lin" valueType="num">
                                          <p:cBhvr>
                                            <p:cTn id="47" dur="1000" fill="hold"/>
                                            <p:tgtEl>
                                              <p:spTgt spid="43"/>
                                            </p:tgtEl>
                                            <p:attrNameLst>
                                              <p:attrName>ppt_y</p:attrName>
                                            </p:attrNameLst>
                                          </p:cBhvr>
                                          <p:tavLst>
                                            <p:tav tm="0">
                                              <p:val>
                                                <p:strVal val="#ppt_y+.1"/>
                                              </p:val>
                                            </p:tav>
                                            <p:tav tm="100000">
                                              <p:val>
                                                <p:strVal val="#ppt_y"/>
                                              </p:val>
                                            </p:tav>
                                          </p:tavLst>
                                        </p:anim>
                                      </p:childTnLst>
                                    </p:cTn>
                                  </p:par>
                                </p:childTnLst>
                              </p:cTn>
                            </p:par>
                            <p:par>
                              <p:cTn id="48" fill="hold">
                                <p:stCondLst>
                                  <p:cond delay="4400"/>
                                </p:stCondLst>
                                <p:childTnLst>
                                  <p:par>
                                    <p:cTn id="49" presetID="42" presetClass="entr" presetSubtype="0" fill="hold"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1000"/>
                                            <p:tgtEl>
                                              <p:spTgt spid="41"/>
                                            </p:tgtEl>
                                          </p:cBhvr>
                                        </p:animEffect>
                                        <p:anim calcmode="lin" valueType="num">
                                          <p:cBhvr>
                                            <p:cTn id="52" dur="1000" fill="hold"/>
                                            <p:tgtEl>
                                              <p:spTgt spid="41"/>
                                            </p:tgtEl>
                                            <p:attrNameLst>
                                              <p:attrName>ppt_x</p:attrName>
                                            </p:attrNameLst>
                                          </p:cBhvr>
                                          <p:tavLst>
                                            <p:tav tm="0">
                                              <p:val>
                                                <p:strVal val="#ppt_x"/>
                                              </p:val>
                                            </p:tav>
                                            <p:tav tm="100000">
                                              <p:val>
                                                <p:strVal val="#ppt_x"/>
                                              </p:val>
                                            </p:tav>
                                          </p:tavLst>
                                        </p:anim>
                                        <p:anim calcmode="lin" valueType="num">
                                          <p:cBhvr>
                                            <p:cTn id="53" dur="1000" fill="hold"/>
                                            <p:tgtEl>
                                              <p:spTgt spid="41"/>
                                            </p:tgtEl>
                                            <p:attrNameLst>
                                              <p:attrName>ppt_y</p:attrName>
                                            </p:attrNameLst>
                                          </p:cBhvr>
                                          <p:tavLst>
                                            <p:tav tm="0">
                                              <p:val>
                                                <p:strVal val="#ppt_y+.1"/>
                                              </p:val>
                                            </p:tav>
                                            <p:tav tm="100000">
                                              <p:val>
                                                <p:strVal val="#ppt_y"/>
                                              </p:val>
                                            </p:tav>
                                          </p:tavLst>
                                        </p:anim>
                                      </p:childTnLst>
                                    </p:cTn>
                                  </p:par>
                                </p:childTnLst>
                              </p:cTn>
                            </p:par>
                            <p:par>
                              <p:cTn id="54" fill="hold">
                                <p:stCondLst>
                                  <p:cond delay="5400"/>
                                </p:stCondLst>
                                <p:childTnLst>
                                  <p:par>
                                    <p:cTn id="55" presetID="42" presetClass="entr" presetSubtype="0" fill="hold"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1000"/>
                                            <p:tgtEl>
                                              <p:spTgt spid="44"/>
                                            </p:tgtEl>
                                          </p:cBhvr>
                                        </p:animEffect>
                                        <p:anim calcmode="lin" valueType="num">
                                          <p:cBhvr>
                                            <p:cTn id="58" dur="1000" fill="hold"/>
                                            <p:tgtEl>
                                              <p:spTgt spid="44"/>
                                            </p:tgtEl>
                                            <p:attrNameLst>
                                              <p:attrName>ppt_x</p:attrName>
                                            </p:attrNameLst>
                                          </p:cBhvr>
                                          <p:tavLst>
                                            <p:tav tm="0">
                                              <p:val>
                                                <p:strVal val="#ppt_x"/>
                                              </p:val>
                                            </p:tav>
                                            <p:tav tm="100000">
                                              <p:val>
                                                <p:strVal val="#ppt_x"/>
                                              </p:val>
                                            </p:tav>
                                          </p:tavLst>
                                        </p:anim>
                                        <p:anim calcmode="lin" valueType="num">
                                          <p:cBhvr>
                                            <p:cTn id="59" dur="1000" fill="hold"/>
                                            <p:tgtEl>
                                              <p:spTgt spid="44"/>
                                            </p:tgtEl>
                                            <p:attrNameLst>
                                              <p:attrName>ppt_y</p:attrName>
                                            </p:attrNameLst>
                                          </p:cBhvr>
                                          <p:tavLst>
                                            <p:tav tm="0">
                                              <p:val>
                                                <p:strVal val="#ppt_y+.1"/>
                                              </p:val>
                                            </p:tav>
                                            <p:tav tm="100000">
                                              <p:val>
                                                <p:strVal val="#ppt_y"/>
                                              </p:val>
                                            </p:tav>
                                          </p:tavLst>
                                        </p:anim>
                                      </p:childTnLst>
                                    </p:cTn>
                                  </p:par>
                                </p:childTnLst>
                              </p:cTn>
                            </p:par>
                            <p:par>
                              <p:cTn id="60" fill="hold">
                                <p:stCondLst>
                                  <p:cond delay="6400"/>
                                </p:stCondLst>
                                <p:childTnLst>
                                  <p:par>
                                    <p:cTn id="61" presetID="42" presetClass="entr" presetSubtype="0" fill="hold"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1000"/>
                                            <p:tgtEl>
                                              <p:spTgt spid="42"/>
                                            </p:tgtEl>
                                          </p:cBhvr>
                                        </p:animEffect>
                                        <p:anim calcmode="lin" valueType="num">
                                          <p:cBhvr>
                                            <p:cTn id="64" dur="1000" fill="hold"/>
                                            <p:tgtEl>
                                              <p:spTgt spid="42"/>
                                            </p:tgtEl>
                                            <p:attrNameLst>
                                              <p:attrName>ppt_x</p:attrName>
                                            </p:attrNameLst>
                                          </p:cBhvr>
                                          <p:tavLst>
                                            <p:tav tm="0">
                                              <p:val>
                                                <p:strVal val="#ppt_x"/>
                                              </p:val>
                                            </p:tav>
                                            <p:tav tm="100000">
                                              <p:val>
                                                <p:strVal val="#ppt_x"/>
                                              </p:val>
                                            </p:tav>
                                          </p:tavLst>
                                        </p:anim>
                                        <p:anim calcmode="lin" valueType="num">
                                          <p:cBhvr>
                                            <p:cTn id="65" dur="1000" fill="hold"/>
                                            <p:tgtEl>
                                              <p:spTgt spid="42"/>
                                            </p:tgtEl>
                                            <p:attrNameLst>
                                              <p:attrName>ppt_y</p:attrName>
                                            </p:attrNameLst>
                                          </p:cBhvr>
                                          <p:tavLst>
                                            <p:tav tm="0">
                                              <p:val>
                                                <p:strVal val="#ppt_y+.1"/>
                                              </p:val>
                                            </p:tav>
                                            <p:tav tm="100000">
                                              <p:val>
                                                <p:strVal val="#ppt_y"/>
                                              </p:val>
                                            </p:tav>
                                          </p:tavLst>
                                        </p:anim>
                                      </p:childTnLst>
                                    </p:cTn>
                                  </p:par>
                                  <p:par>
                                    <p:cTn id="66" presetID="2" presetClass="entr" presetSubtype="2" fill="hold" grpId="0" nodeType="withEffect">
                                      <p:stCondLst>
                                        <p:cond delay="1000"/>
                                      </p:stCondLst>
                                      <p:childTnLst>
                                        <p:set>
                                          <p:cBhvr>
                                            <p:cTn id="67" dur="1" fill="hold">
                                              <p:stCondLst>
                                                <p:cond delay="0"/>
                                              </p:stCondLst>
                                            </p:cTn>
                                            <p:tgtEl>
                                              <p:spTgt spid="28"/>
                                            </p:tgtEl>
                                            <p:attrNameLst>
                                              <p:attrName>style.visibility</p:attrName>
                                            </p:attrNameLst>
                                          </p:cBhvr>
                                          <p:to>
                                            <p:strVal val="visible"/>
                                          </p:to>
                                        </p:set>
                                        <p:anim calcmode="lin" valueType="num">
                                          <p:cBhvr additive="base">
                                            <p:cTn id="68" dur="500" fill="hold"/>
                                            <p:tgtEl>
                                              <p:spTgt spid="28"/>
                                            </p:tgtEl>
                                            <p:attrNameLst>
                                              <p:attrName>ppt_x</p:attrName>
                                            </p:attrNameLst>
                                          </p:cBhvr>
                                          <p:tavLst>
                                            <p:tav tm="0">
                                              <p:val>
                                                <p:strVal val="1+#ppt_w/2"/>
                                              </p:val>
                                            </p:tav>
                                            <p:tav tm="100000">
                                              <p:val>
                                                <p:strVal val="#ppt_x"/>
                                              </p:val>
                                            </p:tav>
                                          </p:tavLst>
                                        </p:anim>
                                        <p:anim calcmode="lin" valueType="num">
                                          <p:cBhvr additive="base">
                                            <p:cTn id="69" dur="500" fill="hold"/>
                                            <p:tgtEl>
                                              <p:spTgt spid="28"/>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100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500" fill="hold"/>
                                            <p:tgtEl>
                                              <p:spTgt spid="29"/>
                                            </p:tgtEl>
                                            <p:attrNameLst>
                                              <p:attrName>ppt_x</p:attrName>
                                            </p:attrNameLst>
                                          </p:cBhvr>
                                          <p:tavLst>
                                            <p:tav tm="0">
                                              <p:val>
                                                <p:strVal val="1+#ppt_w/2"/>
                                              </p:val>
                                            </p:tav>
                                            <p:tav tm="100000">
                                              <p:val>
                                                <p:strVal val="#ppt_x"/>
                                              </p:val>
                                            </p:tav>
                                          </p:tavLst>
                                        </p:anim>
                                        <p:anim calcmode="lin" valueType="num">
                                          <p:cBhvr additive="base">
                                            <p:cTn id="73" dur="500" fill="hold"/>
                                            <p:tgtEl>
                                              <p:spTgt spid="29"/>
                                            </p:tgtEl>
                                            <p:attrNameLst>
                                              <p:attrName>ppt_y</p:attrName>
                                            </p:attrNameLst>
                                          </p:cBhvr>
                                          <p:tavLst>
                                            <p:tav tm="0">
                                              <p:val>
                                                <p:strVal val="#ppt_y"/>
                                              </p:val>
                                            </p:tav>
                                            <p:tav tm="100000">
                                              <p:val>
                                                <p:strVal val="#ppt_y"/>
                                              </p:val>
                                            </p:tav>
                                          </p:tavLst>
                                        </p:anim>
                                      </p:childTnLst>
                                    </p:cTn>
                                  </p:par>
                                </p:childTnLst>
                              </p:cTn>
                            </p:par>
                            <p:par>
                              <p:cTn id="74" fill="hold">
                                <p:stCondLst>
                                  <p:cond delay="7900"/>
                                </p:stCondLst>
                                <p:childTnLst>
                                  <p:par>
                                    <p:cTn id="75" presetID="2" presetClass="entr" presetSubtype="2" fill="hold" grpId="0" nodeType="afterEffect">
                                      <p:stCondLst>
                                        <p:cond delay="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500" fill="hold"/>
                                            <p:tgtEl>
                                              <p:spTgt spid="30"/>
                                            </p:tgtEl>
                                            <p:attrNameLst>
                                              <p:attrName>ppt_x</p:attrName>
                                            </p:attrNameLst>
                                          </p:cBhvr>
                                          <p:tavLst>
                                            <p:tav tm="0">
                                              <p:val>
                                                <p:strVal val="1+#ppt_w/2"/>
                                              </p:val>
                                            </p:tav>
                                            <p:tav tm="100000">
                                              <p:val>
                                                <p:strVal val="#ppt_x"/>
                                              </p:val>
                                            </p:tav>
                                          </p:tavLst>
                                        </p:anim>
                                        <p:anim calcmode="lin" valueType="num">
                                          <p:cBhvr additive="base">
                                            <p:cTn id="78" dur="500" fill="hold"/>
                                            <p:tgtEl>
                                              <p:spTgt spid="30"/>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31"/>
                                            </p:tgtEl>
                                            <p:attrNameLst>
                                              <p:attrName>style.visibility</p:attrName>
                                            </p:attrNameLst>
                                          </p:cBhvr>
                                          <p:to>
                                            <p:strVal val="visible"/>
                                          </p:to>
                                        </p:set>
                                        <p:anim calcmode="lin" valueType="num">
                                          <p:cBhvr additive="base">
                                            <p:cTn id="81" dur="500" fill="hold"/>
                                            <p:tgtEl>
                                              <p:spTgt spid="31"/>
                                            </p:tgtEl>
                                            <p:attrNameLst>
                                              <p:attrName>ppt_x</p:attrName>
                                            </p:attrNameLst>
                                          </p:cBhvr>
                                          <p:tavLst>
                                            <p:tav tm="0">
                                              <p:val>
                                                <p:strVal val="1+#ppt_w/2"/>
                                              </p:val>
                                            </p:tav>
                                            <p:tav tm="100000">
                                              <p:val>
                                                <p:strVal val="#ppt_x"/>
                                              </p:val>
                                            </p:tav>
                                          </p:tavLst>
                                        </p:anim>
                                        <p:anim calcmode="lin" valueType="num">
                                          <p:cBhvr additive="base">
                                            <p:cTn id="82" dur="500" fill="hold"/>
                                            <p:tgtEl>
                                              <p:spTgt spid="31"/>
                                            </p:tgtEl>
                                            <p:attrNameLst>
                                              <p:attrName>ppt_y</p:attrName>
                                            </p:attrNameLst>
                                          </p:cBhvr>
                                          <p:tavLst>
                                            <p:tav tm="0">
                                              <p:val>
                                                <p:strVal val="#ppt_y"/>
                                              </p:val>
                                            </p:tav>
                                            <p:tav tm="100000">
                                              <p:val>
                                                <p:strVal val="#ppt_y"/>
                                              </p:val>
                                            </p:tav>
                                          </p:tavLst>
                                        </p:anim>
                                      </p:childTnLst>
                                    </p:cTn>
                                  </p:par>
                                </p:childTnLst>
                              </p:cTn>
                            </p:par>
                            <p:par>
                              <p:cTn id="83" fill="hold">
                                <p:stCondLst>
                                  <p:cond delay="8400"/>
                                </p:stCondLst>
                                <p:childTnLst>
                                  <p:par>
                                    <p:cTn id="84" presetID="2" presetClass="entr" presetSubtype="2" fill="hold" grpId="0" nodeType="afterEffect">
                                      <p:stCondLst>
                                        <p:cond delay="0"/>
                                      </p:stCondLst>
                                      <p:childTnLst>
                                        <p:set>
                                          <p:cBhvr>
                                            <p:cTn id="85" dur="1" fill="hold">
                                              <p:stCondLst>
                                                <p:cond delay="0"/>
                                              </p:stCondLst>
                                            </p:cTn>
                                            <p:tgtEl>
                                              <p:spTgt spid="32"/>
                                            </p:tgtEl>
                                            <p:attrNameLst>
                                              <p:attrName>style.visibility</p:attrName>
                                            </p:attrNameLst>
                                          </p:cBhvr>
                                          <p:to>
                                            <p:strVal val="visible"/>
                                          </p:to>
                                        </p:set>
                                        <p:anim calcmode="lin" valueType="num">
                                          <p:cBhvr additive="base">
                                            <p:cTn id="86" dur="500" fill="hold"/>
                                            <p:tgtEl>
                                              <p:spTgt spid="32"/>
                                            </p:tgtEl>
                                            <p:attrNameLst>
                                              <p:attrName>ppt_x</p:attrName>
                                            </p:attrNameLst>
                                          </p:cBhvr>
                                          <p:tavLst>
                                            <p:tav tm="0">
                                              <p:val>
                                                <p:strVal val="1+#ppt_w/2"/>
                                              </p:val>
                                            </p:tav>
                                            <p:tav tm="100000">
                                              <p:val>
                                                <p:strVal val="#ppt_x"/>
                                              </p:val>
                                            </p:tav>
                                          </p:tavLst>
                                        </p:anim>
                                        <p:anim calcmode="lin" valueType="num">
                                          <p:cBhvr additive="base">
                                            <p:cTn id="87" dur="500" fill="hold"/>
                                            <p:tgtEl>
                                              <p:spTgt spid="32"/>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33"/>
                                            </p:tgtEl>
                                            <p:attrNameLst>
                                              <p:attrName>style.visibility</p:attrName>
                                            </p:attrNameLst>
                                          </p:cBhvr>
                                          <p:to>
                                            <p:strVal val="visible"/>
                                          </p:to>
                                        </p:set>
                                        <p:anim calcmode="lin" valueType="num">
                                          <p:cBhvr additive="base">
                                            <p:cTn id="90" dur="500" fill="hold"/>
                                            <p:tgtEl>
                                              <p:spTgt spid="33"/>
                                            </p:tgtEl>
                                            <p:attrNameLst>
                                              <p:attrName>ppt_x</p:attrName>
                                            </p:attrNameLst>
                                          </p:cBhvr>
                                          <p:tavLst>
                                            <p:tav tm="0">
                                              <p:val>
                                                <p:strVal val="1+#ppt_w/2"/>
                                              </p:val>
                                            </p:tav>
                                            <p:tav tm="100000">
                                              <p:val>
                                                <p:strVal val="#ppt_x"/>
                                              </p:val>
                                            </p:tav>
                                          </p:tavLst>
                                        </p:anim>
                                        <p:anim calcmode="lin" valueType="num">
                                          <p:cBhvr additive="base">
                                            <p:cTn id="91" dur="500" fill="hold"/>
                                            <p:tgtEl>
                                              <p:spTgt spid="33"/>
                                            </p:tgtEl>
                                            <p:attrNameLst>
                                              <p:attrName>ppt_y</p:attrName>
                                            </p:attrNameLst>
                                          </p:cBhvr>
                                          <p:tavLst>
                                            <p:tav tm="0">
                                              <p:val>
                                                <p:strVal val="#ppt_y"/>
                                              </p:val>
                                            </p:tav>
                                            <p:tav tm="100000">
                                              <p:val>
                                                <p:strVal val="#ppt_y"/>
                                              </p:val>
                                            </p:tav>
                                          </p:tavLst>
                                        </p:anim>
                                      </p:childTnLst>
                                    </p:cTn>
                                  </p:par>
                                </p:childTnLst>
                              </p:cTn>
                            </p:par>
                            <p:par>
                              <p:cTn id="92" fill="hold">
                                <p:stCondLst>
                                  <p:cond delay="8900"/>
                                </p:stCondLst>
                                <p:childTnLst>
                                  <p:par>
                                    <p:cTn id="93" presetID="2" presetClass="entr" presetSubtype="2"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additive="base">
                                            <p:cTn id="95" dur="500" fill="hold"/>
                                            <p:tgtEl>
                                              <p:spTgt spid="34"/>
                                            </p:tgtEl>
                                            <p:attrNameLst>
                                              <p:attrName>ppt_x</p:attrName>
                                            </p:attrNameLst>
                                          </p:cBhvr>
                                          <p:tavLst>
                                            <p:tav tm="0">
                                              <p:val>
                                                <p:strVal val="1+#ppt_w/2"/>
                                              </p:val>
                                            </p:tav>
                                            <p:tav tm="100000">
                                              <p:val>
                                                <p:strVal val="#ppt_x"/>
                                              </p:val>
                                            </p:tav>
                                          </p:tavLst>
                                        </p:anim>
                                        <p:anim calcmode="lin" valueType="num">
                                          <p:cBhvr additive="base">
                                            <p:cTn id="96" dur="500" fill="hold"/>
                                            <p:tgtEl>
                                              <p:spTgt spid="34"/>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35"/>
                                            </p:tgtEl>
                                            <p:attrNameLst>
                                              <p:attrName>style.visibility</p:attrName>
                                            </p:attrNameLst>
                                          </p:cBhvr>
                                          <p:to>
                                            <p:strVal val="visible"/>
                                          </p:to>
                                        </p:set>
                                        <p:anim calcmode="lin" valueType="num">
                                          <p:cBhvr additive="base">
                                            <p:cTn id="99" dur="500" fill="hold"/>
                                            <p:tgtEl>
                                              <p:spTgt spid="35"/>
                                            </p:tgtEl>
                                            <p:attrNameLst>
                                              <p:attrName>ppt_x</p:attrName>
                                            </p:attrNameLst>
                                          </p:cBhvr>
                                          <p:tavLst>
                                            <p:tav tm="0">
                                              <p:val>
                                                <p:strVal val="1+#ppt_w/2"/>
                                              </p:val>
                                            </p:tav>
                                            <p:tav tm="100000">
                                              <p:val>
                                                <p:strVal val="#ppt_x"/>
                                              </p:val>
                                            </p:tav>
                                          </p:tavLst>
                                        </p:anim>
                                        <p:anim calcmode="lin" valueType="num">
                                          <p:cBhvr additive="base">
                                            <p:cTn id="100" dur="500" fill="hold"/>
                                            <p:tgtEl>
                                              <p:spTgt spid="35"/>
                                            </p:tgtEl>
                                            <p:attrNameLst>
                                              <p:attrName>ppt_y</p:attrName>
                                            </p:attrNameLst>
                                          </p:cBhvr>
                                          <p:tavLst>
                                            <p:tav tm="0">
                                              <p:val>
                                                <p:strVal val="#ppt_y"/>
                                              </p:val>
                                            </p:tav>
                                            <p:tav tm="100000">
                                              <p:val>
                                                <p:strVal val="#ppt_y"/>
                                              </p:val>
                                            </p:tav>
                                          </p:tavLst>
                                        </p:anim>
                                      </p:childTnLst>
                                    </p:cTn>
                                  </p:par>
                                </p:childTnLst>
                              </p:cTn>
                            </p:par>
                            <p:par>
                              <p:cTn id="101" fill="hold">
                                <p:stCondLst>
                                  <p:cond delay="9400"/>
                                </p:stCondLst>
                                <p:childTnLst>
                                  <p:par>
                                    <p:cTn id="102" presetID="1" presetClass="entr" presetSubtype="0" fill="hold" grpId="0" nodeType="afterEffect">
                                      <p:stCondLst>
                                        <p:cond delay="0"/>
                                      </p:stCondLst>
                                      <p:childTnLst>
                                        <p:set>
                                          <p:cBhvr>
                                            <p:cTn id="103" dur="1" fill="hold">
                                              <p:stCondLst>
                                                <p:cond delay="0"/>
                                              </p:stCondLst>
                                            </p:cTn>
                                            <p:tgtEl>
                                              <p:spTgt spid="39"/>
                                            </p:tgtEl>
                                            <p:attrNameLst>
                                              <p:attrName>style.visibility</p:attrName>
                                            </p:attrNameLst>
                                          </p:cBhvr>
                                          <p:to>
                                            <p:strVal val="visible"/>
                                          </p:to>
                                        </p:set>
                                      </p:childTnLst>
                                    </p:cTn>
                                  </p:par>
                                  <p:par>
                                    <p:cTn id="104" presetID="35" presetClass="path" presetSubtype="0" accel="50000" decel="50000" fill="hold" grpId="1" nodeType="withEffect">
                                      <p:stCondLst>
                                        <p:cond delay="0"/>
                                      </p:stCondLst>
                                      <p:childTnLst>
                                        <p:animMotion origin="layout" path="M -3.56836E-6 -3.7037E-7 L 0.36686 0.15278 " pathEditMode="relative" rAng="0" ptsTypes="AA">
                                          <p:cBhvr>
                                            <p:cTn id="105" dur="500" spd="-99900" fill="hold"/>
                                            <p:tgtEl>
                                              <p:spTgt spid="39"/>
                                            </p:tgtEl>
                                            <p:attrNameLst>
                                              <p:attrName>ppt_x,ppt_y</p:attrName>
                                            </p:attrNameLst>
                                          </p:cBhvr>
                                          <p:rCtr x="18343" y="7639"/>
                                        </p:animMotion>
                                      </p:childTnLst>
                                    </p:cTn>
                                  </p:par>
                                  <p:par>
                                    <p:cTn id="106" presetID="1" presetClass="entr" presetSubtype="0" fill="hold" grpId="0" nodeType="withEffect">
                                      <p:stCondLst>
                                        <p:cond delay="0"/>
                                      </p:stCondLst>
                                      <p:childTnLst>
                                        <p:set>
                                          <p:cBhvr>
                                            <p:cTn id="107" dur="1" fill="hold">
                                              <p:stCondLst>
                                                <p:cond delay="0"/>
                                              </p:stCondLst>
                                            </p:cTn>
                                            <p:tgtEl>
                                              <p:spTgt spid="40"/>
                                            </p:tgtEl>
                                            <p:attrNameLst>
                                              <p:attrName>style.visibility</p:attrName>
                                            </p:attrNameLst>
                                          </p:cBhvr>
                                          <p:to>
                                            <p:strVal val="visible"/>
                                          </p:to>
                                        </p:set>
                                      </p:childTnLst>
                                    </p:cTn>
                                  </p:par>
                                  <p:par>
                                    <p:cTn id="108" presetID="35" presetClass="path" presetSubtype="0" accel="50000" decel="50000" fill="hold" grpId="1" nodeType="withEffect">
                                      <p:stCondLst>
                                        <p:cond delay="0"/>
                                      </p:stCondLst>
                                      <p:childTnLst>
                                        <p:animMotion origin="layout" path="M 7.85742E-7 -3.33333E-6 L -0.39495 -0.11018 " pathEditMode="relative" rAng="0" ptsTypes="AA">
                                          <p:cBhvr>
                                            <p:cTn id="109" dur="500" spd="-99900" fill="hold"/>
                                            <p:tgtEl>
                                              <p:spTgt spid="40"/>
                                            </p:tgtEl>
                                            <p:attrNameLst>
                                              <p:attrName>ppt_x,ppt_y</p:attrName>
                                            </p:attrNameLst>
                                          </p:cBhvr>
                                          <p:rCtr x="-19748" y="-5509"/>
                                        </p:animMotion>
                                      </p:childTnLst>
                                    </p:cTn>
                                  </p:par>
                                </p:childTnLst>
                              </p:cTn>
                            </p:par>
                            <p:par>
                              <p:cTn id="110" fill="hold">
                                <p:stCondLst>
                                  <p:cond delay="9900"/>
                                </p:stCondLst>
                                <p:childTnLst>
                                  <p:par>
                                    <p:cTn id="111" presetID="18" presetClass="entr" presetSubtype="3" fill="hold" grpId="0" nodeType="after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strips(upRight)">
                                          <p:cBhvr>
                                            <p:cTn id="113" dur="500"/>
                                            <p:tgtEl>
                                              <p:spTgt spid="37"/>
                                            </p:tgtEl>
                                          </p:cBhvr>
                                        </p:animEffect>
                                      </p:childTnLst>
                                    </p:cTn>
                                  </p:par>
                                  <p:par>
                                    <p:cTn id="114" presetID="18" presetClass="entr" presetSubtype="3" fill="hold" grpId="0" nodeType="withEffect">
                                      <p:stCondLst>
                                        <p:cond delay="0"/>
                                      </p:stCondLst>
                                      <p:childTnLst>
                                        <p:set>
                                          <p:cBhvr>
                                            <p:cTn id="115" dur="1" fill="hold">
                                              <p:stCondLst>
                                                <p:cond delay="0"/>
                                              </p:stCondLst>
                                            </p:cTn>
                                            <p:tgtEl>
                                              <p:spTgt spid="36"/>
                                            </p:tgtEl>
                                            <p:attrNameLst>
                                              <p:attrName>style.visibility</p:attrName>
                                            </p:attrNameLst>
                                          </p:cBhvr>
                                          <p:to>
                                            <p:strVal val="visible"/>
                                          </p:to>
                                        </p:set>
                                        <p:animEffect transition="in" filter="strips(upRight)">
                                          <p:cBhvr>
                                            <p:cTn id="116" dur="500"/>
                                            <p:tgtEl>
                                              <p:spTgt spid="36"/>
                                            </p:tgtEl>
                                          </p:cBhvr>
                                        </p:animEffect>
                                      </p:childTnLst>
                                    </p:cTn>
                                  </p:par>
                                </p:childTnLst>
                              </p:cTn>
                            </p:par>
                            <p:par>
                              <p:cTn id="117" fill="hold">
                                <p:stCondLst>
                                  <p:cond delay="10400"/>
                                </p:stCondLst>
                                <p:childTnLst>
                                  <p:par>
                                    <p:cTn id="118" presetID="2" presetClass="entr" presetSubtype="8" fill="hold" grpId="0" nodeType="afterEffect" p14:presetBounceEnd="44000">
                                      <p:stCondLst>
                                        <p:cond delay="0"/>
                                      </p:stCondLst>
                                      <p:childTnLst>
                                        <p:set>
                                          <p:cBhvr>
                                            <p:cTn id="119" dur="1" fill="hold">
                                              <p:stCondLst>
                                                <p:cond delay="0"/>
                                              </p:stCondLst>
                                            </p:cTn>
                                            <p:tgtEl>
                                              <p:spTgt spid="38"/>
                                            </p:tgtEl>
                                            <p:attrNameLst>
                                              <p:attrName>style.visibility</p:attrName>
                                            </p:attrNameLst>
                                          </p:cBhvr>
                                          <p:to>
                                            <p:strVal val="visible"/>
                                          </p:to>
                                        </p:set>
                                        <p:anim calcmode="lin" valueType="num" p14:bounceEnd="44000">
                                          <p:cBhvr additive="base">
                                            <p:cTn id="120" dur="500" fill="hold"/>
                                            <p:tgtEl>
                                              <p:spTgt spid="38"/>
                                            </p:tgtEl>
                                            <p:attrNameLst>
                                              <p:attrName>ppt_x</p:attrName>
                                            </p:attrNameLst>
                                          </p:cBhvr>
                                          <p:tavLst>
                                            <p:tav tm="0">
                                              <p:val>
                                                <p:strVal val="0-#ppt_w/2"/>
                                              </p:val>
                                            </p:tav>
                                            <p:tav tm="100000">
                                              <p:val>
                                                <p:strVal val="#ppt_x"/>
                                              </p:val>
                                            </p:tav>
                                          </p:tavLst>
                                        </p:anim>
                                        <p:anim calcmode="lin" valueType="num" p14:bounceEnd="44000">
                                          <p:cBhvr additive="base">
                                            <p:cTn id="12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p:bldP spid="28" grpId="0" animBg="1"/>
          <p:bldP spid="29" grpId="0"/>
          <p:bldP spid="30" grpId="0" animBg="1"/>
          <p:bldP spid="31" grpId="0"/>
          <p:bldP spid="32" grpId="0" animBg="1"/>
          <p:bldP spid="33" grpId="0"/>
          <p:bldP spid="34" grpId="0" animBg="1"/>
          <p:bldP spid="35" grpId="0"/>
          <p:bldP spid="36" grpId="0"/>
          <p:bldP spid="37" grpId="0"/>
          <p:bldP spid="38" grpId="0"/>
          <p:bldP spid="39" grpId="0" animBg="1"/>
          <p:bldP spid="39" grpId="1" animBg="1"/>
          <p:bldP spid="40" grpId="0" animBg="1"/>
          <p:bldP spid="40" grpId="1" animBg="1"/>
          <p:bldP spid="45" grpId="0" animBg="1"/>
          <p:bldP spid="46" grpId="0"/>
          <p:bldP spid="47"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0-#ppt_w/2"/>
                                              </p:val>
                                            </p:tav>
                                            <p:tav tm="100000">
                                              <p:val>
                                                <p:strVal val="#ppt_x"/>
                                              </p:val>
                                            </p:tav>
                                          </p:tavLst>
                                        </p:anim>
                                        <p:anim calcmode="lin" valueType="num">
                                          <p:cBhvr additive="base">
                                            <p:cTn id="13" dur="500" fill="hold"/>
                                            <p:tgtEl>
                                              <p:spTgt spid="2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 calcmode="lin" valueType="num">
                                          <p:cBhvr>
                                            <p:cTn id="19" dur="500" fill="hold"/>
                                            <p:tgtEl>
                                              <p:spTgt spid="27"/>
                                            </p:tgtEl>
                                            <p:attrNameLst>
                                              <p:attrName>style.rotation</p:attrName>
                                            </p:attrNameLst>
                                          </p:cBhvr>
                                          <p:tavLst>
                                            <p:tav tm="0">
                                              <p:val>
                                                <p:fltVal val="360"/>
                                              </p:val>
                                            </p:tav>
                                            <p:tav tm="100000">
                                              <p:val>
                                                <p:fltVal val="0"/>
                                              </p:val>
                                            </p:tav>
                                          </p:tavLst>
                                        </p:anim>
                                        <p:animEffect transition="in" filter="fade">
                                          <p:cBhvr>
                                            <p:cTn id="20" dur="500"/>
                                            <p:tgtEl>
                                              <p:spTgt spid="27"/>
                                            </p:tgtEl>
                                          </p:cBhvr>
                                        </p:animEffect>
                                      </p:childTnLst>
                                    </p:cTn>
                                  </p:par>
                                  <p:par>
                                    <p:cTn id="21" presetID="53" presetClass="entr" presetSubtype="528" fill="hold" grpId="0" nodeType="withEffect">
                                      <p:stCondLst>
                                        <p:cond delay="500"/>
                                      </p:stCondLst>
                                      <p:childTnLst>
                                        <p:set>
                                          <p:cBhvr>
                                            <p:cTn id="22" dur="1" fill="hold">
                                              <p:stCondLst>
                                                <p:cond delay="0"/>
                                              </p:stCondLst>
                                            </p:cTn>
                                            <p:tgtEl>
                                              <p:spTgt spid="47"/>
                                            </p:tgtEl>
                                            <p:attrNameLst>
                                              <p:attrName>style.visibility</p:attrName>
                                            </p:attrNameLst>
                                          </p:cBhvr>
                                          <p:to>
                                            <p:strVal val="visible"/>
                                          </p:to>
                                        </p:set>
                                        <p:anim calcmode="lin" valueType="num">
                                          <p:cBhvr>
                                            <p:cTn id="23" dur="500" fill="hold"/>
                                            <p:tgtEl>
                                              <p:spTgt spid="47"/>
                                            </p:tgtEl>
                                            <p:attrNameLst>
                                              <p:attrName>ppt_w</p:attrName>
                                            </p:attrNameLst>
                                          </p:cBhvr>
                                          <p:tavLst>
                                            <p:tav tm="0">
                                              <p:val>
                                                <p:fltVal val="0"/>
                                              </p:val>
                                            </p:tav>
                                            <p:tav tm="100000">
                                              <p:val>
                                                <p:strVal val="#ppt_w"/>
                                              </p:val>
                                            </p:tav>
                                          </p:tavLst>
                                        </p:anim>
                                        <p:anim calcmode="lin" valueType="num">
                                          <p:cBhvr>
                                            <p:cTn id="24" dur="500" fill="hold"/>
                                            <p:tgtEl>
                                              <p:spTgt spid="47"/>
                                            </p:tgtEl>
                                            <p:attrNameLst>
                                              <p:attrName>ppt_h</p:attrName>
                                            </p:attrNameLst>
                                          </p:cBhvr>
                                          <p:tavLst>
                                            <p:tav tm="0">
                                              <p:val>
                                                <p:fltVal val="0"/>
                                              </p:val>
                                            </p:tav>
                                            <p:tav tm="100000">
                                              <p:val>
                                                <p:strVal val="#ppt_h"/>
                                              </p:val>
                                            </p:tav>
                                          </p:tavLst>
                                        </p:anim>
                                        <p:animEffect transition="in" filter="fade">
                                          <p:cBhvr>
                                            <p:cTn id="25" dur="500"/>
                                            <p:tgtEl>
                                              <p:spTgt spid="47"/>
                                            </p:tgtEl>
                                          </p:cBhvr>
                                        </p:animEffect>
                                        <p:anim calcmode="lin" valueType="num">
                                          <p:cBhvr>
                                            <p:cTn id="26" dur="500" fill="hold"/>
                                            <p:tgtEl>
                                              <p:spTgt spid="47"/>
                                            </p:tgtEl>
                                            <p:attrNameLst>
                                              <p:attrName>ppt_x</p:attrName>
                                            </p:attrNameLst>
                                          </p:cBhvr>
                                          <p:tavLst>
                                            <p:tav tm="0">
                                              <p:val>
                                                <p:fltVal val="0.5"/>
                                              </p:val>
                                            </p:tav>
                                            <p:tav tm="100000">
                                              <p:val>
                                                <p:strVal val="#ppt_x"/>
                                              </p:val>
                                            </p:tav>
                                          </p:tavLst>
                                        </p:anim>
                                        <p:anim calcmode="lin" valueType="num">
                                          <p:cBhvr>
                                            <p:cTn id="27" dur="500" fill="hold"/>
                                            <p:tgtEl>
                                              <p:spTgt spid="47"/>
                                            </p:tgtEl>
                                            <p:attrNameLst>
                                              <p:attrName>ppt_y</p:attrName>
                                            </p:attrNameLst>
                                          </p:cBhvr>
                                          <p:tavLst>
                                            <p:tav tm="0">
                                              <p:val>
                                                <p:fltVal val="0.5"/>
                                              </p:val>
                                            </p:tav>
                                            <p:tav tm="100000">
                                              <p:val>
                                                <p:strVal val="#ppt_y"/>
                                              </p:val>
                                            </p:tav>
                                          </p:tavLst>
                                        </p:anim>
                                      </p:childTnLst>
                                    </p:cTn>
                                  </p:par>
                                  <p:par>
                                    <p:cTn id="28" presetID="53" presetClass="entr" presetSubtype="528" fill="hold" grpId="0" nodeType="withEffect">
                                      <p:stCondLst>
                                        <p:cond delay="500"/>
                                      </p:stCondLst>
                                      <p:childTnLst>
                                        <p:set>
                                          <p:cBhvr>
                                            <p:cTn id="29" dur="1" fill="hold">
                                              <p:stCondLst>
                                                <p:cond delay="0"/>
                                              </p:stCondLst>
                                            </p:cTn>
                                            <p:tgtEl>
                                              <p:spTgt spid="45"/>
                                            </p:tgtEl>
                                            <p:attrNameLst>
                                              <p:attrName>style.visibility</p:attrName>
                                            </p:attrNameLst>
                                          </p:cBhvr>
                                          <p:to>
                                            <p:strVal val="visible"/>
                                          </p:to>
                                        </p:set>
                                        <p:anim calcmode="lin" valueType="num">
                                          <p:cBhvr>
                                            <p:cTn id="30" dur="500" fill="hold"/>
                                            <p:tgtEl>
                                              <p:spTgt spid="45"/>
                                            </p:tgtEl>
                                            <p:attrNameLst>
                                              <p:attrName>ppt_w</p:attrName>
                                            </p:attrNameLst>
                                          </p:cBhvr>
                                          <p:tavLst>
                                            <p:tav tm="0">
                                              <p:val>
                                                <p:fltVal val="0"/>
                                              </p:val>
                                            </p:tav>
                                            <p:tav tm="100000">
                                              <p:val>
                                                <p:strVal val="#ppt_w"/>
                                              </p:val>
                                            </p:tav>
                                          </p:tavLst>
                                        </p:anim>
                                        <p:anim calcmode="lin" valueType="num">
                                          <p:cBhvr>
                                            <p:cTn id="31" dur="500" fill="hold"/>
                                            <p:tgtEl>
                                              <p:spTgt spid="45"/>
                                            </p:tgtEl>
                                            <p:attrNameLst>
                                              <p:attrName>ppt_h</p:attrName>
                                            </p:attrNameLst>
                                          </p:cBhvr>
                                          <p:tavLst>
                                            <p:tav tm="0">
                                              <p:val>
                                                <p:fltVal val="0"/>
                                              </p:val>
                                            </p:tav>
                                            <p:tav tm="100000">
                                              <p:val>
                                                <p:strVal val="#ppt_h"/>
                                              </p:val>
                                            </p:tav>
                                          </p:tavLst>
                                        </p:anim>
                                        <p:animEffect transition="in" filter="fade">
                                          <p:cBhvr>
                                            <p:cTn id="32" dur="500"/>
                                            <p:tgtEl>
                                              <p:spTgt spid="45"/>
                                            </p:tgtEl>
                                          </p:cBhvr>
                                        </p:animEffect>
                                        <p:anim calcmode="lin" valueType="num">
                                          <p:cBhvr>
                                            <p:cTn id="33" dur="500" fill="hold"/>
                                            <p:tgtEl>
                                              <p:spTgt spid="45"/>
                                            </p:tgtEl>
                                            <p:attrNameLst>
                                              <p:attrName>ppt_x</p:attrName>
                                            </p:attrNameLst>
                                          </p:cBhvr>
                                          <p:tavLst>
                                            <p:tav tm="0">
                                              <p:val>
                                                <p:fltVal val="0.5"/>
                                              </p:val>
                                            </p:tav>
                                            <p:tav tm="100000">
                                              <p:val>
                                                <p:strVal val="#ppt_x"/>
                                              </p:val>
                                            </p:tav>
                                          </p:tavLst>
                                        </p:anim>
                                        <p:anim calcmode="lin" valueType="num">
                                          <p:cBhvr>
                                            <p:cTn id="34" dur="500" fill="hold"/>
                                            <p:tgtEl>
                                              <p:spTgt spid="45"/>
                                            </p:tgtEl>
                                            <p:attrNameLst>
                                              <p:attrName>ppt_y</p:attrName>
                                            </p:attrNameLst>
                                          </p:cBhvr>
                                          <p:tavLst>
                                            <p:tav tm="0">
                                              <p:val>
                                                <p:fltVal val="0.5"/>
                                              </p:val>
                                            </p:tav>
                                            <p:tav tm="100000">
                                              <p:val>
                                                <p:strVal val="#ppt_y"/>
                                              </p:val>
                                            </p:tav>
                                          </p:tavLst>
                                        </p:anim>
                                      </p:childTnLst>
                                    </p:cTn>
                                  </p:par>
                                </p:childTnLst>
                              </p:cTn>
                            </p:par>
                            <p:par>
                              <p:cTn id="35" fill="hold">
                                <p:stCondLst>
                                  <p:cond delay="2000"/>
                                </p:stCondLst>
                                <p:childTnLst>
                                  <p:par>
                                    <p:cTn id="36" presetID="49" presetClass="entr" presetSubtype="0" decel="100000" fill="hold" grpId="0" nodeType="afterEffect">
                                      <p:stCondLst>
                                        <p:cond delay="0"/>
                                      </p:stCondLst>
                                      <p:iterate type="lt">
                                        <p:tmPct val="10000"/>
                                      </p:iterate>
                                      <p:childTnLst>
                                        <p:set>
                                          <p:cBhvr>
                                            <p:cTn id="37" dur="1" fill="hold">
                                              <p:stCondLst>
                                                <p:cond delay="0"/>
                                              </p:stCondLst>
                                            </p:cTn>
                                            <p:tgtEl>
                                              <p:spTgt spid="46"/>
                                            </p:tgtEl>
                                            <p:attrNameLst>
                                              <p:attrName>style.visibility</p:attrName>
                                            </p:attrNameLst>
                                          </p:cBhvr>
                                          <p:to>
                                            <p:strVal val="visible"/>
                                          </p:to>
                                        </p:set>
                                        <p:anim calcmode="lin" valueType="num">
                                          <p:cBhvr>
                                            <p:cTn id="38" dur="1000" fill="hold"/>
                                            <p:tgtEl>
                                              <p:spTgt spid="46"/>
                                            </p:tgtEl>
                                            <p:attrNameLst>
                                              <p:attrName>ppt_w</p:attrName>
                                            </p:attrNameLst>
                                          </p:cBhvr>
                                          <p:tavLst>
                                            <p:tav tm="0">
                                              <p:val>
                                                <p:fltVal val="0"/>
                                              </p:val>
                                            </p:tav>
                                            <p:tav tm="100000">
                                              <p:val>
                                                <p:strVal val="#ppt_w"/>
                                              </p:val>
                                            </p:tav>
                                          </p:tavLst>
                                        </p:anim>
                                        <p:anim calcmode="lin" valueType="num">
                                          <p:cBhvr>
                                            <p:cTn id="39" dur="1000" fill="hold"/>
                                            <p:tgtEl>
                                              <p:spTgt spid="46"/>
                                            </p:tgtEl>
                                            <p:attrNameLst>
                                              <p:attrName>ppt_h</p:attrName>
                                            </p:attrNameLst>
                                          </p:cBhvr>
                                          <p:tavLst>
                                            <p:tav tm="0">
                                              <p:val>
                                                <p:fltVal val="0"/>
                                              </p:val>
                                            </p:tav>
                                            <p:tav tm="100000">
                                              <p:val>
                                                <p:strVal val="#ppt_h"/>
                                              </p:val>
                                            </p:tav>
                                          </p:tavLst>
                                        </p:anim>
                                        <p:anim calcmode="lin" valueType="num">
                                          <p:cBhvr>
                                            <p:cTn id="40" dur="1000" fill="hold"/>
                                            <p:tgtEl>
                                              <p:spTgt spid="46"/>
                                            </p:tgtEl>
                                            <p:attrNameLst>
                                              <p:attrName>style.rotation</p:attrName>
                                            </p:attrNameLst>
                                          </p:cBhvr>
                                          <p:tavLst>
                                            <p:tav tm="0">
                                              <p:val>
                                                <p:fltVal val="360"/>
                                              </p:val>
                                            </p:tav>
                                            <p:tav tm="100000">
                                              <p:val>
                                                <p:fltVal val="0"/>
                                              </p:val>
                                            </p:tav>
                                          </p:tavLst>
                                        </p:anim>
                                        <p:animEffect transition="in" filter="fade">
                                          <p:cBhvr>
                                            <p:cTn id="41" dur="1000"/>
                                            <p:tgtEl>
                                              <p:spTgt spid="46"/>
                                            </p:tgtEl>
                                          </p:cBhvr>
                                        </p:animEffect>
                                      </p:childTnLst>
                                    </p:cTn>
                                  </p:par>
                                </p:childTnLst>
                              </p:cTn>
                            </p:par>
                            <p:par>
                              <p:cTn id="42" fill="hold">
                                <p:stCondLst>
                                  <p:cond delay="3400"/>
                                </p:stCondLst>
                                <p:childTnLst>
                                  <p:par>
                                    <p:cTn id="43" presetID="42" presetClass="entr" presetSubtype="0" fill="hold" nodeType="after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1000"/>
                                            <p:tgtEl>
                                              <p:spTgt spid="43"/>
                                            </p:tgtEl>
                                          </p:cBhvr>
                                        </p:animEffect>
                                        <p:anim calcmode="lin" valueType="num">
                                          <p:cBhvr>
                                            <p:cTn id="46" dur="1000" fill="hold"/>
                                            <p:tgtEl>
                                              <p:spTgt spid="43"/>
                                            </p:tgtEl>
                                            <p:attrNameLst>
                                              <p:attrName>ppt_x</p:attrName>
                                            </p:attrNameLst>
                                          </p:cBhvr>
                                          <p:tavLst>
                                            <p:tav tm="0">
                                              <p:val>
                                                <p:strVal val="#ppt_x"/>
                                              </p:val>
                                            </p:tav>
                                            <p:tav tm="100000">
                                              <p:val>
                                                <p:strVal val="#ppt_x"/>
                                              </p:val>
                                            </p:tav>
                                          </p:tavLst>
                                        </p:anim>
                                        <p:anim calcmode="lin" valueType="num">
                                          <p:cBhvr>
                                            <p:cTn id="47" dur="1000" fill="hold"/>
                                            <p:tgtEl>
                                              <p:spTgt spid="43"/>
                                            </p:tgtEl>
                                            <p:attrNameLst>
                                              <p:attrName>ppt_y</p:attrName>
                                            </p:attrNameLst>
                                          </p:cBhvr>
                                          <p:tavLst>
                                            <p:tav tm="0">
                                              <p:val>
                                                <p:strVal val="#ppt_y+.1"/>
                                              </p:val>
                                            </p:tav>
                                            <p:tav tm="100000">
                                              <p:val>
                                                <p:strVal val="#ppt_y"/>
                                              </p:val>
                                            </p:tav>
                                          </p:tavLst>
                                        </p:anim>
                                      </p:childTnLst>
                                    </p:cTn>
                                  </p:par>
                                </p:childTnLst>
                              </p:cTn>
                            </p:par>
                            <p:par>
                              <p:cTn id="48" fill="hold">
                                <p:stCondLst>
                                  <p:cond delay="4400"/>
                                </p:stCondLst>
                                <p:childTnLst>
                                  <p:par>
                                    <p:cTn id="49" presetID="42" presetClass="entr" presetSubtype="0" fill="hold" nodeType="afterEffect">
                                      <p:stCondLst>
                                        <p:cond delay="0"/>
                                      </p:stCondLst>
                                      <p:childTnLst>
                                        <p:set>
                                          <p:cBhvr>
                                            <p:cTn id="50" dur="1" fill="hold">
                                              <p:stCondLst>
                                                <p:cond delay="0"/>
                                              </p:stCondLst>
                                            </p:cTn>
                                            <p:tgtEl>
                                              <p:spTgt spid="41"/>
                                            </p:tgtEl>
                                            <p:attrNameLst>
                                              <p:attrName>style.visibility</p:attrName>
                                            </p:attrNameLst>
                                          </p:cBhvr>
                                          <p:to>
                                            <p:strVal val="visible"/>
                                          </p:to>
                                        </p:set>
                                        <p:animEffect transition="in" filter="fade">
                                          <p:cBhvr>
                                            <p:cTn id="51" dur="1000"/>
                                            <p:tgtEl>
                                              <p:spTgt spid="41"/>
                                            </p:tgtEl>
                                          </p:cBhvr>
                                        </p:animEffect>
                                        <p:anim calcmode="lin" valueType="num">
                                          <p:cBhvr>
                                            <p:cTn id="52" dur="1000" fill="hold"/>
                                            <p:tgtEl>
                                              <p:spTgt spid="41"/>
                                            </p:tgtEl>
                                            <p:attrNameLst>
                                              <p:attrName>ppt_x</p:attrName>
                                            </p:attrNameLst>
                                          </p:cBhvr>
                                          <p:tavLst>
                                            <p:tav tm="0">
                                              <p:val>
                                                <p:strVal val="#ppt_x"/>
                                              </p:val>
                                            </p:tav>
                                            <p:tav tm="100000">
                                              <p:val>
                                                <p:strVal val="#ppt_x"/>
                                              </p:val>
                                            </p:tav>
                                          </p:tavLst>
                                        </p:anim>
                                        <p:anim calcmode="lin" valueType="num">
                                          <p:cBhvr>
                                            <p:cTn id="53" dur="1000" fill="hold"/>
                                            <p:tgtEl>
                                              <p:spTgt spid="41"/>
                                            </p:tgtEl>
                                            <p:attrNameLst>
                                              <p:attrName>ppt_y</p:attrName>
                                            </p:attrNameLst>
                                          </p:cBhvr>
                                          <p:tavLst>
                                            <p:tav tm="0">
                                              <p:val>
                                                <p:strVal val="#ppt_y+.1"/>
                                              </p:val>
                                            </p:tav>
                                            <p:tav tm="100000">
                                              <p:val>
                                                <p:strVal val="#ppt_y"/>
                                              </p:val>
                                            </p:tav>
                                          </p:tavLst>
                                        </p:anim>
                                      </p:childTnLst>
                                    </p:cTn>
                                  </p:par>
                                </p:childTnLst>
                              </p:cTn>
                            </p:par>
                            <p:par>
                              <p:cTn id="54" fill="hold">
                                <p:stCondLst>
                                  <p:cond delay="5400"/>
                                </p:stCondLst>
                                <p:childTnLst>
                                  <p:par>
                                    <p:cTn id="55" presetID="42" presetClass="entr" presetSubtype="0" fill="hold" nodeType="afterEffect">
                                      <p:stCondLst>
                                        <p:cond delay="0"/>
                                      </p:stCondLst>
                                      <p:childTnLst>
                                        <p:set>
                                          <p:cBhvr>
                                            <p:cTn id="56" dur="1" fill="hold">
                                              <p:stCondLst>
                                                <p:cond delay="0"/>
                                              </p:stCondLst>
                                            </p:cTn>
                                            <p:tgtEl>
                                              <p:spTgt spid="44"/>
                                            </p:tgtEl>
                                            <p:attrNameLst>
                                              <p:attrName>style.visibility</p:attrName>
                                            </p:attrNameLst>
                                          </p:cBhvr>
                                          <p:to>
                                            <p:strVal val="visible"/>
                                          </p:to>
                                        </p:set>
                                        <p:animEffect transition="in" filter="fade">
                                          <p:cBhvr>
                                            <p:cTn id="57" dur="1000"/>
                                            <p:tgtEl>
                                              <p:spTgt spid="44"/>
                                            </p:tgtEl>
                                          </p:cBhvr>
                                        </p:animEffect>
                                        <p:anim calcmode="lin" valueType="num">
                                          <p:cBhvr>
                                            <p:cTn id="58" dur="1000" fill="hold"/>
                                            <p:tgtEl>
                                              <p:spTgt spid="44"/>
                                            </p:tgtEl>
                                            <p:attrNameLst>
                                              <p:attrName>ppt_x</p:attrName>
                                            </p:attrNameLst>
                                          </p:cBhvr>
                                          <p:tavLst>
                                            <p:tav tm="0">
                                              <p:val>
                                                <p:strVal val="#ppt_x"/>
                                              </p:val>
                                            </p:tav>
                                            <p:tav tm="100000">
                                              <p:val>
                                                <p:strVal val="#ppt_x"/>
                                              </p:val>
                                            </p:tav>
                                          </p:tavLst>
                                        </p:anim>
                                        <p:anim calcmode="lin" valueType="num">
                                          <p:cBhvr>
                                            <p:cTn id="59" dur="1000" fill="hold"/>
                                            <p:tgtEl>
                                              <p:spTgt spid="44"/>
                                            </p:tgtEl>
                                            <p:attrNameLst>
                                              <p:attrName>ppt_y</p:attrName>
                                            </p:attrNameLst>
                                          </p:cBhvr>
                                          <p:tavLst>
                                            <p:tav tm="0">
                                              <p:val>
                                                <p:strVal val="#ppt_y+.1"/>
                                              </p:val>
                                            </p:tav>
                                            <p:tav tm="100000">
                                              <p:val>
                                                <p:strVal val="#ppt_y"/>
                                              </p:val>
                                            </p:tav>
                                          </p:tavLst>
                                        </p:anim>
                                      </p:childTnLst>
                                    </p:cTn>
                                  </p:par>
                                </p:childTnLst>
                              </p:cTn>
                            </p:par>
                            <p:par>
                              <p:cTn id="60" fill="hold">
                                <p:stCondLst>
                                  <p:cond delay="6400"/>
                                </p:stCondLst>
                                <p:childTnLst>
                                  <p:par>
                                    <p:cTn id="61" presetID="42" presetClass="entr" presetSubtype="0" fill="hold" nodeType="after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fade">
                                          <p:cBhvr>
                                            <p:cTn id="63" dur="1000"/>
                                            <p:tgtEl>
                                              <p:spTgt spid="42"/>
                                            </p:tgtEl>
                                          </p:cBhvr>
                                        </p:animEffect>
                                        <p:anim calcmode="lin" valueType="num">
                                          <p:cBhvr>
                                            <p:cTn id="64" dur="1000" fill="hold"/>
                                            <p:tgtEl>
                                              <p:spTgt spid="42"/>
                                            </p:tgtEl>
                                            <p:attrNameLst>
                                              <p:attrName>ppt_x</p:attrName>
                                            </p:attrNameLst>
                                          </p:cBhvr>
                                          <p:tavLst>
                                            <p:tav tm="0">
                                              <p:val>
                                                <p:strVal val="#ppt_x"/>
                                              </p:val>
                                            </p:tav>
                                            <p:tav tm="100000">
                                              <p:val>
                                                <p:strVal val="#ppt_x"/>
                                              </p:val>
                                            </p:tav>
                                          </p:tavLst>
                                        </p:anim>
                                        <p:anim calcmode="lin" valueType="num">
                                          <p:cBhvr>
                                            <p:cTn id="65" dur="1000" fill="hold"/>
                                            <p:tgtEl>
                                              <p:spTgt spid="42"/>
                                            </p:tgtEl>
                                            <p:attrNameLst>
                                              <p:attrName>ppt_y</p:attrName>
                                            </p:attrNameLst>
                                          </p:cBhvr>
                                          <p:tavLst>
                                            <p:tav tm="0">
                                              <p:val>
                                                <p:strVal val="#ppt_y+.1"/>
                                              </p:val>
                                            </p:tav>
                                            <p:tav tm="100000">
                                              <p:val>
                                                <p:strVal val="#ppt_y"/>
                                              </p:val>
                                            </p:tav>
                                          </p:tavLst>
                                        </p:anim>
                                      </p:childTnLst>
                                    </p:cTn>
                                  </p:par>
                                  <p:par>
                                    <p:cTn id="66" presetID="2" presetClass="entr" presetSubtype="2" fill="hold" grpId="0" nodeType="withEffect">
                                      <p:stCondLst>
                                        <p:cond delay="1000"/>
                                      </p:stCondLst>
                                      <p:childTnLst>
                                        <p:set>
                                          <p:cBhvr>
                                            <p:cTn id="67" dur="1" fill="hold">
                                              <p:stCondLst>
                                                <p:cond delay="0"/>
                                              </p:stCondLst>
                                            </p:cTn>
                                            <p:tgtEl>
                                              <p:spTgt spid="28"/>
                                            </p:tgtEl>
                                            <p:attrNameLst>
                                              <p:attrName>style.visibility</p:attrName>
                                            </p:attrNameLst>
                                          </p:cBhvr>
                                          <p:to>
                                            <p:strVal val="visible"/>
                                          </p:to>
                                        </p:set>
                                        <p:anim calcmode="lin" valueType="num">
                                          <p:cBhvr additive="base">
                                            <p:cTn id="68" dur="500" fill="hold"/>
                                            <p:tgtEl>
                                              <p:spTgt spid="28"/>
                                            </p:tgtEl>
                                            <p:attrNameLst>
                                              <p:attrName>ppt_x</p:attrName>
                                            </p:attrNameLst>
                                          </p:cBhvr>
                                          <p:tavLst>
                                            <p:tav tm="0">
                                              <p:val>
                                                <p:strVal val="1+#ppt_w/2"/>
                                              </p:val>
                                            </p:tav>
                                            <p:tav tm="100000">
                                              <p:val>
                                                <p:strVal val="#ppt_x"/>
                                              </p:val>
                                            </p:tav>
                                          </p:tavLst>
                                        </p:anim>
                                        <p:anim calcmode="lin" valueType="num">
                                          <p:cBhvr additive="base">
                                            <p:cTn id="69" dur="500" fill="hold"/>
                                            <p:tgtEl>
                                              <p:spTgt spid="28"/>
                                            </p:tgtEl>
                                            <p:attrNameLst>
                                              <p:attrName>ppt_y</p:attrName>
                                            </p:attrNameLst>
                                          </p:cBhvr>
                                          <p:tavLst>
                                            <p:tav tm="0">
                                              <p:val>
                                                <p:strVal val="#ppt_y"/>
                                              </p:val>
                                            </p:tav>
                                            <p:tav tm="100000">
                                              <p:val>
                                                <p:strVal val="#ppt_y"/>
                                              </p:val>
                                            </p:tav>
                                          </p:tavLst>
                                        </p:anim>
                                      </p:childTnLst>
                                    </p:cTn>
                                  </p:par>
                                  <p:par>
                                    <p:cTn id="70" presetID="2" presetClass="entr" presetSubtype="2" fill="hold" grpId="0" nodeType="withEffect">
                                      <p:stCondLst>
                                        <p:cond delay="1000"/>
                                      </p:stCondLst>
                                      <p:childTnLst>
                                        <p:set>
                                          <p:cBhvr>
                                            <p:cTn id="71" dur="1" fill="hold">
                                              <p:stCondLst>
                                                <p:cond delay="0"/>
                                              </p:stCondLst>
                                            </p:cTn>
                                            <p:tgtEl>
                                              <p:spTgt spid="29"/>
                                            </p:tgtEl>
                                            <p:attrNameLst>
                                              <p:attrName>style.visibility</p:attrName>
                                            </p:attrNameLst>
                                          </p:cBhvr>
                                          <p:to>
                                            <p:strVal val="visible"/>
                                          </p:to>
                                        </p:set>
                                        <p:anim calcmode="lin" valueType="num">
                                          <p:cBhvr additive="base">
                                            <p:cTn id="72" dur="500" fill="hold"/>
                                            <p:tgtEl>
                                              <p:spTgt spid="29"/>
                                            </p:tgtEl>
                                            <p:attrNameLst>
                                              <p:attrName>ppt_x</p:attrName>
                                            </p:attrNameLst>
                                          </p:cBhvr>
                                          <p:tavLst>
                                            <p:tav tm="0">
                                              <p:val>
                                                <p:strVal val="1+#ppt_w/2"/>
                                              </p:val>
                                            </p:tav>
                                            <p:tav tm="100000">
                                              <p:val>
                                                <p:strVal val="#ppt_x"/>
                                              </p:val>
                                            </p:tav>
                                          </p:tavLst>
                                        </p:anim>
                                        <p:anim calcmode="lin" valueType="num">
                                          <p:cBhvr additive="base">
                                            <p:cTn id="73" dur="500" fill="hold"/>
                                            <p:tgtEl>
                                              <p:spTgt spid="29"/>
                                            </p:tgtEl>
                                            <p:attrNameLst>
                                              <p:attrName>ppt_y</p:attrName>
                                            </p:attrNameLst>
                                          </p:cBhvr>
                                          <p:tavLst>
                                            <p:tav tm="0">
                                              <p:val>
                                                <p:strVal val="#ppt_y"/>
                                              </p:val>
                                            </p:tav>
                                            <p:tav tm="100000">
                                              <p:val>
                                                <p:strVal val="#ppt_y"/>
                                              </p:val>
                                            </p:tav>
                                          </p:tavLst>
                                        </p:anim>
                                      </p:childTnLst>
                                    </p:cTn>
                                  </p:par>
                                </p:childTnLst>
                              </p:cTn>
                            </p:par>
                            <p:par>
                              <p:cTn id="74" fill="hold">
                                <p:stCondLst>
                                  <p:cond delay="7900"/>
                                </p:stCondLst>
                                <p:childTnLst>
                                  <p:par>
                                    <p:cTn id="75" presetID="2" presetClass="entr" presetSubtype="2" fill="hold" grpId="0" nodeType="afterEffect">
                                      <p:stCondLst>
                                        <p:cond delay="0"/>
                                      </p:stCondLst>
                                      <p:childTnLst>
                                        <p:set>
                                          <p:cBhvr>
                                            <p:cTn id="76" dur="1" fill="hold">
                                              <p:stCondLst>
                                                <p:cond delay="0"/>
                                              </p:stCondLst>
                                            </p:cTn>
                                            <p:tgtEl>
                                              <p:spTgt spid="30"/>
                                            </p:tgtEl>
                                            <p:attrNameLst>
                                              <p:attrName>style.visibility</p:attrName>
                                            </p:attrNameLst>
                                          </p:cBhvr>
                                          <p:to>
                                            <p:strVal val="visible"/>
                                          </p:to>
                                        </p:set>
                                        <p:anim calcmode="lin" valueType="num">
                                          <p:cBhvr additive="base">
                                            <p:cTn id="77" dur="500" fill="hold"/>
                                            <p:tgtEl>
                                              <p:spTgt spid="30"/>
                                            </p:tgtEl>
                                            <p:attrNameLst>
                                              <p:attrName>ppt_x</p:attrName>
                                            </p:attrNameLst>
                                          </p:cBhvr>
                                          <p:tavLst>
                                            <p:tav tm="0">
                                              <p:val>
                                                <p:strVal val="1+#ppt_w/2"/>
                                              </p:val>
                                            </p:tav>
                                            <p:tav tm="100000">
                                              <p:val>
                                                <p:strVal val="#ppt_x"/>
                                              </p:val>
                                            </p:tav>
                                          </p:tavLst>
                                        </p:anim>
                                        <p:anim calcmode="lin" valueType="num">
                                          <p:cBhvr additive="base">
                                            <p:cTn id="78" dur="500" fill="hold"/>
                                            <p:tgtEl>
                                              <p:spTgt spid="30"/>
                                            </p:tgtEl>
                                            <p:attrNameLst>
                                              <p:attrName>ppt_y</p:attrName>
                                            </p:attrNameLst>
                                          </p:cBhvr>
                                          <p:tavLst>
                                            <p:tav tm="0">
                                              <p:val>
                                                <p:strVal val="#ppt_y"/>
                                              </p:val>
                                            </p:tav>
                                            <p:tav tm="100000">
                                              <p:val>
                                                <p:strVal val="#ppt_y"/>
                                              </p:val>
                                            </p:tav>
                                          </p:tavLst>
                                        </p:anim>
                                      </p:childTnLst>
                                    </p:cTn>
                                  </p:par>
                                  <p:par>
                                    <p:cTn id="79" presetID="2" presetClass="entr" presetSubtype="2" fill="hold" grpId="0" nodeType="withEffect">
                                      <p:stCondLst>
                                        <p:cond delay="0"/>
                                      </p:stCondLst>
                                      <p:childTnLst>
                                        <p:set>
                                          <p:cBhvr>
                                            <p:cTn id="80" dur="1" fill="hold">
                                              <p:stCondLst>
                                                <p:cond delay="0"/>
                                              </p:stCondLst>
                                            </p:cTn>
                                            <p:tgtEl>
                                              <p:spTgt spid="31"/>
                                            </p:tgtEl>
                                            <p:attrNameLst>
                                              <p:attrName>style.visibility</p:attrName>
                                            </p:attrNameLst>
                                          </p:cBhvr>
                                          <p:to>
                                            <p:strVal val="visible"/>
                                          </p:to>
                                        </p:set>
                                        <p:anim calcmode="lin" valueType="num">
                                          <p:cBhvr additive="base">
                                            <p:cTn id="81" dur="500" fill="hold"/>
                                            <p:tgtEl>
                                              <p:spTgt spid="31"/>
                                            </p:tgtEl>
                                            <p:attrNameLst>
                                              <p:attrName>ppt_x</p:attrName>
                                            </p:attrNameLst>
                                          </p:cBhvr>
                                          <p:tavLst>
                                            <p:tav tm="0">
                                              <p:val>
                                                <p:strVal val="1+#ppt_w/2"/>
                                              </p:val>
                                            </p:tav>
                                            <p:tav tm="100000">
                                              <p:val>
                                                <p:strVal val="#ppt_x"/>
                                              </p:val>
                                            </p:tav>
                                          </p:tavLst>
                                        </p:anim>
                                        <p:anim calcmode="lin" valueType="num">
                                          <p:cBhvr additive="base">
                                            <p:cTn id="82" dur="500" fill="hold"/>
                                            <p:tgtEl>
                                              <p:spTgt spid="31"/>
                                            </p:tgtEl>
                                            <p:attrNameLst>
                                              <p:attrName>ppt_y</p:attrName>
                                            </p:attrNameLst>
                                          </p:cBhvr>
                                          <p:tavLst>
                                            <p:tav tm="0">
                                              <p:val>
                                                <p:strVal val="#ppt_y"/>
                                              </p:val>
                                            </p:tav>
                                            <p:tav tm="100000">
                                              <p:val>
                                                <p:strVal val="#ppt_y"/>
                                              </p:val>
                                            </p:tav>
                                          </p:tavLst>
                                        </p:anim>
                                      </p:childTnLst>
                                    </p:cTn>
                                  </p:par>
                                </p:childTnLst>
                              </p:cTn>
                            </p:par>
                            <p:par>
                              <p:cTn id="83" fill="hold">
                                <p:stCondLst>
                                  <p:cond delay="8400"/>
                                </p:stCondLst>
                                <p:childTnLst>
                                  <p:par>
                                    <p:cTn id="84" presetID="2" presetClass="entr" presetSubtype="2" fill="hold" grpId="0" nodeType="afterEffect">
                                      <p:stCondLst>
                                        <p:cond delay="0"/>
                                      </p:stCondLst>
                                      <p:childTnLst>
                                        <p:set>
                                          <p:cBhvr>
                                            <p:cTn id="85" dur="1" fill="hold">
                                              <p:stCondLst>
                                                <p:cond delay="0"/>
                                              </p:stCondLst>
                                            </p:cTn>
                                            <p:tgtEl>
                                              <p:spTgt spid="32"/>
                                            </p:tgtEl>
                                            <p:attrNameLst>
                                              <p:attrName>style.visibility</p:attrName>
                                            </p:attrNameLst>
                                          </p:cBhvr>
                                          <p:to>
                                            <p:strVal val="visible"/>
                                          </p:to>
                                        </p:set>
                                        <p:anim calcmode="lin" valueType="num">
                                          <p:cBhvr additive="base">
                                            <p:cTn id="86" dur="500" fill="hold"/>
                                            <p:tgtEl>
                                              <p:spTgt spid="32"/>
                                            </p:tgtEl>
                                            <p:attrNameLst>
                                              <p:attrName>ppt_x</p:attrName>
                                            </p:attrNameLst>
                                          </p:cBhvr>
                                          <p:tavLst>
                                            <p:tav tm="0">
                                              <p:val>
                                                <p:strVal val="1+#ppt_w/2"/>
                                              </p:val>
                                            </p:tav>
                                            <p:tav tm="100000">
                                              <p:val>
                                                <p:strVal val="#ppt_x"/>
                                              </p:val>
                                            </p:tav>
                                          </p:tavLst>
                                        </p:anim>
                                        <p:anim calcmode="lin" valueType="num">
                                          <p:cBhvr additive="base">
                                            <p:cTn id="87" dur="500" fill="hold"/>
                                            <p:tgtEl>
                                              <p:spTgt spid="32"/>
                                            </p:tgtEl>
                                            <p:attrNameLst>
                                              <p:attrName>ppt_y</p:attrName>
                                            </p:attrNameLst>
                                          </p:cBhvr>
                                          <p:tavLst>
                                            <p:tav tm="0">
                                              <p:val>
                                                <p:strVal val="#ppt_y"/>
                                              </p:val>
                                            </p:tav>
                                            <p:tav tm="100000">
                                              <p:val>
                                                <p:strVal val="#ppt_y"/>
                                              </p:val>
                                            </p:tav>
                                          </p:tavLst>
                                        </p:anim>
                                      </p:childTnLst>
                                    </p:cTn>
                                  </p:par>
                                  <p:par>
                                    <p:cTn id="88" presetID="2" presetClass="entr" presetSubtype="2" fill="hold" grpId="0" nodeType="withEffect">
                                      <p:stCondLst>
                                        <p:cond delay="0"/>
                                      </p:stCondLst>
                                      <p:childTnLst>
                                        <p:set>
                                          <p:cBhvr>
                                            <p:cTn id="89" dur="1" fill="hold">
                                              <p:stCondLst>
                                                <p:cond delay="0"/>
                                              </p:stCondLst>
                                            </p:cTn>
                                            <p:tgtEl>
                                              <p:spTgt spid="33"/>
                                            </p:tgtEl>
                                            <p:attrNameLst>
                                              <p:attrName>style.visibility</p:attrName>
                                            </p:attrNameLst>
                                          </p:cBhvr>
                                          <p:to>
                                            <p:strVal val="visible"/>
                                          </p:to>
                                        </p:set>
                                        <p:anim calcmode="lin" valueType="num">
                                          <p:cBhvr additive="base">
                                            <p:cTn id="90" dur="500" fill="hold"/>
                                            <p:tgtEl>
                                              <p:spTgt spid="33"/>
                                            </p:tgtEl>
                                            <p:attrNameLst>
                                              <p:attrName>ppt_x</p:attrName>
                                            </p:attrNameLst>
                                          </p:cBhvr>
                                          <p:tavLst>
                                            <p:tav tm="0">
                                              <p:val>
                                                <p:strVal val="1+#ppt_w/2"/>
                                              </p:val>
                                            </p:tav>
                                            <p:tav tm="100000">
                                              <p:val>
                                                <p:strVal val="#ppt_x"/>
                                              </p:val>
                                            </p:tav>
                                          </p:tavLst>
                                        </p:anim>
                                        <p:anim calcmode="lin" valueType="num">
                                          <p:cBhvr additive="base">
                                            <p:cTn id="91" dur="500" fill="hold"/>
                                            <p:tgtEl>
                                              <p:spTgt spid="33"/>
                                            </p:tgtEl>
                                            <p:attrNameLst>
                                              <p:attrName>ppt_y</p:attrName>
                                            </p:attrNameLst>
                                          </p:cBhvr>
                                          <p:tavLst>
                                            <p:tav tm="0">
                                              <p:val>
                                                <p:strVal val="#ppt_y"/>
                                              </p:val>
                                            </p:tav>
                                            <p:tav tm="100000">
                                              <p:val>
                                                <p:strVal val="#ppt_y"/>
                                              </p:val>
                                            </p:tav>
                                          </p:tavLst>
                                        </p:anim>
                                      </p:childTnLst>
                                    </p:cTn>
                                  </p:par>
                                </p:childTnLst>
                              </p:cTn>
                            </p:par>
                            <p:par>
                              <p:cTn id="92" fill="hold">
                                <p:stCondLst>
                                  <p:cond delay="8900"/>
                                </p:stCondLst>
                                <p:childTnLst>
                                  <p:par>
                                    <p:cTn id="93" presetID="2" presetClass="entr" presetSubtype="2" fill="hold" grpId="0" nodeType="afterEffect">
                                      <p:stCondLst>
                                        <p:cond delay="0"/>
                                      </p:stCondLst>
                                      <p:childTnLst>
                                        <p:set>
                                          <p:cBhvr>
                                            <p:cTn id="94" dur="1" fill="hold">
                                              <p:stCondLst>
                                                <p:cond delay="0"/>
                                              </p:stCondLst>
                                            </p:cTn>
                                            <p:tgtEl>
                                              <p:spTgt spid="34"/>
                                            </p:tgtEl>
                                            <p:attrNameLst>
                                              <p:attrName>style.visibility</p:attrName>
                                            </p:attrNameLst>
                                          </p:cBhvr>
                                          <p:to>
                                            <p:strVal val="visible"/>
                                          </p:to>
                                        </p:set>
                                        <p:anim calcmode="lin" valueType="num">
                                          <p:cBhvr additive="base">
                                            <p:cTn id="95" dur="500" fill="hold"/>
                                            <p:tgtEl>
                                              <p:spTgt spid="34"/>
                                            </p:tgtEl>
                                            <p:attrNameLst>
                                              <p:attrName>ppt_x</p:attrName>
                                            </p:attrNameLst>
                                          </p:cBhvr>
                                          <p:tavLst>
                                            <p:tav tm="0">
                                              <p:val>
                                                <p:strVal val="1+#ppt_w/2"/>
                                              </p:val>
                                            </p:tav>
                                            <p:tav tm="100000">
                                              <p:val>
                                                <p:strVal val="#ppt_x"/>
                                              </p:val>
                                            </p:tav>
                                          </p:tavLst>
                                        </p:anim>
                                        <p:anim calcmode="lin" valueType="num">
                                          <p:cBhvr additive="base">
                                            <p:cTn id="96" dur="500" fill="hold"/>
                                            <p:tgtEl>
                                              <p:spTgt spid="34"/>
                                            </p:tgtEl>
                                            <p:attrNameLst>
                                              <p:attrName>ppt_y</p:attrName>
                                            </p:attrNameLst>
                                          </p:cBhvr>
                                          <p:tavLst>
                                            <p:tav tm="0">
                                              <p:val>
                                                <p:strVal val="#ppt_y"/>
                                              </p:val>
                                            </p:tav>
                                            <p:tav tm="100000">
                                              <p:val>
                                                <p:strVal val="#ppt_y"/>
                                              </p:val>
                                            </p:tav>
                                          </p:tavLst>
                                        </p:anim>
                                      </p:childTnLst>
                                    </p:cTn>
                                  </p:par>
                                  <p:par>
                                    <p:cTn id="97" presetID="2" presetClass="entr" presetSubtype="2" fill="hold" grpId="0" nodeType="withEffect">
                                      <p:stCondLst>
                                        <p:cond delay="0"/>
                                      </p:stCondLst>
                                      <p:childTnLst>
                                        <p:set>
                                          <p:cBhvr>
                                            <p:cTn id="98" dur="1" fill="hold">
                                              <p:stCondLst>
                                                <p:cond delay="0"/>
                                              </p:stCondLst>
                                            </p:cTn>
                                            <p:tgtEl>
                                              <p:spTgt spid="35"/>
                                            </p:tgtEl>
                                            <p:attrNameLst>
                                              <p:attrName>style.visibility</p:attrName>
                                            </p:attrNameLst>
                                          </p:cBhvr>
                                          <p:to>
                                            <p:strVal val="visible"/>
                                          </p:to>
                                        </p:set>
                                        <p:anim calcmode="lin" valueType="num">
                                          <p:cBhvr additive="base">
                                            <p:cTn id="99" dur="500" fill="hold"/>
                                            <p:tgtEl>
                                              <p:spTgt spid="35"/>
                                            </p:tgtEl>
                                            <p:attrNameLst>
                                              <p:attrName>ppt_x</p:attrName>
                                            </p:attrNameLst>
                                          </p:cBhvr>
                                          <p:tavLst>
                                            <p:tav tm="0">
                                              <p:val>
                                                <p:strVal val="1+#ppt_w/2"/>
                                              </p:val>
                                            </p:tav>
                                            <p:tav tm="100000">
                                              <p:val>
                                                <p:strVal val="#ppt_x"/>
                                              </p:val>
                                            </p:tav>
                                          </p:tavLst>
                                        </p:anim>
                                        <p:anim calcmode="lin" valueType="num">
                                          <p:cBhvr additive="base">
                                            <p:cTn id="100" dur="500" fill="hold"/>
                                            <p:tgtEl>
                                              <p:spTgt spid="35"/>
                                            </p:tgtEl>
                                            <p:attrNameLst>
                                              <p:attrName>ppt_y</p:attrName>
                                            </p:attrNameLst>
                                          </p:cBhvr>
                                          <p:tavLst>
                                            <p:tav tm="0">
                                              <p:val>
                                                <p:strVal val="#ppt_y"/>
                                              </p:val>
                                            </p:tav>
                                            <p:tav tm="100000">
                                              <p:val>
                                                <p:strVal val="#ppt_y"/>
                                              </p:val>
                                            </p:tav>
                                          </p:tavLst>
                                        </p:anim>
                                      </p:childTnLst>
                                    </p:cTn>
                                  </p:par>
                                </p:childTnLst>
                              </p:cTn>
                            </p:par>
                            <p:par>
                              <p:cTn id="101" fill="hold">
                                <p:stCondLst>
                                  <p:cond delay="9400"/>
                                </p:stCondLst>
                                <p:childTnLst>
                                  <p:par>
                                    <p:cTn id="102" presetID="1" presetClass="entr" presetSubtype="0" fill="hold" grpId="0" nodeType="afterEffect">
                                      <p:stCondLst>
                                        <p:cond delay="0"/>
                                      </p:stCondLst>
                                      <p:childTnLst>
                                        <p:set>
                                          <p:cBhvr>
                                            <p:cTn id="103" dur="1" fill="hold">
                                              <p:stCondLst>
                                                <p:cond delay="0"/>
                                              </p:stCondLst>
                                            </p:cTn>
                                            <p:tgtEl>
                                              <p:spTgt spid="39"/>
                                            </p:tgtEl>
                                            <p:attrNameLst>
                                              <p:attrName>style.visibility</p:attrName>
                                            </p:attrNameLst>
                                          </p:cBhvr>
                                          <p:to>
                                            <p:strVal val="visible"/>
                                          </p:to>
                                        </p:set>
                                      </p:childTnLst>
                                    </p:cTn>
                                  </p:par>
                                  <p:par>
                                    <p:cTn id="104" presetID="35" presetClass="path" presetSubtype="0" accel="50000" decel="50000" fill="hold" grpId="1" nodeType="withEffect">
                                      <p:stCondLst>
                                        <p:cond delay="0"/>
                                      </p:stCondLst>
                                      <p:childTnLst>
                                        <p:animMotion origin="layout" path="M -3.56836E-6 -3.7037E-7 L 0.36686 0.15278 " pathEditMode="relative" rAng="0" ptsTypes="AA">
                                          <p:cBhvr>
                                            <p:cTn id="105" dur="500" spd="-99900" fill="hold"/>
                                            <p:tgtEl>
                                              <p:spTgt spid="39"/>
                                            </p:tgtEl>
                                            <p:attrNameLst>
                                              <p:attrName>ppt_x,ppt_y</p:attrName>
                                            </p:attrNameLst>
                                          </p:cBhvr>
                                          <p:rCtr x="18343" y="7639"/>
                                        </p:animMotion>
                                      </p:childTnLst>
                                    </p:cTn>
                                  </p:par>
                                  <p:par>
                                    <p:cTn id="106" presetID="1" presetClass="entr" presetSubtype="0" fill="hold" grpId="0" nodeType="withEffect">
                                      <p:stCondLst>
                                        <p:cond delay="0"/>
                                      </p:stCondLst>
                                      <p:childTnLst>
                                        <p:set>
                                          <p:cBhvr>
                                            <p:cTn id="107" dur="1" fill="hold">
                                              <p:stCondLst>
                                                <p:cond delay="0"/>
                                              </p:stCondLst>
                                            </p:cTn>
                                            <p:tgtEl>
                                              <p:spTgt spid="40"/>
                                            </p:tgtEl>
                                            <p:attrNameLst>
                                              <p:attrName>style.visibility</p:attrName>
                                            </p:attrNameLst>
                                          </p:cBhvr>
                                          <p:to>
                                            <p:strVal val="visible"/>
                                          </p:to>
                                        </p:set>
                                      </p:childTnLst>
                                    </p:cTn>
                                  </p:par>
                                  <p:par>
                                    <p:cTn id="108" presetID="35" presetClass="path" presetSubtype="0" accel="50000" decel="50000" fill="hold" grpId="1" nodeType="withEffect">
                                      <p:stCondLst>
                                        <p:cond delay="0"/>
                                      </p:stCondLst>
                                      <p:childTnLst>
                                        <p:animMotion origin="layout" path="M 7.85742E-7 -3.33333E-6 L -0.39495 -0.11018 " pathEditMode="relative" rAng="0" ptsTypes="AA">
                                          <p:cBhvr>
                                            <p:cTn id="109" dur="500" spd="-99900" fill="hold"/>
                                            <p:tgtEl>
                                              <p:spTgt spid="40"/>
                                            </p:tgtEl>
                                            <p:attrNameLst>
                                              <p:attrName>ppt_x,ppt_y</p:attrName>
                                            </p:attrNameLst>
                                          </p:cBhvr>
                                          <p:rCtr x="-19748" y="-5509"/>
                                        </p:animMotion>
                                      </p:childTnLst>
                                    </p:cTn>
                                  </p:par>
                                </p:childTnLst>
                              </p:cTn>
                            </p:par>
                            <p:par>
                              <p:cTn id="110" fill="hold">
                                <p:stCondLst>
                                  <p:cond delay="9900"/>
                                </p:stCondLst>
                                <p:childTnLst>
                                  <p:par>
                                    <p:cTn id="111" presetID="18" presetClass="entr" presetSubtype="3" fill="hold" grpId="0" nodeType="afterEffect">
                                      <p:stCondLst>
                                        <p:cond delay="0"/>
                                      </p:stCondLst>
                                      <p:childTnLst>
                                        <p:set>
                                          <p:cBhvr>
                                            <p:cTn id="112" dur="1" fill="hold">
                                              <p:stCondLst>
                                                <p:cond delay="0"/>
                                              </p:stCondLst>
                                            </p:cTn>
                                            <p:tgtEl>
                                              <p:spTgt spid="37"/>
                                            </p:tgtEl>
                                            <p:attrNameLst>
                                              <p:attrName>style.visibility</p:attrName>
                                            </p:attrNameLst>
                                          </p:cBhvr>
                                          <p:to>
                                            <p:strVal val="visible"/>
                                          </p:to>
                                        </p:set>
                                        <p:animEffect transition="in" filter="strips(upRight)">
                                          <p:cBhvr>
                                            <p:cTn id="113" dur="500"/>
                                            <p:tgtEl>
                                              <p:spTgt spid="37"/>
                                            </p:tgtEl>
                                          </p:cBhvr>
                                        </p:animEffect>
                                      </p:childTnLst>
                                    </p:cTn>
                                  </p:par>
                                  <p:par>
                                    <p:cTn id="114" presetID="18" presetClass="entr" presetSubtype="3" fill="hold" grpId="0" nodeType="withEffect">
                                      <p:stCondLst>
                                        <p:cond delay="0"/>
                                      </p:stCondLst>
                                      <p:childTnLst>
                                        <p:set>
                                          <p:cBhvr>
                                            <p:cTn id="115" dur="1" fill="hold">
                                              <p:stCondLst>
                                                <p:cond delay="0"/>
                                              </p:stCondLst>
                                            </p:cTn>
                                            <p:tgtEl>
                                              <p:spTgt spid="36"/>
                                            </p:tgtEl>
                                            <p:attrNameLst>
                                              <p:attrName>style.visibility</p:attrName>
                                            </p:attrNameLst>
                                          </p:cBhvr>
                                          <p:to>
                                            <p:strVal val="visible"/>
                                          </p:to>
                                        </p:set>
                                        <p:animEffect transition="in" filter="strips(upRight)">
                                          <p:cBhvr>
                                            <p:cTn id="116" dur="500"/>
                                            <p:tgtEl>
                                              <p:spTgt spid="36"/>
                                            </p:tgtEl>
                                          </p:cBhvr>
                                        </p:animEffect>
                                      </p:childTnLst>
                                    </p:cTn>
                                  </p:par>
                                </p:childTnLst>
                              </p:cTn>
                            </p:par>
                            <p:par>
                              <p:cTn id="117" fill="hold">
                                <p:stCondLst>
                                  <p:cond delay="10400"/>
                                </p:stCondLst>
                                <p:childTnLst>
                                  <p:par>
                                    <p:cTn id="118" presetID="2" presetClass="entr" presetSubtype="8" fill="hold" grpId="0" nodeType="afterEffect">
                                      <p:stCondLst>
                                        <p:cond delay="0"/>
                                      </p:stCondLst>
                                      <p:childTnLst>
                                        <p:set>
                                          <p:cBhvr>
                                            <p:cTn id="119" dur="1" fill="hold">
                                              <p:stCondLst>
                                                <p:cond delay="0"/>
                                              </p:stCondLst>
                                            </p:cTn>
                                            <p:tgtEl>
                                              <p:spTgt spid="38"/>
                                            </p:tgtEl>
                                            <p:attrNameLst>
                                              <p:attrName>style.visibility</p:attrName>
                                            </p:attrNameLst>
                                          </p:cBhvr>
                                          <p:to>
                                            <p:strVal val="visible"/>
                                          </p:to>
                                        </p:set>
                                        <p:anim calcmode="lin" valueType="num">
                                          <p:cBhvr additive="base">
                                            <p:cTn id="120" dur="500" fill="hold"/>
                                            <p:tgtEl>
                                              <p:spTgt spid="38"/>
                                            </p:tgtEl>
                                            <p:attrNameLst>
                                              <p:attrName>ppt_x</p:attrName>
                                            </p:attrNameLst>
                                          </p:cBhvr>
                                          <p:tavLst>
                                            <p:tav tm="0">
                                              <p:val>
                                                <p:strVal val="0-#ppt_w/2"/>
                                              </p:val>
                                            </p:tav>
                                            <p:tav tm="100000">
                                              <p:val>
                                                <p:strVal val="#ppt_x"/>
                                              </p:val>
                                            </p:tav>
                                          </p:tavLst>
                                        </p:anim>
                                        <p:anim calcmode="lin" valueType="num">
                                          <p:cBhvr additive="base">
                                            <p:cTn id="121" dur="500" fill="hold"/>
                                            <p:tgtEl>
                                              <p:spTgt spid="3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p:bldP spid="28" grpId="0" animBg="1"/>
          <p:bldP spid="29" grpId="0"/>
          <p:bldP spid="30" grpId="0" animBg="1"/>
          <p:bldP spid="31" grpId="0"/>
          <p:bldP spid="32" grpId="0" animBg="1"/>
          <p:bldP spid="33" grpId="0"/>
          <p:bldP spid="34" grpId="0" animBg="1"/>
          <p:bldP spid="35" grpId="0"/>
          <p:bldP spid="36" grpId="0"/>
          <p:bldP spid="37" grpId="0"/>
          <p:bldP spid="38" grpId="0"/>
          <p:bldP spid="39" grpId="0" animBg="1"/>
          <p:bldP spid="39" grpId="1" animBg="1"/>
          <p:bldP spid="40" grpId="0" animBg="1"/>
          <p:bldP spid="40" grpId="1" animBg="1"/>
          <p:bldP spid="45" grpId="0" animBg="1"/>
          <p:bldP spid="46" grpId="0"/>
          <p:bldP spid="47" grpId="0" animBg="1"/>
        </p:bldLst>
      </p:timing>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31"/>
          <p:cNvSpPr/>
          <p:nvPr/>
        </p:nvSpPr>
        <p:spPr>
          <a:xfrm>
            <a:off x="1327736" y="748412"/>
            <a:ext cx="2438778" cy="4336772"/>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6202391">
                <a:moveTo>
                  <a:pt x="0" y="0"/>
                </a:moveTo>
                <a:lnTo>
                  <a:pt x="3231524" y="22548"/>
                </a:lnTo>
                <a:lnTo>
                  <a:pt x="3252551" y="4667851"/>
                </a:lnTo>
                <a:lnTo>
                  <a:pt x="3244497" y="4667851"/>
                </a:lnTo>
                <a:lnTo>
                  <a:pt x="3240653" y="4743969"/>
                </a:lnTo>
                <a:cubicBezTo>
                  <a:pt x="3157461" y="5563143"/>
                  <a:pt x="2465643" y="6202391"/>
                  <a:pt x="1624520" y="6202391"/>
                </a:cubicBezTo>
                <a:cubicBezTo>
                  <a:pt x="783397" y="6202391"/>
                  <a:pt x="91579" y="5563143"/>
                  <a:pt x="8387" y="4743969"/>
                </a:cubicBezTo>
                <a:lnTo>
                  <a:pt x="4544" y="4667851"/>
                </a:lnTo>
                <a:lnTo>
                  <a:pt x="0" y="4667851"/>
                </a:lnTo>
                <a:lnTo>
                  <a:pt x="0" y="4577871"/>
                </a:lnTo>
                <a:lnTo>
                  <a:pt x="0" y="0"/>
                </a:lnTo>
                <a:close/>
              </a:path>
            </a:pathLst>
          </a:custGeom>
          <a:solidFill>
            <a:srgbClr val="FFFFFF">
              <a:lumMod val="85000"/>
              <a:alpha val="80000"/>
            </a:srgbClr>
          </a:solidFill>
          <a:ln w="3175" cap="flat" cmpd="sng" algn="ctr">
            <a:solidFill>
              <a:srgbClr val="FFFFFF">
                <a:lumMod val="65000"/>
              </a:srgbClr>
            </a:solid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3" name="标题 4"/>
          <p:cNvSpPr txBox="1">
            <a:spLocks/>
          </p:cNvSpPr>
          <p:nvPr/>
        </p:nvSpPr>
        <p:spPr>
          <a:xfrm>
            <a:off x="1589436" y="3617215"/>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000" b="1" dirty="0" smtClean="0">
                <a:solidFill>
                  <a:srgbClr val="C00000"/>
                </a:solidFill>
                <a:latin typeface="微软雅黑" panose="020B0503020204020204" pitchFamily="34" charset="-122"/>
                <a:ea typeface="微软雅黑" panose="020B0503020204020204" pitchFamily="34" charset="-122"/>
              </a:rPr>
              <a:t>合作共赢</a:t>
            </a:r>
            <a:endParaRPr lang="zh-CN" altLang="en-US" sz="3000" b="1" dirty="0">
              <a:solidFill>
                <a:srgbClr val="C00000"/>
              </a:solidFill>
              <a:latin typeface="微软雅黑" panose="020B0503020204020204" pitchFamily="34" charset="-122"/>
              <a:ea typeface="微软雅黑" panose="020B0503020204020204" pitchFamily="34" charset="-122"/>
            </a:endParaRPr>
          </a:p>
        </p:txBody>
      </p:sp>
      <p:sp>
        <p:nvSpPr>
          <p:cNvPr id="34" name="标题 4"/>
          <p:cNvSpPr txBox="1">
            <a:spLocks/>
          </p:cNvSpPr>
          <p:nvPr/>
        </p:nvSpPr>
        <p:spPr>
          <a:xfrm>
            <a:off x="1816634" y="4037192"/>
            <a:ext cx="167375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j-cs"/>
              </a:rPr>
              <a:t>商务合作方式</a:t>
            </a:r>
            <a:endParaRPr kumimoji="0" lang="zh-CN" altLang="en-US" sz="1800" b="0" i="0" u="none" strike="noStrike" kern="120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j-cs"/>
            </a:endParaRPr>
          </a:p>
        </p:txBody>
      </p:sp>
      <p:grpSp>
        <p:nvGrpSpPr>
          <p:cNvPr id="35" name="组合 34"/>
          <p:cNvGrpSpPr/>
          <p:nvPr/>
        </p:nvGrpSpPr>
        <p:grpSpPr>
          <a:xfrm>
            <a:off x="4902904" y="2883648"/>
            <a:ext cx="1077226" cy="215444"/>
            <a:chOff x="4369395" y="3284984"/>
            <a:chExt cx="1436675" cy="287259"/>
          </a:xfrm>
        </p:grpSpPr>
        <p:sp>
          <p:nvSpPr>
            <p:cNvPr id="36"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成本预算</a:t>
              </a:r>
            </a:p>
          </p:txBody>
        </p:sp>
        <p:grpSp>
          <p:nvGrpSpPr>
            <p:cNvPr id="37" name="组合 36"/>
            <p:cNvGrpSpPr/>
            <p:nvPr/>
          </p:nvGrpSpPr>
          <p:grpSpPr>
            <a:xfrm>
              <a:off x="4369395" y="3316401"/>
              <a:ext cx="168551" cy="168551"/>
              <a:chOff x="5005199" y="3717032"/>
              <a:chExt cx="168551" cy="168551"/>
            </a:xfrm>
          </p:grpSpPr>
          <p:sp>
            <p:nvSpPr>
              <p:cNvPr id="38" name="椭圆 37"/>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39" name="等腰三角形 38"/>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40" name="组合 39"/>
          <p:cNvGrpSpPr/>
          <p:nvPr/>
        </p:nvGrpSpPr>
        <p:grpSpPr>
          <a:xfrm>
            <a:off x="6351043" y="2883648"/>
            <a:ext cx="1077226" cy="215444"/>
            <a:chOff x="4369395" y="3284984"/>
            <a:chExt cx="1436675" cy="287259"/>
          </a:xfrm>
        </p:grpSpPr>
        <p:sp>
          <p:nvSpPr>
            <p:cNvPr id="41"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rgbClr val="000000">
                      <a:lumMod val="65000"/>
                      <a:lumOff val="35000"/>
                    </a:srgbClr>
                  </a:solidFill>
                  <a:effectLst/>
                  <a:uLnTx/>
                  <a:uFillTx/>
                  <a:latin typeface="微软雅黑" pitchFamily="34" charset="-122"/>
                  <a:ea typeface="微软雅黑" pitchFamily="34" charset="-122"/>
                </a:rPr>
                <a:t>资金流向</a:t>
              </a:r>
              <a:endPar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grpSp>
          <p:nvGrpSpPr>
            <p:cNvPr id="42" name="组合 41"/>
            <p:cNvGrpSpPr/>
            <p:nvPr/>
          </p:nvGrpSpPr>
          <p:grpSpPr>
            <a:xfrm>
              <a:off x="4369395" y="3316401"/>
              <a:ext cx="168551" cy="168551"/>
              <a:chOff x="5005199" y="3717032"/>
              <a:chExt cx="168551" cy="168551"/>
            </a:xfrm>
          </p:grpSpPr>
          <p:sp>
            <p:nvSpPr>
              <p:cNvPr id="43" name="椭圆 42"/>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44" name="等腰三角形 43"/>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45" name="组合 44"/>
          <p:cNvGrpSpPr/>
          <p:nvPr/>
        </p:nvGrpSpPr>
        <p:grpSpPr>
          <a:xfrm>
            <a:off x="4902904" y="3379507"/>
            <a:ext cx="1077226" cy="215444"/>
            <a:chOff x="4369395" y="3284984"/>
            <a:chExt cx="1436675" cy="287259"/>
          </a:xfrm>
        </p:grpSpPr>
        <p:sp>
          <p:nvSpPr>
            <p:cNvPr id="46"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融资计划</a:t>
              </a: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49" name="等腰三角形 48"/>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50" name="组合 49"/>
          <p:cNvGrpSpPr/>
          <p:nvPr/>
        </p:nvGrpSpPr>
        <p:grpSpPr>
          <a:xfrm>
            <a:off x="6351043" y="3379507"/>
            <a:ext cx="1077226" cy="215444"/>
            <a:chOff x="4369395" y="3284984"/>
            <a:chExt cx="1436675" cy="287259"/>
          </a:xfrm>
        </p:grpSpPr>
        <p:sp>
          <p:nvSpPr>
            <p:cNvPr id="51"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资金用途</a:t>
              </a:r>
            </a:p>
          </p:txBody>
        </p:sp>
        <p:grpSp>
          <p:nvGrpSpPr>
            <p:cNvPr id="52" name="组合 51"/>
            <p:cNvGrpSpPr/>
            <p:nvPr/>
          </p:nvGrpSpPr>
          <p:grpSpPr>
            <a:xfrm>
              <a:off x="4369395" y="3316401"/>
              <a:ext cx="168551" cy="168551"/>
              <a:chOff x="5005199" y="3717032"/>
              <a:chExt cx="168551" cy="168551"/>
            </a:xfrm>
          </p:grpSpPr>
          <p:sp>
            <p:nvSpPr>
              <p:cNvPr id="53" name="椭圆 52"/>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54" name="等腰三角形 53"/>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55" name="组合 54"/>
          <p:cNvGrpSpPr/>
          <p:nvPr/>
        </p:nvGrpSpPr>
        <p:grpSpPr>
          <a:xfrm>
            <a:off x="4902904" y="3861796"/>
            <a:ext cx="1077226" cy="215444"/>
            <a:chOff x="4369395" y="3284984"/>
            <a:chExt cx="1436675" cy="287259"/>
          </a:xfrm>
        </p:grpSpPr>
        <p:sp>
          <p:nvSpPr>
            <p:cNvPr id="56"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结束语</a:t>
              </a:r>
            </a:p>
          </p:txBody>
        </p:sp>
        <p:grpSp>
          <p:nvGrpSpPr>
            <p:cNvPr id="57" name="组合 56"/>
            <p:cNvGrpSpPr/>
            <p:nvPr/>
          </p:nvGrpSpPr>
          <p:grpSpPr>
            <a:xfrm>
              <a:off x="4369395" y="3316401"/>
              <a:ext cx="168551" cy="168551"/>
              <a:chOff x="5005199" y="3717032"/>
              <a:chExt cx="168551" cy="168551"/>
            </a:xfrm>
          </p:grpSpPr>
          <p:sp>
            <p:nvSpPr>
              <p:cNvPr id="58" name="椭圆 57"/>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59" name="等腰三角形 58"/>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sp>
        <p:nvSpPr>
          <p:cNvPr id="60" name="KSO_Shape"/>
          <p:cNvSpPr>
            <a:spLocks/>
          </p:cNvSpPr>
          <p:nvPr/>
        </p:nvSpPr>
        <p:spPr bwMode="auto">
          <a:xfrm>
            <a:off x="2161542" y="1981645"/>
            <a:ext cx="907734" cy="871653"/>
          </a:xfrm>
          <a:custGeom>
            <a:avLst/>
            <a:gdLst>
              <a:gd name="T0" fmla="*/ 1618108 w 3816350"/>
              <a:gd name="T1" fmla="*/ 3491708 h 3665538"/>
              <a:gd name="T2" fmla="*/ 3711914 w 3816350"/>
              <a:gd name="T3" fmla="*/ 3515947 h 3665538"/>
              <a:gd name="T4" fmla="*/ 1938033 w 3816350"/>
              <a:gd name="T5" fmla="*/ 3320852 h 3665538"/>
              <a:gd name="T6" fmla="*/ 2466975 w 3816350"/>
              <a:gd name="T7" fmla="*/ 3464378 h 3665538"/>
              <a:gd name="T8" fmla="*/ 1420823 w 3816350"/>
              <a:gd name="T9" fmla="*/ 3514907 h 3665538"/>
              <a:gd name="T10" fmla="*/ 1072366 w 3816350"/>
              <a:gd name="T11" fmla="*/ 3448171 h 3665538"/>
              <a:gd name="T12" fmla="*/ 350995 w 3816350"/>
              <a:gd name="T13" fmla="*/ 3613421 h 3665538"/>
              <a:gd name="T14" fmla="*/ 2826009 w 3816350"/>
              <a:gd name="T15" fmla="*/ 3416327 h 3665538"/>
              <a:gd name="T16" fmla="*/ 3710327 w 3816350"/>
              <a:gd name="T17" fmla="*/ 3553504 h 3665538"/>
              <a:gd name="T18" fmla="*/ 1625482 w 3816350"/>
              <a:gd name="T19" fmla="*/ 3379536 h 3665538"/>
              <a:gd name="T20" fmla="*/ 2426374 w 3816350"/>
              <a:gd name="T21" fmla="*/ 3213000 h 3665538"/>
              <a:gd name="T22" fmla="*/ 771525 w 3816350"/>
              <a:gd name="T23" fmla="*/ 3205163 h 3665538"/>
              <a:gd name="T24" fmla="*/ 1067953 w 3816350"/>
              <a:gd name="T25" fmla="*/ 3277053 h 3665538"/>
              <a:gd name="T26" fmla="*/ 784892 w 3816350"/>
              <a:gd name="T27" fmla="*/ 3451540 h 3665538"/>
              <a:gd name="T28" fmla="*/ 2490788 w 3816350"/>
              <a:gd name="T29" fmla="*/ 3116568 h 3665538"/>
              <a:gd name="T30" fmla="*/ 1449375 w 3816350"/>
              <a:gd name="T31" fmla="*/ 3307847 h 3665538"/>
              <a:gd name="T32" fmla="*/ 2434307 w 3816350"/>
              <a:gd name="T33" fmla="*/ 3163198 h 3665538"/>
              <a:gd name="T34" fmla="*/ 3783974 w 3816350"/>
              <a:gd name="T35" fmla="*/ 3278823 h 3665538"/>
              <a:gd name="T36" fmla="*/ 2635250 w 3816350"/>
              <a:gd name="T37" fmla="*/ 3206432 h 3665538"/>
              <a:gd name="T38" fmla="*/ 3815080 w 3816350"/>
              <a:gd name="T39" fmla="*/ 3040062 h 3665538"/>
              <a:gd name="T40" fmla="*/ 2866956 w 3816350"/>
              <a:gd name="T41" fmla="*/ 3006725 h 3665538"/>
              <a:gd name="T42" fmla="*/ 657993 w 3816350"/>
              <a:gd name="T43" fmla="*/ 3196983 h 3665538"/>
              <a:gd name="T44" fmla="*/ 872062 w 3816350"/>
              <a:gd name="T45" fmla="*/ 3214746 h 3665538"/>
              <a:gd name="T46" fmla="*/ 825374 w 3816350"/>
              <a:gd name="T47" fmla="*/ 2994614 h 3665538"/>
              <a:gd name="T48" fmla="*/ 1190307 w 3816350"/>
              <a:gd name="T49" fmla="*/ 3120223 h 3665538"/>
              <a:gd name="T50" fmla="*/ 273368 w 3816350"/>
              <a:gd name="T51" fmla="*/ 3120223 h 3665538"/>
              <a:gd name="T52" fmla="*/ 1472924 w 3816350"/>
              <a:gd name="T53" fmla="*/ 2958852 h 3665538"/>
              <a:gd name="T54" fmla="*/ 2445690 w 3816350"/>
              <a:gd name="T55" fmla="*/ 3096148 h 3665538"/>
              <a:gd name="T56" fmla="*/ 1403350 w 3816350"/>
              <a:gd name="T57" fmla="*/ 2909186 h 3665538"/>
              <a:gd name="T58" fmla="*/ 3767144 w 3816350"/>
              <a:gd name="T59" fmla="*/ 2880042 h 3665538"/>
              <a:gd name="T60" fmla="*/ 2660954 w 3816350"/>
              <a:gd name="T61" fmla="*/ 3062923 h 3665538"/>
              <a:gd name="T62" fmla="*/ 2077078 w 3816350"/>
              <a:gd name="T63" fmla="*/ 2755988 h 3665538"/>
              <a:gd name="T64" fmla="*/ 2064323 w 3816350"/>
              <a:gd name="T65" fmla="*/ 3023556 h 3665538"/>
              <a:gd name="T66" fmla="*/ 1553136 w 3816350"/>
              <a:gd name="T67" fmla="*/ 2926811 h 3665538"/>
              <a:gd name="T68" fmla="*/ 2489519 w 3816350"/>
              <a:gd name="T69" fmla="*/ 2707310 h 3665538"/>
              <a:gd name="T70" fmla="*/ 1846579 w 3816350"/>
              <a:gd name="T71" fmla="*/ 2621224 h 3665538"/>
              <a:gd name="T72" fmla="*/ 3411957 w 3816350"/>
              <a:gd name="T73" fmla="*/ 2738921 h 3665538"/>
              <a:gd name="T74" fmla="*/ 3080259 w 3816350"/>
              <a:gd name="T75" fmla="*/ 2936880 h 3665538"/>
              <a:gd name="T76" fmla="*/ 1829436 w 3816350"/>
              <a:gd name="T77" fmla="*/ 2582778 h 3665538"/>
              <a:gd name="T78" fmla="*/ 1856740 w 3816350"/>
              <a:gd name="T79" fmla="*/ 2801747 h 3665538"/>
              <a:gd name="T80" fmla="*/ 2088516 w 3816350"/>
              <a:gd name="T81" fmla="*/ 2619751 h 3665538"/>
              <a:gd name="T82" fmla="*/ 2403793 w 3816350"/>
              <a:gd name="T83" fmla="*/ 2645568 h 3665538"/>
              <a:gd name="T84" fmla="*/ 1545273 w 3816350"/>
              <a:gd name="T85" fmla="*/ 2758080 h 3665538"/>
              <a:gd name="T86" fmla="*/ 2737140 w 3816350"/>
              <a:gd name="T87" fmla="*/ 2576196 h 3665538"/>
              <a:gd name="T88" fmla="*/ 3655103 w 3816350"/>
              <a:gd name="T89" fmla="*/ 2636838 h 3665538"/>
              <a:gd name="T90" fmla="*/ 2771738 w 3816350"/>
              <a:gd name="T91" fmla="*/ 2448243 h 3665538"/>
              <a:gd name="T92" fmla="*/ 2989478 w 3816350"/>
              <a:gd name="T93" fmla="*/ 2307907 h 3665538"/>
              <a:gd name="T94" fmla="*/ 2867591 w 3816350"/>
              <a:gd name="T95" fmla="*/ 2234247 h 3665538"/>
              <a:gd name="T96" fmla="*/ 3696043 w 3816350"/>
              <a:gd name="T97" fmla="*/ 2367598 h 3665538"/>
              <a:gd name="T98" fmla="*/ 3314856 w 3816350"/>
              <a:gd name="T99" fmla="*/ 1892183 h 3665538"/>
              <a:gd name="T100" fmla="*/ 2974884 w 3816350"/>
              <a:gd name="T101" fmla="*/ 2068371 h 3665538"/>
              <a:gd name="T102" fmla="*/ 3799844 w 3816350"/>
              <a:gd name="T103" fmla="*/ 2062969 h 3665538"/>
              <a:gd name="T104" fmla="*/ 2637789 w 3816350"/>
              <a:gd name="T105" fmla="*/ 2027696 h 3665538"/>
              <a:gd name="T106" fmla="*/ 3189458 w 3816350"/>
              <a:gd name="T107" fmla="*/ 1697313 h 3665538"/>
              <a:gd name="T108" fmla="*/ 3015840 w 3816350"/>
              <a:gd name="T109" fmla="*/ 1948969 h 3665538"/>
              <a:gd name="T110" fmla="*/ 3354189 w 3816350"/>
              <a:gd name="T111" fmla="*/ 1860541 h 3665538"/>
              <a:gd name="T112" fmla="*/ 3468771 w 3816350"/>
              <a:gd name="T113" fmla="*/ 1695411 h 3665538"/>
              <a:gd name="T114" fmla="*/ 3173905 w 3816350"/>
              <a:gd name="T115" fmla="*/ 2035495 h 3665538"/>
              <a:gd name="T116" fmla="*/ 3074241 w 3816350"/>
              <a:gd name="T117" fmla="*/ 1681466 h 3665538"/>
              <a:gd name="T118" fmla="*/ 3386120 w 3816350"/>
              <a:gd name="T119" fmla="*/ 1131189 h 3665538"/>
              <a:gd name="T120" fmla="*/ 254975 w 3816350"/>
              <a:gd name="T121" fmla="*/ 2785759 h 3665538"/>
              <a:gd name="T122" fmla="*/ 1131353 w 3816350"/>
              <a:gd name="T123" fmla="*/ 1377803 h 3665538"/>
              <a:gd name="T124" fmla="*/ 2508155 w 3816350"/>
              <a:gd name="T125" fmla="*/ 314537 h 3665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816350" h="3665538">
                <a:moveTo>
                  <a:pt x="1892592" y="3532067"/>
                </a:moveTo>
                <a:lnTo>
                  <a:pt x="1892592" y="3635348"/>
                </a:lnTo>
                <a:lnTo>
                  <a:pt x="1913877" y="3636302"/>
                </a:lnTo>
                <a:lnTo>
                  <a:pt x="1935480" y="3636302"/>
                </a:lnTo>
                <a:lnTo>
                  <a:pt x="1965343" y="3635666"/>
                </a:lnTo>
                <a:lnTo>
                  <a:pt x="1965343" y="3532385"/>
                </a:lnTo>
                <a:lnTo>
                  <a:pt x="1935480" y="3532703"/>
                </a:lnTo>
                <a:lnTo>
                  <a:pt x="1913877" y="3532703"/>
                </a:lnTo>
                <a:lnTo>
                  <a:pt x="1892592" y="3532067"/>
                </a:lnTo>
                <a:close/>
                <a:moveTo>
                  <a:pt x="665284" y="3532067"/>
                </a:moveTo>
                <a:lnTo>
                  <a:pt x="665284" y="3635348"/>
                </a:lnTo>
                <a:lnTo>
                  <a:pt x="686575" y="3636302"/>
                </a:lnTo>
                <a:lnTo>
                  <a:pt x="708185" y="3636302"/>
                </a:lnTo>
                <a:lnTo>
                  <a:pt x="738374" y="3635666"/>
                </a:lnTo>
                <a:lnTo>
                  <a:pt x="738374" y="3532385"/>
                </a:lnTo>
                <a:lnTo>
                  <a:pt x="708185" y="3532703"/>
                </a:lnTo>
                <a:lnTo>
                  <a:pt x="686575" y="3532703"/>
                </a:lnTo>
                <a:lnTo>
                  <a:pt x="665284" y="3532067"/>
                </a:lnTo>
                <a:close/>
                <a:moveTo>
                  <a:pt x="1746773" y="3519356"/>
                </a:moveTo>
                <a:lnTo>
                  <a:pt x="1746773" y="3623272"/>
                </a:lnTo>
                <a:lnTo>
                  <a:pt x="1764563" y="3625497"/>
                </a:lnTo>
                <a:lnTo>
                  <a:pt x="1782671" y="3628039"/>
                </a:lnTo>
                <a:lnTo>
                  <a:pt x="1800780" y="3629628"/>
                </a:lnTo>
                <a:lnTo>
                  <a:pt x="1819841" y="3631535"/>
                </a:lnTo>
                <a:lnTo>
                  <a:pt x="1819841" y="3527618"/>
                </a:lnTo>
                <a:lnTo>
                  <a:pt x="1800780" y="3526029"/>
                </a:lnTo>
                <a:lnTo>
                  <a:pt x="1782671" y="3524123"/>
                </a:lnTo>
                <a:lnTo>
                  <a:pt x="1764563" y="3521580"/>
                </a:lnTo>
                <a:lnTo>
                  <a:pt x="1746773" y="3519356"/>
                </a:lnTo>
                <a:close/>
                <a:moveTo>
                  <a:pt x="519421" y="3519356"/>
                </a:moveTo>
                <a:lnTo>
                  <a:pt x="519421" y="3623272"/>
                </a:lnTo>
                <a:lnTo>
                  <a:pt x="537217" y="3625497"/>
                </a:lnTo>
                <a:lnTo>
                  <a:pt x="555330" y="3628039"/>
                </a:lnTo>
                <a:lnTo>
                  <a:pt x="573762" y="3629946"/>
                </a:lnTo>
                <a:lnTo>
                  <a:pt x="592511" y="3631535"/>
                </a:lnTo>
                <a:lnTo>
                  <a:pt x="592511" y="3527618"/>
                </a:lnTo>
                <a:lnTo>
                  <a:pt x="573762" y="3526029"/>
                </a:lnTo>
                <a:lnTo>
                  <a:pt x="555330" y="3524123"/>
                </a:lnTo>
                <a:lnTo>
                  <a:pt x="537217" y="3521580"/>
                </a:lnTo>
                <a:lnTo>
                  <a:pt x="519421" y="3519356"/>
                </a:lnTo>
                <a:close/>
                <a:moveTo>
                  <a:pt x="3151360" y="3517220"/>
                </a:moveTo>
                <a:lnTo>
                  <a:pt x="3151360" y="3632118"/>
                </a:lnTo>
                <a:lnTo>
                  <a:pt x="3174848" y="3632755"/>
                </a:lnTo>
                <a:lnTo>
                  <a:pt x="3198972" y="3633073"/>
                </a:lnTo>
                <a:lnTo>
                  <a:pt x="3231983" y="3632755"/>
                </a:lnTo>
                <a:lnTo>
                  <a:pt x="3231983" y="3517539"/>
                </a:lnTo>
                <a:lnTo>
                  <a:pt x="3198972" y="3517857"/>
                </a:lnTo>
                <a:lnTo>
                  <a:pt x="3174848" y="3517539"/>
                </a:lnTo>
                <a:lnTo>
                  <a:pt x="3151360" y="3517220"/>
                </a:lnTo>
                <a:close/>
                <a:moveTo>
                  <a:pt x="2989478" y="3502580"/>
                </a:moveTo>
                <a:lnTo>
                  <a:pt x="2989478" y="3618432"/>
                </a:lnTo>
                <a:lnTo>
                  <a:pt x="3009158" y="3620979"/>
                </a:lnTo>
                <a:lnTo>
                  <a:pt x="3029472" y="3623525"/>
                </a:lnTo>
                <a:lnTo>
                  <a:pt x="3049469" y="3625753"/>
                </a:lnTo>
                <a:lnTo>
                  <a:pt x="3070419" y="3627344"/>
                </a:lnTo>
                <a:lnTo>
                  <a:pt x="3070419" y="3512446"/>
                </a:lnTo>
                <a:lnTo>
                  <a:pt x="3049469" y="3510537"/>
                </a:lnTo>
                <a:lnTo>
                  <a:pt x="3029472" y="3507990"/>
                </a:lnTo>
                <a:lnTo>
                  <a:pt x="3009158" y="3505763"/>
                </a:lnTo>
                <a:lnTo>
                  <a:pt x="2989478" y="3502580"/>
                </a:lnTo>
                <a:close/>
                <a:moveTo>
                  <a:pt x="1600953" y="3486306"/>
                </a:moveTo>
                <a:lnTo>
                  <a:pt x="1600953" y="3591494"/>
                </a:lnTo>
                <a:lnTo>
                  <a:pt x="1618744" y="3596578"/>
                </a:lnTo>
                <a:lnTo>
                  <a:pt x="1636217" y="3601345"/>
                </a:lnTo>
                <a:lnTo>
                  <a:pt x="1654960" y="3606112"/>
                </a:lnTo>
                <a:lnTo>
                  <a:pt x="1673704" y="3610243"/>
                </a:lnTo>
                <a:lnTo>
                  <a:pt x="1673704" y="3506009"/>
                </a:lnTo>
                <a:lnTo>
                  <a:pt x="1654960" y="3501242"/>
                </a:lnTo>
                <a:lnTo>
                  <a:pt x="1636217" y="3496475"/>
                </a:lnTo>
                <a:lnTo>
                  <a:pt x="1618108" y="3491708"/>
                </a:lnTo>
                <a:lnTo>
                  <a:pt x="1600953" y="3486306"/>
                </a:lnTo>
                <a:close/>
                <a:moveTo>
                  <a:pt x="373875" y="3486306"/>
                </a:moveTo>
                <a:lnTo>
                  <a:pt x="373875" y="3591494"/>
                </a:lnTo>
                <a:lnTo>
                  <a:pt x="391353" y="3596578"/>
                </a:lnTo>
                <a:lnTo>
                  <a:pt x="409149" y="3601345"/>
                </a:lnTo>
                <a:lnTo>
                  <a:pt x="427581" y="3606112"/>
                </a:lnTo>
                <a:lnTo>
                  <a:pt x="446648" y="3610243"/>
                </a:lnTo>
                <a:lnTo>
                  <a:pt x="446648" y="3506009"/>
                </a:lnTo>
                <a:lnTo>
                  <a:pt x="427581" y="3501242"/>
                </a:lnTo>
                <a:lnTo>
                  <a:pt x="409149" y="3496475"/>
                </a:lnTo>
                <a:lnTo>
                  <a:pt x="390718" y="3491708"/>
                </a:lnTo>
                <a:lnTo>
                  <a:pt x="373875" y="3486306"/>
                </a:lnTo>
                <a:close/>
                <a:moveTo>
                  <a:pt x="2827597" y="3465978"/>
                </a:moveTo>
                <a:lnTo>
                  <a:pt x="2827597" y="3583104"/>
                </a:lnTo>
                <a:lnTo>
                  <a:pt x="2846959" y="3589151"/>
                </a:lnTo>
                <a:lnTo>
                  <a:pt x="2866956" y="3594243"/>
                </a:lnTo>
                <a:lnTo>
                  <a:pt x="2887588" y="3599336"/>
                </a:lnTo>
                <a:lnTo>
                  <a:pt x="2908220" y="3604110"/>
                </a:lnTo>
                <a:lnTo>
                  <a:pt x="2908220" y="3487939"/>
                </a:lnTo>
                <a:lnTo>
                  <a:pt x="2887588" y="3482847"/>
                </a:lnTo>
                <a:lnTo>
                  <a:pt x="2866956" y="3477436"/>
                </a:lnTo>
                <a:lnTo>
                  <a:pt x="2846959" y="3472025"/>
                </a:lnTo>
                <a:lnTo>
                  <a:pt x="2827597" y="3465978"/>
                </a:lnTo>
                <a:close/>
                <a:moveTo>
                  <a:pt x="2402802" y="3447218"/>
                </a:moveTo>
                <a:lnTo>
                  <a:pt x="2397719" y="3450714"/>
                </a:lnTo>
                <a:lnTo>
                  <a:pt x="2391365" y="3453891"/>
                </a:lnTo>
                <a:lnTo>
                  <a:pt x="2383740" y="3457387"/>
                </a:lnTo>
                <a:lnTo>
                  <a:pt x="2376433" y="3460565"/>
                </a:lnTo>
                <a:lnTo>
                  <a:pt x="2347841" y="3472005"/>
                </a:lnTo>
                <a:lnTo>
                  <a:pt x="2347841" y="3562893"/>
                </a:lnTo>
                <a:lnTo>
                  <a:pt x="2355784" y="3558761"/>
                </a:lnTo>
                <a:lnTo>
                  <a:pt x="2363408" y="3554630"/>
                </a:lnTo>
                <a:lnTo>
                  <a:pt x="2371033" y="3550181"/>
                </a:lnTo>
                <a:lnTo>
                  <a:pt x="2378340" y="3545414"/>
                </a:lnTo>
                <a:lnTo>
                  <a:pt x="2385329" y="3540648"/>
                </a:lnTo>
                <a:lnTo>
                  <a:pt x="2391683" y="3535881"/>
                </a:lnTo>
                <a:lnTo>
                  <a:pt x="2397719" y="3531114"/>
                </a:lnTo>
                <a:lnTo>
                  <a:pt x="2402802" y="3526983"/>
                </a:lnTo>
                <a:lnTo>
                  <a:pt x="2402802" y="3447218"/>
                </a:lnTo>
                <a:close/>
                <a:moveTo>
                  <a:pt x="1175646" y="3447218"/>
                </a:moveTo>
                <a:lnTo>
                  <a:pt x="1170561" y="3450714"/>
                </a:lnTo>
                <a:lnTo>
                  <a:pt x="1164205" y="3453891"/>
                </a:lnTo>
                <a:lnTo>
                  <a:pt x="1156578" y="3457387"/>
                </a:lnTo>
                <a:lnTo>
                  <a:pt x="1149269" y="3460565"/>
                </a:lnTo>
                <a:lnTo>
                  <a:pt x="1120669" y="3472005"/>
                </a:lnTo>
                <a:lnTo>
                  <a:pt x="1120669" y="3562893"/>
                </a:lnTo>
                <a:lnTo>
                  <a:pt x="1128613" y="3558761"/>
                </a:lnTo>
                <a:lnTo>
                  <a:pt x="1136240" y="3554630"/>
                </a:lnTo>
                <a:lnTo>
                  <a:pt x="1144185" y="3550181"/>
                </a:lnTo>
                <a:lnTo>
                  <a:pt x="1151176" y="3545414"/>
                </a:lnTo>
                <a:lnTo>
                  <a:pt x="1158167" y="3540648"/>
                </a:lnTo>
                <a:lnTo>
                  <a:pt x="1164523" y="3535881"/>
                </a:lnTo>
                <a:lnTo>
                  <a:pt x="1170561" y="3531114"/>
                </a:lnTo>
                <a:lnTo>
                  <a:pt x="1175646" y="3526347"/>
                </a:lnTo>
                <a:lnTo>
                  <a:pt x="1175646" y="3447218"/>
                </a:lnTo>
                <a:close/>
                <a:moveTo>
                  <a:pt x="3717945" y="3422692"/>
                </a:moveTo>
                <a:lnTo>
                  <a:pt x="3711914" y="3426193"/>
                </a:lnTo>
                <a:lnTo>
                  <a:pt x="3704931" y="3430013"/>
                </a:lnTo>
                <a:lnTo>
                  <a:pt x="3696678" y="3433832"/>
                </a:lnTo>
                <a:lnTo>
                  <a:pt x="3688425" y="3437651"/>
                </a:lnTo>
                <a:lnTo>
                  <a:pt x="3671285" y="3444335"/>
                </a:lnTo>
                <a:lnTo>
                  <a:pt x="3656684" y="3450064"/>
                </a:lnTo>
                <a:lnTo>
                  <a:pt x="3656684" y="3551276"/>
                </a:lnTo>
                <a:lnTo>
                  <a:pt x="3665254" y="3546820"/>
                </a:lnTo>
                <a:lnTo>
                  <a:pt x="3674142" y="3542046"/>
                </a:lnTo>
                <a:lnTo>
                  <a:pt x="3682394" y="3537272"/>
                </a:lnTo>
                <a:lnTo>
                  <a:pt x="3690647" y="3532179"/>
                </a:lnTo>
                <a:lnTo>
                  <a:pt x="3698582" y="3526769"/>
                </a:lnTo>
                <a:lnTo>
                  <a:pt x="3705566" y="3521358"/>
                </a:lnTo>
                <a:lnTo>
                  <a:pt x="3711914" y="3515947"/>
                </a:lnTo>
                <a:lnTo>
                  <a:pt x="3717945" y="3510855"/>
                </a:lnTo>
                <a:lnTo>
                  <a:pt x="3717945" y="3422692"/>
                </a:lnTo>
                <a:close/>
                <a:moveTo>
                  <a:pt x="1455133" y="3410672"/>
                </a:moveTo>
                <a:lnTo>
                  <a:pt x="1455133" y="3516813"/>
                </a:lnTo>
                <a:lnTo>
                  <a:pt x="1457675" y="3519674"/>
                </a:lnTo>
                <a:lnTo>
                  <a:pt x="1460216" y="3522534"/>
                </a:lnTo>
                <a:lnTo>
                  <a:pt x="1466888" y="3528572"/>
                </a:lnTo>
                <a:lnTo>
                  <a:pt x="1475466" y="3534610"/>
                </a:lnTo>
                <a:lnTo>
                  <a:pt x="1484679" y="3540965"/>
                </a:lnTo>
                <a:lnTo>
                  <a:pt x="1495162" y="3547639"/>
                </a:lnTo>
                <a:lnTo>
                  <a:pt x="1505964" y="3553677"/>
                </a:lnTo>
                <a:lnTo>
                  <a:pt x="1517083" y="3559715"/>
                </a:lnTo>
                <a:lnTo>
                  <a:pt x="1528202" y="3564799"/>
                </a:lnTo>
                <a:lnTo>
                  <a:pt x="1528202" y="3457387"/>
                </a:lnTo>
                <a:lnTo>
                  <a:pt x="1517083" y="3452302"/>
                </a:lnTo>
                <a:lnTo>
                  <a:pt x="1506917" y="3446582"/>
                </a:lnTo>
                <a:lnTo>
                  <a:pt x="1497068" y="3441180"/>
                </a:lnTo>
                <a:lnTo>
                  <a:pt x="1487538" y="3435142"/>
                </a:lnTo>
                <a:lnTo>
                  <a:pt x="1478960" y="3429422"/>
                </a:lnTo>
                <a:lnTo>
                  <a:pt x="1470700" y="3423384"/>
                </a:lnTo>
                <a:lnTo>
                  <a:pt x="1462758" y="3417028"/>
                </a:lnTo>
                <a:lnTo>
                  <a:pt x="1455133" y="3410672"/>
                </a:lnTo>
                <a:close/>
                <a:moveTo>
                  <a:pt x="227694" y="3410672"/>
                </a:moveTo>
                <a:lnTo>
                  <a:pt x="227694" y="3516813"/>
                </a:lnTo>
                <a:lnTo>
                  <a:pt x="230237" y="3519674"/>
                </a:lnTo>
                <a:lnTo>
                  <a:pt x="233097" y="3522534"/>
                </a:lnTo>
                <a:lnTo>
                  <a:pt x="239770" y="3528572"/>
                </a:lnTo>
                <a:lnTo>
                  <a:pt x="248033" y="3534610"/>
                </a:lnTo>
                <a:lnTo>
                  <a:pt x="257566" y="3540965"/>
                </a:lnTo>
                <a:lnTo>
                  <a:pt x="267735" y="3547639"/>
                </a:lnTo>
                <a:lnTo>
                  <a:pt x="278858" y="3553677"/>
                </a:lnTo>
                <a:lnTo>
                  <a:pt x="289662" y="3559715"/>
                </a:lnTo>
                <a:lnTo>
                  <a:pt x="300785" y="3564799"/>
                </a:lnTo>
                <a:lnTo>
                  <a:pt x="300785" y="3457387"/>
                </a:lnTo>
                <a:lnTo>
                  <a:pt x="289662" y="3452302"/>
                </a:lnTo>
                <a:lnTo>
                  <a:pt x="279493" y="3446582"/>
                </a:lnTo>
                <a:lnTo>
                  <a:pt x="269642" y="3441180"/>
                </a:lnTo>
                <a:lnTo>
                  <a:pt x="260108" y="3435142"/>
                </a:lnTo>
                <a:lnTo>
                  <a:pt x="251528" y="3429422"/>
                </a:lnTo>
                <a:lnTo>
                  <a:pt x="243266" y="3423384"/>
                </a:lnTo>
                <a:lnTo>
                  <a:pt x="235321" y="3417028"/>
                </a:lnTo>
                <a:lnTo>
                  <a:pt x="227694" y="3410672"/>
                </a:lnTo>
                <a:close/>
                <a:moveTo>
                  <a:pt x="2665715" y="3381953"/>
                </a:moveTo>
                <a:lnTo>
                  <a:pt x="2665715" y="3500670"/>
                </a:lnTo>
                <a:lnTo>
                  <a:pt x="2668254" y="3503216"/>
                </a:lnTo>
                <a:lnTo>
                  <a:pt x="2671429" y="3506399"/>
                </a:lnTo>
                <a:lnTo>
                  <a:pt x="2678729" y="3512765"/>
                </a:lnTo>
                <a:lnTo>
                  <a:pt x="2687934" y="3519767"/>
                </a:lnTo>
                <a:lnTo>
                  <a:pt x="2698726" y="3527087"/>
                </a:lnTo>
                <a:lnTo>
                  <a:pt x="2710153" y="3534089"/>
                </a:lnTo>
                <a:lnTo>
                  <a:pt x="2722215" y="3541409"/>
                </a:lnTo>
                <a:lnTo>
                  <a:pt x="2734594" y="3547457"/>
                </a:lnTo>
                <a:lnTo>
                  <a:pt x="2746656" y="3553504"/>
                </a:lnTo>
                <a:lnTo>
                  <a:pt x="2746656" y="3434150"/>
                </a:lnTo>
                <a:lnTo>
                  <a:pt x="2734594" y="3428103"/>
                </a:lnTo>
                <a:lnTo>
                  <a:pt x="2723167" y="3422374"/>
                </a:lnTo>
                <a:lnTo>
                  <a:pt x="2712058" y="3416009"/>
                </a:lnTo>
                <a:lnTo>
                  <a:pt x="2701583" y="3409325"/>
                </a:lnTo>
                <a:lnTo>
                  <a:pt x="2691743" y="3402959"/>
                </a:lnTo>
                <a:lnTo>
                  <a:pt x="2682538" y="3396276"/>
                </a:lnTo>
                <a:lnTo>
                  <a:pt x="2673650" y="3388955"/>
                </a:lnTo>
                <a:lnTo>
                  <a:pt x="2665715" y="3381953"/>
                </a:lnTo>
                <a:close/>
                <a:moveTo>
                  <a:pt x="1916773" y="3320218"/>
                </a:moveTo>
                <a:lnTo>
                  <a:pt x="1916773" y="3423312"/>
                </a:lnTo>
                <a:lnTo>
                  <a:pt x="1938033" y="3423629"/>
                </a:lnTo>
                <a:lnTo>
                  <a:pt x="1959928" y="3424263"/>
                </a:lnTo>
                <a:lnTo>
                  <a:pt x="1989755" y="3423629"/>
                </a:lnTo>
                <a:lnTo>
                  <a:pt x="1989755" y="3320535"/>
                </a:lnTo>
                <a:lnTo>
                  <a:pt x="1959293" y="3320852"/>
                </a:lnTo>
                <a:lnTo>
                  <a:pt x="1938033" y="3320852"/>
                </a:lnTo>
                <a:lnTo>
                  <a:pt x="1916773" y="3320218"/>
                </a:lnTo>
                <a:close/>
                <a:moveTo>
                  <a:pt x="1404938" y="3314700"/>
                </a:moveTo>
                <a:lnTo>
                  <a:pt x="1408115" y="3320420"/>
                </a:lnTo>
                <a:lnTo>
                  <a:pt x="1411928" y="3325505"/>
                </a:lnTo>
                <a:lnTo>
                  <a:pt x="1415740" y="3330590"/>
                </a:lnTo>
                <a:lnTo>
                  <a:pt x="1419552" y="3335992"/>
                </a:lnTo>
                <a:lnTo>
                  <a:pt x="1424000" y="3340759"/>
                </a:lnTo>
                <a:lnTo>
                  <a:pt x="1428447" y="3346161"/>
                </a:lnTo>
                <a:lnTo>
                  <a:pt x="1438296" y="3356013"/>
                </a:lnTo>
                <a:lnTo>
                  <a:pt x="1448780" y="3365229"/>
                </a:lnTo>
                <a:lnTo>
                  <a:pt x="1460852" y="3374444"/>
                </a:lnTo>
                <a:lnTo>
                  <a:pt x="1472924" y="3383025"/>
                </a:lnTo>
                <a:lnTo>
                  <a:pt x="1486267" y="3391287"/>
                </a:lnTo>
                <a:lnTo>
                  <a:pt x="1500563" y="3399550"/>
                </a:lnTo>
                <a:lnTo>
                  <a:pt x="1515494" y="3407494"/>
                </a:lnTo>
                <a:lnTo>
                  <a:pt x="1531061" y="3415121"/>
                </a:lnTo>
                <a:lnTo>
                  <a:pt x="1547263" y="3422113"/>
                </a:lnTo>
                <a:lnTo>
                  <a:pt x="1564101" y="3428786"/>
                </a:lnTo>
                <a:lnTo>
                  <a:pt x="1581574" y="3435142"/>
                </a:lnTo>
                <a:lnTo>
                  <a:pt x="1599682" y="3441498"/>
                </a:lnTo>
                <a:lnTo>
                  <a:pt x="1618108" y="3447218"/>
                </a:lnTo>
                <a:lnTo>
                  <a:pt x="1637170" y="3452620"/>
                </a:lnTo>
                <a:lnTo>
                  <a:pt x="1656866" y="3457705"/>
                </a:lnTo>
                <a:lnTo>
                  <a:pt x="1676881" y="3462472"/>
                </a:lnTo>
                <a:lnTo>
                  <a:pt x="1697213" y="3466921"/>
                </a:lnTo>
                <a:lnTo>
                  <a:pt x="1718180" y="3471052"/>
                </a:lnTo>
                <a:lnTo>
                  <a:pt x="1738830" y="3474865"/>
                </a:lnTo>
                <a:lnTo>
                  <a:pt x="1760116" y="3478361"/>
                </a:lnTo>
                <a:lnTo>
                  <a:pt x="1782036" y="3480903"/>
                </a:lnTo>
                <a:lnTo>
                  <a:pt x="1803639" y="3483763"/>
                </a:lnTo>
                <a:lnTo>
                  <a:pt x="1825877" y="3486306"/>
                </a:lnTo>
                <a:lnTo>
                  <a:pt x="1847798" y="3488213"/>
                </a:lnTo>
                <a:lnTo>
                  <a:pt x="1870036" y="3489801"/>
                </a:lnTo>
                <a:lnTo>
                  <a:pt x="1891957" y="3490755"/>
                </a:lnTo>
                <a:lnTo>
                  <a:pt x="1914513" y="3492026"/>
                </a:lnTo>
                <a:lnTo>
                  <a:pt x="1936751" y="3492344"/>
                </a:lnTo>
                <a:lnTo>
                  <a:pt x="1959307" y="3492979"/>
                </a:lnTo>
                <a:lnTo>
                  <a:pt x="1978051" y="3492344"/>
                </a:lnTo>
                <a:lnTo>
                  <a:pt x="1996794" y="3492026"/>
                </a:lnTo>
                <a:lnTo>
                  <a:pt x="2015538" y="3491708"/>
                </a:lnTo>
                <a:lnTo>
                  <a:pt x="2034599" y="3490437"/>
                </a:lnTo>
                <a:lnTo>
                  <a:pt x="2053025" y="3489801"/>
                </a:lnTo>
                <a:lnTo>
                  <a:pt x="2071769" y="3488213"/>
                </a:lnTo>
                <a:lnTo>
                  <a:pt x="2090513" y="3486624"/>
                </a:lnTo>
                <a:lnTo>
                  <a:pt x="2108621" y="3484717"/>
                </a:lnTo>
                <a:lnTo>
                  <a:pt x="2127365" y="3482492"/>
                </a:lnTo>
                <a:lnTo>
                  <a:pt x="2145473" y="3480268"/>
                </a:lnTo>
                <a:lnTo>
                  <a:pt x="2163581" y="3477408"/>
                </a:lnTo>
                <a:lnTo>
                  <a:pt x="2181372" y="3474865"/>
                </a:lnTo>
                <a:lnTo>
                  <a:pt x="2199163" y="3471688"/>
                </a:lnTo>
                <a:lnTo>
                  <a:pt x="2216318" y="3468510"/>
                </a:lnTo>
                <a:lnTo>
                  <a:pt x="2233473" y="3464696"/>
                </a:lnTo>
                <a:lnTo>
                  <a:pt x="2250311" y="3460883"/>
                </a:lnTo>
                <a:lnTo>
                  <a:pt x="2266830" y="3457069"/>
                </a:lnTo>
                <a:lnTo>
                  <a:pt x="2283668" y="3452620"/>
                </a:lnTo>
                <a:lnTo>
                  <a:pt x="2299235" y="3448171"/>
                </a:lnTo>
                <a:lnTo>
                  <a:pt x="2315119" y="3443404"/>
                </a:lnTo>
                <a:lnTo>
                  <a:pt x="2330051" y="3438320"/>
                </a:lnTo>
                <a:lnTo>
                  <a:pt x="2344982" y="3432917"/>
                </a:lnTo>
                <a:lnTo>
                  <a:pt x="2359278" y="3427833"/>
                </a:lnTo>
                <a:lnTo>
                  <a:pt x="2373574" y="3421795"/>
                </a:lnTo>
                <a:lnTo>
                  <a:pt x="2386917" y="3415757"/>
                </a:lnTo>
                <a:lnTo>
                  <a:pt x="2399942" y="3409719"/>
                </a:lnTo>
                <a:lnTo>
                  <a:pt x="2412650" y="3403363"/>
                </a:lnTo>
                <a:lnTo>
                  <a:pt x="2424722" y="3396690"/>
                </a:lnTo>
                <a:lnTo>
                  <a:pt x="2436159" y="3389380"/>
                </a:lnTo>
                <a:lnTo>
                  <a:pt x="2446961" y="3382389"/>
                </a:lnTo>
                <a:lnTo>
                  <a:pt x="2457444" y="3375080"/>
                </a:lnTo>
                <a:lnTo>
                  <a:pt x="2466975" y="3367453"/>
                </a:lnTo>
                <a:lnTo>
                  <a:pt x="2466975" y="3464378"/>
                </a:lnTo>
                <a:lnTo>
                  <a:pt x="2466657" y="3464696"/>
                </a:lnTo>
                <a:lnTo>
                  <a:pt x="2466340" y="3472641"/>
                </a:lnTo>
                <a:lnTo>
                  <a:pt x="2466022" y="3477408"/>
                </a:lnTo>
                <a:lnTo>
                  <a:pt x="2464751" y="3482492"/>
                </a:lnTo>
                <a:lnTo>
                  <a:pt x="2463480" y="3487895"/>
                </a:lnTo>
                <a:lnTo>
                  <a:pt x="2461892" y="3492344"/>
                </a:lnTo>
                <a:lnTo>
                  <a:pt x="2459986" y="3497111"/>
                </a:lnTo>
                <a:lnTo>
                  <a:pt x="2457444" y="3501877"/>
                </a:lnTo>
                <a:lnTo>
                  <a:pt x="2455220" y="3506962"/>
                </a:lnTo>
                <a:lnTo>
                  <a:pt x="2452361" y="3511729"/>
                </a:lnTo>
                <a:lnTo>
                  <a:pt x="2449184" y="3516178"/>
                </a:lnTo>
                <a:lnTo>
                  <a:pt x="2445690" y="3520945"/>
                </a:lnTo>
                <a:lnTo>
                  <a:pt x="2441878" y="3525712"/>
                </a:lnTo>
                <a:lnTo>
                  <a:pt x="2437748" y="3529843"/>
                </a:lnTo>
                <a:lnTo>
                  <a:pt x="2429170" y="3539059"/>
                </a:lnTo>
                <a:lnTo>
                  <a:pt x="2419322" y="3547639"/>
                </a:lnTo>
                <a:lnTo>
                  <a:pt x="2408202" y="3556537"/>
                </a:lnTo>
                <a:lnTo>
                  <a:pt x="2396130" y="3564799"/>
                </a:lnTo>
                <a:lnTo>
                  <a:pt x="2383423" y="3572744"/>
                </a:lnTo>
                <a:lnTo>
                  <a:pt x="2369127" y="3580689"/>
                </a:lnTo>
                <a:lnTo>
                  <a:pt x="2354195" y="3587998"/>
                </a:lnTo>
                <a:lnTo>
                  <a:pt x="2338311" y="3595625"/>
                </a:lnTo>
                <a:lnTo>
                  <a:pt x="2321791" y="3602298"/>
                </a:lnTo>
                <a:lnTo>
                  <a:pt x="2304636" y="3608972"/>
                </a:lnTo>
                <a:lnTo>
                  <a:pt x="2285892" y="3615328"/>
                </a:lnTo>
                <a:lnTo>
                  <a:pt x="2266830" y="3621683"/>
                </a:lnTo>
                <a:lnTo>
                  <a:pt x="2247134" y="3627086"/>
                </a:lnTo>
                <a:lnTo>
                  <a:pt x="2226802" y="3632806"/>
                </a:lnTo>
                <a:lnTo>
                  <a:pt x="2205516" y="3637255"/>
                </a:lnTo>
                <a:lnTo>
                  <a:pt x="2183278" y="3642022"/>
                </a:lnTo>
                <a:lnTo>
                  <a:pt x="2160722" y="3646471"/>
                </a:lnTo>
                <a:lnTo>
                  <a:pt x="2137848" y="3649967"/>
                </a:lnTo>
                <a:lnTo>
                  <a:pt x="2114340" y="3653462"/>
                </a:lnTo>
                <a:lnTo>
                  <a:pt x="2089877" y="3656640"/>
                </a:lnTo>
                <a:lnTo>
                  <a:pt x="2065415" y="3659182"/>
                </a:lnTo>
                <a:lnTo>
                  <a:pt x="2040000" y="3661407"/>
                </a:lnTo>
                <a:lnTo>
                  <a:pt x="2014267" y="3662996"/>
                </a:lnTo>
                <a:lnTo>
                  <a:pt x="1988217" y="3664267"/>
                </a:lnTo>
                <a:lnTo>
                  <a:pt x="1962166" y="3664903"/>
                </a:lnTo>
                <a:lnTo>
                  <a:pt x="1935480" y="3665538"/>
                </a:lnTo>
                <a:lnTo>
                  <a:pt x="1908159" y="3664903"/>
                </a:lnTo>
                <a:lnTo>
                  <a:pt x="1881155" y="3664267"/>
                </a:lnTo>
                <a:lnTo>
                  <a:pt x="1854469" y="3662996"/>
                </a:lnTo>
                <a:lnTo>
                  <a:pt x="1828419" y="3661089"/>
                </a:lnTo>
                <a:lnTo>
                  <a:pt x="1803004" y="3659182"/>
                </a:lnTo>
                <a:lnTo>
                  <a:pt x="1777588" y="3656322"/>
                </a:lnTo>
                <a:lnTo>
                  <a:pt x="1752809" y="3653145"/>
                </a:lnTo>
                <a:lnTo>
                  <a:pt x="1728664" y="3649649"/>
                </a:lnTo>
                <a:lnTo>
                  <a:pt x="1705155" y="3645835"/>
                </a:lnTo>
                <a:lnTo>
                  <a:pt x="1682282" y="3641069"/>
                </a:lnTo>
                <a:lnTo>
                  <a:pt x="1660043" y="3636302"/>
                </a:lnTo>
                <a:lnTo>
                  <a:pt x="1638440" y="3631217"/>
                </a:lnTo>
                <a:lnTo>
                  <a:pt x="1617791" y="3625497"/>
                </a:lnTo>
                <a:lnTo>
                  <a:pt x="1597776" y="3619777"/>
                </a:lnTo>
                <a:lnTo>
                  <a:pt x="1578397" y="3613421"/>
                </a:lnTo>
                <a:lnTo>
                  <a:pt x="1559653" y="3606747"/>
                </a:lnTo>
                <a:lnTo>
                  <a:pt x="1542498" y="3599438"/>
                </a:lnTo>
                <a:lnTo>
                  <a:pt x="1525343" y="3592447"/>
                </a:lnTo>
                <a:lnTo>
                  <a:pt x="1509776" y="3584820"/>
                </a:lnTo>
                <a:lnTo>
                  <a:pt x="1495162" y="3576875"/>
                </a:lnTo>
                <a:lnTo>
                  <a:pt x="1481184" y="3568613"/>
                </a:lnTo>
                <a:lnTo>
                  <a:pt x="1468159" y="3560350"/>
                </a:lnTo>
                <a:lnTo>
                  <a:pt x="1456404" y="3551770"/>
                </a:lnTo>
                <a:lnTo>
                  <a:pt x="1445603" y="3542554"/>
                </a:lnTo>
                <a:lnTo>
                  <a:pt x="1440837" y="3538423"/>
                </a:lnTo>
                <a:lnTo>
                  <a:pt x="1436390" y="3533656"/>
                </a:lnTo>
                <a:lnTo>
                  <a:pt x="1431942" y="3529207"/>
                </a:lnTo>
                <a:lnTo>
                  <a:pt x="1428130" y="3524440"/>
                </a:lnTo>
                <a:lnTo>
                  <a:pt x="1424318" y="3519674"/>
                </a:lnTo>
                <a:lnTo>
                  <a:pt x="1420823" y="3514907"/>
                </a:lnTo>
                <a:lnTo>
                  <a:pt x="1417646" y="3510140"/>
                </a:lnTo>
                <a:lnTo>
                  <a:pt x="1415105" y="3505055"/>
                </a:lnTo>
                <a:lnTo>
                  <a:pt x="1412563" y="3500288"/>
                </a:lnTo>
                <a:lnTo>
                  <a:pt x="1410339" y="3495204"/>
                </a:lnTo>
                <a:lnTo>
                  <a:pt x="1408115" y="3490437"/>
                </a:lnTo>
                <a:lnTo>
                  <a:pt x="1407162" y="3485352"/>
                </a:lnTo>
                <a:lnTo>
                  <a:pt x="1405892" y="3480268"/>
                </a:lnTo>
                <a:lnTo>
                  <a:pt x="1404621" y="3475183"/>
                </a:lnTo>
                <a:lnTo>
                  <a:pt x="1404303" y="3470099"/>
                </a:lnTo>
                <a:lnTo>
                  <a:pt x="1404303" y="3464696"/>
                </a:lnTo>
                <a:lnTo>
                  <a:pt x="1403350" y="3464696"/>
                </a:lnTo>
                <a:lnTo>
                  <a:pt x="1403350" y="3333132"/>
                </a:lnTo>
                <a:lnTo>
                  <a:pt x="1403350" y="3329318"/>
                </a:lnTo>
                <a:lnTo>
                  <a:pt x="1403985" y="3322327"/>
                </a:lnTo>
                <a:lnTo>
                  <a:pt x="1404938" y="3314700"/>
                </a:lnTo>
                <a:close/>
                <a:moveTo>
                  <a:pt x="177802" y="3314700"/>
                </a:moveTo>
                <a:lnTo>
                  <a:pt x="180980" y="3320420"/>
                </a:lnTo>
                <a:lnTo>
                  <a:pt x="184476" y="3325505"/>
                </a:lnTo>
                <a:lnTo>
                  <a:pt x="188289" y="3330590"/>
                </a:lnTo>
                <a:lnTo>
                  <a:pt x="192420" y="3335992"/>
                </a:lnTo>
                <a:lnTo>
                  <a:pt x="196551" y="3340759"/>
                </a:lnTo>
                <a:lnTo>
                  <a:pt x="201000" y="3346161"/>
                </a:lnTo>
                <a:lnTo>
                  <a:pt x="210852" y="3356013"/>
                </a:lnTo>
                <a:lnTo>
                  <a:pt x="221656" y="3365229"/>
                </a:lnTo>
                <a:lnTo>
                  <a:pt x="233414" y="3374444"/>
                </a:lnTo>
                <a:lnTo>
                  <a:pt x="245490" y="3383025"/>
                </a:lnTo>
                <a:lnTo>
                  <a:pt x="259155" y="3391287"/>
                </a:lnTo>
                <a:lnTo>
                  <a:pt x="273138" y="3399550"/>
                </a:lnTo>
                <a:lnTo>
                  <a:pt x="288073" y="3407494"/>
                </a:lnTo>
                <a:lnTo>
                  <a:pt x="303645" y="3415121"/>
                </a:lnTo>
                <a:lnTo>
                  <a:pt x="319852" y="3422113"/>
                </a:lnTo>
                <a:lnTo>
                  <a:pt x="336694" y="3428786"/>
                </a:lnTo>
                <a:lnTo>
                  <a:pt x="354173" y="3435142"/>
                </a:lnTo>
                <a:lnTo>
                  <a:pt x="372286" y="3441498"/>
                </a:lnTo>
                <a:lnTo>
                  <a:pt x="390718" y="3447218"/>
                </a:lnTo>
                <a:lnTo>
                  <a:pt x="409785" y="3452620"/>
                </a:lnTo>
                <a:lnTo>
                  <a:pt x="429488" y="3457705"/>
                </a:lnTo>
                <a:lnTo>
                  <a:pt x="449826" y="3462472"/>
                </a:lnTo>
                <a:lnTo>
                  <a:pt x="469846" y="3466921"/>
                </a:lnTo>
                <a:lnTo>
                  <a:pt x="490820" y="3471052"/>
                </a:lnTo>
                <a:lnTo>
                  <a:pt x="511794" y="3474865"/>
                </a:lnTo>
                <a:lnTo>
                  <a:pt x="533085" y="3478361"/>
                </a:lnTo>
                <a:lnTo>
                  <a:pt x="554695" y="3480903"/>
                </a:lnTo>
                <a:lnTo>
                  <a:pt x="576304" y="3483763"/>
                </a:lnTo>
                <a:lnTo>
                  <a:pt x="598549" y="3486306"/>
                </a:lnTo>
                <a:lnTo>
                  <a:pt x="620476" y="3488213"/>
                </a:lnTo>
                <a:lnTo>
                  <a:pt x="642721" y="3489801"/>
                </a:lnTo>
                <a:lnTo>
                  <a:pt x="664966" y="3490755"/>
                </a:lnTo>
                <a:lnTo>
                  <a:pt x="687211" y="3492026"/>
                </a:lnTo>
                <a:lnTo>
                  <a:pt x="709456" y="3492344"/>
                </a:lnTo>
                <a:lnTo>
                  <a:pt x="732018" y="3492344"/>
                </a:lnTo>
                <a:lnTo>
                  <a:pt x="750768" y="3492344"/>
                </a:lnTo>
                <a:lnTo>
                  <a:pt x="769517" y="3492026"/>
                </a:lnTo>
                <a:lnTo>
                  <a:pt x="788266" y="3491708"/>
                </a:lnTo>
                <a:lnTo>
                  <a:pt x="807333" y="3490437"/>
                </a:lnTo>
                <a:lnTo>
                  <a:pt x="825765" y="3489801"/>
                </a:lnTo>
                <a:lnTo>
                  <a:pt x="844832" y="3488213"/>
                </a:lnTo>
                <a:lnTo>
                  <a:pt x="863263" y="3486624"/>
                </a:lnTo>
                <a:lnTo>
                  <a:pt x="881695" y="3484717"/>
                </a:lnTo>
                <a:lnTo>
                  <a:pt x="900126" y="3482492"/>
                </a:lnTo>
                <a:lnTo>
                  <a:pt x="918240" y="3480268"/>
                </a:lnTo>
                <a:lnTo>
                  <a:pt x="936354" y="3477408"/>
                </a:lnTo>
                <a:lnTo>
                  <a:pt x="954150" y="3474865"/>
                </a:lnTo>
                <a:lnTo>
                  <a:pt x="971946" y="3471688"/>
                </a:lnTo>
                <a:lnTo>
                  <a:pt x="989424" y="3468510"/>
                </a:lnTo>
                <a:lnTo>
                  <a:pt x="1006266" y="3464696"/>
                </a:lnTo>
                <a:lnTo>
                  <a:pt x="1023109" y="3460883"/>
                </a:lnTo>
                <a:lnTo>
                  <a:pt x="1039952" y="3457069"/>
                </a:lnTo>
                <a:lnTo>
                  <a:pt x="1056476" y="3452620"/>
                </a:lnTo>
                <a:lnTo>
                  <a:pt x="1072366" y="3448171"/>
                </a:lnTo>
                <a:lnTo>
                  <a:pt x="1087937" y="3443087"/>
                </a:lnTo>
                <a:lnTo>
                  <a:pt x="1102873" y="3438320"/>
                </a:lnTo>
                <a:lnTo>
                  <a:pt x="1118126" y="3432917"/>
                </a:lnTo>
                <a:lnTo>
                  <a:pt x="1132109" y="3427833"/>
                </a:lnTo>
                <a:lnTo>
                  <a:pt x="1146409" y="3421795"/>
                </a:lnTo>
                <a:lnTo>
                  <a:pt x="1159756" y="3415757"/>
                </a:lnTo>
                <a:lnTo>
                  <a:pt x="1172785" y="3409719"/>
                </a:lnTo>
                <a:lnTo>
                  <a:pt x="1185497" y="3403363"/>
                </a:lnTo>
                <a:lnTo>
                  <a:pt x="1197890" y="3396690"/>
                </a:lnTo>
                <a:lnTo>
                  <a:pt x="1209331" y="3389380"/>
                </a:lnTo>
                <a:lnTo>
                  <a:pt x="1219818" y="3382389"/>
                </a:lnTo>
                <a:lnTo>
                  <a:pt x="1230622" y="3375080"/>
                </a:lnTo>
                <a:lnTo>
                  <a:pt x="1239838" y="3367453"/>
                </a:lnTo>
                <a:lnTo>
                  <a:pt x="1239838" y="3464378"/>
                </a:lnTo>
                <a:lnTo>
                  <a:pt x="1239838" y="3464696"/>
                </a:lnTo>
                <a:lnTo>
                  <a:pt x="1239520" y="3468827"/>
                </a:lnTo>
                <a:lnTo>
                  <a:pt x="1239202" y="3472641"/>
                </a:lnTo>
                <a:lnTo>
                  <a:pt x="1238885" y="3477408"/>
                </a:lnTo>
                <a:lnTo>
                  <a:pt x="1237614" y="3482492"/>
                </a:lnTo>
                <a:lnTo>
                  <a:pt x="1236342" y="3487895"/>
                </a:lnTo>
                <a:lnTo>
                  <a:pt x="1234754" y="3492344"/>
                </a:lnTo>
                <a:lnTo>
                  <a:pt x="1232847" y="3497111"/>
                </a:lnTo>
                <a:lnTo>
                  <a:pt x="1230622" y="3501877"/>
                </a:lnTo>
                <a:lnTo>
                  <a:pt x="1228080" y="3506962"/>
                </a:lnTo>
                <a:lnTo>
                  <a:pt x="1225538" y="3511729"/>
                </a:lnTo>
                <a:lnTo>
                  <a:pt x="1222360" y="3516178"/>
                </a:lnTo>
                <a:lnTo>
                  <a:pt x="1218546" y="3520945"/>
                </a:lnTo>
                <a:lnTo>
                  <a:pt x="1214733" y="3525712"/>
                </a:lnTo>
                <a:lnTo>
                  <a:pt x="1210920" y="3529843"/>
                </a:lnTo>
                <a:lnTo>
                  <a:pt x="1202022" y="3539059"/>
                </a:lnTo>
                <a:lnTo>
                  <a:pt x="1192170" y="3547639"/>
                </a:lnTo>
                <a:lnTo>
                  <a:pt x="1181048" y="3556537"/>
                </a:lnTo>
                <a:lnTo>
                  <a:pt x="1169290" y="3564799"/>
                </a:lnTo>
                <a:lnTo>
                  <a:pt x="1156261" y="3572744"/>
                </a:lnTo>
                <a:lnTo>
                  <a:pt x="1141960" y="3580689"/>
                </a:lnTo>
                <a:lnTo>
                  <a:pt x="1127024" y="3587998"/>
                </a:lnTo>
                <a:lnTo>
                  <a:pt x="1111453" y="3595625"/>
                </a:lnTo>
                <a:lnTo>
                  <a:pt x="1094610" y="3602298"/>
                </a:lnTo>
                <a:lnTo>
                  <a:pt x="1077450" y="3608972"/>
                </a:lnTo>
                <a:lnTo>
                  <a:pt x="1058701" y="3615328"/>
                </a:lnTo>
                <a:lnTo>
                  <a:pt x="1039952" y="3621683"/>
                </a:lnTo>
                <a:lnTo>
                  <a:pt x="1020249" y="3627086"/>
                </a:lnTo>
                <a:lnTo>
                  <a:pt x="999593" y="3632806"/>
                </a:lnTo>
                <a:lnTo>
                  <a:pt x="978301" y="3637255"/>
                </a:lnTo>
                <a:lnTo>
                  <a:pt x="956056" y="3642022"/>
                </a:lnTo>
                <a:lnTo>
                  <a:pt x="933494" y="3646471"/>
                </a:lnTo>
                <a:lnTo>
                  <a:pt x="910613" y="3649967"/>
                </a:lnTo>
                <a:lnTo>
                  <a:pt x="887097" y="3653462"/>
                </a:lnTo>
                <a:lnTo>
                  <a:pt x="862946" y="3656640"/>
                </a:lnTo>
                <a:lnTo>
                  <a:pt x="838158" y="3659182"/>
                </a:lnTo>
                <a:lnTo>
                  <a:pt x="812736" y="3661407"/>
                </a:lnTo>
                <a:lnTo>
                  <a:pt x="787313" y="3662996"/>
                </a:lnTo>
                <a:lnTo>
                  <a:pt x="761572" y="3664267"/>
                </a:lnTo>
                <a:lnTo>
                  <a:pt x="735196" y="3664903"/>
                </a:lnTo>
                <a:lnTo>
                  <a:pt x="708185" y="3665538"/>
                </a:lnTo>
                <a:lnTo>
                  <a:pt x="680855" y="3664903"/>
                </a:lnTo>
                <a:lnTo>
                  <a:pt x="654161" y="3664267"/>
                </a:lnTo>
                <a:lnTo>
                  <a:pt x="627467" y="3662996"/>
                </a:lnTo>
                <a:lnTo>
                  <a:pt x="601409" y="3661089"/>
                </a:lnTo>
                <a:lnTo>
                  <a:pt x="575668" y="3659182"/>
                </a:lnTo>
                <a:lnTo>
                  <a:pt x="550246" y="3656322"/>
                </a:lnTo>
                <a:lnTo>
                  <a:pt x="525458" y="3653145"/>
                </a:lnTo>
                <a:lnTo>
                  <a:pt x="501307" y="3649649"/>
                </a:lnTo>
                <a:lnTo>
                  <a:pt x="478109" y="3645835"/>
                </a:lnTo>
                <a:lnTo>
                  <a:pt x="455228" y="3641069"/>
                </a:lnTo>
                <a:lnTo>
                  <a:pt x="432665" y="3636302"/>
                </a:lnTo>
                <a:lnTo>
                  <a:pt x="411374" y="3631217"/>
                </a:lnTo>
                <a:lnTo>
                  <a:pt x="390400" y="3625497"/>
                </a:lnTo>
                <a:lnTo>
                  <a:pt x="370380" y="3619777"/>
                </a:lnTo>
                <a:lnTo>
                  <a:pt x="350995" y="3613421"/>
                </a:lnTo>
                <a:lnTo>
                  <a:pt x="332563" y="3606747"/>
                </a:lnTo>
                <a:lnTo>
                  <a:pt x="315085" y="3599438"/>
                </a:lnTo>
                <a:lnTo>
                  <a:pt x="297925" y="3592447"/>
                </a:lnTo>
                <a:lnTo>
                  <a:pt x="282353" y="3584820"/>
                </a:lnTo>
                <a:lnTo>
                  <a:pt x="267735" y="3576875"/>
                </a:lnTo>
                <a:lnTo>
                  <a:pt x="253753" y="3568613"/>
                </a:lnTo>
                <a:lnTo>
                  <a:pt x="240724" y="3560350"/>
                </a:lnTo>
                <a:lnTo>
                  <a:pt x="229283" y="3551770"/>
                </a:lnTo>
                <a:lnTo>
                  <a:pt x="218796" y="3542872"/>
                </a:lnTo>
                <a:lnTo>
                  <a:pt x="213712" y="3538423"/>
                </a:lnTo>
                <a:lnTo>
                  <a:pt x="208945" y="3533656"/>
                </a:lnTo>
                <a:lnTo>
                  <a:pt x="204814" y="3529207"/>
                </a:lnTo>
                <a:lnTo>
                  <a:pt x="200683" y="3524440"/>
                </a:lnTo>
                <a:lnTo>
                  <a:pt x="196869" y="3519674"/>
                </a:lnTo>
                <a:lnTo>
                  <a:pt x="193374" y="3514907"/>
                </a:lnTo>
                <a:lnTo>
                  <a:pt x="190196" y="3510140"/>
                </a:lnTo>
                <a:lnTo>
                  <a:pt x="187653" y="3505055"/>
                </a:lnTo>
                <a:lnTo>
                  <a:pt x="185111" y="3500288"/>
                </a:lnTo>
                <a:lnTo>
                  <a:pt x="182887" y="3495204"/>
                </a:lnTo>
                <a:lnTo>
                  <a:pt x="181298" y="3490437"/>
                </a:lnTo>
                <a:lnTo>
                  <a:pt x="179709" y="3485352"/>
                </a:lnTo>
                <a:lnTo>
                  <a:pt x="178438" y="3480268"/>
                </a:lnTo>
                <a:lnTo>
                  <a:pt x="177802" y="3475183"/>
                </a:lnTo>
                <a:lnTo>
                  <a:pt x="176849" y="3470099"/>
                </a:lnTo>
                <a:lnTo>
                  <a:pt x="176849" y="3464696"/>
                </a:lnTo>
                <a:lnTo>
                  <a:pt x="176531" y="3464696"/>
                </a:lnTo>
                <a:lnTo>
                  <a:pt x="176531" y="3333132"/>
                </a:lnTo>
                <a:lnTo>
                  <a:pt x="176213" y="3329318"/>
                </a:lnTo>
                <a:lnTo>
                  <a:pt x="176531" y="3322327"/>
                </a:lnTo>
                <a:lnTo>
                  <a:pt x="177802" y="3314700"/>
                </a:lnTo>
                <a:close/>
                <a:moveTo>
                  <a:pt x="1771445" y="3307529"/>
                </a:moveTo>
                <a:lnTo>
                  <a:pt x="1771445" y="3411258"/>
                </a:lnTo>
                <a:lnTo>
                  <a:pt x="1789215" y="3413478"/>
                </a:lnTo>
                <a:lnTo>
                  <a:pt x="1807301" y="3415698"/>
                </a:lnTo>
                <a:lnTo>
                  <a:pt x="1825388" y="3417285"/>
                </a:lnTo>
                <a:lnTo>
                  <a:pt x="1843792" y="3419505"/>
                </a:lnTo>
                <a:lnTo>
                  <a:pt x="1843792" y="3315777"/>
                </a:lnTo>
                <a:lnTo>
                  <a:pt x="1825388" y="3314191"/>
                </a:lnTo>
                <a:lnTo>
                  <a:pt x="1807301" y="3312287"/>
                </a:lnTo>
                <a:lnTo>
                  <a:pt x="1789215" y="3309750"/>
                </a:lnTo>
                <a:lnTo>
                  <a:pt x="1771445" y="3307529"/>
                </a:lnTo>
                <a:close/>
                <a:moveTo>
                  <a:pt x="3178346" y="3281045"/>
                </a:moveTo>
                <a:lnTo>
                  <a:pt x="3178346" y="3395980"/>
                </a:lnTo>
                <a:lnTo>
                  <a:pt x="3201835" y="3396298"/>
                </a:lnTo>
                <a:lnTo>
                  <a:pt x="3225959" y="3396615"/>
                </a:lnTo>
                <a:lnTo>
                  <a:pt x="3258970" y="3396298"/>
                </a:lnTo>
                <a:lnTo>
                  <a:pt x="3258970" y="3281363"/>
                </a:lnTo>
                <a:lnTo>
                  <a:pt x="3225641" y="3281680"/>
                </a:lnTo>
                <a:lnTo>
                  <a:pt x="3201835" y="3281363"/>
                </a:lnTo>
                <a:lnTo>
                  <a:pt x="3178346" y="3281045"/>
                </a:lnTo>
                <a:close/>
                <a:moveTo>
                  <a:pt x="2609850" y="3275012"/>
                </a:moveTo>
                <a:lnTo>
                  <a:pt x="2613342" y="3281059"/>
                </a:lnTo>
                <a:lnTo>
                  <a:pt x="2617468" y="3287107"/>
                </a:lnTo>
                <a:lnTo>
                  <a:pt x="2621594" y="3292836"/>
                </a:lnTo>
                <a:lnTo>
                  <a:pt x="2626038" y="3298883"/>
                </a:lnTo>
                <a:lnTo>
                  <a:pt x="2631117" y="3304294"/>
                </a:lnTo>
                <a:lnTo>
                  <a:pt x="2635878" y="3310023"/>
                </a:lnTo>
                <a:lnTo>
                  <a:pt x="2641274" y="3315433"/>
                </a:lnTo>
                <a:lnTo>
                  <a:pt x="2646988" y="3320844"/>
                </a:lnTo>
                <a:lnTo>
                  <a:pt x="2658732" y="3331347"/>
                </a:lnTo>
                <a:lnTo>
                  <a:pt x="2671746" y="3341532"/>
                </a:lnTo>
                <a:lnTo>
                  <a:pt x="2685712" y="3351080"/>
                </a:lnTo>
                <a:lnTo>
                  <a:pt x="2700631" y="3360629"/>
                </a:lnTo>
                <a:lnTo>
                  <a:pt x="2715867" y="3369540"/>
                </a:lnTo>
                <a:lnTo>
                  <a:pt x="2732372" y="3378452"/>
                </a:lnTo>
                <a:lnTo>
                  <a:pt x="2749830" y="3386727"/>
                </a:lnTo>
                <a:lnTo>
                  <a:pt x="2767923" y="3394684"/>
                </a:lnTo>
                <a:lnTo>
                  <a:pt x="2786650" y="3402004"/>
                </a:lnTo>
                <a:lnTo>
                  <a:pt x="2805695" y="3409325"/>
                </a:lnTo>
                <a:lnTo>
                  <a:pt x="2826009" y="3416327"/>
                </a:lnTo>
                <a:lnTo>
                  <a:pt x="2846959" y="3422692"/>
                </a:lnTo>
                <a:lnTo>
                  <a:pt x="2867591" y="3428421"/>
                </a:lnTo>
                <a:lnTo>
                  <a:pt x="2889492" y="3434469"/>
                </a:lnTo>
                <a:lnTo>
                  <a:pt x="2912029" y="3439561"/>
                </a:lnTo>
                <a:lnTo>
                  <a:pt x="2934248" y="3444654"/>
                </a:lnTo>
                <a:lnTo>
                  <a:pt x="2957102" y="3449109"/>
                </a:lnTo>
                <a:lnTo>
                  <a:pt x="2980908" y="3453565"/>
                </a:lnTo>
                <a:lnTo>
                  <a:pt x="3004396" y="3457066"/>
                </a:lnTo>
                <a:lnTo>
                  <a:pt x="3028203" y="3460567"/>
                </a:lnTo>
                <a:lnTo>
                  <a:pt x="3052644" y="3463432"/>
                </a:lnTo>
                <a:lnTo>
                  <a:pt x="3077084" y="3465978"/>
                </a:lnTo>
                <a:lnTo>
                  <a:pt x="3101525" y="3468206"/>
                </a:lnTo>
                <a:lnTo>
                  <a:pt x="3125966" y="3470116"/>
                </a:lnTo>
                <a:lnTo>
                  <a:pt x="3150725" y="3471389"/>
                </a:lnTo>
                <a:lnTo>
                  <a:pt x="3175800" y="3472344"/>
                </a:lnTo>
                <a:lnTo>
                  <a:pt x="3200559" y="3472980"/>
                </a:lnTo>
                <a:lnTo>
                  <a:pt x="3225317" y="3473298"/>
                </a:lnTo>
                <a:lnTo>
                  <a:pt x="3246266" y="3473298"/>
                </a:lnTo>
                <a:lnTo>
                  <a:pt x="3267216" y="3472344"/>
                </a:lnTo>
                <a:lnTo>
                  <a:pt x="3288165" y="3472025"/>
                </a:lnTo>
                <a:lnTo>
                  <a:pt x="3308797" y="3470752"/>
                </a:lnTo>
                <a:lnTo>
                  <a:pt x="3329429" y="3469797"/>
                </a:lnTo>
                <a:lnTo>
                  <a:pt x="3350378" y="3468206"/>
                </a:lnTo>
                <a:lnTo>
                  <a:pt x="3371010" y="3466615"/>
                </a:lnTo>
                <a:lnTo>
                  <a:pt x="3391325" y="3464068"/>
                </a:lnTo>
                <a:lnTo>
                  <a:pt x="3411957" y="3462159"/>
                </a:lnTo>
                <a:lnTo>
                  <a:pt x="3431954" y="3459294"/>
                </a:lnTo>
                <a:lnTo>
                  <a:pt x="3451951" y="3456748"/>
                </a:lnTo>
                <a:lnTo>
                  <a:pt x="3471948" y="3453565"/>
                </a:lnTo>
                <a:lnTo>
                  <a:pt x="3491628" y="3450064"/>
                </a:lnTo>
                <a:lnTo>
                  <a:pt x="3510990" y="3446245"/>
                </a:lnTo>
                <a:lnTo>
                  <a:pt x="3530035" y="3442107"/>
                </a:lnTo>
                <a:lnTo>
                  <a:pt x="3548763" y="3437970"/>
                </a:lnTo>
                <a:lnTo>
                  <a:pt x="3567173" y="3433196"/>
                </a:lnTo>
                <a:lnTo>
                  <a:pt x="3585265" y="3428421"/>
                </a:lnTo>
                <a:lnTo>
                  <a:pt x="3603041" y="3423329"/>
                </a:lnTo>
                <a:lnTo>
                  <a:pt x="3620498" y="3418237"/>
                </a:lnTo>
                <a:lnTo>
                  <a:pt x="3637004" y="3412826"/>
                </a:lnTo>
                <a:lnTo>
                  <a:pt x="3653510" y="3406779"/>
                </a:lnTo>
                <a:lnTo>
                  <a:pt x="3669698" y="3400731"/>
                </a:lnTo>
                <a:lnTo>
                  <a:pt x="3685251" y="3394048"/>
                </a:lnTo>
                <a:lnTo>
                  <a:pt x="3700170" y="3387682"/>
                </a:lnTo>
                <a:lnTo>
                  <a:pt x="3714770" y="3380680"/>
                </a:lnTo>
                <a:lnTo>
                  <a:pt x="3728419" y="3373678"/>
                </a:lnTo>
                <a:lnTo>
                  <a:pt x="3741751" y="3366039"/>
                </a:lnTo>
                <a:lnTo>
                  <a:pt x="3754765" y="3358719"/>
                </a:lnTo>
                <a:lnTo>
                  <a:pt x="3767144" y="3350762"/>
                </a:lnTo>
                <a:lnTo>
                  <a:pt x="3778571" y="3342487"/>
                </a:lnTo>
                <a:lnTo>
                  <a:pt x="3789363" y="3333575"/>
                </a:lnTo>
                <a:lnTo>
                  <a:pt x="3789363" y="3441471"/>
                </a:lnTo>
                <a:lnTo>
                  <a:pt x="3788728" y="3442107"/>
                </a:lnTo>
                <a:lnTo>
                  <a:pt x="3788411" y="3451019"/>
                </a:lnTo>
                <a:lnTo>
                  <a:pt x="3787776" y="3456748"/>
                </a:lnTo>
                <a:lnTo>
                  <a:pt x="3786506" y="3462159"/>
                </a:lnTo>
                <a:lnTo>
                  <a:pt x="3785237" y="3467569"/>
                </a:lnTo>
                <a:lnTo>
                  <a:pt x="3783332" y="3472980"/>
                </a:lnTo>
                <a:lnTo>
                  <a:pt x="3781428" y="3478391"/>
                </a:lnTo>
                <a:lnTo>
                  <a:pt x="3778571" y="3483801"/>
                </a:lnTo>
                <a:lnTo>
                  <a:pt x="3775714" y="3489212"/>
                </a:lnTo>
                <a:lnTo>
                  <a:pt x="3772540" y="3494305"/>
                </a:lnTo>
                <a:lnTo>
                  <a:pt x="3769048" y="3499715"/>
                </a:lnTo>
                <a:lnTo>
                  <a:pt x="3765557" y="3504808"/>
                </a:lnTo>
                <a:lnTo>
                  <a:pt x="3761113" y="3509900"/>
                </a:lnTo>
                <a:lnTo>
                  <a:pt x="3756987" y="3514674"/>
                </a:lnTo>
                <a:lnTo>
                  <a:pt x="3752226" y="3519767"/>
                </a:lnTo>
                <a:lnTo>
                  <a:pt x="3747147" y="3525177"/>
                </a:lnTo>
                <a:lnTo>
                  <a:pt x="3741433" y="3529633"/>
                </a:lnTo>
                <a:lnTo>
                  <a:pt x="3736037" y="3534407"/>
                </a:lnTo>
                <a:lnTo>
                  <a:pt x="3723658" y="3543956"/>
                </a:lnTo>
                <a:lnTo>
                  <a:pt x="3710327" y="3553504"/>
                </a:lnTo>
                <a:lnTo>
                  <a:pt x="3696043" y="3562097"/>
                </a:lnTo>
                <a:lnTo>
                  <a:pt x="3680490" y="3571009"/>
                </a:lnTo>
                <a:lnTo>
                  <a:pt x="3663667" y="3579603"/>
                </a:lnTo>
                <a:lnTo>
                  <a:pt x="3646526" y="3587560"/>
                </a:lnTo>
                <a:lnTo>
                  <a:pt x="3627799" y="3595516"/>
                </a:lnTo>
                <a:lnTo>
                  <a:pt x="3608754" y="3602837"/>
                </a:lnTo>
                <a:lnTo>
                  <a:pt x="3588122" y="3609521"/>
                </a:lnTo>
                <a:lnTo>
                  <a:pt x="3566855" y="3616523"/>
                </a:lnTo>
                <a:lnTo>
                  <a:pt x="3544636" y="3622570"/>
                </a:lnTo>
                <a:lnTo>
                  <a:pt x="3522417" y="3628935"/>
                </a:lnTo>
                <a:lnTo>
                  <a:pt x="3498611" y="3634664"/>
                </a:lnTo>
                <a:lnTo>
                  <a:pt x="3474170" y="3639757"/>
                </a:lnTo>
                <a:lnTo>
                  <a:pt x="3449412" y="3644213"/>
                </a:lnTo>
                <a:lnTo>
                  <a:pt x="3423701" y="3648350"/>
                </a:lnTo>
                <a:lnTo>
                  <a:pt x="3397356" y="3652488"/>
                </a:lnTo>
                <a:lnTo>
                  <a:pt x="3370376" y="3655671"/>
                </a:lnTo>
                <a:lnTo>
                  <a:pt x="3343395" y="3658853"/>
                </a:lnTo>
                <a:lnTo>
                  <a:pt x="3315146" y="3661081"/>
                </a:lnTo>
                <a:lnTo>
                  <a:pt x="3286896" y="3662673"/>
                </a:lnTo>
                <a:lnTo>
                  <a:pt x="3258011" y="3664264"/>
                </a:lnTo>
                <a:lnTo>
                  <a:pt x="3228491" y="3664901"/>
                </a:lnTo>
                <a:lnTo>
                  <a:pt x="3198972" y="3665537"/>
                </a:lnTo>
                <a:lnTo>
                  <a:pt x="3168500" y="3664901"/>
                </a:lnTo>
                <a:lnTo>
                  <a:pt x="3138663" y="3664264"/>
                </a:lnTo>
                <a:lnTo>
                  <a:pt x="3109143" y="3662673"/>
                </a:lnTo>
                <a:lnTo>
                  <a:pt x="3080259" y="3660763"/>
                </a:lnTo>
                <a:lnTo>
                  <a:pt x="3051374" y="3658217"/>
                </a:lnTo>
                <a:lnTo>
                  <a:pt x="3023441" y="3655034"/>
                </a:lnTo>
                <a:lnTo>
                  <a:pt x="2996144" y="3651533"/>
                </a:lnTo>
                <a:lnTo>
                  <a:pt x="2969481" y="3647714"/>
                </a:lnTo>
                <a:lnTo>
                  <a:pt x="2943453" y="3643258"/>
                </a:lnTo>
                <a:lnTo>
                  <a:pt x="2917742" y="3638165"/>
                </a:lnTo>
                <a:lnTo>
                  <a:pt x="2892984" y="3633073"/>
                </a:lnTo>
                <a:lnTo>
                  <a:pt x="2869178" y="3627026"/>
                </a:lnTo>
                <a:lnTo>
                  <a:pt x="2846007" y="3620660"/>
                </a:lnTo>
                <a:lnTo>
                  <a:pt x="2823470" y="3614295"/>
                </a:lnTo>
                <a:lnTo>
                  <a:pt x="2802203" y="3607293"/>
                </a:lnTo>
                <a:lnTo>
                  <a:pt x="2781889" y="3599654"/>
                </a:lnTo>
                <a:lnTo>
                  <a:pt x="2762527" y="3592334"/>
                </a:lnTo>
                <a:lnTo>
                  <a:pt x="2743799" y="3584059"/>
                </a:lnTo>
                <a:lnTo>
                  <a:pt x="2726024" y="3575783"/>
                </a:lnTo>
                <a:lnTo>
                  <a:pt x="2709518" y="3566872"/>
                </a:lnTo>
                <a:lnTo>
                  <a:pt x="2694600" y="3557960"/>
                </a:lnTo>
                <a:lnTo>
                  <a:pt x="2679999" y="3548412"/>
                </a:lnTo>
                <a:lnTo>
                  <a:pt x="2666985" y="3538863"/>
                </a:lnTo>
                <a:lnTo>
                  <a:pt x="2660954" y="3533771"/>
                </a:lnTo>
                <a:lnTo>
                  <a:pt x="2655240" y="3528997"/>
                </a:lnTo>
                <a:lnTo>
                  <a:pt x="2650162" y="3523904"/>
                </a:lnTo>
                <a:lnTo>
                  <a:pt x="2645083" y="3518812"/>
                </a:lnTo>
                <a:lnTo>
                  <a:pt x="2639687" y="3513719"/>
                </a:lnTo>
                <a:lnTo>
                  <a:pt x="2635561" y="3508309"/>
                </a:lnTo>
                <a:lnTo>
                  <a:pt x="2631434" y="3503216"/>
                </a:lnTo>
                <a:lnTo>
                  <a:pt x="2627625" y="3497806"/>
                </a:lnTo>
                <a:lnTo>
                  <a:pt x="2624134" y="3492713"/>
                </a:lnTo>
                <a:lnTo>
                  <a:pt x="2620960" y="3486984"/>
                </a:lnTo>
                <a:lnTo>
                  <a:pt x="2618103" y="3481574"/>
                </a:lnTo>
                <a:lnTo>
                  <a:pt x="2615881" y="3476163"/>
                </a:lnTo>
                <a:lnTo>
                  <a:pt x="2613659" y="3470434"/>
                </a:lnTo>
                <a:lnTo>
                  <a:pt x="2612072" y="3465023"/>
                </a:lnTo>
                <a:lnTo>
                  <a:pt x="2610485" y="3459294"/>
                </a:lnTo>
                <a:lnTo>
                  <a:pt x="2609850" y="3453565"/>
                </a:lnTo>
                <a:lnTo>
                  <a:pt x="2609215" y="3447836"/>
                </a:lnTo>
                <a:lnTo>
                  <a:pt x="2609215" y="3442107"/>
                </a:lnTo>
                <a:lnTo>
                  <a:pt x="2608580" y="3442426"/>
                </a:lnTo>
                <a:lnTo>
                  <a:pt x="2608580" y="3295700"/>
                </a:lnTo>
                <a:lnTo>
                  <a:pt x="2608263" y="3291881"/>
                </a:lnTo>
                <a:lnTo>
                  <a:pt x="2608580" y="3283287"/>
                </a:lnTo>
                <a:lnTo>
                  <a:pt x="2609850" y="3275012"/>
                </a:lnTo>
                <a:close/>
                <a:moveTo>
                  <a:pt x="1625482" y="3274222"/>
                </a:moveTo>
                <a:lnTo>
                  <a:pt x="1625482" y="3379536"/>
                </a:lnTo>
                <a:lnTo>
                  <a:pt x="1642935" y="3384612"/>
                </a:lnTo>
                <a:lnTo>
                  <a:pt x="1661021" y="3389370"/>
                </a:lnTo>
                <a:lnTo>
                  <a:pt x="1679425" y="3394128"/>
                </a:lnTo>
                <a:lnTo>
                  <a:pt x="1698464" y="3398252"/>
                </a:lnTo>
                <a:lnTo>
                  <a:pt x="1698464" y="3294206"/>
                </a:lnTo>
                <a:lnTo>
                  <a:pt x="1679425" y="3289448"/>
                </a:lnTo>
                <a:lnTo>
                  <a:pt x="1661021" y="3284690"/>
                </a:lnTo>
                <a:lnTo>
                  <a:pt x="1642935" y="3279932"/>
                </a:lnTo>
                <a:lnTo>
                  <a:pt x="1625482" y="3274222"/>
                </a:lnTo>
                <a:close/>
                <a:moveTo>
                  <a:pt x="3016148" y="3266758"/>
                </a:moveTo>
                <a:lnTo>
                  <a:pt x="3016148" y="3382010"/>
                </a:lnTo>
                <a:lnTo>
                  <a:pt x="3035827" y="3384868"/>
                </a:lnTo>
                <a:lnTo>
                  <a:pt x="3056142" y="3387090"/>
                </a:lnTo>
                <a:lnTo>
                  <a:pt x="3076456" y="3389630"/>
                </a:lnTo>
                <a:lnTo>
                  <a:pt x="3097406" y="3391535"/>
                </a:lnTo>
                <a:lnTo>
                  <a:pt x="3097406" y="3276283"/>
                </a:lnTo>
                <a:lnTo>
                  <a:pt x="3076456" y="3274378"/>
                </a:lnTo>
                <a:lnTo>
                  <a:pt x="3056142" y="3271838"/>
                </a:lnTo>
                <a:lnTo>
                  <a:pt x="3035827" y="3269615"/>
                </a:lnTo>
                <a:lnTo>
                  <a:pt x="3016148" y="3266758"/>
                </a:lnTo>
                <a:close/>
                <a:moveTo>
                  <a:pt x="2854584" y="3230245"/>
                </a:moveTo>
                <a:lnTo>
                  <a:pt x="2854584" y="3347403"/>
                </a:lnTo>
                <a:lnTo>
                  <a:pt x="2873946" y="3352800"/>
                </a:lnTo>
                <a:lnTo>
                  <a:pt x="2893626" y="3357880"/>
                </a:lnTo>
                <a:lnTo>
                  <a:pt x="2914258" y="3362960"/>
                </a:lnTo>
                <a:lnTo>
                  <a:pt x="2935524" y="3367723"/>
                </a:lnTo>
                <a:lnTo>
                  <a:pt x="2935524" y="3251835"/>
                </a:lnTo>
                <a:lnTo>
                  <a:pt x="2914258" y="3246755"/>
                </a:lnTo>
                <a:lnTo>
                  <a:pt x="2893626" y="3241675"/>
                </a:lnTo>
                <a:lnTo>
                  <a:pt x="2873946" y="3235960"/>
                </a:lnTo>
                <a:lnTo>
                  <a:pt x="2854584" y="3230245"/>
                </a:lnTo>
                <a:close/>
                <a:moveTo>
                  <a:pt x="1480154" y="3217441"/>
                </a:moveTo>
                <a:lnTo>
                  <a:pt x="1480154" y="3305626"/>
                </a:lnTo>
                <a:lnTo>
                  <a:pt x="1482375" y="3307847"/>
                </a:lnTo>
                <a:lnTo>
                  <a:pt x="1484914" y="3310701"/>
                </a:lnTo>
                <a:lnTo>
                  <a:pt x="1491895" y="3316411"/>
                </a:lnTo>
                <a:lnTo>
                  <a:pt x="1500145" y="3322755"/>
                </a:lnTo>
                <a:lnTo>
                  <a:pt x="1509664" y="3329100"/>
                </a:lnTo>
                <a:lnTo>
                  <a:pt x="1519818" y="3335444"/>
                </a:lnTo>
                <a:lnTo>
                  <a:pt x="1530924" y="3341788"/>
                </a:lnTo>
                <a:lnTo>
                  <a:pt x="1542030" y="3347498"/>
                </a:lnTo>
                <a:lnTo>
                  <a:pt x="1553136" y="3352891"/>
                </a:lnTo>
                <a:lnTo>
                  <a:pt x="1553136" y="3255189"/>
                </a:lnTo>
                <a:lnTo>
                  <a:pt x="1539174" y="3249797"/>
                </a:lnTo>
                <a:lnTo>
                  <a:pt x="1527116" y="3244721"/>
                </a:lnTo>
                <a:lnTo>
                  <a:pt x="1516010" y="3239646"/>
                </a:lnTo>
                <a:lnTo>
                  <a:pt x="1506174" y="3234888"/>
                </a:lnTo>
                <a:lnTo>
                  <a:pt x="1497924" y="3230130"/>
                </a:lnTo>
                <a:lnTo>
                  <a:pt x="1490626" y="3226006"/>
                </a:lnTo>
                <a:lnTo>
                  <a:pt x="1484914" y="3221565"/>
                </a:lnTo>
                <a:lnTo>
                  <a:pt x="1480154" y="3217441"/>
                </a:lnTo>
                <a:close/>
                <a:moveTo>
                  <a:pt x="2426374" y="3213000"/>
                </a:moveTo>
                <a:lnTo>
                  <a:pt x="2420662" y="3217124"/>
                </a:lnTo>
                <a:lnTo>
                  <a:pt x="2413999" y="3221565"/>
                </a:lnTo>
                <a:lnTo>
                  <a:pt x="2406701" y="3226323"/>
                </a:lnTo>
                <a:lnTo>
                  <a:pt x="2399720" y="3230130"/>
                </a:lnTo>
                <a:lnTo>
                  <a:pt x="2392739" y="3234253"/>
                </a:lnTo>
                <a:lnTo>
                  <a:pt x="2385124" y="3237743"/>
                </a:lnTo>
                <a:lnTo>
                  <a:pt x="2378460" y="3240915"/>
                </a:lnTo>
                <a:lnTo>
                  <a:pt x="2371797" y="3243135"/>
                </a:lnTo>
                <a:lnTo>
                  <a:pt x="2371797" y="3350353"/>
                </a:lnTo>
                <a:lnTo>
                  <a:pt x="2379729" y="3346864"/>
                </a:lnTo>
                <a:lnTo>
                  <a:pt x="2387028" y="3342423"/>
                </a:lnTo>
                <a:lnTo>
                  <a:pt x="2394643" y="3338299"/>
                </a:lnTo>
                <a:lnTo>
                  <a:pt x="2401941" y="3333541"/>
                </a:lnTo>
                <a:lnTo>
                  <a:pt x="2409239" y="3328782"/>
                </a:lnTo>
                <a:lnTo>
                  <a:pt x="2415585" y="3324024"/>
                </a:lnTo>
                <a:lnTo>
                  <a:pt x="2421297" y="3319266"/>
                </a:lnTo>
                <a:lnTo>
                  <a:pt x="2426374" y="3314508"/>
                </a:lnTo>
                <a:lnTo>
                  <a:pt x="2426374" y="3213000"/>
                </a:lnTo>
                <a:close/>
                <a:moveTo>
                  <a:pt x="2692385" y="3167062"/>
                </a:moveTo>
                <a:lnTo>
                  <a:pt x="2692385" y="3264535"/>
                </a:lnTo>
                <a:lnTo>
                  <a:pt x="2695241" y="3267393"/>
                </a:lnTo>
                <a:lnTo>
                  <a:pt x="2698098" y="3270250"/>
                </a:lnTo>
                <a:lnTo>
                  <a:pt x="2705399" y="3276600"/>
                </a:lnTo>
                <a:lnTo>
                  <a:pt x="2714921" y="3283903"/>
                </a:lnTo>
                <a:lnTo>
                  <a:pt x="2725078" y="3290888"/>
                </a:lnTo>
                <a:lnTo>
                  <a:pt x="2737140" y="3297873"/>
                </a:lnTo>
                <a:lnTo>
                  <a:pt x="2748884" y="3305175"/>
                </a:lnTo>
                <a:lnTo>
                  <a:pt x="2761581" y="3311525"/>
                </a:lnTo>
                <a:lnTo>
                  <a:pt x="2773325" y="3317240"/>
                </a:lnTo>
                <a:lnTo>
                  <a:pt x="2773325" y="3208337"/>
                </a:lnTo>
                <a:lnTo>
                  <a:pt x="2758407" y="3202940"/>
                </a:lnTo>
                <a:lnTo>
                  <a:pt x="2744441" y="3196907"/>
                </a:lnTo>
                <a:lnTo>
                  <a:pt x="2732379" y="3191510"/>
                </a:lnTo>
                <a:lnTo>
                  <a:pt x="2721269" y="3186430"/>
                </a:lnTo>
                <a:lnTo>
                  <a:pt x="2712064" y="3180715"/>
                </a:lnTo>
                <a:lnTo>
                  <a:pt x="2704446" y="3176270"/>
                </a:lnTo>
                <a:lnTo>
                  <a:pt x="2697781" y="3171507"/>
                </a:lnTo>
                <a:lnTo>
                  <a:pt x="2692385" y="3167062"/>
                </a:lnTo>
                <a:close/>
                <a:moveTo>
                  <a:pt x="3744614" y="3161665"/>
                </a:moveTo>
                <a:lnTo>
                  <a:pt x="3737949" y="3166745"/>
                </a:lnTo>
                <a:lnTo>
                  <a:pt x="3730648" y="3171507"/>
                </a:lnTo>
                <a:lnTo>
                  <a:pt x="3722713" y="3176587"/>
                </a:lnTo>
                <a:lnTo>
                  <a:pt x="3715095" y="3180715"/>
                </a:lnTo>
                <a:lnTo>
                  <a:pt x="3706524" y="3185160"/>
                </a:lnTo>
                <a:lnTo>
                  <a:pt x="3698907" y="3189287"/>
                </a:lnTo>
                <a:lnTo>
                  <a:pt x="3691289" y="3192780"/>
                </a:lnTo>
                <a:lnTo>
                  <a:pt x="3683671" y="3195320"/>
                </a:lnTo>
                <a:lnTo>
                  <a:pt x="3683671" y="3315018"/>
                </a:lnTo>
                <a:lnTo>
                  <a:pt x="3692558" y="3310573"/>
                </a:lnTo>
                <a:lnTo>
                  <a:pt x="3701128" y="3305810"/>
                </a:lnTo>
                <a:lnTo>
                  <a:pt x="3709381" y="3301048"/>
                </a:lnTo>
                <a:lnTo>
                  <a:pt x="3717634" y="3295968"/>
                </a:lnTo>
                <a:lnTo>
                  <a:pt x="3725252" y="3290570"/>
                </a:lnTo>
                <a:lnTo>
                  <a:pt x="3732235" y="3285490"/>
                </a:lnTo>
                <a:lnTo>
                  <a:pt x="3738901" y="3279775"/>
                </a:lnTo>
                <a:lnTo>
                  <a:pt x="3744614" y="3275013"/>
                </a:lnTo>
                <a:lnTo>
                  <a:pt x="3744614" y="3161665"/>
                </a:lnTo>
                <a:close/>
                <a:moveTo>
                  <a:pt x="771525" y="3136900"/>
                </a:moveTo>
                <a:lnTo>
                  <a:pt x="805634" y="3143476"/>
                </a:lnTo>
                <a:lnTo>
                  <a:pt x="812009" y="3145042"/>
                </a:lnTo>
                <a:lnTo>
                  <a:pt x="818066" y="3146921"/>
                </a:lnTo>
                <a:lnTo>
                  <a:pt x="823167" y="3148486"/>
                </a:lnTo>
                <a:lnTo>
                  <a:pt x="827311" y="3150365"/>
                </a:lnTo>
                <a:lnTo>
                  <a:pt x="831455" y="3152557"/>
                </a:lnTo>
                <a:lnTo>
                  <a:pt x="835280" y="3155062"/>
                </a:lnTo>
                <a:lnTo>
                  <a:pt x="842612" y="3160072"/>
                </a:lnTo>
                <a:lnTo>
                  <a:pt x="845162" y="3162890"/>
                </a:lnTo>
                <a:lnTo>
                  <a:pt x="847075" y="3165082"/>
                </a:lnTo>
                <a:lnTo>
                  <a:pt x="848669" y="3167587"/>
                </a:lnTo>
                <a:lnTo>
                  <a:pt x="849944" y="3170092"/>
                </a:lnTo>
                <a:lnTo>
                  <a:pt x="850900" y="3172597"/>
                </a:lnTo>
                <a:lnTo>
                  <a:pt x="850900" y="3175416"/>
                </a:lnTo>
                <a:lnTo>
                  <a:pt x="850262" y="3177608"/>
                </a:lnTo>
                <a:lnTo>
                  <a:pt x="849625" y="3180426"/>
                </a:lnTo>
                <a:lnTo>
                  <a:pt x="848031" y="3182618"/>
                </a:lnTo>
                <a:lnTo>
                  <a:pt x="846437" y="3185123"/>
                </a:lnTo>
                <a:lnTo>
                  <a:pt x="844206" y="3187315"/>
                </a:lnTo>
                <a:lnTo>
                  <a:pt x="841656" y="3189820"/>
                </a:lnTo>
                <a:lnTo>
                  <a:pt x="838468" y="3191699"/>
                </a:lnTo>
                <a:lnTo>
                  <a:pt x="834961" y="3193577"/>
                </a:lnTo>
                <a:lnTo>
                  <a:pt x="831136" y="3195143"/>
                </a:lnTo>
                <a:lnTo>
                  <a:pt x="826992" y="3197022"/>
                </a:lnTo>
                <a:lnTo>
                  <a:pt x="820935" y="3198587"/>
                </a:lnTo>
                <a:lnTo>
                  <a:pt x="815197" y="3200153"/>
                </a:lnTo>
                <a:lnTo>
                  <a:pt x="808503" y="3201719"/>
                </a:lnTo>
                <a:lnTo>
                  <a:pt x="801171" y="3202971"/>
                </a:lnTo>
                <a:lnTo>
                  <a:pt x="787145" y="3204537"/>
                </a:lnTo>
                <a:lnTo>
                  <a:pt x="771525" y="3205163"/>
                </a:lnTo>
                <a:lnTo>
                  <a:pt x="771525" y="3136900"/>
                </a:lnTo>
                <a:close/>
                <a:moveTo>
                  <a:pt x="200025" y="3117850"/>
                </a:moveTo>
                <a:lnTo>
                  <a:pt x="200343" y="3123582"/>
                </a:lnTo>
                <a:lnTo>
                  <a:pt x="201296" y="3129631"/>
                </a:lnTo>
                <a:lnTo>
                  <a:pt x="202567" y="3135044"/>
                </a:lnTo>
                <a:lnTo>
                  <a:pt x="204155" y="3141094"/>
                </a:lnTo>
                <a:lnTo>
                  <a:pt x="206061" y="3146507"/>
                </a:lnTo>
                <a:lnTo>
                  <a:pt x="208285" y="3152238"/>
                </a:lnTo>
                <a:lnTo>
                  <a:pt x="211144" y="3157651"/>
                </a:lnTo>
                <a:lnTo>
                  <a:pt x="214321" y="3163064"/>
                </a:lnTo>
                <a:lnTo>
                  <a:pt x="217816" y="3168795"/>
                </a:lnTo>
                <a:lnTo>
                  <a:pt x="221310" y="3173890"/>
                </a:lnTo>
                <a:lnTo>
                  <a:pt x="225758" y="3179303"/>
                </a:lnTo>
                <a:lnTo>
                  <a:pt x="230206" y="3184715"/>
                </a:lnTo>
                <a:lnTo>
                  <a:pt x="235289" y="3189810"/>
                </a:lnTo>
                <a:lnTo>
                  <a:pt x="240372" y="3194904"/>
                </a:lnTo>
                <a:lnTo>
                  <a:pt x="245773" y="3199999"/>
                </a:lnTo>
                <a:lnTo>
                  <a:pt x="251809" y="3205093"/>
                </a:lnTo>
                <a:lnTo>
                  <a:pt x="251809" y="3304436"/>
                </a:lnTo>
                <a:lnTo>
                  <a:pt x="254032" y="3306983"/>
                </a:lnTo>
                <a:lnTo>
                  <a:pt x="256574" y="3309531"/>
                </a:lnTo>
                <a:lnTo>
                  <a:pt x="263563" y="3315580"/>
                </a:lnTo>
                <a:lnTo>
                  <a:pt x="271823" y="3321948"/>
                </a:lnTo>
                <a:lnTo>
                  <a:pt x="281354" y="3328317"/>
                </a:lnTo>
                <a:lnTo>
                  <a:pt x="291520" y="3335003"/>
                </a:lnTo>
                <a:lnTo>
                  <a:pt x="302639" y="3340734"/>
                </a:lnTo>
                <a:lnTo>
                  <a:pt x="313758" y="3346784"/>
                </a:lnTo>
                <a:lnTo>
                  <a:pt x="324877" y="3351879"/>
                </a:lnTo>
                <a:lnTo>
                  <a:pt x="324877" y="3249352"/>
                </a:lnTo>
                <a:lnTo>
                  <a:pt x="341715" y="3256994"/>
                </a:lnTo>
                <a:lnTo>
                  <a:pt x="359505" y="3263999"/>
                </a:lnTo>
                <a:lnTo>
                  <a:pt x="377931" y="3270685"/>
                </a:lnTo>
                <a:lnTo>
                  <a:pt x="397311" y="3277053"/>
                </a:lnTo>
                <a:lnTo>
                  <a:pt x="397311" y="3378943"/>
                </a:lnTo>
                <a:lnTo>
                  <a:pt x="414783" y="3384038"/>
                </a:lnTo>
                <a:lnTo>
                  <a:pt x="432892" y="3388814"/>
                </a:lnTo>
                <a:lnTo>
                  <a:pt x="451318" y="3393590"/>
                </a:lnTo>
                <a:lnTo>
                  <a:pt x="470379" y="3397729"/>
                </a:lnTo>
                <a:lnTo>
                  <a:pt x="470379" y="3296476"/>
                </a:lnTo>
                <a:lnTo>
                  <a:pt x="488170" y="3300615"/>
                </a:lnTo>
                <a:lnTo>
                  <a:pt x="506278" y="3303799"/>
                </a:lnTo>
                <a:lnTo>
                  <a:pt x="524386" y="3306983"/>
                </a:lnTo>
                <a:lnTo>
                  <a:pt x="543448" y="3309849"/>
                </a:lnTo>
                <a:lnTo>
                  <a:pt x="543448" y="3410465"/>
                </a:lnTo>
                <a:lnTo>
                  <a:pt x="561238" y="3412694"/>
                </a:lnTo>
                <a:lnTo>
                  <a:pt x="579347" y="3415241"/>
                </a:lnTo>
                <a:lnTo>
                  <a:pt x="597455" y="3417152"/>
                </a:lnTo>
                <a:lnTo>
                  <a:pt x="615881" y="3418744"/>
                </a:lnTo>
                <a:lnTo>
                  <a:pt x="615881" y="3318446"/>
                </a:lnTo>
                <a:lnTo>
                  <a:pt x="634307" y="3320038"/>
                </a:lnTo>
                <a:lnTo>
                  <a:pt x="652415" y="3320993"/>
                </a:lnTo>
                <a:lnTo>
                  <a:pt x="670524" y="3321948"/>
                </a:lnTo>
                <a:lnTo>
                  <a:pt x="688950" y="3322585"/>
                </a:lnTo>
                <a:lnTo>
                  <a:pt x="688950" y="3422883"/>
                </a:lnTo>
                <a:lnTo>
                  <a:pt x="710235" y="3423520"/>
                </a:lnTo>
                <a:lnTo>
                  <a:pt x="732155" y="3423520"/>
                </a:lnTo>
                <a:lnTo>
                  <a:pt x="762018" y="3423201"/>
                </a:lnTo>
                <a:lnTo>
                  <a:pt x="762018" y="3322904"/>
                </a:lnTo>
                <a:lnTo>
                  <a:pt x="790928" y="3321948"/>
                </a:lnTo>
                <a:lnTo>
                  <a:pt x="818884" y="3320675"/>
                </a:lnTo>
                <a:lnTo>
                  <a:pt x="846524" y="3318446"/>
                </a:lnTo>
                <a:lnTo>
                  <a:pt x="873845" y="3315899"/>
                </a:lnTo>
                <a:lnTo>
                  <a:pt x="900531" y="3312715"/>
                </a:lnTo>
                <a:lnTo>
                  <a:pt x="926581" y="3309212"/>
                </a:lnTo>
                <a:lnTo>
                  <a:pt x="951996" y="3304755"/>
                </a:lnTo>
                <a:lnTo>
                  <a:pt x="976776" y="3299978"/>
                </a:lnTo>
                <a:lnTo>
                  <a:pt x="1000921" y="3294884"/>
                </a:lnTo>
                <a:lnTo>
                  <a:pt x="1023794" y="3289471"/>
                </a:lnTo>
                <a:lnTo>
                  <a:pt x="1046350" y="3283421"/>
                </a:lnTo>
                <a:lnTo>
                  <a:pt x="1067953" y="3277053"/>
                </a:lnTo>
                <a:lnTo>
                  <a:pt x="1088285" y="3270048"/>
                </a:lnTo>
                <a:lnTo>
                  <a:pt x="1108300" y="3263043"/>
                </a:lnTo>
                <a:lnTo>
                  <a:pt x="1126726" y="3255083"/>
                </a:lnTo>
                <a:lnTo>
                  <a:pt x="1144516" y="3247123"/>
                </a:lnTo>
                <a:lnTo>
                  <a:pt x="1144516" y="3349968"/>
                </a:lnTo>
                <a:lnTo>
                  <a:pt x="1152459" y="3346147"/>
                </a:lnTo>
                <a:lnTo>
                  <a:pt x="1159766" y="3342008"/>
                </a:lnTo>
                <a:lnTo>
                  <a:pt x="1167390" y="3337232"/>
                </a:lnTo>
                <a:lnTo>
                  <a:pt x="1175015" y="3332456"/>
                </a:lnTo>
                <a:lnTo>
                  <a:pt x="1182004" y="3327680"/>
                </a:lnTo>
                <a:lnTo>
                  <a:pt x="1188358" y="3322904"/>
                </a:lnTo>
                <a:lnTo>
                  <a:pt x="1194076" y="3318446"/>
                </a:lnTo>
                <a:lnTo>
                  <a:pt x="1199477" y="3313988"/>
                </a:lnTo>
                <a:lnTo>
                  <a:pt x="1199477" y="3215601"/>
                </a:lnTo>
                <a:lnTo>
                  <a:pt x="1206784" y="3209870"/>
                </a:lnTo>
                <a:lnTo>
                  <a:pt x="1213455" y="3204457"/>
                </a:lnTo>
                <a:lnTo>
                  <a:pt x="1220126" y="3198725"/>
                </a:lnTo>
                <a:lnTo>
                  <a:pt x="1226163" y="3192994"/>
                </a:lnTo>
                <a:lnTo>
                  <a:pt x="1232199" y="3186944"/>
                </a:lnTo>
                <a:lnTo>
                  <a:pt x="1237282" y="3181531"/>
                </a:lnTo>
                <a:lnTo>
                  <a:pt x="1242047" y="3175163"/>
                </a:lnTo>
                <a:lnTo>
                  <a:pt x="1246177" y="3169114"/>
                </a:lnTo>
                <a:lnTo>
                  <a:pt x="1250307" y="3162745"/>
                </a:lnTo>
                <a:lnTo>
                  <a:pt x="1253802" y="3157014"/>
                </a:lnTo>
                <a:lnTo>
                  <a:pt x="1256661" y="3150646"/>
                </a:lnTo>
                <a:lnTo>
                  <a:pt x="1258885" y="3144278"/>
                </a:lnTo>
                <a:lnTo>
                  <a:pt x="1260791" y="3137910"/>
                </a:lnTo>
                <a:lnTo>
                  <a:pt x="1262379" y="3131223"/>
                </a:lnTo>
                <a:lnTo>
                  <a:pt x="1263332" y="3124855"/>
                </a:lnTo>
                <a:lnTo>
                  <a:pt x="1263650" y="3118169"/>
                </a:lnTo>
                <a:lnTo>
                  <a:pt x="1263650" y="3251581"/>
                </a:lnTo>
                <a:lnTo>
                  <a:pt x="1263332" y="3251899"/>
                </a:lnTo>
                <a:lnTo>
                  <a:pt x="1263332" y="3255720"/>
                </a:lnTo>
                <a:lnTo>
                  <a:pt x="1263015" y="3259859"/>
                </a:lnTo>
                <a:lnTo>
                  <a:pt x="1262379" y="3264635"/>
                </a:lnTo>
                <a:lnTo>
                  <a:pt x="1261426" y="3269730"/>
                </a:lnTo>
                <a:lnTo>
                  <a:pt x="1260155" y="3274506"/>
                </a:lnTo>
                <a:lnTo>
                  <a:pt x="1258567" y="3279600"/>
                </a:lnTo>
                <a:lnTo>
                  <a:pt x="1256661" y="3284377"/>
                </a:lnTo>
                <a:lnTo>
                  <a:pt x="1254119" y="3289153"/>
                </a:lnTo>
                <a:lnTo>
                  <a:pt x="1251896" y="3294247"/>
                </a:lnTo>
                <a:lnTo>
                  <a:pt x="1248719" y="3299023"/>
                </a:lnTo>
                <a:lnTo>
                  <a:pt x="1245542" y="3303162"/>
                </a:lnTo>
                <a:lnTo>
                  <a:pt x="1242365" y="3307939"/>
                </a:lnTo>
                <a:lnTo>
                  <a:pt x="1238552" y="3312715"/>
                </a:lnTo>
                <a:lnTo>
                  <a:pt x="1234423" y="3317172"/>
                </a:lnTo>
                <a:lnTo>
                  <a:pt x="1225845" y="3326088"/>
                </a:lnTo>
                <a:lnTo>
                  <a:pt x="1215997" y="3335003"/>
                </a:lnTo>
                <a:lnTo>
                  <a:pt x="1204877" y="3343600"/>
                </a:lnTo>
                <a:lnTo>
                  <a:pt x="1192488" y="3351879"/>
                </a:lnTo>
                <a:lnTo>
                  <a:pt x="1179462" y="3360157"/>
                </a:lnTo>
                <a:lnTo>
                  <a:pt x="1165802" y="3367799"/>
                </a:lnTo>
                <a:lnTo>
                  <a:pt x="1150870" y="3375122"/>
                </a:lnTo>
                <a:lnTo>
                  <a:pt x="1134986" y="3382764"/>
                </a:lnTo>
                <a:lnTo>
                  <a:pt x="1118466" y="3389769"/>
                </a:lnTo>
                <a:lnTo>
                  <a:pt x="1100993" y="3396137"/>
                </a:lnTo>
                <a:lnTo>
                  <a:pt x="1082567" y="3402824"/>
                </a:lnTo>
                <a:lnTo>
                  <a:pt x="1063506" y="3408873"/>
                </a:lnTo>
                <a:lnTo>
                  <a:pt x="1043491" y="3414286"/>
                </a:lnTo>
                <a:lnTo>
                  <a:pt x="1022841" y="3420017"/>
                </a:lnTo>
                <a:lnTo>
                  <a:pt x="1001874" y="3424794"/>
                </a:lnTo>
                <a:lnTo>
                  <a:pt x="979953" y="3429570"/>
                </a:lnTo>
                <a:lnTo>
                  <a:pt x="957397" y="3433709"/>
                </a:lnTo>
                <a:lnTo>
                  <a:pt x="934524" y="3437848"/>
                </a:lnTo>
                <a:lnTo>
                  <a:pt x="910697" y="3441032"/>
                </a:lnTo>
                <a:lnTo>
                  <a:pt x="886235" y="3444216"/>
                </a:lnTo>
                <a:lnTo>
                  <a:pt x="861773" y="3446764"/>
                </a:lnTo>
                <a:lnTo>
                  <a:pt x="836675" y="3448992"/>
                </a:lnTo>
                <a:lnTo>
                  <a:pt x="810942" y="3450584"/>
                </a:lnTo>
                <a:lnTo>
                  <a:pt x="784892" y="3451540"/>
                </a:lnTo>
                <a:lnTo>
                  <a:pt x="758841" y="3452495"/>
                </a:lnTo>
                <a:lnTo>
                  <a:pt x="732155" y="3452813"/>
                </a:lnTo>
                <a:lnTo>
                  <a:pt x="704834" y="3452495"/>
                </a:lnTo>
                <a:lnTo>
                  <a:pt x="677513" y="3451540"/>
                </a:lnTo>
                <a:lnTo>
                  <a:pt x="651145" y="3450584"/>
                </a:lnTo>
                <a:lnTo>
                  <a:pt x="625094" y="3448356"/>
                </a:lnTo>
                <a:lnTo>
                  <a:pt x="599361" y="3446445"/>
                </a:lnTo>
                <a:lnTo>
                  <a:pt x="574264" y="3443579"/>
                </a:lnTo>
                <a:lnTo>
                  <a:pt x="549484" y="3440395"/>
                </a:lnTo>
                <a:lnTo>
                  <a:pt x="525339" y="3436893"/>
                </a:lnTo>
                <a:lnTo>
                  <a:pt x="501513" y="3433072"/>
                </a:lnTo>
                <a:lnTo>
                  <a:pt x="478639" y="3428296"/>
                </a:lnTo>
                <a:lnTo>
                  <a:pt x="456718" y="3423520"/>
                </a:lnTo>
                <a:lnTo>
                  <a:pt x="434798" y="3418425"/>
                </a:lnTo>
                <a:lnTo>
                  <a:pt x="413830" y="3412694"/>
                </a:lnTo>
                <a:lnTo>
                  <a:pt x="394134" y="3406963"/>
                </a:lnTo>
                <a:lnTo>
                  <a:pt x="374755" y="3400595"/>
                </a:lnTo>
                <a:lnTo>
                  <a:pt x="356329" y="3393908"/>
                </a:lnTo>
                <a:lnTo>
                  <a:pt x="338538" y="3386585"/>
                </a:lnTo>
                <a:lnTo>
                  <a:pt x="322018" y="3379580"/>
                </a:lnTo>
                <a:lnTo>
                  <a:pt x="306134" y="3372257"/>
                </a:lnTo>
                <a:lnTo>
                  <a:pt x="291520" y="3364296"/>
                </a:lnTo>
                <a:lnTo>
                  <a:pt x="277542" y="3356018"/>
                </a:lnTo>
                <a:lnTo>
                  <a:pt x="264834" y="3347421"/>
                </a:lnTo>
                <a:lnTo>
                  <a:pt x="253079" y="3338824"/>
                </a:lnTo>
                <a:lnTo>
                  <a:pt x="242278" y="3330227"/>
                </a:lnTo>
                <a:lnTo>
                  <a:pt x="237513" y="3325451"/>
                </a:lnTo>
                <a:lnTo>
                  <a:pt x="232747" y="3320675"/>
                </a:lnTo>
                <a:lnTo>
                  <a:pt x="228617" y="3316217"/>
                </a:lnTo>
                <a:lnTo>
                  <a:pt x="224487" y="3311441"/>
                </a:lnTo>
                <a:lnTo>
                  <a:pt x="220993" y="3306983"/>
                </a:lnTo>
                <a:lnTo>
                  <a:pt x="217498" y="3302207"/>
                </a:lnTo>
                <a:lnTo>
                  <a:pt x="214321" y="3297431"/>
                </a:lnTo>
                <a:lnTo>
                  <a:pt x="211462" y="3292337"/>
                </a:lnTo>
                <a:lnTo>
                  <a:pt x="208921" y="3287561"/>
                </a:lnTo>
                <a:lnTo>
                  <a:pt x="206697" y="3282148"/>
                </a:lnTo>
                <a:lnTo>
                  <a:pt x="204791" y="3277690"/>
                </a:lnTo>
                <a:lnTo>
                  <a:pt x="203202" y="3272277"/>
                </a:lnTo>
                <a:lnTo>
                  <a:pt x="201931" y="3267183"/>
                </a:lnTo>
                <a:lnTo>
                  <a:pt x="201296" y="3262088"/>
                </a:lnTo>
                <a:lnTo>
                  <a:pt x="200978" y="3256994"/>
                </a:lnTo>
                <a:lnTo>
                  <a:pt x="200343" y="3251899"/>
                </a:lnTo>
                <a:lnTo>
                  <a:pt x="200025" y="3251899"/>
                </a:lnTo>
                <a:lnTo>
                  <a:pt x="200025" y="3117850"/>
                </a:lnTo>
                <a:close/>
                <a:moveTo>
                  <a:pt x="1263332" y="3111818"/>
                </a:moveTo>
                <a:lnTo>
                  <a:pt x="1263650" y="3117533"/>
                </a:lnTo>
                <a:lnTo>
                  <a:pt x="1263332" y="3119438"/>
                </a:lnTo>
                <a:lnTo>
                  <a:pt x="1263332" y="3116263"/>
                </a:lnTo>
                <a:lnTo>
                  <a:pt x="1263332" y="3111818"/>
                </a:lnTo>
                <a:close/>
                <a:moveTo>
                  <a:pt x="1263253" y="3110548"/>
                </a:moveTo>
                <a:lnTo>
                  <a:pt x="1263332" y="3111183"/>
                </a:lnTo>
                <a:lnTo>
                  <a:pt x="1263332" y="3111818"/>
                </a:lnTo>
                <a:lnTo>
                  <a:pt x="1263253" y="3110548"/>
                </a:lnTo>
                <a:close/>
                <a:moveTo>
                  <a:pt x="1892592" y="3107220"/>
                </a:moveTo>
                <a:lnTo>
                  <a:pt x="1892592" y="3210034"/>
                </a:lnTo>
                <a:lnTo>
                  <a:pt x="1913877" y="3210983"/>
                </a:lnTo>
                <a:lnTo>
                  <a:pt x="1935480" y="3210983"/>
                </a:lnTo>
                <a:lnTo>
                  <a:pt x="1965343" y="3210667"/>
                </a:lnTo>
                <a:lnTo>
                  <a:pt x="1965343" y="3107537"/>
                </a:lnTo>
                <a:lnTo>
                  <a:pt x="1935480" y="3107853"/>
                </a:lnTo>
                <a:lnTo>
                  <a:pt x="1913877" y="3107853"/>
                </a:lnTo>
                <a:lnTo>
                  <a:pt x="1892592" y="3107220"/>
                </a:lnTo>
                <a:close/>
                <a:moveTo>
                  <a:pt x="200819" y="3107046"/>
                </a:moveTo>
                <a:lnTo>
                  <a:pt x="200378" y="3110133"/>
                </a:lnTo>
                <a:lnTo>
                  <a:pt x="200025" y="3115072"/>
                </a:lnTo>
                <a:lnTo>
                  <a:pt x="200025" y="3110751"/>
                </a:lnTo>
                <a:lnTo>
                  <a:pt x="200819" y="3107046"/>
                </a:lnTo>
                <a:close/>
                <a:moveTo>
                  <a:pt x="2489519" y="3103562"/>
                </a:moveTo>
                <a:lnTo>
                  <a:pt x="2490471" y="3109906"/>
                </a:lnTo>
                <a:lnTo>
                  <a:pt x="2490788" y="3116568"/>
                </a:lnTo>
                <a:lnTo>
                  <a:pt x="2490788" y="3252652"/>
                </a:lnTo>
                <a:lnTo>
                  <a:pt x="2490471" y="3252969"/>
                </a:lnTo>
                <a:lnTo>
                  <a:pt x="2489836" y="3260899"/>
                </a:lnTo>
                <a:lnTo>
                  <a:pt x="2489519" y="3265657"/>
                </a:lnTo>
                <a:lnTo>
                  <a:pt x="2488250" y="3270733"/>
                </a:lnTo>
                <a:lnTo>
                  <a:pt x="2487298" y="3275491"/>
                </a:lnTo>
                <a:lnTo>
                  <a:pt x="2485711" y="3280566"/>
                </a:lnTo>
                <a:lnTo>
                  <a:pt x="2483490" y="3285325"/>
                </a:lnTo>
                <a:lnTo>
                  <a:pt x="2481269" y="3290083"/>
                </a:lnTo>
                <a:lnTo>
                  <a:pt x="2479048" y="3294841"/>
                </a:lnTo>
                <a:lnTo>
                  <a:pt x="2475874" y="3299599"/>
                </a:lnTo>
                <a:lnTo>
                  <a:pt x="2472701" y="3304357"/>
                </a:lnTo>
                <a:lnTo>
                  <a:pt x="2469528" y="3309115"/>
                </a:lnTo>
                <a:lnTo>
                  <a:pt x="2465403" y="3313874"/>
                </a:lnTo>
                <a:lnTo>
                  <a:pt x="2461595" y="3317997"/>
                </a:lnTo>
                <a:lnTo>
                  <a:pt x="2453028" y="3327196"/>
                </a:lnTo>
                <a:lnTo>
                  <a:pt x="2443191" y="3335761"/>
                </a:lnTo>
                <a:lnTo>
                  <a:pt x="2432086" y="3344643"/>
                </a:lnTo>
                <a:lnTo>
                  <a:pt x="2419710" y="3352891"/>
                </a:lnTo>
                <a:lnTo>
                  <a:pt x="2406701" y="3360504"/>
                </a:lnTo>
                <a:lnTo>
                  <a:pt x="2393056" y="3368434"/>
                </a:lnTo>
                <a:lnTo>
                  <a:pt x="2378143" y="3376047"/>
                </a:lnTo>
                <a:lnTo>
                  <a:pt x="2362277" y="3383660"/>
                </a:lnTo>
                <a:lnTo>
                  <a:pt x="2345777" y="3390322"/>
                </a:lnTo>
                <a:lnTo>
                  <a:pt x="2328325" y="3396983"/>
                </a:lnTo>
                <a:lnTo>
                  <a:pt x="2309921" y="3403327"/>
                </a:lnTo>
                <a:lnTo>
                  <a:pt x="2290882" y="3409671"/>
                </a:lnTo>
                <a:lnTo>
                  <a:pt x="2270892" y="3415064"/>
                </a:lnTo>
                <a:lnTo>
                  <a:pt x="2250267" y="3420139"/>
                </a:lnTo>
                <a:lnTo>
                  <a:pt x="2229324" y="3425215"/>
                </a:lnTo>
                <a:lnTo>
                  <a:pt x="2207430" y="3429973"/>
                </a:lnTo>
                <a:lnTo>
                  <a:pt x="2184901" y="3434414"/>
                </a:lnTo>
                <a:lnTo>
                  <a:pt x="2162054" y="3437903"/>
                </a:lnTo>
                <a:lnTo>
                  <a:pt x="2138256" y="3441393"/>
                </a:lnTo>
                <a:lnTo>
                  <a:pt x="2113823" y="3444565"/>
                </a:lnTo>
                <a:lnTo>
                  <a:pt x="2089390" y="3447102"/>
                </a:lnTo>
                <a:lnTo>
                  <a:pt x="2064323" y="3449006"/>
                </a:lnTo>
                <a:lnTo>
                  <a:pt x="2038621" y="3450909"/>
                </a:lnTo>
                <a:lnTo>
                  <a:pt x="2012601" y="3452178"/>
                </a:lnTo>
                <a:lnTo>
                  <a:pt x="1986582" y="3452812"/>
                </a:lnTo>
                <a:lnTo>
                  <a:pt x="1959928" y="3452812"/>
                </a:lnTo>
                <a:lnTo>
                  <a:pt x="1932639" y="3452812"/>
                </a:lnTo>
                <a:lnTo>
                  <a:pt x="1905350" y="3452178"/>
                </a:lnTo>
                <a:lnTo>
                  <a:pt x="1879014" y="3450592"/>
                </a:lnTo>
                <a:lnTo>
                  <a:pt x="1852994" y="3449006"/>
                </a:lnTo>
                <a:lnTo>
                  <a:pt x="1827292" y="3446468"/>
                </a:lnTo>
                <a:lnTo>
                  <a:pt x="1802224" y="3443930"/>
                </a:lnTo>
                <a:lnTo>
                  <a:pt x="1777157" y="3441075"/>
                </a:lnTo>
                <a:lnTo>
                  <a:pt x="1753359" y="3437269"/>
                </a:lnTo>
                <a:lnTo>
                  <a:pt x="1729560" y="3433145"/>
                </a:lnTo>
                <a:lnTo>
                  <a:pt x="1706714" y="3428704"/>
                </a:lnTo>
                <a:lnTo>
                  <a:pt x="1684502" y="3424263"/>
                </a:lnTo>
                <a:lnTo>
                  <a:pt x="1662925" y="3418871"/>
                </a:lnTo>
                <a:lnTo>
                  <a:pt x="1641983" y="3413478"/>
                </a:lnTo>
                <a:lnTo>
                  <a:pt x="1622309" y="3407134"/>
                </a:lnTo>
                <a:lnTo>
                  <a:pt x="1602953" y="3400790"/>
                </a:lnTo>
                <a:lnTo>
                  <a:pt x="1584549" y="3394445"/>
                </a:lnTo>
                <a:lnTo>
                  <a:pt x="1566780" y="3387467"/>
                </a:lnTo>
                <a:lnTo>
                  <a:pt x="1550280" y="3380488"/>
                </a:lnTo>
                <a:lnTo>
                  <a:pt x="1534414" y="3372558"/>
                </a:lnTo>
                <a:lnTo>
                  <a:pt x="1519501" y="3364945"/>
                </a:lnTo>
                <a:lnTo>
                  <a:pt x="1505539" y="3356697"/>
                </a:lnTo>
                <a:lnTo>
                  <a:pt x="1493164" y="3348450"/>
                </a:lnTo>
                <a:lnTo>
                  <a:pt x="1481106" y="3339885"/>
                </a:lnTo>
                <a:lnTo>
                  <a:pt x="1470635" y="3330686"/>
                </a:lnTo>
                <a:lnTo>
                  <a:pt x="1465875" y="3326245"/>
                </a:lnTo>
                <a:lnTo>
                  <a:pt x="1461116" y="3321487"/>
                </a:lnTo>
                <a:lnTo>
                  <a:pt x="1456673" y="3317363"/>
                </a:lnTo>
                <a:lnTo>
                  <a:pt x="1452866" y="3312605"/>
                </a:lnTo>
                <a:lnTo>
                  <a:pt x="1449375" y="3307847"/>
                </a:lnTo>
                <a:lnTo>
                  <a:pt x="1445885" y="3303088"/>
                </a:lnTo>
                <a:lnTo>
                  <a:pt x="1442712" y="3298013"/>
                </a:lnTo>
                <a:lnTo>
                  <a:pt x="1439856" y="3293255"/>
                </a:lnTo>
                <a:lnTo>
                  <a:pt x="1437000" y="3288497"/>
                </a:lnTo>
                <a:lnTo>
                  <a:pt x="1435096" y="3283421"/>
                </a:lnTo>
                <a:lnTo>
                  <a:pt x="1433192" y="3278346"/>
                </a:lnTo>
                <a:lnTo>
                  <a:pt x="1431606" y="3273588"/>
                </a:lnTo>
                <a:lnTo>
                  <a:pt x="1430337" y="3268512"/>
                </a:lnTo>
                <a:lnTo>
                  <a:pt x="1429702" y="3263437"/>
                </a:lnTo>
                <a:lnTo>
                  <a:pt x="1429385" y="3258044"/>
                </a:lnTo>
                <a:lnTo>
                  <a:pt x="1428750" y="3252969"/>
                </a:lnTo>
                <a:lnTo>
                  <a:pt x="1428750" y="3155268"/>
                </a:lnTo>
                <a:lnTo>
                  <a:pt x="1438269" y="3162881"/>
                </a:lnTo>
                <a:lnTo>
                  <a:pt x="1449058" y="3170177"/>
                </a:lnTo>
                <a:lnTo>
                  <a:pt x="1459846" y="3177473"/>
                </a:lnTo>
                <a:lnTo>
                  <a:pt x="1471270" y="3184134"/>
                </a:lnTo>
                <a:lnTo>
                  <a:pt x="1483645" y="3190795"/>
                </a:lnTo>
                <a:lnTo>
                  <a:pt x="1496337" y="3197140"/>
                </a:lnTo>
                <a:lnTo>
                  <a:pt x="1509347" y="3203484"/>
                </a:lnTo>
                <a:lnTo>
                  <a:pt x="1522674" y="3209194"/>
                </a:lnTo>
                <a:lnTo>
                  <a:pt x="1536953" y="3215221"/>
                </a:lnTo>
                <a:lnTo>
                  <a:pt x="1550915" y="3220613"/>
                </a:lnTo>
                <a:lnTo>
                  <a:pt x="1566145" y="3226006"/>
                </a:lnTo>
                <a:lnTo>
                  <a:pt x="1581376" y="3231081"/>
                </a:lnTo>
                <a:lnTo>
                  <a:pt x="1597242" y="3235839"/>
                </a:lnTo>
                <a:lnTo>
                  <a:pt x="1612790" y="3240598"/>
                </a:lnTo>
                <a:lnTo>
                  <a:pt x="1628973" y="3244721"/>
                </a:lnTo>
                <a:lnTo>
                  <a:pt x="1646108" y="3248845"/>
                </a:lnTo>
                <a:lnTo>
                  <a:pt x="1662608" y="3252652"/>
                </a:lnTo>
                <a:lnTo>
                  <a:pt x="1680060" y="3256141"/>
                </a:lnTo>
                <a:lnTo>
                  <a:pt x="1697195" y="3259313"/>
                </a:lnTo>
                <a:lnTo>
                  <a:pt x="1714964" y="3262485"/>
                </a:lnTo>
                <a:lnTo>
                  <a:pt x="1732733" y="3265657"/>
                </a:lnTo>
                <a:lnTo>
                  <a:pt x="1750820" y="3268195"/>
                </a:lnTo>
                <a:lnTo>
                  <a:pt x="1768907" y="3270416"/>
                </a:lnTo>
                <a:lnTo>
                  <a:pt x="1786993" y="3272636"/>
                </a:lnTo>
                <a:lnTo>
                  <a:pt x="1805715" y="3274857"/>
                </a:lnTo>
                <a:lnTo>
                  <a:pt x="1824119" y="3276443"/>
                </a:lnTo>
                <a:lnTo>
                  <a:pt x="1842840" y="3277394"/>
                </a:lnTo>
                <a:lnTo>
                  <a:pt x="1861561" y="3278663"/>
                </a:lnTo>
                <a:lnTo>
                  <a:pt x="1880283" y="3279615"/>
                </a:lnTo>
                <a:lnTo>
                  <a:pt x="1898687" y="3280249"/>
                </a:lnTo>
                <a:lnTo>
                  <a:pt x="1917725" y="3280566"/>
                </a:lnTo>
                <a:lnTo>
                  <a:pt x="1936129" y="3280566"/>
                </a:lnTo>
                <a:lnTo>
                  <a:pt x="1958658" y="3280566"/>
                </a:lnTo>
                <a:lnTo>
                  <a:pt x="1981187" y="3280249"/>
                </a:lnTo>
                <a:lnTo>
                  <a:pt x="2003399" y="3278980"/>
                </a:lnTo>
                <a:lnTo>
                  <a:pt x="2025928" y="3278029"/>
                </a:lnTo>
                <a:lnTo>
                  <a:pt x="2048140" y="3276443"/>
                </a:lnTo>
                <a:lnTo>
                  <a:pt x="2070034" y="3274222"/>
                </a:lnTo>
                <a:lnTo>
                  <a:pt x="2092246" y="3272002"/>
                </a:lnTo>
                <a:lnTo>
                  <a:pt x="2114458" y="3269464"/>
                </a:lnTo>
                <a:lnTo>
                  <a:pt x="2135718" y="3266609"/>
                </a:lnTo>
                <a:lnTo>
                  <a:pt x="2157295" y="3263437"/>
                </a:lnTo>
                <a:lnTo>
                  <a:pt x="2178237" y="3259313"/>
                </a:lnTo>
                <a:lnTo>
                  <a:pt x="2198545" y="3255507"/>
                </a:lnTo>
                <a:lnTo>
                  <a:pt x="2219170" y="3251066"/>
                </a:lnTo>
                <a:lnTo>
                  <a:pt x="2239161" y="3246307"/>
                </a:lnTo>
                <a:lnTo>
                  <a:pt x="2258517" y="3241232"/>
                </a:lnTo>
                <a:lnTo>
                  <a:pt x="2277555" y="3235839"/>
                </a:lnTo>
                <a:lnTo>
                  <a:pt x="2295959" y="3230130"/>
                </a:lnTo>
                <a:lnTo>
                  <a:pt x="2314046" y="3223785"/>
                </a:lnTo>
                <a:lnTo>
                  <a:pt x="2331498" y="3217441"/>
                </a:lnTo>
                <a:lnTo>
                  <a:pt x="2348316" y="3210780"/>
                </a:lnTo>
                <a:lnTo>
                  <a:pt x="2364498" y="3203801"/>
                </a:lnTo>
                <a:lnTo>
                  <a:pt x="2380047" y="3196188"/>
                </a:lnTo>
                <a:lnTo>
                  <a:pt x="2394643" y="3188575"/>
                </a:lnTo>
                <a:lnTo>
                  <a:pt x="2408605" y="3180645"/>
                </a:lnTo>
                <a:lnTo>
                  <a:pt x="2422249" y="3171763"/>
                </a:lnTo>
                <a:lnTo>
                  <a:pt x="2434307" y="3163198"/>
                </a:lnTo>
                <a:lnTo>
                  <a:pt x="2445730" y="3153999"/>
                </a:lnTo>
                <a:lnTo>
                  <a:pt x="2456518" y="3144800"/>
                </a:lnTo>
                <a:lnTo>
                  <a:pt x="2466355" y="3134966"/>
                </a:lnTo>
                <a:lnTo>
                  <a:pt x="2471115" y="3129574"/>
                </a:lnTo>
                <a:lnTo>
                  <a:pt x="2474922" y="3124498"/>
                </a:lnTo>
                <a:lnTo>
                  <a:pt x="2479365" y="3119423"/>
                </a:lnTo>
                <a:lnTo>
                  <a:pt x="2482855" y="3114347"/>
                </a:lnTo>
                <a:lnTo>
                  <a:pt x="2486346" y="3108955"/>
                </a:lnTo>
                <a:lnTo>
                  <a:pt x="2489519" y="3103562"/>
                </a:lnTo>
                <a:close/>
                <a:moveTo>
                  <a:pt x="201789" y="3100564"/>
                </a:moveTo>
                <a:lnTo>
                  <a:pt x="201084" y="3105812"/>
                </a:lnTo>
                <a:lnTo>
                  <a:pt x="200819" y="3107046"/>
                </a:lnTo>
                <a:lnTo>
                  <a:pt x="201084" y="3105194"/>
                </a:lnTo>
                <a:lnTo>
                  <a:pt x="201789" y="3100564"/>
                </a:lnTo>
                <a:close/>
                <a:moveTo>
                  <a:pt x="1260475" y="3095625"/>
                </a:moveTo>
                <a:lnTo>
                  <a:pt x="1262062" y="3101340"/>
                </a:lnTo>
                <a:lnTo>
                  <a:pt x="1263015" y="3106738"/>
                </a:lnTo>
                <a:lnTo>
                  <a:pt x="1263253" y="3110548"/>
                </a:lnTo>
                <a:lnTo>
                  <a:pt x="1262698" y="3106103"/>
                </a:lnTo>
                <a:lnTo>
                  <a:pt x="1261745" y="3100705"/>
                </a:lnTo>
                <a:lnTo>
                  <a:pt x="1260475" y="3095625"/>
                </a:lnTo>
                <a:close/>
                <a:moveTo>
                  <a:pt x="1746773" y="3094566"/>
                </a:moveTo>
                <a:lnTo>
                  <a:pt x="1746773" y="3198013"/>
                </a:lnTo>
                <a:lnTo>
                  <a:pt x="1764563" y="3200227"/>
                </a:lnTo>
                <a:lnTo>
                  <a:pt x="1782671" y="3202758"/>
                </a:lnTo>
                <a:lnTo>
                  <a:pt x="1800780" y="3204656"/>
                </a:lnTo>
                <a:lnTo>
                  <a:pt x="1819841" y="3206238"/>
                </a:lnTo>
                <a:lnTo>
                  <a:pt x="1819841" y="3102791"/>
                </a:lnTo>
                <a:lnTo>
                  <a:pt x="1800780" y="3101210"/>
                </a:lnTo>
                <a:lnTo>
                  <a:pt x="1782671" y="3099312"/>
                </a:lnTo>
                <a:lnTo>
                  <a:pt x="1764563" y="3097097"/>
                </a:lnTo>
                <a:lnTo>
                  <a:pt x="1746773" y="3094566"/>
                </a:lnTo>
                <a:close/>
                <a:moveTo>
                  <a:pt x="1600953" y="3061666"/>
                </a:moveTo>
                <a:lnTo>
                  <a:pt x="1600953" y="3166378"/>
                </a:lnTo>
                <a:lnTo>
                  <a:pt x="1618744" y="3171756"/>
                </a:lnTo>
                <a:lnTo>
                  <a:pt x="1636217" y="3176501"/>
                </a:lnTo>
                <a:lnTo>
                  <a:pt x="1654960" y="3180930"/>
                </a:lnTo>
                <a:lnTo>
                  <a:pt x="1673704" y="3185042"/>
                </a:lnTo>
                <a:lnTo>
                  <a:pt x="1673704" y="3080963"/>
                </a:lnTo>
                <a:lnTo>
                  <a:pt x="1654960" y="3076534"/>
                </a:lnTo>
                <a:lnTo>
                  <a:pt x="1636217" y="3071789"/>
                </a:lnTo>
                <a:lnTo>
                  <a:pt x="1618108" y="3066728"/>
                </a:lnTo>
                <a:lnTo>
                  <a:pt x="1600953" y="3061666"/>
                </a:lnTo>
                <a:close/>
                <a:moveTo>
                  <a:pt x="3151360" y="3046095"/>
                </a:moveTo>
                <a:lnTo>
                  <a:pt x="3151360" y="3160713"/>
                </a:lnTo>
                <a:lnTo>
                  <a:pt x="3174848" y="3161665"/>
                </a:lnTo>
                <a:lnTo>
                  <a:pt x="3198972" y="3161665"/>
                </a:lnTo>
                <a:lnTo>
                  <a:pt x="3231983" y="3161348"/>
                </a:lnTo>
                <a:lnTo>
                  <a:pt x="3231983" y="3046413"/>
                </a:lnTo>
                <a:lnTo>
                  <a:pt x="3198972" y="3046730"/>
                </a:lnTo>
                <a:lnTo>
                  <a:pt x="3174848" y="3046413"/>
                </a:lnTo>
                <a:lnTo>
                  <a:pt x="3151360" y="3046095"/>
                </a:lnTo>
                <a:close/>
                <a:moveTo>
                  <a:pt x="3815080" y="3040062"/>
                </a:moveTo>
                <a:lnTo>
                  <a:pt x="3816033" y="3047365"/>
                </a:lnTo>
                <a:lnTo>
                  <a:pt x="3816350" y="3054985"/>
                </a:lnTo>
                <a:lnTo>
                  <a:pt x="3816350" y="3206115"/>
                </a:lnTo>
                <a:lnTo>
                  <a:pt x="3816033" y="3206432"/>
                </a:lnTo>
                <a:lnTo>
                  <a:pt x="3815398" y="3214687"/>
                </a:lnTo>
                <a:lnTo>
                  <a:pt x="3814763" y="3220720"/>
                </a:lnTo>
                <a:lnTo>
                  <a:pt x="3813493" y="3226117"/>
                </a:lnTo>
                <a:lnTo>
                  <a:pt x="3811906" y="3231197"/>
                </a:lnTo>
                <a:lnTo>
                  <a:pt x="3810319" y="3236912"/>
                </a:lnTo>
                <a:lnTo>
                  <a:pt x="3808097" y="3242310"/>
                </a:lnTo>
                <a:lnTo>
                  <a:pt x="3805558" y="3248025"/>
                </a:lnTo>
                <a:lnTo>
                  <a:pt x="3803019" y="3253105"/>
                </a:lnTo>
                <a:lnTo>
                  <a:pt x="3799844" y="3258185"/>
                </a:lnTo>
                <a:lnTo>
                  <a:pt x="3796036" y="3263583"/>
                </a:lnTo>
                <a:lnTo>
                  <a:pt x="3792226" y="3268663"/>
                </a:lnTo>
                <a:lnTo>
                  <a:pt x="3788418" y="3274060"/>
                </a:lnTo>
                <a:lnTo>
                  <a:pt x="3783974" y="3278823"/>
                </a:lnTo>
                <a:lnTo>
                  <a:pt x="3779212" y="3283903"/>
                </a:lnTo>
                <a:lnTo>
                  <a:pt x="3774134" y="3288983"/>
                </a:lnTo>
                <a:lnTo>
                  <a:pt x="3768420" y="3293745"/>
                </a:lnTo>
                <a:lnTo>
                  <a:pt x="3763024" y="3298508"/>
                </a:lnTo>
                <a:lnTo>
                  <a:pt x="3750963" y="3307715"/>
                </a:lnTo>
                <a:lnTo>
                  <a:pt x="3737314" y="3317240"/>
                </a:lnTo>
                <a:lnTo>
                  <a:pt x="3722713" y="3326448"/>
                </a:lnTo>
                <a:lnTo>
                  <a:pt x="3707477" y="3335020"/>
                </a:lnTo>
                <a:lnTo>
                  <a:pt x="3690971" y="3343275"/>
                </a:lnTo>
                <a:lnTo>
                  <a:pt x="3673513" y="3351213"/>
                </a:lnTo>
                <a:lnTo>
                  <a:pt x="3655103" y="3359150"/>
                </a:lnTo>
                <a:lnTo>
                  <a:pt x="3635424" y="3366770"/>
                </a:lnTo>
                <a:lnTo>
                  <a:pt x="3615109" y="3373755"/>
                </a:lnTo>
                <a:lnTo>
                  <a:pt x="3593842" y="3380423"/>
                </a:lnTo>
                <a:lnTo>
                  <a:pt x="3571941" y="3386773"/>
                </a:lnTo>
                <a:lnTo>
                  <a:pt x="3549087" y="3392805"/>
                </a:lnTo>
                <a:lnTo>
                  <a:pt x="3525281" y="3398203"/>
                </a:lnTo>
                <a:lnTo>
                  <a:pt x="3501157" y="3403283"/>
                </a:lnTo>
                <a:lnTo>
                  <a:pt x="3476082" y="3408045"/>
                </a:lnTo>
                <a:lnTo>
                  <a:pt x="3450371" y="3411855"/>
                </a:lnTo>
                <a:lnTo>
                  <a:pt x="3424343" y="3415983"/>
                </a:lnTo>
                <a:lnTo>
                  <a:pt x="3397680" y="3419475"/>
                </a:lnTo>
                <a:lnTo>
                  <a:pt x="3370065" y="3422333"/>
                </a:lnTo>
                <a:lnTo>
                  <a:pt x="3341815" y="3424555"/>
                </a:lnTo>
                <a:lnTo>
                  <a:pt x="3313565" y="3426460"/>
                </a:lnTo>
                <a:lnTo>
                  <a:pt x="3284680" y="3427730"/>
                </a:lnTo>
                <a:lnTo>
                  <a:pt x="3255478" y="3428683"/>
                </a:lnTo>
                <a:lnTo>
                  <a:pt x="3225959" y="3429000"/>
                </a:lnTo>
                <a:lnTo>
                  <a:pt x="3195487" y="3428683"/>
                </a:lnTo>
                <a:lnTo>
                  <a:pt x="3165650" y="3427730"/>
                </a:lnTo>
                <a:lnTo>
                  <a:pt x="3136130" y="3426143"/>
                </a:lnTo>
                <a:lnTo>
                  <a:pt x="3106928" y="3424238"/>
                </a:lnTo>
                <a:lnTo>
                  <a:pt x="3078678" y="3422015"/>
                </a:lnTo>
                <a:lnTo>
                  <a:pt x="3050428" y="3418840"/>
                </a:lnTo>
                <a:lnTo>
                  <a:pt x="3022813" y="3415030"/>
                </a:lnTo>
                <a:lnTo>
                  <a:pt x="2996150" y="3411220"/>
                </a:lnTo>
                <a:lnTo>
                  <a:pt x="2970122" y="3406775"/>
                </a:lnTo>
                <a:lnTo>
                  <a:pt x="2944729" y="3402013"/>
                </a:lnTo>
                <a:lnTo>
                  <a:pt x="2919971" y="3396615"/>
                </a:lnTo>
                <a:lnTo>
                  <a:pt x="2895847" y="3390583"/>
                </a:lnTo>
                <a:lnTo>
                  <a:pt x="2872994" y="3384868"/>
                </a:lnTo>
                <a:lnTo>
                  <a:pt x="2850775" y="3378200"/>
                </a:lnTo>
                <a:lnTo>
                  <a:pt x="2829190" y="3370898"/>
                </a:lnTo>
                <a:lnTo>
                  <a:pt x="2808876" y="3363595"/>
                </a:lnTo>
                <a:lnTo>
                  <a:pt x="2789196" y="3355975"/>
                </a:lnTo>
                <a:lnTo>
                  <a:pt x="2770469" y="3347720"/>
                </a:lnTo>
                <a:lnTo>
                  <a:pt x="2753328" y="3339465"/>
                </a:lnTo>
                <a:lnTo>
                  <a:pt x="2736823" y="3330893"/>
                </a:lnTo>
                <a:lnTo>
                  <a:pt x="2721269" y="3321685"/>
                </a:lnTo>
                <a:lnTo>
                  <a:pt x="2706986" y="3312160"/>
                </a:lnTo>
                <a:lnTo>
                  <a:pt x="2693972" y="3302635"/>
                </a:lnTo>
                <a:lnTo>
                  <a:pt x="2688258" y="3297873"/>
                </a:lnTo>
                <a:lnTo>
                  <a:pt x="2682227" y="3292793"/>
                </a:lnTo>
                <a:lnTo>
                  <a:pt x="2676831" y="3287713"/>
                </a:lnTo>
                <a:lnTo>
                  <a:pt x="2671753" y="3282950"/>
                </a:lnTo>
                <a:lnTo>
                  <a:pt x="2666991" y="3277870"/>
                </a:lnTo>
                <a:lnTo>
                  <a:pt x="2662548" y="3272473"/>
                </a:lnTo>
                <a:lnTo>
                  <a:pt x="2658104" y="3267393"/>
                </a:lnTo>
                <a:lnTo>
                  <a:pt x="2654612" y="3261995"/>
                </a:lnTo>
                <a:lnTo>
                  <a:pt x="2651121" y="3256598"/>
                </a:lnTo>
                <a:lnTo>
                  <a:pt x="2647947" y="3251200"/>
                </a:lnTo>
                <a:lnTo>
                  <a:pt x="2645090" y="3245485"/>
                </a:lnTo>
                <a:lnTo>
                  <a:pt x="2642868" y="3240405"/>
                </a:lnTo>
                <a:lnTo>
                  <a:pt x="2640329" y="3234372"/>
                </a:lnTo>
                <a:lnTo>
                  <a:pt x="2638742" y="3228975"/>
                </a:lnTo>
                <a:lnTo>
                  <a:pt x="2637789" y="3223577"/>
                </a:lnTo>
                <a:lnTo>
                  <a:pt x="2636520" y="3217862"/>
                </a:lnTo>
                <a:lnTo>
                  <a:pt x="2636202" y="3212147"/>
                </a:lnTo>
                <a:lnTo>
                  <a:pt x="2635885" y="3206432"/>
                </a:lnTo>
                <a:lnTo>
                  <a:pt x="2635250" y="3206432"/>
                </a:lnTo>
                <a:lnTo>
                  <a:pt x="2635250" y="3097530"/>
                </a:lnTo>
                <a:lnTo>
                  <a:pt x="2646360" y="3105785"/>
                </a:lnTo>
                <a:lnTo>
                  <a:pt x="2657786" y="3114040"/>
                </a:lnTo>
                <a:lnTo>
                  <a:pt x="2670166" y="3121977"/>
                </a:lnTo>
                <a:lnTo>
                  <a:pt x="2683180" y="3129597"/>
                </a:lnTo>
                <a:lnTo>
                  <a:pt x="2696511" y="3136900"/>
                </a:lnTo>
                <a:lnTo>
                  <a:pt x="2710160" y="3144202"/>
                </a:lnTo>
                <a:lnTo>
                  <a:pt x="2724761" y="3151187"/>
                </a:lnTo>
                <a:lnTo>
                  <a:pt x="2740314" y="3157855"/>
                </a:lnTo>
                <a:lnTo>
                  <a:pt x="2755550" y="3164205"/>
                </a:lnTo>
                <a:lnTo>
                  <a:pt x="2771738" y="3170237"/>
                </a:lnTo>
                <a:lnTo>
                  <a:pt x="2788244" y="3176270"/>
                </a:lnTo>
                <a:lnTo>
                  <a:pt x="2805384" y="3181985"/>
                </a:lnTo>
                <a:lnTo>
                  <a:pt x="2822525" y="3187065"/>
                </a:lnTo>
                <a:lnTo>
                  <a:pt x="2840300" y="3192145"/>
                </a:lnTo>
                <a:lnTo>
                  <a:pt x="2858393" y="3196907"/>
                </a:lnTo>
                <a:lnTo>
                  <a:pt x="2877120" y="3201670"/>
                </a:lnTo>
                <a:lnTo>
                  <a:pt x="2895530" y="3205797"/>
                </a:lnTo>
                <a:lnTo>
                  <a:pt x="2914892" y="3209925"/>
                </a:lnTo>
                <a:lnTo>
                  <a:pt x="2934255" y="3213735"/>
                </a:lnTo>
                <a:lnTo>
                  <a:pt x="2953617" y="3217227"/>
                </a:lnTo>
                <a:lnTo>
                  <a:pt x="2973614" y="3220402"/>
                </a:lnTo>
                <a:lnTo>
                  <a:pt x="2993294" y="3222942"/>
                </a:lnTo>
                <a:lnTo>
                  <a:pt x="3013926" y="3225800"/>
                </a:lnTo>
                <a:lnTo>
                  <a:pt x="3033923" y="3228340"/>
                </a:lnTo>
                <a:lnTo>
                  <a:pt x="3054555" y="3230245"/>
                </a:lnTo>
                <a:lnTo>
                  <a:pt x="3074869" y="3232150"/>
                </a:lnTo>
                <a:lnTo>
                  <a:pt x="3095819" y="3233737"/>
                </a:lnTo>
                <a:lnTo>
                  <a:pt x="3116451" y="3235007"/>
                </a:lnTo>
                <a:lnTo>
                  <a:pt x="3137400" y="3235960"/>
                </a:lnTo>
                <a:lnTo>
                  <a:pt x="3158032" y="3236595"/>
                </a:lnTo>
                <a:lnTo>
                  <a:pt x="3178981" y="3237230"/>
                </a:lnTo>
                <a:lnTo>
                  <a:pt x="3199613" y="3237230"/>
                </a:lnTo>
                <a:lnTo>
                  <a:pt x="3224372" y="3236912"/>
                </a:lnTo>
                <a:lnTo>
                  <a:pt x="3249765" y="3236595"/>
                </a:lnTo>
                <a:lnTo>
                  <a:pt x="3274523" y="3235325"/>
                </a:lnTo>
                <a:lnTo>
                  <a:pt x="3299282" y="3234055"/>
                </a:lnTo>
                <a:lnTo>
                  <a:pt x="3324040" y="3232150"/>
                </a:lnTo>
                <a:lnTo>
                  <a:pt x="3348481" y="3230245"/>
                </a:lnTo>
                <a:lnTo>
                  <a:pt x="3372922" y="3227387"/>
                </a:lnTo>
                <a:lnTo>
                  <a:pt x="3397680" y="3224530"/>
                </a:lnTo>
                <a:lnTo>
                  <a:pt x="3421486" y="3221355"/>
                </a:lnTo>
                <a:lnTo>
                  <a:pt x="3445292" y="3217545"/>
                </a:lnTo>
                <a:lnTo>
                  <a:pt x="3468464" y="3213735"/>
                </a:lnTo>
                <a:lnTo>
                  <a:pt x="3491635" y="3208972"/>
                </a:lnTo>
                <a:lnTo>
                  <a:pt x="3514171" y="3204210"/>
                </a:lnTo>
                <a:lnTo>
                  <a:pt x="3536390" y="3199130"/>
                </a:lnTo>
                <a:lnTo>
                  <a:pt x="3557974" y="3193097"/>
                </a:lnTo>
                <a:lnTo>
                  <a:pt x="3579241" y="3187065"/>
                </a:lnTo>
                <a:lnTo>
                  <a:pt x="3599873" y="3180715"/>
                </a:lnTo>
                <a:lnTo>
                  <a:pt x="3619870" y="3174047"/>
                </a:lnTo>
                <a:lnTo>
                  <a:pt x="3639233" y="3167062"/>
                </a:lnTo>
                <a:lnTo>
                  <a:pt x="3657643" y="3159442"/>
                </a:lnTo>
                <a:lnTo>
                  <a:pt x="3676053" y="3151505"/>
                </a:lnTo>
                <a:lnTo>
                  <a:pt x="3692876" y="3143250"/>
                </a:lnTo>
                <a:lnTo>
                  <a:pt x="3709381" y="3134677"/>
                </a:lnTo>
                <a:lnTo>
                  <a:pt x="3724935" y="3125470"/>
                </a:lnTo>
                <a:lnTo>
                  <a:pt x="3739853" y="3116262"/>
                </a:lnTo>
                <a:lnTo>
                  <a:pt x="3753502" y="3106420"/>
                </a:lnTo>
                <a:lnTo>
                  <a:pt x="3766198" y="3096577"/>
                </a:lnTo>
                <a:lnTo>
                  <a:pt x="3772547" y="3090862"/>
                </a:lnTo>
                <a:lnTo>
                  <a:pt x="3777943" y="3085782"/>
                </a:lnTo>
                <a:lnTo>
                  <a:pt x="3783656" y="3080385"/>
                </a:lnTo>
                <a:lnTo>
                  <a:pt x="3789052" y="3074670"/>
                </a:lnTo>
                <a:lnTo>
                  <a:pt x="3793814" y="3069272"/>
                </a:lnTo>
                <a:lnTo>
                  <a:pt x="3798575" y="3063557"/>
                </a:lnTo>
                <a:lnTo>
                  <a:pt x="3803336" y="3057842"/>
                </a:lnTo>
                <a:lnTo>
                  <a:pt x="3807145" y="3051810"/>
                </a:lnTo>
                <a:lnTo>
                  <a:pt x="3811271" y="3045777"/>
                </a:lnTo>
                <a:lnTo>
                  <a:pt x="3815080" y="3040062"/>
                </a:lnTo>
                <a:close/>
                <a:moveTo>
                  <a:pt x="2989478" y="3031808"/>
                </a:moveTo>
                <a:lnTo>
                  <a:pt x="2989478" y="3147378"/>
                </a:lnTo>
                <a:lnTo>
                  <a:pt x="3009158" y="3149918"/>
                </a:lnTo>
                <a:lnTo>
                  <a:pt x="3029472" y="3152140"/>
                </a:lnTo>
                <a:lnTo>
                  <a:pt x="3049469" y="3154363"/>
                </a:lnTo>
                <a:lnTo>
                  <a:pt x="3070419" y="3155950"/>
                </a:lnTo>
                <a:lnTo>
                  <a:pt x="3070419" y="3041333"/>
                </a:lnTo>
                <a:lnTo>
                  <a:pt x="3049469" y="3039428"/>
                </a:lnTo>
                <a:lnTo>
                  <a:pt x="3029472" y="3036888"/>
                </a:lnTo>
                <a:lnTo>
                  <a:pt x="3009158" y="3034665"/>
                </a:lnTo>
                <a:lnTo>
                  <a:pt x="2989478" y="3031808"/>
                </a:lnTo>
                <a:close/>
                <a:moveTo>
                  <a:pt x="2402802" y="3022755"/>
                </a:moveTo>
                <a:lnTo>
                  <a:pt x="2397719" y="3026235"/>
                </a:lnTo>
                <a:lnTo>
                  <a:pt x="2391365" y="3029398"/>
                </a:lnTo>
                <a:lnTo>
                  <a:pt x="2383740" y="3032878"/>
                </a:lnTo>
                <a:lnTo>
                  <a:pt x="2376433" y="3036042"/>
                </a:lnTo>
                <a:lnTo>
                  <a:pt x="2360867" y="3042369"/>
                </a:lnTo>
                <a:lnTo>
                  <a:pt x="2347841" y="3047114"/>
                </a:lnTo>
                <a:lnTo>
                  <a:pt x="2347841" y="3137274"/>
                </a:lnTo>
                <a:lnTo>
                  <a:pt x="2355784" y="3133794"/>
                </a:lnTo>
                <a:lnTo>
                  <a:pt x="2363408" y="3129681"/>
                </a:lnTo>
                <a:lnTo>
                  <a:pt x="2371033" y="3125252"/>
                </a:lnTo>
                <a:lnTo>
                  <a:pt x="2378340" y="3120507"/>
                </a:lnTo>
                <a:lnTo>
                  <a:pt x="2385329" y="3115762"/>
                </a:lnTo>
                <a:lnTo>
                  <a:pt x="2391683" y="3111017"/>
                </a:lnTo>
                <a:lnTo>
                  <a:pt x="2397719" y="3106271"/>
                </a:lnTo>
                <a:lnTo>
                  <a:pt x="2402802" y="3101526"/>
                </a:lnTo>
                <a:lnTo>
                  <a:pt x="2402802" y="3022755"/>
                </a:lnTo>
                <a:close/>
                <a:moveTo>
                  <a:pt x="698500" y="3017837"/>
                </a:moveTo>
                <a:lnTo>
                  <a:pt x="698500" y="3086100"/>
                </a:lnTo>
                <a:lnTo>
                  <a:pt x="684586" y="3083595"/>
                </a:lnTo>
                <a:lnTo>
                  <a:pt x="667825" y="3079838"/>
                </a:lnTo>
                <a:lnTo>
                  <a:pt x="659920" y="3077959"/>
                </a:lnTo>
                <a:lnTo>
                  <a:pt x="652962" y="3076393"/>
                </a:lnTo>
                <a:lnTo>
                  <a:pt x="646321" y="3074201"/>
                </a:lnTo>
                <a:lnTo>
                  <a:pt x="640313" y="3071696"/>
                </a:lnTo>
                <a:lnTo>
                  <a:pt x="634305" y="3069191"/>
                </a:lnTo>
                <a:lnTo>
                  <a:pt x="629245" y="3065433"/>
                </a:lnTo>
                <a:lnTo>
                  <a:pt x="626082" y="3063555"/>
                </a:lnTo>
                <a:lnTo>
                  <a:pt x="623869" y="3061363"/>
                </a:lnTo>
                <a:lnTo>
                  <a:pt x="622288" y="3058545"/>
                </a:lnTo>
                <a:lnTo>
                  <a:pt x="620706" y="3056353"/>
                </a:lnTo>
                <a:lnTo>
                  <a:pt x="619441" y="3053534"/>
                </a:lnTo>
                <a:lnTo>
                  <a:pt x="619125" y="3051029"/>
                </a:lnTo>
                <a:lnTo>
                  <a:pt x="619125" y="3048524"/>
                </a:lnTo>
                <a:lnTo>
                  <a:pt x="619441" y="3046019"/>
                </a:lnTo>
                <a:lnTo>
                  <a:pt x="620390" y="3043514"/>
                </a:lnTo>
                <a:lnTo>
                  <a:pt x="621971" y="3041009"/>
                </a:lnTo>
                <a:lnTo>
                  <a:pt x="623553" y="3038817"/>
                </a:lnTo>
                <a:lnTo>
                  <a:pt x="625766" y="3036312"/>
                </a:lnTo>
                <a:lnTo>
                  <a:pt x="628296" y="3034433"/>
                </a:lnTo>
                <a:lnTo>
                  <a:pt x="631142" y="3032555"/>
                </a:lnTo>
                <a:lnTo>
                  <a:pt x="634937" y="3030676"/>
                </a:lnTo>
                <a:lnTo>
                  <a:pt x="638732" y="3029110"/>
                </a:lnTo>
                <a:lnTo>
                  <a:pt x="645057" y="3026605"/>
                </a:lnTo>
                <a:lnTo>
                  <a:pt x="651697" y="3024726"/>
                </a:lnTo>
                <a:lnTo>
                  <a:pt x="658655" y="3023161"/>
                </a:lnTo>
                <a:lnTo>
                  <a:pt x="666244" y="3021595"/>
                </a:lnTo>
                <a:lnTo>
                  <a:pt x="674150" y="3020342"/>
                </a:lnTo>
                <a:lnTo>
                  <a:pt x="682056" y="3019403"/>
                </a:lnTo>
                <a:lnTo>
                  <a:pt x="698500" y="3017837"/>
                </a:lnTo>
                <a:close/>
                <a:moveTo>
                  <a:pt x="2827597" y="2994977"/>
                </a:moveTo>
                <a:lnTo>
                  <a:pt x="2827597" y="3112135"/>
                </a:lnTo>
                <a:lnTo>
                  <a:pt x="2846959" y="3117850"/>
                </a:lnTo>
                <a:lnTo>
                  <a:pt x="2866956" y="3123248"/>
                </a:lnTo>
                <a:lnTo>
                  <a:pt x="2887588" y="3128010"/>
                </a:lnTo>
                <a:lnTo>
                  <a:pt x="2908220" y="3132773"/>
                </a:lnTo>
                <a:lnTo>
                  <a:pt x="2908220" y="3016885"/>
                </a:lnTo>
                <a:lnTo>
                  <a:pt x="2887588" y="3011805"/>
                </a:lnTo>
                <a:lnTo>
                  <a:pt x="2866956" y="3006725"/>
                </a:lnTo>
                <a:lnTo>
                  <a:pt x="2846959" y="3001010"/>
                </a:lnTo>
                <a:lnTo>
                  <a:pt x="2827597" y="2994977"/>
                </a:lnTo>
                <a:close/>
                <a:moveTo>
                  <a:pt x="1455133" y="2986375"/>
                </a:moveTo>
                <a:lnTo>
                  <a:pt x="1455133" y="3092352"/>
                </a:lnTo>
                <a:lnTo>
                  <a:pt x="1457675" y="3094883"/>
                </a:lnTo>
                <a:lnTo>
                  <a:pt x="1460216" y="3097730"/>
                </a:lnTo>
                <a:lnTo>
                  <a:pt x="1466888" y="3103741"/>
                </a:lnTo>
                <a:lnTo>
                  <a:pt x="1475466" y="3110068"/>
                </a:lnTo>
                <a:lnTo>
                  <a:pt x="1484679" y="3116078"/>
                </a:lnTo>
                <a:lnTo>
                  <a:pt x="1495162" y="3122405"/>
                </a:lnTo>
                <a:lnTo>
                  <a:pt x="1505964" y="3128732"/>
                </a:lnTo>
                <a:lnTo>
                  <a:pt x="1517083" y="3134743"/>
                </a:lnTo>
                <a:lnTo>
                  <a:pt x="1528202" y="3139804"/>
                </a:lnTo>
                <a:lnTo>
                  <a:pt x="1528202" y="3033195"/>
                </a:lnTo>
                <a:lnTo>
                  <a:pt x="1517083" y="3027817"/>
                </a:lnTo>
                <a:lnTo>
                  <a:pt x="1506917" y="3022122"/>
                </a:lnTo>
                <a:lnTo>
                  <a:pt x="1497068" y="3016428"/>
                </a:lnTo>
                <a:lnTo>
                  <a:pt x="1487538" y="3010734"/>
                </a:lnTo>
                <a:lnTo>
                  <a:pt x="1478960" y="3005039"/>
                </a:lnTo>
                <a:lnTo>
                  <a:pt x="1470700" y="2998712"/>
                </a:lnTo>
                <a:lnTo>
                  <a:pt x="1462758" y="2992702"/>
                </a:lnTo>
                <a:lnTo>
                  <a:pt x="1455133" y="2986375"/>
                </a:lnTo>
                <a:close/>
                <a:moveTo>
                  <a:pt x="711352" y="2965750"/>
                </a:moveTo>
                <a:lnTo>
                  <a:pt x="709129" y="2966067"/>
                </a:lnTo>
                <a:lnTo>
                  <a:pt x="706270" y="2966384"/>
                </a:lnTo>
                <a:lnTo>
                  <a:pt x="704047" y="2966702"/>
                </a:lnTo>
                <a:lnTo>
                  <a:pt x="701824" y="2967653"/>
                </a:lnTo>
                <a:lnTo>
                  <a:pt x="700236" y="2968288"/>
                </a:lnTo>
                <a:lnTo>
                  <a:pt x="699283" y="2969556"/>
                </a:lnTo>
                <a:lnTo>
                  <a:pt x="698330" y="2970191"/>
                </a:lnTo>
                <a:lnTo>
                  <a:pt x="698012" y="2971459"/>
                </a:lnTo>
                <a:lnTo>
                  <a:pt x="698012" y="2990491"/>
                </a:lnTo>
                <a:lnTo>
                  <a:pt x="683085" y="2991760"/>
                </a:lnTo>
                <a:lnTo>
                  <a:pt x="667839" y="2993346"/>
                </a:lnTo>
                <a:lnTo>
                  <a:pt x="653865" y="2995249"/>
                </a:lnTo>
                <a:lnTo>
                  <a:pt x="639890" y="2997786"/>
                </a:lnTo>
                <a:lnTo>
                  <a:pt x="626550" y="3000641"/>
                </a:lnTo>
                <a:lnTo>
                  <a:pt x="613846" y="3004130"/>
                </a:lnTo>
                <a:lnTo>
                  <a:pt x="602094" y="3007619"/>
                </a:lnTo>
                <a:lnTo>
                  <a:pt x="590978" y="3012060"/>
                </a:lnTo>
                <a:lnTo>
                  <a:pt x="583673" y="3015549"/>
                </a:lnTo>
                <a:lnTo>
                  <a:pt x="576368" y="3019355"/>
                </a:lnTo>
                <a:lnTo>
                  <a:pt x="570015" y="3023162"/>
                </a:lnTo>
                <a:lnTo>
                  <a:pt x="564616" y="3026968"/>
                </a:lnTo>
                <a:lnTo>
                  <a:pt x="559852" y="3031092"/>
                </a:lnTo>
                <a:lnTo>
                  <a:pt x="556041" y="3035215"/>
                </a:lnTo>
                <a:lnTo>
                  <a:pt x="552865" y="3039656"/>
                </a:lnTo>
                <a:lnTo>
                  <a:pt x="550324" y="3044096"/>
                </a:lnTo>
                <a:lnTo>
                  <a:pt x="548736" y="3048854"/>
                </a:lnTo>
                <a:lnTo>
                  <a:pt x="547783" y="3052978"/>
                </a:lnTo>
                <a:lnTo>
                  <a:pt x="547783" y="3057736"/>
                </a:lnTo>
                <a:lnTo>
                  <a:pt x="548736" y="3062176"/>
                </a:lnTo>
                <a:lnTo>
                  <a:pt x="550324" y="3066617"/>
                </a:lnTo>
                <a:lnTo>
                  <a:pt x="552865" y="3070741"/>
                </a:lnTo>
                <a:lnTo>
                  <a:pt x="556358" y="3075181"/>
                </a:lnTo>
                <a:lnTo>
                  <a:pt x="560805" y="3079622"/>
                </a:lnTo>
                <a:lnTo>
                  <a:pt x="564934" y="3083111"/>
                </a:lnTo>
                <a:lnTo>
                  <a:pt x="570015" y="3086917"/>
                </a:lnTo>
                <a:lnTo>
                  <a:pt x="576050" y="3090089"/>
                </a:lnTo>
                <a:lnTo>
                  <a:pt x="582720" y="3093578"/>
                </a:lnTo>
                <a:lnTo>
                  <a:pt x="589390" y="3096433"/>
                </a:lnTo>
                <a:lnTo>
                  <a:pt x="597012" y="3099288"/>
                </a:lnTo>
                <a:lnTo>
                  <a:pt x="605270" y="3101825"/>
                </a:lnTo>
                <a:lnTo>
                  <a:pt x="613528" y="3104046"/>
                </a:lnTo>
                <a:lnTo>
                  <a:pt x="645607" y="3110707"/>
                </a:lnTo>
                <a:lnTo>
                  <a:pt x="698012" y="3121808"/>
                </a:lnTo>
                <a:lnTo>
                  <a:pt x="698012" y="3203010"/>
                </a:lnTo>
                <a:lnTo>
                  <a:pt x="684673" y="3201424"/>
                </a:lnTo>
                <a:lnTo>
                  <a:pt x="672286" y="3199203"/>
                </a:lnTo>
                <a:lnTo>
                  <a:pt x="657993" y="3196983"/>
                </a:lnTo>
                <a:lnTo>
                  <a:pt x="643066" y="3193494"/>
                </a:lnTo>
                <a:lnTo>
                  <a:pt x="629409" y="3189370"/>
                </a:lnTo>
                <a:lnTo>
                  <a:pt x="617022" y="3185247"/>
                </a:lnTo>
                <a:lnTo>
                  <a:pt x="613846" y="3183978"/>
                </a:lnTo>
                <a:lnTo>
                  <a:pt x="610670" y="3182709"/>
                </a:lnTo>
                <a:lnTo>
                  <a:pt x="608129" y="3181441"/>
                </a:lnTo>
                <a:lnTo>
                  <a:pt x="608446" y="3181441"/>
                </a:lnTo>
                <a:lnTo>
                  <a:pt x="608129" y="3181123"/>
                </a:lnTo>
                <a:lnTo>
                  <a:pt x="604317" y="3179220"/>
                </a:lnTo>
                <a:lnTo>
                  <a:pt x="602412" y="3177951"/>
                </a:lnTo>
                <a:lnTo>
                  <a:pt x="600506" y="3177000"/>
                </a:lnTo>
                <a:lnTo>
                  <a:pt x="595424" y="3175731"/>
                </a:lnTo>
                <a:lnTo>
                  <a:pt x="590343" y="3174780"/>
                </a:lnTo>
                <a:lnTo>
                  <a:pt x="584308" y="3174780"/>
                </a:lnTo>
                <a:lnTo>
                  <a:pt x="578273" y="3175414"/>
                </a:lnTo>
                <a:lnTo>
                  <a:pt x="572556" y="3176048"/>
                </a:lnTo>
                <a:lnTo>
                  <a:pt x="566522" y="3177634"/>
                </a:lnTo>
                <a:lnTo>
                  <a:pt x="560805" y="3179220"/>
                </a:lnTo>
                <a:lnTo>
                  <a:pt x="555405" y="3181123"/>
                </a:lnTo>
                <a:lnTo>
                  <a:pt x="551277" y="3183661"/>
                </a:lnTo>
                <a:lnTo>
                  <a:pt x="547148" y="3185881"/>
                </a:lnTo>
                <a:lnTo>
                  <a:pt x="544607" y="3188736"/>
                </a:lnTo>
                <a:lnTo>
                  <a:pt x="543336" y="3190005"/>
                </a:lnTo>
                <a:lnTo>
                  <a:pt x="542383" y="3190956"/>
                </a:lnTo>
                <a:lnTo>
                  <a:pt x="542066" y="3192542"/>
                </a:lnTo>
                <a:lnTo>
                  <a:pt x="542066" y="3193811"/>
                </a:lnTo>
                <a:lnTo>
                  <a:pt x="542066" y="3195080"/>
                </a:lnTo>
                <a:lnTo>
                  <a:pt x="543019" y="3196031"/>
                </a:lnTo>
                <a:lnTo>
                  <a:pt x="543654" y="3197300"/>
                </a:lnTo>
                <a:lnTo>
                  <a:pt x="545242" y="3198569"/>
                </a:lnTo>
                <a:lnTo>
                  <a:pt x="550959" y="3202058"/>
                </a:lnTo>
                <a:lnTo>
                  <a:pt x="557629" y="3205547"/>
                </a:lnTo>
                <a:lnTo>
                  <a:pt x="564299" y="3208719"/>
                </a:lnTo>
                <a:lnTo>
                  <a:pt x="572239" y="3211891"/>
                </a:lnTo>
                <a:lnTo>
                  <a:pt x="580497" y="3214746"/>
                </a:lnTo>
                <a:lnTo>
                  <a:pt x="589072" y="3216966"/>
                </a:lnTo>
                <a:lnTo>
                  <a:pt x="598600" y="3219821"/>
                </a:lnTo>
                <a:lnTo>
                  <a:pt x="608446" y="3221724"/>
                </a:lnTo>
                <a:lnTo>
                  <a:pt x="618610" y="3223627"/>
                </a:lnTo>
                <a:lnTo>
                  <a:pt x="629409" y="3225847"/>
                </a:lnTo>
                <a:lnTo>
                  <a:pt x="651324" y="3229019"/>
                </a:lnTo>
                <a:lnTo>
                  <a:pt x="674192" y="3230923"/>
                </a:lnTo>
                <a:lnTo>
                  <a:pt x="698012" y="3232509"/>
                </a:lnTo>
                <a:lnTo>
                  <a:pt x="698012" y="3251223"/>
                </a:lnTo>
                <a:lnTo>
                  <a:pt x="698330" y="3252492"/>
                </a:lnTo>
                <a:lnTo>
                  <a:pt x="699283" y="3253443"/>
                </a:lnTo>
                <a:lnTo>
                  <a:pt x="700236" y="3254395"/>
                </a:lnTo>
                <a:lnTo>
                  <a:pt x="701824" y="3255346"/>
                </a:lnTo>
                <a:lnTo>
                  <a:pt x="704047" y="3255981"/>
                </a:lnTo>
                <a:lnTo>
                  <a:pt x="706270" y="3256298"/>
                </a:lnTo>
                <a:lnTo>
                  <a:pt x="709129" y="3256932"/>
                </a:lnTo>
                <a:lnTo>
                  <a:pt x="711352" y="3257249"/>
                </a:lnTo>
                <a:lnTo>
                  <a:pt x="758358" y="3257249"/>
                </a:lnTo>
                <a:lnTo>
                  <a:pt x="760581" y="3256932"/>
                </a:lnTo>
                <a:lnTo>
                  <a:pt x="763440" y="3256298"/>
                </a:lnTo>
                <a:lnTo>
                  <a:pt x="765345" y="3255981"/>
                </a:lnTo>
                <a:lnTo>
                  <a:pt x="767886" y="3255346"/>
                </a:lnTo>
                <a:lnTo>
                  <a:pt x="769474" y="3254395"/>
                </a:lnTo>
                <a:lnTo>
                  <a:pt x="770427" y="3253443"/>
                </a:lnTo>
                <a:lnTo>
                  <a:pt x="771380" y="3252492"/>
                </a:lnTo>
                <a:lnTo>
                  <a:pt x="771698" y="3251223"/>
                </a:lnTo>
                <a:lnTo>
                  <a:pt x="771698" y="3231874"/>
                </a:lnTo>
                <a:lnTo>
                  <a:pt x="786308" y="3230923"/>
                </a:lnTo>
                <a:lnTo>
                  <a:pt x="800600" y="3229654"/>
                </a:lnTo>
                <a:lnTo>
                  <a:pt x="814257" y="3228068"/>
                </a:lnTo>
                <a:lnTo>
                  <a:pt x="827279" y="3226165"/>
                </a:lnTo>
                <a:lnTo>
                  <a:pt x="839984" y="3223627"/>
                </a:lnTo>
                <a:lnTo>
                  <a:pt x="851418" y="3221090"/>
                </a:lnTo>
                <a:lnTo>
                  <a:pt x="862534" y="3217918"/>
                </a:lnTo>
                <a:lnTo>
                  <a:pt x="872062" y="3214746"/>
                </a:lnTo>
                <a:lnTo>
                  <a:pt x="880002" y="3211257"/>
                </a:lnTo>
                <a:lnTo>
                  <a:pt x="886990" y="3208085"/>
                </a:lnTo>
                <a:lnTo>
                  <a:pt x="893660" y="3204278"/>
                </a:lnTo>
                <a:lnTo>
                  <a:pt x="899694" y="3200472"/>
                </a:lnTo>
                <a:lnTo>
                  <a:pt x="904776" y="3196666"/>
                </a:lnTo>
                <a:lnTo>
                  <a:pt x="909540" y="3192542"/>
                </a:lnTo>
                <a:lnTo>
                  <a:pt x="913352" y="3188419"/>
                </a:lnTo>
                <a:lnTo>
                  <a:pt x="916528" y="3184295"/>
                </a:lnTo>
                <a:lnTo>
                  <a:pt x="919069" y="3179855"/>
                </a:lnTo>
                <a:lnTo>
                  <a:pt x="920657" y="3175414"/>
                </a:lnTo>
                <a:lnTo>
                  <a:pt x="921609" y="3170973"/>
                </a:lnTo>
                <a:lnTo>
                  <a:pt x="921927" y="3166533"/>
                </a:lnTo>
                <a:lnTo>
                  <a:pt x="921292" y="3161775"/>
                </a:lnTo>
                <a:lnTo>
                  <a:pt x="920021" y="3157651"/>
                </a:lnTo>
                <a:lnTo>
                  <a:pt x="917798" y="3153210"/>
                </a:lnTo>
                <a:lnTo>
                  <a:pt x="914622" y="3148453"/>
                </a:lnTo>
                <a:lnTo>
                  <a:pt x="912716" y="3146549"/>
                </a:lnTo>
                <a:lnTo>
                  <a:pt x="910493" y="3144012"/>
                </a:lnTo>
                <a:lnTo>
                  <a:pt x="905411" y="3139888"/>
                </a:lnTo>
                <a:lnTo>
                  <a:pt x="899059" y="3135765"/>
                </a:lnTo>
                <a:lnTo>
                  <a:pt x="892389" y="3132276"/>
                </a:lnTo>
                <a:lnTo>
                  <a:pt x="884449" y="3128787"/>
                </a:lnTo>
                <a:lnTo>
                  <a:pt x="876191" y="3125615"/>
                </a:lnTo>
                <a:lnTo>
                  <a:pt x="867298" y="3122443"/>
                </a:lnTo>
                <a:lnTo>
                  <a:pt x="857452" y="3119588"/>
                </a:lnTo>
                <a:lnTo>
                  <a:pt x="847606" y="3117051"/>
                </a:lnTo>
                <a:lnTo>
                  <a:pt x="836808" y="3114196"/>
                </a:lnTo>
                <a:lnTo>
                  <a:pt x="815528" y="3109438"/>
                </a:lnTo>
                <a:lnTo>
                  <a:pt x="793613" y="3104997"/>
                </a:lnTo>
                <a:lnTo>
                  <a:pt x="771698" y="3101191"/>
                </a:lnTo>
                <a:lnTo>
                  <a:pt x="771698" y="3019673"/>
                </a:lnTo>
                <a:lnTo>
                  <a:pt x="790754" y="3021893"/>
                </a:lnTo>
                <a:lnTo>
                  <a:pt x="797742" y="3023162"/>
                </a:lnTo>
                <a:lnTo>
                  <a:pt x="805047" y="3024748"/>
                </a:lnTo>
                <a:lnTo>
                  <a:pt x="819974" y="3028554"/>
                </a:lnTo>
                <a:lnTo>
                  <a:pt x="834584" y="3033312"/>
                </a:lnTo>
                <a:lnTo>
                  <a:pt x="846336" y="3037435"/>
                </a:lnTo>
                <a:lnTo>
                  <a:pt x="853006" y="3039973"/>
                </a:lnTo>
                <a:lnTo>
                  <a:pt x="855547" y="3041242"/>
                </a:lnTo>
                <a:lnTo>
                  <a:pt x="859358" y="3043779"/>
                </a:lnTo>
                <a:lnTo>
                  <a:pt x="861264" y="3044731"/>
                </a:lnTo>
                <a:lnTo>
                  <a:pt x="863169" y="3046000"/>
                </a:lnTo>
                <a:lnTo>
                  <a:pt x="867933" y="3047268"/>
                </a:lnTo>
                <a:lnTo>
                  <a:pt x="873650" y="3047903"/>
                </a:lnTo>
                <a:lnTo>
                  <a:pt x="879367" y="3048220"/>
                </a:lnTo>
                <a:lnTo>
                  <a:pt x="885402" y="3047586"/>
                </a:lnTo>
                <a:lnTo>
                  <a:pt x="891436" y="3046634"/>
                </a:lnTo>
                <a:lnTo>
                  <a:pt x="897153" y="3045682"/>
                </a:lnTo>
                <a:lnTo>
                  <a:pt x="902870" y="3043779"/>
                </a:lnTo>
                <a:lnTo>
                  <a:pt x="907952" y="3041559"/>
                </a:lnTo>
                <a:lnTo>
                  <a:pt x="912716" y="3039339"/>
                </a:lnTo>
                <a:lnTo>
                  <a:pt x="916528" y="3036801"/>
                </a:lnTo>
                <a:lnTo>
                  <a:pt x="919386" y="3034263"/>
                </a:lnTo>
                <a:lnTo>
                  <a:pt x="920657" y="3032995"/>
                </a:lnTo>
                <a:lnTo>
                  <a:pt x="921292" y="3031726"/>
                </a:lnTo>
                <a:lnTo>
                  <a:pt x="921609" y="3030140"/>
                </a:lnTo>
                <a:lnTo>
                  <a:pt x="921609" y="3029188"/>
                </a:lnTo>
                <a:lnTo>
                  <a:pt x="921292" y="3027920"/>
                </a:lnTo>
                <a:lnTo>
                  <a:pt x="920974" y="3026651"/>
                </a:lnTo>
                <a:lnTo>
                  <a:pt x="919704" y="3025382"/>
                </a:lnTo>
                <a:lnTo>
                  <a:pt x="918433" y="3024431"/>
                </a:lnTo>
                <a:lnTo>
                  <a:pt x="914304" y="3021576"/>
                </a:lnTo>
                <a:lnTo>
                  <a:pt x="909540" y="3018721"/>
                </a:lnTo>
                <a:lnTo>
                  <a:pt x="903823" y="3016501"/>
                </a:lnTo>
                <a:lnTo>
                  <a:pt x="898424" y="3013963"/>
                </a:lnTo>
                <a:lnTo>
                  <a:pt x="885402" y="3009205"/>
                </a:lnTo>
                <a:lnTo>
                  <a:pt x="871109" y="3005082"/>
                </a:lnTo>
                <a:lnTo>
                  <a:pt x="856182" y="3000958"/>
                </a:lnTo>
                <a:lnTo>
                  <a:pt x="840936" y="2997469"/>
                </a:lnTo>
                <a:lnTo>
                  <a:pt x="825374" y="2994614"/>
                </a:lnTo>
                <a:lnTo>
                  <a:pt x="810764" y="2992711"/>
                </a:lnTo>
                <a:lnTo>
                  <a:pt x="791389" y="2990808"/>
                </a:lnTo>
                <a:lnTo>
                  <a:pt x="771698" y="2989539"/>
                </a:lnTo>
                <a:lnTo>
                  <a:pt x="771698" y="2971459"/>
                </a:lnTo>
                <a:lnTo>
                  <a:pt x="771380" y="2970191"/>
                </a:lnTo>
                <a:lnTo>
                  <a:pt x="770427" y="2969556"/>
                </a:lnTo>
                <a:lnTo>
                  <a:pt x="769474" y="2968288"/>
                </a:lnTo>
                <a:lnTo>
                  <a:pt x="767886" y="2967653"/>
                </a:lnTo>
                <a:lnTo>
                  <a:pt x="765345" y="2966702"/>
                </a:lnTo>
                <a:lnTo>
                  <a:pt x="763440" y="2966384"/>
                </a:lnTo>
                <a:lnTo>
                  <a:pt x="760581" y="2966067"/>
                </a:lnTo>
                <a:lnTo>
                  <a:pt x="758358" y="2965750"/>
                </a:lnTo>
                <a:lnTo>
                  <a:pt x="711352" y="2965750"/>
                </a:lnTo>
                <a:close/>
                <a:moveTo>
                  <a:pt x="3717945" y="2951797"/>
                </a:moveTo>
                <a:lnTo>
                  <a:pt x="3711914" y="2955607"/>
                </a:lnTo>
                <a:lnTo>
                  <a:pt x="3704931" y="2959100"/>
                </a:lnTo>
                <a:lnTo>
                  <a:pt x="3696678" y="2963227"/>
                </a:lnTo>
                <a:lnTo>
                  <a:pt x="3688425" y="2966720"/>
                </a:lnTo>
                <a:lnTo>
                  <a:pt x="3671285" y="2973387"/>
                </a:lnTo>
                <a:lnTo>
                  <a:pt x="3656684" y="2979102"/>
                </a:lnTo>
                <a:lnTo>
                  <a:pt x="3656684" y="3080068"/>
                </a:lnTo>
                <a:lnTo>
                  <a:pt x="3665254" y="3075623"/>
                </a:lnTo>
                <a:lnTo>
                  <a:pt x="3674142" y="3070860"/>
                </a:lnTo>
                <a:lnTo>
                  <a:pt x="3682394" y="3066098"/>
                </a:lnTo>
                <a:lnTo>
                  <a:pt x="3690647" y="3061018"/>
                </a:lnTo>
                <a:lnTo>
                  <a:pt x="3698582" y="3055620"/>
                </a:lnTo>
                <a:lnTo>
                  <a:pt x="3705566" y="3050223"/>
                </a:lnTo>
                <a:lnTo>
                  <a:pt x="3711914" y="3044825"/>
                </a:lnTo>
                <a:lnTo>
                  <a:pt x="3717945" y="3040063"/>
                </a:lnTo>
                <a:lnTo>
                  <a:pt x="3717945" y="2951797"/>
                </a:lnTo>
                <a:close/>
                <a:moveTo>
                  <a:pt x="731996" y="2947987"/>
                </a:moveTo>
                <a:lnTo>
                  <a:pt x="755499" y="2948304"/>
                </a:lnTo>
                <a:lnTo>
                  <a:pt x="779003" y="2948939"/>
                </a:lnTo>
                <a:lnTo>
                  <a:pt x="801870" y="2949890"/>
                </a:lnTo>
                <a:lnTo>
                  <a:pt x="824103" y="2951476"/>
                </a:lnTo>
                <a:lnTo>
                  <a:pt x="846654" y="2953380"/>
                </a:lnTo>
                <a:lnTo>
                  <a:pt x="868569" y="2955283"/>
                </a:lnTo>
                <a:lnTo>
                  <a:pt x="889848" y="2958137"/>
                </a:lnTo>
                <a:lnTo>
                  <a:pt x="910493" y="2960992"/>
                </a:lnTo>
                <a:lnTo>
                  <a:pt x="930820" y="2964164"/>
                </a:lnTo>
                <a:lnTo>
                  <a:pt x="950512" y="2967970"/>
                </a:lnTo>
                <a:lnTo>
                  <a:pt x="969886" y="2971777"/>
                </a:lnTo>
                <a:lnTo>
                  <a:pt x="988308" y="2975900"/>
                </a:lnTo>
                <a:lnTo>
                  <a:pt x="1006411" y="2980658"/>
                </a:lnTo>
                <a:lnTo>
                  <a:pt x="1023880" y="2985416"/>
                </a:lnTo>
                <a:lnTo>
                  <a:pt x="1040396" y="2990491"/>
                </a:lnTo>
                <a:lnTo>
                  <a:pt x="1056594" y="2995883"/>
                </a:lnTo>
                <a:lnTo>
                  <a:pt x="1071521" y="3001593"/>
                </a:lnTo>
                <a:lnTo>
                  <a:pt x="1086131" y="3007302"/>
                </a:lnTo>
                <a:lnTo>
                  <a:pt x="1099471" y="3013646"/>
                </a:lnTo>
                <a:lnTo>
                  <a:pt x="1112493" y="3019990"/>
                </a:lnTo>
                <a:lnTo>
                  <a:pt x="1124562" y="3026651"/>
                </a:lnTo>
                <a:lnTo>
                  <a:pt x="1135678" y="3033629"/>
                </a:lnTo>
                <a:lnTo>
                  <a:pt x="1145842" y="3040925"/>
                </a:lnTo>
                <a:lnTo>
                  <a:pt x="1154735" y="3047903"/>
                </a:lnTo>
                <a:lnTo>
                  <a:pt x="1162993" y="3055515"/>
                </a:lnTo>
                <a:lnTo>
                  <a:pt x="1170298" y="3062811"/>
                </a:lnTo>
                <a:lnTo>
                  <a:pt x="1176650" y="3070741"/>
                </a:lnTo>
                <a:lnTo>
                  <a:pt x="1178873" y="3074864"/>
                </a:lnTo>
                <a:lnTo>
                  <a:pt x="1181732" y="3078670"/>
                </a:lnTo>
                <a:lnTo>
                  <a:pt x="1183638" y="3082794"/>
                </a:lnTo>
                <a:lnTo>
                  <a:pt x="1185543" y="3086600"/>
                </a:lnTo>
                <a:lnTo>
                  <a:pt x="1187131" y="3090406"/>
                </a:lnTo>
                <a:lnTo>
                  <a:pt x="1188402" y="3094847"/>
                </a:lnTo>
                <a:lnTo>
                  <a:pt x="1189672" y="3098653"/>
                </a:lnTo>
                <a:lnTo>
                  <a:pt x="1190307" y="3103094"/>
                </a:lnTo>
                <a:lnTo>
                  <a:pt x="1190625" y="3107535"/>
                </a:lnTo>
                <a:lnTo>
                  <a:pt x="1190625" y="3111341"/>
                </a:lnTo>
                <a:lnTo>
                  <a:pt x="1190625" y="3115782"/>
                </a:lnTo>
                <a:lnTo>
                  <a:pt x="1190307" y="3120223"/>
                </a:lnTo>
                <a:lnTo>
                  <a:pt x="1189672" y="3124029"/>
                </a:lnTo>
                <a:lnTo>
                  <a:pt x="1188402" y="3128470"/>
                </a:lnTo>
                <a:lnTo>
                  <a:pt x="1187131" y="3132276"/>
                </a:lnTo>
                <a:lnTo>
                  <a:pt x="1185543" y="3136399"/>
                </a:lnTo>
                <a:lnTo>
                  <a:pt x="1183638" y="3140523"/>
                </a:lnTo>
                <a:lnTo>
                  <a:pt x="1181732" y="3144646"/>
                </a:lnTo>
                <a:lnTo>
                  <a:pt x="1178873" y="3148453"/>
                </a:lnTo>
                <a:lnTo>
                  <a:pt x="1176650" y="3152259"/>
                </a:lnTo>
                <a:lnTo>
                  <a:pt x="1170298" y="3160189"/>
                </a:lnTo>
                <a:lnTo>
                  <a:pt x="1162993" y="3167801"/>
                </a:lnTo>
                <a:lnTo>
                  <a:pt x="1154735" y="3175414"/>
                </a:lnTo>
                <a:lnTo>
                  <a:pt x="1145842" y="3182392"/>
                </a:lnTo>
                <a:lnTo>
                  <a:pt x="1135678" y="3189370"/>
                </a:lnTo>
                <a:lnTo>
                  <a:pt x="1124562" y="3196031"/>
                </a:lnTo>
                <a:lnTo>
                  <a:pt x="1112493" y="3203010"/>
                </a:lnTo>
                <a:lnTo>
                  <a:pt x="1099471" y="3209671"/>
                </a:lnTo>
                <a:lnTo>
                  <a:pt x="1086131" y="3215380"/>
                </a:lnTo>
                <a:lnTo>
                  <a:pt x="1071521" y="3221407"/>
                </a:lnTo>
                <a:lnTo>
                  <a:pt x="1056594" y="3227433"/>
                </a:lnTo>
                <a:lnTo>
                  <a:pt x="1040396" y="3232509"/>
                </a:lnTo>
                <a:lnTo>
                  <a:pt x="1023880" y="3237584"/>
                </a:lnTo>
                <a:lnTo>
                  <a:pt x="1006411" y="3242659"/>
                </a:lnTo>
                <a:lnTo>
                  <a:pt x="988308" y="3247099"/>
                </a:lnTo>
                <a:lnTo>
                  <a:pt x="969886" y="3251223"/>
                </a:lnTo>
                <a:lnTo>
                  <a:pt x="950512" y="3255346"/>
                </a:lnTo>
                <a:lnTo>
                  <a:pt x="930820" y="3258835"/>
                </a:lnTo>
                <a:lnTo>
                  <a:pt x="910493" y="3262325"/>
                </a:lnTo>
                <a:lnTo>
                  <a:pt x="889848" y="3265179"/>
                </a:lnTo>
                <a:lnTo>
                  <a:pt x="868569" y="3268034"/>
                </a:lnTo>
                <a:lnTo>
                  <a:pt x="846654" y="3269937"/>
                </a:lnTo>
                <a:lnTo>
                  <a:pt x="824103" y="3271840"/>
                </a:lnTo>
                <a:lnTo>
                  <a:pt x="801870" y="3273426"/>
                </a:lnTo>
                <a:lnTo>
                  <a:pt x="779003" y="3274061"/>
                </a:lnTo>
                <a:lnTo>
                  <a:pt x="755499" y="3275012"/>
                </a:lnTo>
                <a:lnTo>
                  <a:pt x="731996" y="3275012"/>
                </a:lnTo>
                <a:lnTo>
                  <a:pt x="708176" y="3275012"/>
                </a:lnTo>
                <a:lnTo>
                  <a:pt x="684990" y="3274061"/>
                </a:lnTo>
                <a:lnTo>
                  <a:pt x="662122" y="3273426"/>
                </a:lnTo>
                <a:lnTo>
                  <a:pt x="639572" y="3271840"/>
                </a:lnTo>
                <a:lnTo>
                  <a:pt x="617022" y="3269937"/>
                </a:lnTo>
                <a:lnTo>
                  <a:pt x="595424" y="3268034"/>
                </a:lnTo>
                <a:lnTo>
                  <a:pt x="574144" y="3265179"/>
                </a:lnTo>
                <a:lnTo>
                  <a:pt x="553182" y="3262325"/>
                </a:lnTo>
                <a:lnTo>
                  <a:pt x="533173" y="3258835"/>
                </a:lnTo>
                <a:lnTo>
                  <a:pt x="513481" y="3255346"/>
                </a:lnTo>
                <a:lnTo>
                  <a:pt x="494107" y="3251223"/>
                </a:lnTo>
                <a:lnTo>
                  <a:pt x="475368" y="3247099"/>
                </a:lnTo>
                <a:lnTo>
                  <a:pt x="457264" y="3242659"/>
                </a:lnTo>
                <a:lnTo>
                  <a:pt x="439795" y="3237584"/>
                </a:lnTo>
                <a:lnTo>
                  <a:pt x="423280" y="3232509"/>
                </a:lnTo>
                <a:lnTo>
                  <a:pt x="407082" y="3227433"/>
                </a:lnTo>
                <a:lnTo>
                  <a:pt x="392154" y="3221407"/>
                </a:lnTo>
                <a:lnTo>
                  <a:pt x="377544" y="3215380"/>
                </a:lnTo>
                <a:lnTo>
                  <a:pt x="364204" y="3209671"/>
                </a:lnTo>
                <a:lnTo>
                  <a:pt x="351182" y="3203010"/>
                </a:lnTo>
                <a:lnTo>
                  <a:pt x="339431" y="3196031"/>
                </a:lnTo>
                <a:lnTo>
                  <a:pt x="328314" y="3189370"/>
                </a:lnTo>
                <a:lnTo>
                  <a:pt x="318151" y="3182392"/>
                </a:lnTo>
                <a:lnTo>
                  <a:pt x="308940" y="3175414"/>
                </a:lnTo>
                <a:lnTo>
                  <a:pt x="300682" y="3167801"/>
                </a:lnTo>
                <a:lnTo>
                  <a:pt x="293695" y="3160189"/>
                </a:lnTo>
                <a:lnTo>
                  <a:pt x="287343" y="3152259"/>
                </a:lnTo>
                <a:lnTo>
                  <a:pt x="284484" y="3148453"/>
                </a:lnTo>
                <a:lnTo>
                  <a:pt x="282261" y="3144646"/>
                </a:lnTo>
                <a:lnTo>
                  <a:pt x="280038" y="3140523"/>
                </a:lnTo>
                <a:lnTo>
                  <a:pt x="278132" y="3136399"/>
                </a:lnTo>
                <a:lnTo>
                  <a:pt x="276544" y="3132276"/>
                </a:lnTo>
                <a:lnTo>
                  <a:pt x="275274" y="3128470"/>
                </a:lnTo>
                <a:lnTo>
                  <a:pt x="274321" y="3124029"/>
                </a:lnTo>
                <a:lnTo>
                  <a:pt x="273368" y="3120223"/>
                </a:lnTo>
                <a:lnTo>
                  <a:pt x="273050" y="3115782"/>
                </a:lnTo>
                <a:lnTo>
                  <a:pt x="273050" y="3111341"/>
                </a:lnTo>
                <a:lnTo>
                  <a:pt x="273050" y="3107535"/>
                </a:lnTo>
                <a:lnTo>
                  <a:pt x="273368" y="3103094"/>
                </a:lnTo>
                <a:lnTo>
                  <a:pt x="274321" y="3098653"/>
                </a:lnTo>
                <a:lnTo>
                  <a:pt x="275274" y="3094847"/>
                </a:lnTo>
                <a:lnTo>
                  <a:pt x="276544" y="3090406"/>
                </a:lnTo>
                <a:lnTo>
                  <a:pt x="278132" y="3086600"/>
                </a:lnTo>
                <a:lnTo>
                  <a:pt x="280038" y="3082794"/>
                </a:lnTo>
                <a:lnTo>
                  <a:pt x="282261" y="3078670"/>
                </a:lnTo>
                <a:lnTo>
                  <a:pt x="284484" y="3074864"/>
                </a:lnTo>
                <a:lnTo>
                  <a:pt x="287343" y="3070741"/>
                </a:lnTo>
                <a:lnTo>
                  <a:pt x="293695" y="3062811"/>
                </a:lnTo>
                <a:lnTo>
                  <a:pt x="300682" y="3055515"/>
                </a:lnTo>
                <a:lnTo>
                  <a:pt x="308940" y="3047903"/>
                </a:lnTo>
                <a:lnTo>
                  <a:pt x="318151" y="3040925"/>
                </a:lnTo>
                <a:lnTo>
                  <a:pt x="328314" y="3033629"/>
                </a:lnTo>
                <a:lnTo>
                  <a:pt x="339431" y="3026651"/>
                </a:lnTo>
                <a:lnTo>
                  <a:pt x="351182" y="3019990"/>
                </a:lnTo>
                <a:lnTo>
                  <a:pt x="364204" y="3013646"/>
                </a:lnTo>
                <a:lnTo>
                  <a:pt x="377544" y="3007302"/>
                </a:lnTo>
                <a:lnTo>
                  <a:pt x="392154" y="3001593"/>
                </a:lnTo>
                <a:lnTo>
                  <a:pt x="407082" y="2995883"/>
                </a:lnTo>
                <a:lnTo>
                  <a:pt x="423280" y="2990491"/>
                </a:lnTo>
                <a:lnTo>
                  <a:pt x="439795" y="2985416"/>
                </a:lnTo>
                <a:lnTo>
                  <a:pt x="457264" y="2980658"/>
                </a:lnTo>
                <a:lnTo>
                  <a:pt x="475368" y="2975900"/>
                </a:lnTo>
                <a:lnTo>
                  <a:pt x="494107" y="2971777"/>
                </a:lnTo>
                <a:lnTo>
                  <a:pt x="513481" y="2967970"/>
                </a:lnTo>
                <a:lnTo>
                  <a:pt x="533173" y="2964164"/>
                </a:lnTo>
                <a:lnTo>
                  <a:pt x="553182" y="2960992"/>
                </a:lnTo>
                <a:lnTo>
                  <a:pt x="574144" y="2958137"/>
                </a:lnTo>
                <a:lnTo>
                  <a:pt x="595424" y="2955283"/>
                </a:lnTo>
                <a:lnTo>
                  <a:pt x="617022" y="2953380"/>
                </a:lnTo>
                <a:lnTo>
                  <a:pt x="639572" y="2951476"/>
                </a:lnTo>
                <a:lnTo>
                  <a:pt x="662122" y="2949890"/>
                </a:lnTo>
                <a:lnTo>
                  <a:pt x="684990" y="2948939"/>
                </a:lnTo>
                <a:lnTo>
                  <a:pt x="708176" y="2948304"/>
                </a:lnTo>
                <a:lnTo>
                  <a:pt x="731996" y="2947987"/>
                </a:lnTo>
                <a:close/>
                <a:moveTo>
                  <a:pt x="2665715" y="2911157"/>
                </a:moveTo>
                <a:lnTo>
                  <a:pt x="2665715" y="3029585"/>
                </a:lnTo>
                <a:lnTo>
                  <a:pt x="2668254" y="3032125"/>
                </a:lnTo>
                <a:lnTo>
                  <a:pt x="2671429" y="3035300"/>
                </a:lnTo>
                <a:lnTo>
                  <a:pt x="2678729" y="3041650"/>
                </a:lnTo>
                <a:lnTo>
                  <a:pt x="2687934" y="3048635"/>
                </a:lnTo>
                <a:lnTo>
                  <a:pt x="2698726" y="3055938"/>
                </a:lnTo>
                <a:lnTo>
                  <a:pt x="2710153" y="3063240"/>
                </a:lnTo>
                <a:lnTo>
                  <a:pt x="2722215" y="3070225"/>
                </a:lnTo>
                <a:lnTo>
                  <a:pt x="2734594" y="3076258"/>
                </a:lnTo>
                <a:lnTo>
                  <a:pt x="2746656" y="3082290"/>
                </a:lnTo>
                <a:lnTo>
                  <a:pt x="2746656" y="2963227"/>
                </a:lnTo>
                <a:lnTo>
                  <a:pt x="2734594" y="2957195"/>
                </a:lnTo>
                <a:lnTo>
                  <a:pt x="2723167" y="2951480"/>
                </a:lnTo>
                <a:lnTo>
                  <a:pt x="2712058" y="2945130"/>
                </a:lnTo>
                <a:lnTo>
                  <a:pt x="2701583" y="2938462"/>
                </a:lnTo>
                <a:lnTo>
                  <a:pt x="2691743" y="2932112"/>
                </a:lnTo>
                <a:lnTo>
                  <a:pt x="2682538" y="2925445"/>
                </a:lnTo>
                <a:lnTo>
                  <a:pt x="2673650" y="2918142"/>
                </a:lnTo>
                <a:lnTo>
                  <a:pt x="2665715" y="2911157"/>
                </a:lnTo>
                <a:close/>
                <a:moveTo>
                  <a:pt x="1404938" y="2890837"/>
                </a:moveTo>
                <a:lnTo>
                  <a:pt x="1408115" y="2896532"/>
                </a:lnTo>
                <a:lnTo>
                  <a:pt x="1411928" y="2901593"/>
                </a:lnTo>
                <a:lnTo>
                  <a:pt x="1415740" y="2906655"/>
                </a:lnTo>
                <a:lnTo>
                  <a:pt x="1419552" y="2911716"/>
                </a:lnTo>
                <a:lnTo>
                  <a:pt x="1424000" y="2916778"/>
                </a:lnTo>
                <a:lnTo>
                  <a:pt x="1428447" y="2922156"/>
                </a:lnTo>
                <a:lnTo>
                  <a:pt x="1438296" y="2931963"/>
                </a:lnTo>
                <a:lnTo>
                  <a:pt x="1448780" y="2941453"/>
                </a:lnTo>
                <a:lnTo>
                  <a:pt x="1460852" y="2950311"/>
                </a:lnTo>
                <a:lnTo>
                  <a:pt x="1472924" y="2958852"/>
                </a:lnTo>
                <a:lnTo>
                  <a:pt x="1486267" y="2967394"/>
                </a:lnTo>
                <a:lnTo>
                  <a:pt x="1500563" y="2975619"/>
                </a:lnTo>
                <a:lnTo>
                  <a:pt x="1515494" y="2983211"/>
                </a:lnTo>
                <a:lnTo>
                  <a:pt x="1531061" y="2990487"/>
                </a:lnTo>
                <a:lnTo>
                  <a:pt x="1547263" y="2997763"/>
                </a:lnTo>
                <a:lnTo>
                  <a:pt x="1564101" y="3004723"/>
                </a:lnTo>
                <a:lnTo>
                  <a:pt x="1581574" y="3010734"/>
                </a:lnTo>
                <a:lnTo>
                  <a:pt x="1599682" y="3017061"/>
                </a:lnTo>
                <a:lnTo>
                  <a:pt x="1618108" y="3022755"/>
                </a:lnTo>
                <a:lnTo>
                  <a:pt x="1637170" y="3028133"/>
                </a:lnTo>
                <a:lnTo>
                  <a:pt x="1656866" y="3033195"/>
                </a:lnTo>
                <a:lnTo>
                  <a:pt x="1676881" y="3037940"/>
                </a:lnTo>
                <a:lnTo>
                  <a:pt x="1697213" y="3042369"/>
                </a:lnTo>
                <a:lnTo>
                  <a:pt x="1718180" y="3046481"/>
                </a:lnTo>
                <a:lnTo>
                  <a:pt x="1738830" y="3050277"/>
                </a:lnTo>
                <a:lnTo>
                  <a:pt x="1760116" y="3053757"/>
                </a:lnTo>
                <a:lnTo>
                  <a:pt x="1782036" y="3056604"/>
                </a:lnTo>
                <a:lnTo>
                  <a:pt x="1803639" y="3059135"/>
                </a:lnTo>
                <a:lnTo>
                  <a:pt x="1825877" y="3061666"/>
                </a:lnTo>
                <a:lnTo>
                  <a:pt x="1847798" y="3063564"/>
                </a:lnTo>
                <a:lnTo>
                  <a:pt x="1870036" y="3065146"/>
                </a:lnTo>
                <a:lnTo>
                  <a:pt x="1891957" y="3066411"/>
                </a:lnTo>
                <a:lnTo>
                  <a:pt x="1914513" y="3067360"/>
                </a:lnTo>
                <a:lnTo>
                  <a:pt x="1936751" y="3067993"/>
                </a:lnTo>
                <a:lnTo>
                  <a:pt x="1959307" y="3067993"/>
                </a:lnTo>
                <a:lnTo>
                  <a:pt x="1978051" y="3067993"/>
                </a:lnTo>
                <a:lnTo>
                  <a:pt x="1996794" y="3067360"/>
                </a:lnTo>
                <a:lnTo>
                  <a:pt x="2015538" y="3067044"/>
                </a:lnTo>
                <a:lnTo>
                  <a:pt x="2034599" y="3065779"/>
                </a:lnTo>
                <a:lnTo>
                  <a:pt x="2053025" y="3064830"/>
                </a:lnTo>
                <a:lnTo>
                  <a:pt x="2071769" y="3063564"/>
                </a:lnTo>
                <a:lnTo>
                  <a:pt x="2090513" y="3061982"/>
                </a:lnTo>
                <a:lnTo>
                  <a:pt x="2108621" y="3060084"/>
                </a:lnTo>
                <a:lnTo>
                  <a:pt x="2127365" y="3058186"/>
                </a:lnTo>
                <a:lnTo>
                  <a:pt x="2145473" y="3055655"/>
                </a:lnTo>
                <a:lnTo>
                  <a:pt x="2163581" y="3052808"/>
                </a:lnTo>
                <a:lnTo>
                  <a:pt x="2181372" y="3050277"/>
                </a:lnTo>
                <a:lnTo>
                  <a:pt x="2199163" y="3047114"/>
                </a:lnTo>
                <a:lnTo>
                  <a:pt x="2216318" y="3043950"/>
                </a:lnTo>
                <a:lnTo>
                  <a:pt x="2233473" y="3040471"/>
                </a:lnTo>
                <a:lnTo>
                  <a:pt x="2250311" y="3036358"/>
                </a:lnTo>
                <a:lnTo>
                  <a:pt x="2266830" y="3032562"/>
                </a:lnTo>
                <a:lnTo>
                  <a:pt x="2283668" y="3028133"/>
                </a:lnTo>
                <a:lnTo>
                  <a:pt x="2299235" y="3023704"/>
                </a:lnTo>
                <a:lnTo>
                  <a:pt x="2315119" y="3018642"/>
                </a:lnTo>
                <a:lnTo>
                  <a:pt x="2330051" y="3013897"/>
                </a:lnTo>
                <a:lnTo>
                  <a:pt x="2344982" y="3008519"/>
                </a:lnTo>
                <a:lnTo>
                  <a:pt x="2359278" y="3003141"/>
                </a:lnTo>
                <a:lnTo>
                  <a:pt x="2373574" y="2997447"/>
                </a:lnTo>
                <a:lnTo>
                  <a:pt x="2386917" y="2991753"/>
                </a:lnTo>
                <a:lnTo>
                  <a:pt x="2399942" y="2985426"/>
                </a:lnTo>
                <a:lnTo>
                  <a:pt x="2412650" y="2979099"/>
                </a:lnTo>
                <a:lnTo>
                  <a:pt x="2424722" y="2972455"/>
                </a:lnTo>
                <a:lnTo>
                  <a:pt x="2436159" y="2965179"/>
                </a:lnTo>
                <a:lnTo>
                  <a:pt x="2446961" y="2958220"/>
                </a:lnTo>
                <a:lnTo>
                  <a:pt x="2457444" y="2950627"/>
                </a:lnTo>
                <a:lnTo>
                  <a:pt x="2466975" y="2943351"/>
                </a:lnTo>
                <a:lnTo>
                  <a:pt x="2466975" y="3039838"/>
                </a:lnTo>
                <a:lnTo>
                  <a:pt x="2466657" y="3040471"/>
                </a:lnTo>
                <a:lnTo>
                  <a:pt x="2466340" y="3048063"/>
                </a:lnTo>
                <a:lnTo>
                  <a:pt x="2466022" y="3052808"/>
                </a:lnTo>
                <a:lnTo>
                  <a:pt x="2464751" y="3058186"/>
                </a:lnTo>
                <a:lnTo>
                  <a:pt x="2463480" y="3062615"/>
                </a:lnTo>
                <a:lnTo>
                  <a:pt x="2461892" y="3067993"/>
                </a:lnTo>
                <a:lnTo>
                  <a:pt x="2459986" y="3072422"/>
                </a:lnTo>
                <a:lnTo>
                  <a:pt x="2457444" y="3077167"/>
                </a:lnTo>
                <a:lnTo>
                  <a:pt x="2455220" y="3081912"/>
                </a:lnTo>
                <a:lnTo>
                  <a:pt x="2452361" y="3086658"/>
                </a:lnTo>
                <a:lnTo>
                  <a:pt x="2449184" y="3091403"/>
                </a:lnTo>
                <a:lnTo>
                  <a:pt x="2445690" y="3096148"/>
                </a:lnTo>
                <a:lnTo>
                  <a:pt x="2441878" y="3100893"/>
                </a:lnTo>
                <a:lnTo>
                  <a:pt x="2437748" y="3105322"/>
                </a:lnTo>
                <a:lnTo>
                  <a:pt x="2429170" y="3114180"/>
                </a:lnTo>
                <a:lnTo>
                  <a:pt x="2419322" y="3123038"/>
                </a:lnTo>
                <a:lnTo>
                  <a:pt x="2408202" y="3131579"/>
                </a:lnTo>
                <a:lnTo>
                  <a:pt x="2396130" y="3139804"/>
                </a:lnTo>
                <a:lnTo>
                  <a:pt x="2383423" y="3147713"/>
                </a:lnTo>
                <a:lnTo>
                  <a:pt x="2369127" y="3155622"/>
                </a:lnTo>
                <a:lnTo>
                  <a:pt x="2354195" y="3162898"/>
                </a:lnTo>
                <a:lnTo>
                  <a:pt x="2338311" y="3170490"/>
                </a:lnTo>
                <a:lnTo>
                  <a:pt x="2321791" y="3177134"/>
                </a:lnTo>
                <a:lnTo>
                  <a:pt x="2304636" y="3183777"/>
                </a:lnTo>
                <a:lnTo>
                  <a:pt x="2285892" y="3190104"/>
                </a:lnTo>
                <a:lnTo>
                  <a:pt x="2266830" y="3196431"/>
                </a:lnTo>
                <a:lnTo>
                  <a:pt x="2247134" y="3201809"/>
                </a:lnTo>
                <a:lnTo>
                  <a:pt x="2226802" y="3207503"/>
                </a:lnTo>
                <a:lnTo>
                  <a:pt x="2205516" y="3212248"/>
                </a:lnTo>
                <a:lnTo>
                  <a:pt x="2183278" y="3216677"/>
                </a:lnTo>
                <a:lnTo>
                  <a:pt x="2160722" y="3221106"/>
                </a:lnTo>
                <a:lnTo>
                  <a:pt x="2137848" y="3224586"/>
                </a:lnTo>
                <a:lnTo>
                  <a:pt x="2114340" y="3228382"/>
                </a:lnTo>
                <a:lnTo>
                  <a:pt x="2089877" y="3231229"/>
                </a:lnTo>
                <a:lnTo>
                  <a:pt x="2065415" y="3233760"/>
                </a:lnTo>
                <a:lnTo>
                  <a:pt x="2040000" y="3235975"/>
                </a:lnTo>
                <a:lnTo>
                  <a:pt x="2014267" y="3237556"/>
                </a:lnTo>
                <a:lnTo>
                  <a:pt x="1988217" y="3238822"/>
                </a:lnTo>
                <a:lnTo>
                  <a:pt x="1962166" y="3239771"/>
                </a:lnTo>
                <a:lnTo>
                  <a:pt x="1935480" y="3240087"/>
                </a:lnTo>
                <a:lnTo>
                  <a:pt x="1908159" y="3239771"/>
                </a:lnTo>
                <a:lnTo>
                  <a:pt x="1881155" y="3238822"/>
                </a:lnTo>
                <a:lnTo>
                  <a:pt x="1854469" y="3237556"/>
                </a:lnTo>
                <a:lnTo>
                  <a:pt x="1828419" y="3235658"/>
                </a:lnTo>
                <a:lnTo>
                  <a:pt x="1803004" y="3233760"/>
                </a:lnTo>
                <a:lnTo>
                  <a:pt x="1777588" y="3230913"/>
                </a:lnTo>
                <a:lnTo>
                  <a:pt x="1752809" y="3227750"/>
                </a:lnTo>
                <a:lnTo>
                  <a:pt x="1728664" y="3224270"/>
                </a:lnTo>
                <a:lnTo>
                  <a:pt x="1705155" y="3220474"/>
                </a:lnTo>
                <a:lnTo>
                  <a:pt x="1682282" y="3215728"/>
                </a:lnTo>
                <a:lnTo>
                  <a:pt x="1660043" y="3210983"/>
                </a:lnTo>
                <a:lnTo>
                  <a:pt x="1638440" y="3205921"/>
                </a:lnTo>
                <a:lnTo>
                  <a:pt x="1617791" y="3200227"/>
                </a:lnTo>
                <a:lnTo>
                  <a:pt x="1597776" y="3194533"/>
                </a:lnTo>
                <a:lnTo>
                  <a:pt x="1578397" y="3188206"/>
                </a:lnTo>
                <a:lnTo>
                  <a:pt x="1559653" y="3181563"/>
                </a:lnTo>
                <a:lnTo>
                  <a:pt x="1542498" y="3174287"/>
                </a:lnTo>
                <a:lnTo>
                  <a:pt x="1525343" y="3167327"/>
                </a:lnTo>
                <a:lnTo>
                  <a:pt x="1509776" y="3159734"/>
                </a:lnTo>
                <a:lnTo>
                  <a:pt x="1495162" y="3151826"/>
                </a:lnTo>
                <a:lnTo>
                  <a:pt x="1481184" y="3143601"/>
                </a:lnTo>
                <a:lnTo>
                  <a:pt x="1468159" y="3135376"/>
                </a:lnTo>
                <a:lnTo>
                  <a:pt x="1456404" y="3126834"/>
                </a:lnTo>
                <a:lnTo>
                  <a:pt x="1445603" y="3117660"/>
                </a:lnTo>
                <a:lnTo>
                  <a:pt x="1440837" y="3113547"/>
                </a:lnTo>
                <a:lnTo>
                  <a:pt x="1436390" y="3108802"/>
                </a:lnTo>
                <a:lnTo>
                  <a:pt x="1431942" y="3104373"/>
                </a:lnTo>
                <a:lnTo>
                  <a:pt x="1428130" y="3099628"/>
                </a:lnTo>
                <a:lnTo>
                  <a:pt x="1424318" y="3094883"/>
                </a:lnTo>
                <a:lnTo>
                  <a:pt x="1420823" y="3090138"/>
                </a:lnTo>
                <a:lnTo>
                  <a:pt x="1417646" y="3085392"/>
                </a:lnTo>
                <a:lnTo>
                  <a:pt x="1415105" y="3080331"/>
                </a:lnTo>
                <a:lnTo>
                  <a:pt x="1412563" y="3075585"/>
                </a:lnTo>
                <a:lnTo>
                  <a:pt x="1410339" y="3070524"/>
                </a:lnTo>
                <a:lnTo>
                  <a:pt x="1408115" y="3065779"/>
                </a:lnTo>
                <a:lnTo>
                  <a:pt x="1407162" y="3060717"/>
                </a:lnTo>
                <a:lnTo>
                  <a:pt x="1405892" y="3055655"/>
                </a:lnTo>
                <a:lnTo>
                  <a:pt x="1404621" y="3050594"/>
                </a:lnTo>
                <a:lnTo>
                  <a:pt x="1404303" y="3045532"/>
                </a:lnTo>
                <a:lnTo>
                  <a:pt x="1404303" y="3040471"/>
                </a:lnTo>
                <a:lnTo>
                  <a:pt x="1403350" y="3040471"/>
                </a:lnTo>
                <a:lnTo>
                  <a:pt x="1403350" y="2909186"/>
                </a:lnTo>
                <a:lnTo>
                  <a:pt x="1403350" y="2905389"/>
                </a:lnTo>
                <a:lnTo>
                  <a:pt x="1403985" y="2898113"/>
                </a:lnTo>
                <a:lnTo>
                  <a:pt x="1404938" y="2890837"/>
                </a:lnTo>
                <a:close/>
                <a:moveTo>
                  <a:pt x="2609850" y="2805112"/>
                </a:moveTo>
                <a:lnTo>
                  <a:pt x="2613342" y="2810827"/>
                </a:lnTo>
                <a:lnTo>
                  <a:pt x="2617468" y="2816860"/>
                </a:lnTo>
                <a:lnTo>
                  <a:pt x="2621594" y="2822257"/>
                </a:lnTo>
                <a:lnTo>
                  <a:pt x="2626038" y="2828290"/>
                </a:lnTo>
                <a:lnTo>
                  <a:pt x="2631117" y="2833687"/>
                </a:lnTo>
                <a:lnTo>
                  <a:pt x="2635878" y="2839402"/>
                </a:lnTo>
                <a:lnTo>
                  <a:pt x="2641274" y="2844800"/>
                </a:lnTo>
                <a:lnTo>
                  <a:pt x="2646988" y="2850515"/>
                </a:lnTo>
                <a:lnTo>
                  <a:pt x="2658732" y="2860675"/>
                </a:lnTo>
                <a:lnTo>
                  <a:pt x="2671746" y="2870835"/>
                </a:lnTo>
                <a:lnTo>
                  <a:pt x="2685712" y="2880677"/>
                </a:lnTo>
                <a:lnTo>
                  <a:pt x="2700631" y="2889885"/>
                </a:lnTo>
                <a:lnTo>
                  <a:pt x="2715867" y="2898775"/>
                </a:lnTo>
                <a:lnTo>
                  <a:pt x="2732372" y="2907665"/>
                </a:lnTo>
                <a:lnTo>
                  <a:pt x="2749830" y="2915920"/>
                </a:lnTo>
                <a:lnTo>
                  <a:pt x="2767923" y="2923857"/>
                </a:lnTo>
                <a:lnTo>
                  <a:pt x="2786650" y="2931160"/>
                </a:lnTo>
                <a:lnTo>
                  <a:pt x="2805695" y="2938780"/>
                </a:lnTo>
                <a:lnTo>
                  <a:pt x="2826009" y="2945447"/>
                </a:lnTo>
                <a:lnTo>
                  <a:pt x="2846959" y="2951797"/>
                </a:lnTo>
                <a:lnTo>
                  <a:pt x="2867591" y="2957512"/>
                </a:lnTo>
                <a:lnTo>
                  <a:pt x="2889492" y="2963545"/>
                </a:lnTo>
                <a:lnTo>
                  <a:pt x="2912029" y="2968625"/>
                </a:lnTo>
                <a:lnTo>
                  <a:pt x="2934248" y="2973705"/>
                </a:lnTo>
                <a:lnTo>
                  <a:pt x="2957102" y="2978150"/>
                </a:lnTo>
                <a:lnTo>
                  <a:pt x="2980908" y="2982595"/>
                </a:lnTo>
                <a:lnTo>
                  <a:pt x="3004396" y="2986087"/>
                </a:lnTo>
                <a:lnTo>
                  <a:pt x="3028203" y="2989580"/>
                </a:lnTo>
                <a:lnTo>
                  <a:pt x="3052644" y="2992437"/>
                </a:lnTo>
                <a:lnTo>
                  <a:pt x="3077084" y="2994977"/>
                </a:lnTo>
                <a:lnTo>
                  <a:pt x="3101525" y="2997200"/>
                </a:lnTo>
                <a:lnTo>
                  <a:pt x="3125966" y="2999105"/>
                </a:lnTo>
                <a:lnTo>
                  <a:pt x="3150725" y="3000375"/>
                </a:lnTo>
                <a:lnTo>
                  <a:pt x="3175800" y="3001327"/>
                </a:lnTo>
                <a:lnTo>
                  <a:pt x="3200559" y="3001962"/>
                </a:lnTo>
                <a:lnTo>
                  <a:pt x="3225317" y="3002280"/>
                </a:lnTo>
                <a:lnTo>
                  <a:pt x="3246266" y="3002280"/>
                </a:lnTo>
                <a:lnTo>
                  <a:pt x="3267216" y="3001962"/>
                </a:lnTo>
                <a:lnTo>
                  <a:pt x="3288165" y="3001010"/>
                </a:lnTo>
                <a:lnTo>
                  <a:pt x="3308797" y="2999740"/>
                </a:lnTo>
                <a:lnTo>
                  <a:pt x="3329429" y="2998787"/>
                </a:lnTo>
                <a:lnTo>
                  <a:pt x="3350378" y="2997200"/>
                </a:lnTo>
                <a:lnTo>
                  <a:pt x="3371010" y="2995612"/>
                </a:lnTo>
                <a:lnTo>
                  <a:pt x="3391325" y="2993707"/>
                </a:lnTo>
                <a:lnTo>
                  <a:pt x="3411957" y="2991167"/>
                </a:lnTo>
                <a:lnTo>
                  <a:pt x="3431954" y="2988310"/>
                </a:lnTo>
                <a:lnTo>
                  <a:pt x="3451951" y="2985770"/>
                </a:lnTo>
                <a:lnTo>
                  <a:pt x="3471948" y="2982595"/>
                </a:lnTo>
                <a:lnTo>
                  <a:pt x="3491628" y="2979102"/>
                </a:lnTo>
                <a:lnTo>
                  <a:pt x="3510990" y="2975292"/>
                </a:lnTo>
                <a:lnTo>
                  <a:pt x="3530035" y="2971482"/>
                </a:lnTo>
                <a:lnTo>
                  <a:pt x="3548763" y="2967037"/>
                </a:lnTo>
                <a:lnTo>
                  <a:pt x="3567173" y="2962275"/>
                </a:lnTo>
                <a:lnTo>
                  <a:pt x="3585265" y="2957512"/>
                </a:lnTo>
                <a:lnTo>
                  <a:pt x="3603041" y="2953067"/>
                </a:lnTo>
                <a:lnTo>
                  <a:pt x="3620498" y="2947352"/>
                </a:lnTo>
                <a:lnTo>
                  <a:pt x="3637004" y="2941955"/>
                </a:lnTo>
                <a:lnTo>
                  <a:pt x="3653510" y="2935922"/>
                </a:lnTo>
                <a:lnTo>
                  <a:pt x="3669698" y="2929890"/>
                </a:lnTo>
                <a:lnTo>
                  <a:pt x="3685251" y="2923857"/>
                </a:lnTo>
                <a:lnTo>
                  <a:pt x="3700170" y="2916872"/>
                </a:lnTo>
                <a:lnTo>
                  <a:pt x="3714770" y="2909887"/>
                </a:lnTo>
                <a:lnTo>
                  <a:pt x="3728419" y="2902902"/>
                </a:lnTo>
                <a:lnTo>
                  <a:pt x="3741751" y="2895282"/>
                </a:lnTo>
                <a:lnTo>
                  <a:pt x="3754765" y="2887980"/>
                </a:lnTo>
                <a:lnTo>
                  <a:pt x="3767144" y="2880042"/>
                </a:lnTo>
                <a:lnTo>
                  <a:pt x="3778571" y="2871787"/>
                </a:lnTo>
                <a:lnTo>
                  <a:pt x="3789363" y="2863532"/>
                </a:lnTo>
                <a:lnTo>
                  <a:pt x="3789363" y="2971165"/>
                </a:lnTo>
                <a:lnTo>
                  <a:pt x="3788728" y="2971482"/>
                </a:lnTo>
                <a:lnTo>
                  <a:pt x="3788728" y="2975927"/>
                </a:lnTo>
                <a:lnTo>
                  <a:pt x="3788411" y="2980055"/>
                </a:lnTo>
                <a:lnTo>
                  <a:pt x="3787776" y="2985770"/>
                </a:lnTo>
                <a:lnTo>
                  <a:pt x="3786506" y="2991167"/>
                </a:lnTo>
                <a:lnTo>
                  <a:pt x="3785237" y="2996247"/>
                </a:lnTo>
                <a:lnTo>
                  <a:pt x="3783332" y="3001962"/>
                </a:lnTo>
                <a:lnTo>
                  <a:pt x="3781428" y="3007360"/>
                </a:lnTo>
                <a:lnTo>
                  <a:pt x="3778571" y="3012758"/>
                </a:lnTo>
                <a:lnTo>
                  <a:pt x="3775714" y="3018155"/>
                </a:lnTo>
                <a:lnTo>
                  <a:pt x="3772540" y="3023235"/>
                </a:lnTo>
                <a:lnTo>
                  <a:pt x="3769048" y="3028633"/>
                </a:lnTo>
                <a:lnTo>
                  <a:pt x="3765557" y="3033713"/>
                </a:lnTo>
                <a:lnTo>
                  <a:pt x="3761113" y="3038793"/>
                </a:lnTo>
                <a:lnTo>
                  <a:pt x="3756987" y="3043555"/>
                </a:lnTo>
                <a:lnTo>
                  <a:pt x="3752226" y="3048635"/>
                </a:lnTo>
                <a:lnTo>
                  <a:pt x="3747147" y="3054033"/>
                </a:lnTo>
                <a:lnTo>
                  <a:pt x="3741433" y="3058795"/>
                </a:lnTo>
                <a:lnTo>
                  <a:pt x="3736037" y="3063240"/>
                </a:lnTo>
                <a:lnTo>
                  <a:pt x="3723658" y="3072765"/>
                </a:lnTo>
                <a:lnTo>
                  <a:pt x="3710327" y="3082290"/>
                </a:lnTo>
                <a:lnTo>
                  <a:pt x="3696043" y="3090863"/>
                </a:lnTo>
                <a:lnTo>
                  <a:pt x="3680490" y="3099753"/>
                </a:lnTo>
                <a:lnTo>
                  <a:pt x="3663667" y="3108325"/>
                </a:lnTo>
                <a:lnTo>
                  <a:pt x="3646526" y="3116263"/>
                </a:lnTo>
                <a:lnTo>
                  <a:pt x="3627799" y="3124200"/>
                </a:lnTo>
                <a:lnTo>
                  <a:pt x="3608754" y="3131503"/>
                </a:lnTo>
                <a:lnTo>
                  <a:pt x="3588122" y="3138170"/>
                </a:lnTo>
                <a:lnTo>
                  <a:pt x="3566855" y="3145155"/>
                </a:lnTo>
                <a:lnTo>
                  <a:pt x="3544636" y="3151188"/>
                </a:lnTo>
                <a:lnTo>
                  <a:pt x="3522417" y="3157538"/>
                </a:lnTo>
                <a:lnTo>
                  <a:pt x="3498611" y="3163253"/>
                </a:lnTo>
                <a:lnTo>
                  <a:pt x="3474170" y="3168333"/>
                </a:lnTo>
                <a:lnTo>
                  <a:pt x="3449412" y="3172778"/>
                </a:lnTo>
                <a:lnTo>
                  <a:pt x="3423701" y="3176905"/>
                </a:lnTo>
                <a:lnTo>
                  <a:pt x="3397356" y="3181033"/>
                </a:lnTo>
                <a:lnTo>
                  <a:pt x="3370376" y="3184208"/>
                </a:lnTo>
                <a:lnTo>
                  <a:pt x="3343395" y="3187383"/>
                </a:lnTo>
                <a:lnTo>
                  <a:pt x="3315146" y="3189605"/>
                </a:lnTo>
                <a:lnTo>
                  <a:pt x="3286896" y="3191193"/>
                </a:lnTo>
                <a:lnTo>
                  <a:pt x="3258011" y="3192780"/>
                </a:lnTo>
                <a:lnTo>
                  <a:pt x="3228491" y="3193415"/>
                </a:lnTo>
                <a:lnTo>
                  <a:pt x="3198972" y="3194050"/>
                </a:lnTo>
                <a:lnTo>
                  <a:pt x="3168500" y="3193415"/>
                </a:lnTo>
                <a:lnTo>
                  <a:pt x="3138663" y="3192780"/>
                </a:lnTo>
                <a:lnTo>
                  <a:pt x="3109143" y="3191193"/>
                </a:lnTo>
                <a:lnTo>
                  <a:pt x="3080259" y="3189288"/>
                </a:lnTo>
                <a:lnTo>
                  <a:pt x="3051374" y="3186748"/>
                </a:lnTo>
                <a:lnTo>
                  <a:pt x="3023441" y="3183573"/>
                </a:lnTo>
                <a:lnTo>
                  <a:pt x="2996144" y="3180080"/>
                </a:lnTo>
                <a:lnTo>
                  <a:pt x="2969481" y="3176270"/>
                </a:lnTo>
                <a:lnTo>
                  <a:pt x="2943453" y="3171825"/>
                </a:lnTo>
                <a:lnTo>
                  <a:pt x="2917742" y="3167063"/>
                </a:lnTo>
                <a:lnTo>
                  <a:pt x="2892984" y="3161665"/>
                </a:lnTo>
                <a:lnTo>
                  <a:pt x="2869178" y="3155633"/>
                </a:lnTo>
                <a:lnTo>
                  <a:pt x="2846007" y="3149918"/>
                </a:lnTo>
                <a:lnTo>
                  <a:pt x="2823470" y="3142933"/>
                </a:lnTo>
                <a:lnTo>
                  <a:pt x="2802203" y="3135948"/>
                </a:lnTo>
                <a:lnTo>
                  <a:pt x="2781889" y="3128328"/>
                </a:lnTo>
                <a:lnTo>
                  <a:pt x="2762527" y="3121025"/>
                </a:lnTo>
                <a:lnTo>
                  <a:pt x="2743799" y="3112770"/>
                </a:lnTo>
                <a:lnTo>
                  <a:pt x="2726024" y="3104515"/>
                </a:lnTo>
                <a:lnTo>
                  <a:pt x="2709518" y="3095625"/>
                </a:lnTo>
                <a:lnTo>
                  <a:pt x="2694600" y="3086735"/>
                </a:lnTo>
                <a:lnTo>
                  <a:pt x="2679999" y="3077210"/>
                </a:lnTo>
                <a:lnTo>
                  <a:pt x="2666985" y="3067685"/>
                </a:lnTo>
                <a:lnTo>
                  <a:pt x="2660954" y="3062923"/>
                </a:lnTo>
                <a:lnTo>
                  <a:pt x="2655240" y="3057843"/>
                </a:lnTo>
                <a:lnTo>
                  <a:pt x="2650162" y="3052763"/>
                </a:lnTo>
                <a:lnTo>
                  <a:pt x="2645083" y="3048000"/>
                </a:lnTo>
                <a:lnTo>
                  <a:pt x="2639687" y="3042603"/>
                </a:lnTo>
                <a:lnTo>
                  <a:pt x="2635561" y="3037205"/>
                </a:lnTo>
                <a:lnTo>
                  <a:pt x="2631434" y="3032125"/>
                </a:lnTo>
                <a:lnTo>
                  <a:pt x="2627625" y="3027045"/>
                </a:lnTo>
                <a:lnTo>
                  <a:pt x="2624134" y="3021648"/>
                </a:lnTo>
                <a:lnTo>
                  <a:pt x="2620960" y="3015933"/>
                </a:lnTo>
                <a:lnTo>
                  <a:pt x="2618103" y="3010535"/>
                </a:lnTo>
                <a:lnTo>
                  <a:pt x="2615881" y="3005137"/>
                </a:lnTo>
                <a:lnTo>
                  <a:pt x="2613659" y="2999422"/>
                </a:lnTo>
                <a:lnTo>
                  <a:pt x="2612072" y="2994025"/>
                </a:lnTo>
                <a:lnTo>
                  <a:pt x="2610485" y="2988310"/>
                </a:lnTo>
                <a:lnTo>
                  <a:pt x="2609850" y="2982912"/>
                </a:lnTo>
                <a:lnTo>
                  <a:pt x="2609215" y="2976880"/>
                </a:lnTo>
                <a:lnTo>
                  <a:pt x="2609215" y="2971482"/>
                </a:lnTo>
                <a:lnTo>
                  <a:pt x="2608580" y="2971482"/>
                </a:lnTo>
                <a:lnTo>
                  <a:pt x="2608580" y="2825115"/>
                </a:lnTo>
                <a:lnTo>
                  <a:pt x="2608263" y="2821305"/>
                </a:lnTo>
                <a:lnTo>
                  <a:pt x="2608580" y="2812732"/>
                </a:lnTo>
                <a:lnTo>
                  <a:pt x="2609850" y="2805112"/>
                </a:lnTo>
                <a:close/>
                <a:moveTo>
                  <a:pt x="3151360" y="2793804"/>
                </a:moveTo>
                <a:lnTo>
                  <a:pt x="3151360" y="2908645"/>
                </a:lnTo>
                <a:lnTo>
                  <a:pt x="3174848" y="2908962"/>
                </a:lnTo>
                <a:lnTo>
                  <a:pt x="3198972" y="2909280"/>
                </a:lnTo>
                <a:lnTo>
                  <a:pt x="3231983" y="2908962"/>
                </a:lnTo>
                <a:lnTo>
                  <a:pt x="3231983" y="2794121"/>
                </a:lnTo>
                <a:lnTo>
                  <a:pt x="3198972" y="2794755"/>
                </a:lnTo>
                <a:lnTo>
                  <a:pt x="3174848" y="2794121"/>
                </a:lnTo>
                <a:lnTo>
                  <a:pt x="3151360" y="2793804"/>
                </a:lnTo>
                <a:close/>
                <a:moveTo>
                  <a:pt x="2989478" y="2779528"/>
                </a:moveTo>
                <a:lnTo>
                  <a:pt x="2989478" y="2894687"/>
                </a:lnTo>
                <a:lnTo>
                  <a:pt x="3009158" y="2897542"/>
                </a:lnTo>
                <a:lnTo>
                  <a:pt x="3029472" y="2899762"/>
                </a:lnTo>
                <a:lnTo>
                  <a:pt x="3049469" y="2902300"/>
                </a:lnTo>
                <a:lnTo>
                  <a:pt x="3070419" y="2903887"/>
                </a:lnTo>
                <a:lnTo>
                  <a:pt x="3070419" y="2789045"/>
                </a:lnTo>
                <a:lnTo>
                  <a:pt x="3049469" y="2787142"/>
                </a:lnTo>
                <a:lnTo>
                  <a:pt x="3029472" y="2784921"/>
                </a:lnTo>
                <a:lnTo>
                  <a:pt x="3009158" y="2782383"/>
                </a:lnTo>
                <a:lnTo>
                  <a:pt x="2989478" y="2779528"/>
                </a:lnTo>
                <a:close/>
                <a:moveTo>
                  <a:pt x="2827597" y="2743045"/>
                </a:moveTo>
                <a:lnTo>
                  <a:pt x="2827597" y="2859790"/>
                </a:lnTo>
                <a:lnTo>
                  <a:pt x="2846959" y="2865500"/>
                </a:lnTo>
                <a:lnTo>
                  <a:pt x="2866956" y="2870576"/>
                </a:lnTo>
                <a:lnTo>
                  <a:pt x="2887588" y="2875969"/>
                </a:lnTo>
                <a:lnTo>
                  <a:pt x="2908220" y="2880411"/>
                </a:lnTo>
                <a:lnTo>
                  <a:pt x="2908220" y="2764618"/>
                </a:lnTo>
                <a:lnTo>
                  <a:pt x="2887588" y="2759542"/>
                </a:lnTo>
                <a:lnTo>
                  <a:pt x="2866956" y="2754466"/>
                </a:lnTo>
                <a:lnTo>
                  <a:pt x="2846959" y="2748755"/>
                </a:lnTo>
                <a:lnTo>
                  <a:pt x="2827597" y="2743045"/>
                </a:lnTo>
                <a:close/>
                <a:moveTo>
                  <a:pt x="1998663" y="2711450"/>
                </a:moveTo>
                <a:lnTo>
                  <a:pt x="2032589" y="2718179"/>
                </a:lnTo>
                <a:lnTo>
                  <a:pt x="2039311" y="2719781"/>
                </a:lnTo>
                <a:lnTo>
                  <a:pt x="2045072" y="2721383"/>
                </a:lnTo>
                <a:lnTo>
                  <a:pt x="2050513" y="2723306"/>
                </a:lnTo>
                <a:lnTo>
                  <a:pt x="2054674" y="2725228"/>
                </a:lnTo>
                <a:lnTo>
                  <a:pt x="2058834" y="2727791"/>
                </a:lnTo>
                <a:lnTo>
                  <a:pt x="2062675" y="2730034"/>
                </a:lnTo>
                <a:lnTo>
                  <a:pt x="2069716" y="2735161"/>
                </a:lnTo>
                <a:lnTo>
                  <a:pt x="2072597" y="2738045"/>
                </a:lnTo>
                <a:lnTo>
                  <a:pt x="2074517" y="2740287"/>
                </a:lnTo>
                <a:lnTo>
                  <a:pt x="2076118" y="2742851"/>
                </a:lnTo>
                <a:lnTo>
                  <a:pt x="2077398" y="2745734"/>
                </a:lnTo>
                <a:lnTo>
                  <a:pt x="2078038" y="2747977"/>
                </a:lnTo>
                <a:lnTo>
                  <a:pt x="2078038" y="2750861"/>
                </a:lnTo>
                <a:lnTo>
                  <a:pt x="2077718" y="2753104"/>
                </a:lnTo>
                <a:lnTo>
                  <a:pt x="2077078" y="2755988"/>
                </a:lnTo>
                <a:lnTo>
                  <a:pt x="2075478" y="2758231"/>
                </a:lnTo>
                <a:lnTo>
                  <a:pt x="2073877" y="2760794"/>
                </a:lnTo>
                <a:lnTo>
                  <a:pt x="2071317" y="2763037"/>
                </a:lnTo>
                <a:lnTo>
                  <a:pt x="2068756" y="2764959"/>
                </a:lnTo>
                <a:lnTo>
                  <a:pt x="2065876" y="2767522"/>
                </a:lnTo>
                <a:lnTo>
                  <a:pt x="2062355" y="2769445"/>
                </a:lnTo>
                <a:lnTo>
                  <a:pt x="2058194" y="2771047"/>
                </a:lnTo>
                <a:lnTo>
                  <a:pt x="2054354" y="2772649"/>
                </a:lnTo>
                <a:lnTo>
                  <a:pt x="2048272" y="2774572"/>
                </a:lnTo>
                <a:lnTo>
                  <a:pt x="2041871" y="2776174"/>
                </a:lnTo>
                <a:lnTo>
                  <a:pt x="2035790" y="2777776"/>
                </a:lnTo>
                <a:lnTo>
                  <a:pt x="2028429" y="2779057"/>
                </a:lnTo>
                <a:lnTo>
                  <a:pt x="2014026" y="2780659"/>
                </a:lnTo>
                <a:lnTo>
                  <a:pt x="1998663" y="2781300"/>
                </a:lnTo>
                <a:lnTo>
                  <a:pt x="1998663" y="2711450"/>
                </a:lnTo>
                <a:close/>
                <a:moveTo>
                  <a:pt x="3717945" y="2699583"/>
                </a:moveTo>
                <a:lnTo>
                  <a:pt x="3711914" y="2703073"/>
                </a:lnTo>
                <a:lnTo>
                  <a:pt x="3704931" y="2707197"/>
                </a:lnTo>
                <a:lnTo>
                  <a:pt x="3696678" y="2710686"/>
                </a:lnTo>
                <a:lnTo>
                  <a:pt x="3688425" y="2714493"/>
                </a:lnTo>
                <a:lnTo>
                  <a:pt x="3671285" y="2721155"/>
                </a:lnTo>
                <a:lnTo>
                  <a:pt x="3656684" y="2726866"/>
                </a:lnTo>
                <a:lnTo>
                  <a:pt x="3656684" y="2827749"/>
                </a:lnTo>
                <a:lnTo>
                  <a:pt x="3665254" y="2823307"/>
                </a:lnTo>
                <a:lnTo>
                  <a:pt x="3674142" y="2818549"/>
                </a:lnTo>
                <a:lnTo>
                  <a:pt x="3682394" y="2813790"/>
                </a:lnTo>
                <a:lnTo>
                  <a:pt x="3690647" y="2808714"/>
                </a:lnTo>
                <a:lnTo>
                  <a:pt x="3698582" y="2803321"/>
                </a:lnTo>
                <a:lnTo>
                  <a:pt x="3705566" y="2798245"/>
                </a:lnTo>
                <a:lnTo>
                  <a:pt x="3711914" y="2792535"/>
                </a:lnTo>
                <a:lnTo>
                  <a:pt x="3717945" y="2787776"/>
                </a:lnTo>
                <a:lnTo>
                  <a:pt x="3717945" y="2699583"/>
                </a:lnTo>
                <a:close/>
                <a:moveTo>
                  <a:pt x="2490788" y="2694304"/>
                </a:moveTo>
                <a:lnTo>
                  <a:pt x="2490788" y="2826893"/>
                </a:lnTo>
                <a:lnTo>
                  <a:pt x="2490471" y="2827210"/>
                </a:lnTo>
                <a:lnTo>
                  <a:pt x="2489836" y="2835140"/>
                </a:lnTo>
                <a:lnTo>
                  <a:pt x="2489519" y="2839898"/>
                </a:lnTo>
                <a:lnTo>
                  <a:pt x="2488250" y="2844973"/>
                </a:lnTo>
                <a:lnTo>
                  <a:pt x="2487298" y="2849731"/>
                </a:lnTo>
                <a:lnTo>
                  <a:pt x="2485711" y="2854807"/>
                </a:lnTo>
                <a:lnTo>
                  <a:pt x="2483490" y="2859565"/>
                </a:lnTo>
                <a:lnTo>
                  <a:pt x="2481269" y="2864323"/>
                </a:lnTo>
                <a:lnTo>
                  <a:pt x="2479048" y="2869080"/>
                </a:lnTo>
                <a:lnTo>
                  <a:pt x="2475874" y="2873838"/>
                </a:lnTo>
                <a:lnTo>
                  <a:pt x="2472701" y="2878279"/>
                </a:lnTo>
                <a:lnTo>
                  <a:pt x="2469528" y="2883037"/>
                </a:lnTo>
                <a:lnTo>
                  <a:pt x="2465403" y="2887795"/>
                </a:lnTo>
                <a:lnTo>
                  <a:pt x="2461595" y="2892236"/>
                </a:lnTo>
                <a:lnTo>
                  <a:pt x="2453028" y="2901435"/>
                </a:lnTo>
                <a:lnTo>
                  <a:pt x="2443191" y="2909999"/>
                </a:lnTo>
                <a:lnTo>
                  <a:pt x="2432086" y="2918563"/>
                </a:lnTo>
                <a:lnTo>
                  <a:pt x="2419710" y="2926811"/>
                </a:lnTo>
                <a:lnTo>
                  <a:pt x="2406701" y="2934740"/>
                </a:lnTo>
                <a:lnTo>
                  <a:pt x="2393056" y="2942670"/>
                </a:lnTo>
                <a:lnTo>
                  <a:pt x="2378143" y="2950283"/>
                </a:lnTo>
                <a:lnTo>
                  <a:pt x="2362277" y="2957579"/>
                </a:lnTo>
                <a:lnTo>
                  <a:pt x="2345777" y="2964240"/>
                </a:lnTo>
                <a:lnTo>
                  <a:pt x="2328325" y="2970901"/>
                </a:lnTo>
                <a:lnTo>
                  <a:pt x="2309921" y="2977245"/>
                </a:lnTo>
                <a:lnTo>
                  <a:pt x="2290882" y="2983589"/>
                </a:lnTo>
                <a:lnTo>
                  <a:pt x="2270892" y="2989298"/>
                </a:lnTo>
                <a:lnTo>
                  <a:pt x="2250267" y="2994691"/>
                </a:lnTo>
                <a:lnTo>
                  <a:pt x="2229324" y="2999449"/>
                </a:lnTo>
                <a:lnTo>
                  <a:pt x="2207430" y="3004207"/>
                </a:lnTo>
                <a:lnTo>
                  <a:pt x="2184901" y="3008330"/>
                </a:lnTo>
                <a:lnTo>
                  <a:pt x="2162054" y="3012137"/>
                </a:lnTo>
                <a:lnTo>
                  <a:pt x="2138256" y="3015626"/>
                </a:lnTo>
                <a:lnTo>
                  <a:pt x="2113823" y="3018798"/>
                </a:lnTo>
                <a:lnTo>
                  <a:pt x="2089390" y="3021018"/>
                </a:lnTo>
                <a:lnTo>
                  <a:pt x="2064323" y="3023556"/>
                </a:lnTo>
                <a:lnTo>
                  <a:pt x="2038621" y="3025142"/>
                </a:lnTo>
                <a:lnTo>
                  <a:pt x="2012601" y="3026093"/>
                </a:lnTo>
                <a:lnTo>
                  <a:pt x="1986582" y="3027045"/>
                </a:lnTo>
                <a:lnTo>
                  <a:pt x="1959928" y="3027362"/>
                </a:lnTo>
                <a:lnTo>
                  <a:pt x="1932639" y="3027045"/>
                </a:lnTo>
                <a:lnTo>
                  <a:pt x="1905350" y="3026093"/>
                </a:lnTo>
                <a:lnTo>
                  <a:pt x="1879014" y="3025142"/>
                </a:lnTo>
                <a:lnTo>
                  <a:pt x="1852994" y="3022921"/>
                </a:lnTo>
                <a:lnTo>
                  <a:pt x="1827292" y="3021018"/>
                </a:lnTo>
                <a:lnTo>
                  <a:pt x="1802224" y="3018481"/>
                </a:lnTo>
                <a:lnTo>
                  <a:pt x="1777157" y="3015309"/>
                </a:lnTo>
                <a:lnTo>
                  <a:pt x="1753359" y="3011502"/>
                </a:lnTo>
                <a:lnTo>
                  <a:pt x="1729560" y="3007379"/>
                </a:lnTo>
                <a:lnTo>
                  <a:pt x="1706714" y="3002938"/>
                </a:lnTo>
                <a:lnTo>
                  <a:pt x="1684502" y="2998180"/>
                </a:lnTo>
                <a:lnTo>
                  <a:pt x="1662925" y="2993105"/>
                </a:lnTo>
                <a:lnTo>
                  <a:pt x="1641983" y="2987712"/>
                </a:lnTo>
                <a:lnTo>
                  <a:pt x="1622309" y="2981686"/>
                </a:lnTo>
                <a:lnTo>
                  <a:pt x="1602953" y="2975342"/>
                </a:lnTo>
                <a:lnTo>
                  <a:pt x="1584549" y="2968681"/>
                </a:lnTo>
                <a:lnTo>
                  <a:pt x="1566780" y="2961702"/>
                </a:lnTo>
                <a:lnTo>
                  <a:pt x="1550280" y="2954407"/>
                </a:lnTo>
                <a:lnTo>
                  <a:pt x="1534414" y="2947111"/>
                </a:lnTo>
                <a:lnTo>
                  <a:pt x="1519501" y="2939181"/>
                </a:lnTo>
                <a:lnTo>
                  <a:pt x="1505539" y="2930934"/>
                </a:lnTo>
                <a:lnTo>
                  <a:pt x="1493164" y="2922687"/>
                </a:lnTo>
                <a:lnTo>
                  <a:pt x="1481106" y="2913805"/>
                </a:lnTo>
                <a:lnTo>
                  <a:pt x="1470635" y="2904924"/>
                </a:lnTo>
                <a:lnTo>
                  <a:pt x="1465875" y="2900483"/>
                </a:lnTo>
                <a:lnTo>
                  <a:pt x="1461116" y="2895725"/>
                </a:lnTo>
                <a:lnTo>
                  <a:pt x="1456673" y="2891284"/>
                </a:lnTo>
                <a:lnTo>
                  <a:pt x="1452866" y="2886844"/>
                </a:lnTo>
                <a:lnTo>
                  <a:pt x="1449375" y="2882086"/>
                </a:lnTo>
                <a:lnTo>
                  <a:pt x="1445885" y="2877328"/>
                </a:lnTo>
                <a:lnTo>
                  <a:pt x="1442712" y="2872252"/>
                </a:lnTo>
                <a:lnTo>
                  <a:pt x="1439856" y="2867494"/>
                </a:lnTo>
                <a:lnTo>
                  <a:pt x="1437000" y="2862737"/>
                </a:lnTo>
                <a:lnTo>
                  <a:pt x="1435096" y="2857661"/>
                </a:lnTo>
                <a:lnTo>
                  <a:pt x="1433192" y="2852269"/>
                </a:lnTo>
                <a:lnTo>
                  <a:pt x="1431606" y="2847828"/>
                </a:lnTo>
                <a:lnTo>
                  <a:pt x="1430337" y="2842436"/>
                </a:lnTo>
                <a:lnTo>
                  <a:pt x="1429702" y="2837361"/>
                </a:lnTo>
                <a:lnTo>
                  <a:pt x="1429385" y="2832286"/>
                </a:lnTo>
                <a:lnTo>
                  <a:pt x="1428750" y="2827210"/>
                </a:lnTo>
                <a:lnTo>
                  <a:pt x="1428750" y="2700014"/>
                </a:lnTo>
                <a:lnTo>
                  <a:pt x="1429702" y="2705406"/>
                </a:lnTo>
                <a:lnTo>
                  <a:pt x="1430654" y="2711433"/>
                </a:lnTo>
                <a:lnTo>
                  <a:pt x="1432240" y="2716825"/>
                </a:lnTo>
                <a:lnTo>
                  <a:pt x="1434462" y="2722218"/>
                </a:lnTo>
                <a:lnTo>
                  <a:pt x="1436683" y="2728245"/>
                </a:lnTo>
                <a:lnTo>
                  <a:pt x="1439539" y="2733320"/>
                </a:lnTo>
                <a:lnTo>
                  <a:pt x="1442712" y="2739029"/>
                </a:lnTo>
                <a:lnTo>
                  <a:pt x="1446202" y="2744422"/>
                </a:lnTo>
                <a:lnTo>
                  <a:pt x="1449692" y="2749497"/>
                </a:lnTo>
                <a:lnTo>
                  <a:pt x="1454135" y="2755206"/>
                </a:lnTo>
                <a:lnTo>
                  <a:pt x="1458894" y="2760282"/>
                </a:lnTo>
                <a:lnTo>
                  <a:pt x="1463654" y="2765357"/>
                </a:lnTo>
                <a:lnTo>
                  <a:pt x="1468731" y="2770432"/>
                </a:lnTo>
                <a:lnTo>
                  <a:pt x="1474125" y="2775507"/>
                </a:lnTo>
                <a:lnTo>
                  <a:pt x="1480154" y="2780265"/>
                </a:lnTo>
                <a:lnTo>
                  <a:pt x="1480154" y="2879231"/>
                </a:lnTo>
                <a:lnTo>
                  <a:pt x="1482375" y="2882086"/>
                </a:lnTo>
                <a:lnTo>
                  <a:pt x="1484914" y="2884623"/>
                </a:lnTo>
                <a:lnTo>
                  <a:pt x="1491895" y="2890650"/>
                </a:lnTo>
                <a:lnTo>
                  <a:pt x="1500145" y="2896994"/>
                </a:lnTo>
                <a:lnTo>
                  <a:pt x="1509664" y="2903338"/>
                </a:lnTo>
                <a:lnTo>
                  <a:pt x="1519818" y="2909682"/>
                </a:lnTo>
                <a:lnTo>
                  <a:pt x="1530924" y="2915709"/>
                </a:lnTo>
                <a:lnTo>
                  <a:pt x="1542030" y="2921735"/>
                </a:lnTo>
                <a:lnTo>
                  <a:pt x="1553136" y="2926811"/>
                </a:lnTo>
                <a:lnTo>
                  <a:pt x="1553136" y="2824673"/>
                </a:lnTo>
                <a:lnTo>
                  <a:pt x="1569953" y="2832286"/>
                </a:lnTo>
                <a:lnTo>
                  <a:pt x="1587723" y="2839264"/>
                </a:lnTo>
                <a:lnTo>
                  <a:pt x="1606127" y="2846242"/>
                </a:lnTo>
                <a:lnTo>
                  <a:pt x="1625482" y="2852269"/>
                </a:lnTo>
                <a:lnTo>
                  <a:pt x="1625482" y="2953772"/>
                </a:lnTo>
                <a:lnTo>
                  <a:pt x="1642935" y="2958847"/>
                </a:lnTo>
                <a:lnTo>
                  <a:pt x="1661021" y="2963605"/>
                </a:lnTo>
                <a:lnTo>
                  <a:pt x="1679425" y="2968363"/>
                </a:lnTo>
                <a:lnTo>
                  <a:pt x="1698464" y="2972487"/>
                </a:lnTo>
                <a:lnTo>
                  <a:pt x="1698464" y="2871618"/>
                </a:lnTo>
                <a:lnTo>
                  <a:pt x="1716233" y="2875424"/>
                </a:lnTo>
                <a:lnTo>
                  <a:pt x="1734320" y="2878914"/>
                </a:lnTo>
                <a:lnTo>
                  <a:pt x="1752407" y="2882086"/>
                </a:lnTo>
                <a:lnTo>
                  <a:pt x="1771445" y="2885258"/>
                </a:lnTo>
                <a:lnTo>
                  <a:pt x="1771445" y="2985175"/>
                </a:lnTo>
                <a:lnTo>
                  <a:pt x="1789215" y="2987712"/>
                </a:lnTo>
                <a:lnTo>
                  <a:pt x="1807301" y="2989933"/>
                </a:lnTo>
                <a:lnTo>
                  <a:pt x="1825388" y="2991836"/>
                </a:lnTo>
                <a:lnTo>
                  <a:pt x="1843792" y="2993422"/>
                </a:lnTo>
                <a:lnTo>
                  <a:pt x="1843792" y="2893505"/>
                </a:lnTo>
                <a:lnTo>
                  <a:pt x="1861879" y="2895091"/>
                </a:lnTo>
                <a:lnTo>
                  <a:pt x="1880283" y="2896042"/>
                </a:lnTo>
                <a:lnTo>
                  <a:pt x="1898369" y="2896994"/>
                </a:lnTo>
                <a:lnTo>
                  <a:pt x="1916773" y="2897628"/>
                </a:lnTo>
                <a:lnTo>
                  <a:pt x="1916773" y="2997546"/>
                </a:lnTo>
                <a:lnTo>
                  <a:pt x="1938033" y="2997863"/>
                </a:lnTo>
                <a:lnTo>
                  <a:pt x="1959928" y="2998180"/>
                </a:lnTo>
                <a:lnTo>
                  <a:pt x="1989755" y="2997863"/>
                </a:lnTo>
                <a:lnTo>
                  <a:pt x="1989755" y="2898263"/>
                </a:lnTo>
                <a:lnTo>
                  <a:pt x="2018630" y="2896994"/>
                </a:lnTo>
                <a:lnTo>
                  <a:pt x="2046553" y="2895408"/>
                </a:lnTo>
                <a:lnTo>
                  <a:pt x="2074159" y="2893505"/>
                </a:lnTo>
                <a:lnTo>
                  <a:pt x="2101448" y="2890967"/>
                </a:lnTo>
                <a:lnTo>
                  <a:pt x="2128102" y="2887795"/>
                </a:lnTo>
                <a:lnTo>
                  <a:pt x="2154122" y="2883989"/>
                </a:lnTo>
                <a:lnTo>
                  <a:pt x="2179189" y="2879865"/>
                </a:lnTo>
                <a:lnTo>
                  <a:pt x="2204257" y="2875424"/>
                </a:lnTo>
                <a:lnTo>
                  <a:pt x="2228372" y="2870032"/>
                </a:lnTo>
                <a:lnTo>
                  <a:pt x="2251219" y="2864640"/>
                </a:lnTo>
                <a:lnTo>
                  <a:pt x="2273430" y="2858613"/>
                </a:lnTo>
                <a:lnTo>
                  <a:pt x="2294690" y="2851952"/>
                </a:lnTo>
                <a:lnTo>
                  <a:pt x="2315633" y="2845291"/>
                </a:lnTo>
                <a:lnTo>
                  <a:pt x="2335306" y="2838312"/>
                </a:lnTo>
                <a:lnTo>
                  <a:pt x="2354027" y="2830382"/>
                </a:lnTo>
                <a:lnTo>
                  <a:pt x="2371797" y="2822452"/>
                </a:lnTo>
                <a:lnTo>
                  <a:pt x="2371797" y="2924590"/>
                </a:lnTo>
                <a:lnTo>
                  <a:pt x="2379729" y="2921101"/>
                </a:lnTo>
                <a:lnTo>
                  <a:pt x="2387028" y="2916660"/>
                </a:lnTo>
                <a:lnTo>
                  <a:pt x="2394643" y="2912219"/>
                </a:lnTo>
                <a:lnTo>
                  <a:pt x="2401941" y="2907461"/>
                </a:lnTo>
                <a:lnTo>
                  <a:pt x="2409239" y="2902703"/>
                </a:lnTo>
                <a:lnTo>
                  <a:pt x="2415585" y="2898263"/>
                </a:lnTo>
                <a:lnTo>
                  <a:pt x="2421297" y="2893505"/>
                </a:lnTo>
                <a:lnTo>
                  <a:pt x="2426374" y="2889064"/>
                </a:lnTo>
                <a:lnTo>
                  <a:pt x="2426374" y="2791050"/>
                </a:lnTo>
                <a:lnTo>
                  <a:pt x="2433989" y="2785340"/>
                </a:lnTo>
                <a:lnTo>
                  <a:pt x="2440653" y="2779948"/>
                </a:lnTo>
                <a:lnTo>
                  <a:pt x="2447316" y="2774238"/>
                </a:lnTo>
                <a:lnTo>
                  <a:pt x="2453345" y="2768529"/>
                </a:lnTo>
                <a:lnTo>
                  <a:pt x="2459057" y="2762819"/>
                </a:lnTo>
                <a:lnTo>
                  <a:pt x="2464451" y="2757110"/>
                </a:lnTo>
                <a:lnTo>
                  <a:pt x="2469211" y="2751083"/>
                </a:lnTo>
                <a:lnTo>
                  <a:pt x="2473336" y="2744739"/>
                </a:lnTo>
                <a:lnTo>
                  <a:pt x="2477461" y="2739029"/>
                </a:lnTo>
                <a:lnTo>
                  <a:pt x="2480634" y="2732685"/>
                </a:lnTo>
                <a:lnTo>
                  <a:pt x="2483490" y="2726341"/>
                </a:lnTo>
                <a:lnTo>
                  <a:pt x="2486028" y="2719997"/>
                </a:lnTo>
                <a:lnTo>
                  <a:pt x="2487932" y="2713654"/>
                </a:lnTo>
                <a:lnTo>
                  <a:pt x="2489519" y="2707310"/>
                </a:lnTo>
                <a:lnTo>
                  <a:pt x="2490471" y="2700966"/>
                </a:lnTo>
                <a:lnTo>
                  <a:pt x="2490788" y="2694304"/>
                </a:lnTo>
                <a:close/>
                <a:moveTo>
                  <a:pt x="2490470" y="2686155"/>
                </a:moveTo>
                <a:lnTo>
                  <a:pt x="2490788" y="2691795"/>
                </a:lnTo>
                <a:lnTo>
                  <a:pt x="2490470" y="2693988"/>
                </a:lnTo>
                <a:lnTo>
                  <a:pt x="2490470" y="2690542"/>
                </a:lnTo>
                <a:lnTo>
                  <a:pt x="2490470" y="2686155"/>
                </a:lnTo>
                <a:close/>
                <a:moveTo>
                  <a:pt x="2490416" y="2685242"/>
                </a:moveTo>
                <a:lnTo>
                  <a:pt x="2490470" y="2685528"/>
                </a:lnTo>
                <a:lnTo>
                  <a:pt x="2490470" y="2686155"/>
                </a:lnTo>
                <a:lnTo>
                  <a:pt x="2490416" y="2685242"/>
                </a:lnTo>
                <a:close/>
                <a:moveTo>
                  <a:pt x="1427957" y="2683026"/>
                </a:moveTo>
                <a:lnTo>
                  <a:pt x="1427516" y="2686071"/>
                </a:lnTo>
                <a:lnTo>
                  <a:pt x="1427516" y="2690943"/>
                </a:lnTo>
                <a:lnTo>
                  <a:pt x="1427516" y="2693987"/>
                </a:lnTo>
                <a:lnTo>
                  <a:pt x="1427163" y="2692161"/>
                </a:lnTo>
                <a:lnTo>
                  <a:pt x="1427163" y="2686680"/>
                </a:lnTo>
                <a:lnTo>
                  <a:pt x="1427957" y="2683026"/>
                </a:lnTo>
                <a:close/>
                <a:moveTo>
                  <a:pt x="1430338" y="2671762"/>
                </a:moveTo>
                <a:lnTo>
                  <a:pt x="1428927" y="2676633"/>
                </a:lnTo>
                <a:lnTo>
                  <a:pt x="1428221" y="2681809"/>
                </a:lnTo>
                <a:lnTo>
                  <a:pt x="1427957" y="2683026"/>
                </a:lnTo>
                <a:lnTo>
                  <a:pt x="1428221" y="2681200"/>
                </a:lnTo>
                <a:lnTo>
                  <a:pt x="1428927" y="2676329"/>
                </a:lnTo>
                <a:lnTo>
                  <a:pt x="1430338" y="2671762"/>
                </a:lnTo>
                <a:close/>
                <a:moveTo>
                  <a:pt x="2487613" y="2670175"/>
                </a:moveTo>
                <a:lnTo>
                  <a:pt x="2489200" y="2675815"/>
                </a:lnTo>
                <a:lnTo>
                  <a:pt x="2490153" y="2680828"/>
                </a:lnTo>
                <a:lnTo>
                  <a:pt x="2490416" y="2685242"/>
                </a:lnTo>
                <a:lnTo>
                  <a:pt x="2489518" y="2680515"/>
                </a:lnTo>
                <a:lnTo>
                  <a:pt x="2488883" y="2675502"/>
                </a:lnTo>
                <a:lnTo>
                  <a:pt x="2487613" y="2670175"/>
                </a:lnTo>
                <a:close/>
                <a:moveTo>
                  <a:pt x="2665715" y="2659293"/>
                </a:moveTo>
                <a:lnTo>
                  <a:pt x="2665715" y="2777307"/>
                </a:lnTo>
                <a:lnTo>
                  <a:pt x="2668254" y="2780162"/>
                </a:lnTo>
                <a:lnTo>
                  <a:pt x="2671429" y="2783335"/>
                </a:lnTo>
                <a:lnTo>
                  <a:pt x="2678729" y="2789362"/>
                </a:lnTo>
                <a:lnTo>
                  <a:pt x="2687934" y="2796659"/>
                </a:lnTo>
                <a:lnTo>
                  <a:pt x="2698726" y="2803638"/>
                </a:lnTo>
                <a:lnTo>
                  <a:pt x="2710153" y="2810935"/>
                </a:lnTo>
                <a:lnTo>
                  <a:pt x="2722215" y="2817914"/>
                </a:lnTo>
                <a:lnTo>
                  <a:pt x="2734594" y="2824259"/>
                </a:lnTo>
                <a:lnTo>
                  <a:pt x="2746656" y="2829969"/>
                </a:lnTo>
                <a:lnTo>
                  <a:pt x="2746656" y="2711004"/>
                </a:lnTo>
                <a:lnTo>
                  <a:pt x="2734594" y="2705293"/>
                </a:lnTo>
                <a:lnTo>
                  <a:pt x="2723167" y="2699266"/>
                </a:lnTo>
                <a:lnTo>
                  <a:pt x="2712058" y="2692921"/>
                </a:lnTo>
                <a:lnTo>
                  <a:pt x="2701583" y="2686259"/>
                </a:lnTo>
                <a:lnTo>
                  <a:pt x="2691743" y="2679914"/>
                </a:lnTo>
                <a:lnTo>
                  <a:pt x="2682538" y="2673252"/>
                </a:lnTo>
                <a:lnTo>
                  <a:pt x="2673650" y="2666273"/>
                </a:lnTo>
                <a:lnTo>
                  <a:pt x="2665715" y="2659293"/>
                </a:lnTo>
                <a:close/>
                <a:moveTo>
                  <a:pt x="1925638" y="2592387"/>
                </a:moveTo>
                <a:lnTo>
                  <a:pt x="1925638" y="2662237"/>
                </a:lnTo>
                <a:lnTo>
                  <a:pt x="1911407" y="2659674"/>
                </a:lnTo>
                <a:lnTo>
                  <a:pt x="1894963" y="2655829"/>
                </a:lnTo>
                <a:lnTo>
                  <a:pt x="1887057" y="2653907"/>
                </a:lnTo>
                <a:lnTo>
                  <a:pt x="1880100" y="2652304"/>
                </a:lnTo>
                <a:lnTo>
                  <a:pt x="1873459" y="2650062"/>
                </a:lnTo>
                <a:lnTo>
                  <a:pt x="1867451" y="2647498"/>
                </a:lnTo>
                <a:lnTo>
                  <a:pt x="1861442" y="2644935"/>
                </a:lnTo>
                <a:lnTo>
                  <a:pt x="1856383" y="2641090"/>
                </a:lnTo>
                <a:lnTo>
                  <a:pt x="1853220" y="2639168"/>
                </a:lnTo>
                <a:lnTo>
                  <a:pt x="1851007" y="2636925"/>
                </a:lnTo>
                <a:lnTo>
                  <a:pt x="1848793" y="2634041"/>
                </a:lnTo>
                <a:lnTo>
                  <a:pt x="1847844" y="2631798"/>
                </a:lnTo>
                <a:lnTo>
                  <a:pt x="1846579" y="2628914"/>
                </a:lnTo>
                <a:lnTo>
                  <a:pt x="1846263" y="2626671"/>
                </a:lnTo>
                <a:lnTo>
                  <a:pt x="1846263" y="2623788"/>
                </a:lnTo>
                <a:lnTo>
                  <a:pt x="1846579" y="2621224"/>
                </a:lnTo>
                <a:lnTo>
                  <a:pt x="1847528" y="2618661"/>
                </a:lnTo>
                <a:lnTo>
                  <a:pt x="1848477" y="2616098"/>
                </a:lnTo>
                <a:lnTo>
                  <a:pt x="1850374" y="2613855"/>
                </a:lnTo>
                <a:lnTo>
                  <a:pt x="1852588" y="2611292"/>
                </a:lnTo>
                <a:lnTo>
                  <a:pt x="1855118" y="2609369"/>
                </a:lnTo>
                <a:lnTo>
                  <a:pt x="1858280" y="2607447"/>
                </a:lnTo>
                <a:lnTo>
                  <a:pt x="1861759" y="2605524"/>
                </a:lnTo>
                <a:lnTo>
                  <a:pt x="1865870" y="2603922"/>
                </a:lnTo>
                <a:lnTo>
                  <a:pt x="1872194" y="2601359"/>
                </a:lnTo>
                <a:lnTo>
                  <a:pt x="1878835" y="2599436"/>
                </a:lnTo>
                <a:lnTo>
                  <a:pt x="1885792" y="2597834"/>
                </a:lnTo>
                <a:lnTo>
                  <a:pt x="1893382" y="2596232"/>
                </a:lnTo>
                <a:lnTo>
                  <a:pt x="1901288" y="2594951"/>
                </a:lnTo>
                <a:lnTo>
                  <a:pt x="1909194" y="2593989"/>
                </a:lnTo>
                <a:lnTo>
                  <a:pt x="1925638" y="2592387"/>
                </a:lnTo>
                <a:close/>
                <a:moveTo>
                  <a:pt x="3178346" y="2558733"/>
                </a:moveTo>
                <a:lnTo>
                  <a:pt x="3178346" y="2673668"/>
                </a:lnTo>
                <a:lnTo>
                  <a:pt x="3201835" y="2674303"/>
                </a:lnTo>
                <a:lnTo>
                  <a:pt x="3225959" y="2674303"/>
                </a:lnTo>
                <a:lnTo>
                  <a:pt x="3258970" y="2673986"/>
                </a:lnTo>
                <a:lnTo>
                  <a:pt x="3258970" y="2559368"/>
                </a:lnTo>
                <a:lnTo>
                  <a:pt x="3225641" y="2559686"/>
                </a:lnTo>
                <a:lnTo>
                  <a:pt x="3201835" y="2559368"/>
                </a:lnTo>
                <a:lnTo>
                  <a:pt x="3178346" y="2558733"/>
                </a:lnTo>
                <a:close/>
                <a:moveTo>
                  <a:pt x="2609850" y="2552700"/>
                </a:moveTo>
                <a:lnTo>
                  <a:pt x="2613342" y="2559045"/>
                </a:lnTo>
                <a:lnTo>
                  <a:pt x="2617468" y="2564438"/>
                </a:lnTo>
                <a:lnTo>
                  <a:pt x="2621594" y="2570466"/>
                </a:lnTo>
                <a:lnTo>
                  <a:pt x="2626038" y="2576176"/>
                </a:lnTo>
                <a:lnTo>
                  <a:pt x="2631117" y="2581886"/>
                </a:lnTo>
                <a:lnTo>
                  <a:pt x="2635878" y="2587280"/>
                </a:lnTo>
                <a:lnTo>
                  <a:pt x="2641274" y="2592673"/>
                </a:lnTo>
                <a:lnTo>
                  <a:pt x="2646988" y="2598383"/>
                </a:lnTo>
                <a:lnTo>
                  <a:pt x="2658732" y="2608535"/>
                </a:lnTo>
                <a:lnTo>
                  <a:pt x="2671746" y="2618686"/>
                </a:lnTo>
                <a:lnTo>
                  <a:pt x="2685712" y="2628204"/>
                </a:lnTo>
                <a:lnTo>
                  <a:pt x="2700631" y="2637721"/>
                </a:lnTo>
                <a:lnTo>
                  <a:pt x="2715867" y="2646921"/>
                </a:lnTo>
                <a:lnTo>
                  <a:pt x="2732372" y="2655486"/>
                </a:lnTo>
                <a:lnTo>
                  <a:pt x="2749830" y="2663735"/>
                </a:lnTo>
                <a:lnTo>
                  <a:pt x="2767923" y="2671666"/>
                </a:lnTo>
                <a:lnTo>
                  <a:pt x="2786650" y="2679280"/>
                </a:lnTo>
                <a:lnTo>
                  <a:pt x="2805695" y="2686576"/>
                </a:lnTo>
                <a:lnTo>
                  <a:pt x="2826009" y="2693238"/>
                </a:lnTo>
                <a:lnTo>
                  <a:pt x="2846959" y="2699583"/>
                </a:lnTo>
                <a:lnTo>
                  <a:pt x="2867591" y="2705611"/>
                </a:lnTo>
                <a:lnTo>
                  <a:pt x="2889492" y="2711321"/>
                </a:lnTo>
                <a:lnTo>
                  <a:pt x="2912029" y="2716714"/>
                </a:lnTo>
                <a:lnTo>
                  <a:pt x="2934248" y="2721790"/>
                </a:lnTo>
                <a:lnTo>
                  <a:pt x="2957102" y="2725914"/>
                </a:lnTo>
                <a:lnTo>
                  <a:pt x="2980908" y="2730355"/>
                </a:lnTo>
                <a:lnTo>
                  <a:pt x="3004396" y="2733845"/>
                </a:lnTo>
                <a:lnTo>
                  <a:pt x="3028203" y="2737335"/>
                </a:lnTo>
                <a:lnTo>
                  <a:pt x="3052644" y="2740190"/>
                </a:lnTo>
                <a:lnTo>
                  <a:pt x="3077084" y="2743045"/>
                </a:lnTo>
                <a:lnTo>
                  <a:pt x="3101525" y="2744949"/>
                </a:lnTo>
                <a:lnTo>
                  <a:pt x="3125966" y="2746852"/>
                </a:lnTo>
                <a:lnTo>
                  <a:pt x="3150725" y="2748121"/>
                </a:lnTo>
                <a:lnTo>
                  <a:pt x="3175800" y="2749390"/>
                </a:lnTo>
                <a:lnTo>
                  <a:pt x="3200559" y="2750024"/>
                </a:lnTo>
                <a:lnTo>
                  <a:pt x="3225317" y="2750024"/>
                </a:lnTo>
                <a:lnTo>
                  <a:pt x="3246266" y="2750024"/>
                </a:lnTo>
                <a:lnTo>
                  <a:pt x="3267216" y="2749707"/>
                </a:lnTo>
                <a:lnTo>
                  <a:pt x="3288165" y="2748755"/>
                </a:lnTo>
                <a:lnTo>
                  <a:pt x="3308797" y="2747804"/>
                </a:lnTo>
                <a:lnTo>
                  <a:pt x="3329429" y="2746535"/>
                </a:lnTo>
                <a:lnTo>
                  <a:pt x="3350378" y="2744949"/>
                </a:lnTo>
                <a:lnTo>
                  <a:pt x="3371010" y="2743362"/>
                </a:lnTo>
                <a:lnTo>
                  <a:pt x="3391325" y="2741459"/>
                </a:lnTo>
                <a:lnTo>
                  <a:pt x="3411957" y="2738921"/>
                </a:lnTo>
                <a:lnTo>
                  <a:pt x="3431954" y="2736383"/>
                </a:lnTo>
                <a:lnTo>
                  <a:pt x="3451951" y="2733528"/>
                </a:lnTo>
                <a:lnTo>
                  <a:pt x="3471948" y="2730355"/>
                </a:lnTo>
                <a:lnTo>
                  <a:pt x="3491628" y="2726866"/>
                </a:lnTo>
                <a:lnTo>
                  <a:pt x="3510990" y="2723376"/>
                </a:lnTo>
                <a:lnTo>
                  <a:pt x="3530035" y="2719252"/>
                </a:lnTo>
                <a:lnTo>
                  <a:pt x="3548763" y="2715128"/>
                </a:lnTo>
                <a:lnTo>
                  <a:pt x="3567173" y="2710369"/>
                </a:lnTo>
                <a:lnTo>
                  <a:pt x="3585265" y="2705611"/>
                </a:lnTo>
                <a:lnTo>
                  <a:pt x="3603041" y="2700852"/>
                </a:lnTo>
                <a:lnTo>
                  <a:pt x="3620498" y="2695142"/>
                </a:lnTo>
                <a:lnTo>
                  <a:pt x="3637004" y="2689749"/>
                </a:lnTo>
                <a:lnTo>
                  <a:pt x="3653510" y="2683721"/>
                </a:lnTo>
                <a:lnTo>
                  <a:pt x="3669698" y="2678011"/>
                </a:lnTo>
                <a:lnTo>
                  <a:pt x="3685251" y="2671349"/>
                </a:lnTo>
                <a:lnTo>
                  <a:pt x="3700170" y="2665004"/>
                </a:lnTo>
                <a:lnTo>
                  <a:pt x="3714770" y="2657707"/>
                </a:lnTo>
                <a:lnTo>
                  <a:pt x="3728419" y="2650728"/>
                </a:lnTo>
                <a:lnTo>
                  <a:pt x="3741751" y="2643114"/>
                </a:lnTo>
                <a:lnTo>
                  <a:pt x="3754765" y="2635818"/>
                </a:lnTo>
                <a:lnTo>
                  <a:pt x="3767144" y="2627886"/>
                </a:lnTo>
                <a:lnTo>
                  <a:pt x="3778571" y="2619638"/>
                </a:lnTo>
                <a:lnTo>
                  <a:pt x="3789363" y="2611073"/>
                </a:lnTo>
                <a:lnTo>
                  <a:pt x="3789363" y="2718935"/>
                </a:lnTo>
                <a:lnTo>
                  <a:pt x="3788728" y="2718935"/>
                </a:lnTo>
                <a:lnTo>
                  <a:pt x="3788411" y="2728135"/>
                </a:lnTo>
                <a:lnTo>
                  <a:pt x="3787776" y="2733528"/>
                </a:lnTo>
                <a:lnTo>
                  <a:pt x="3786506" y="2738921"/>
                </a:lnTo>
                <a:lnTo>
                  <a:pt x="3785237" y="2744314"/>
                </a:lnTo>
                <a:lnTo>
                  <a:pt x="3783332" y="2749707"/>
                </a:lnTo>
                <a:lnTo>
                  <a:pt x="3781428" y="2755100"/>
                </a:lnTo>
                <a:lnTo>
                  <a:pt x="3778571" y="2760811"/>
                </a:lnTo>
                <a:lnTo>
                  <a:pt x="3775714" y="2765886"/>
                </a:lnTo>
                <a:lnTo>
                  <a:pt x="3772540" y="2770962"/>
                </a:lnTo>
                <a:lnTo>
                  <a:pt x="3769048" y="2776355"/>
                </a:lnTo>
                <a:lnTo>
                  <a:pt x="3765557" y="2781749"/>
                </a:lnTo>
                <a:lnTo>
                  <a:pt x="3761113" y="2786824"/>
                </a:lnTo>
                <a:lnTo>
                  <a:pt x="3756987" y="2791583"/>
                </a:lnTo>
                <a:lnTo>
                  <a:pt x="3752226" y="2796659"/>
                </a:lnTo>
                <a:lnTo>
                  <a:pt x="3747147" y="2801735"/>
                </a:lnTo>
                <a:lnTo>
                  <a:pt x="3741433" y="2806493"/>
                </a:lnTo>
                <a:lnTo>
                  <a:pt x="3736037" y="2811252"/>
                </a:lnTo>
                <a:lnTo>
                  <a:pt x="3723658" y="2820769"/>
                </a:lnTo>
                <a:lnTo>
                  <a:pt x="3710327" y="2829969"/>
                </a:lnTo>
                <a:lnTo>
                  <a:pt x="3696043" y="2838852"/>
                </a:lnTo>
                <a:lnTo>
                  <a:pt x="3680490" y="2847418"/>
                </a:lnTo>
                <a:lnTo>
                  <a:pt x="3663667" y="2855983"/>
                </a:lnTo>
                <a:lnTo>
                  <a:pt x="3646526" y="2863914"/>
                </a:lnTo>
                <a:lnTo>
                  <a:pt x="3627799" y="2871845"/>
                </a:lnTo>
                <a:lnTo>
                  <a:pt x="3608754" y="2879459"/>
                </a:lnTo>
                <a:lnTo>
                  <a:pt x="3588122" y="2886121"/>
                </a:lnTo>
                <a:lnTo>
                  <a:pt x="3566855" y="2892783"/>
                </a:lnTo>
                <a:lnTo>
                  <a:pt x="3544636" y="2899128"/>
                </a:lnTo>
                <a:lnTo>
                  <a:pt x="3522417" y="2905473"/>
                </a:lnTo>
                <a:lnTo>
                  <a:pt x="3498611" y="2910866"/>
                </a:lnTo>
                <a:lnTo>
                  <a:pt x="3474170" y="2915942"/>
                </a:lnTo>
                <a:lnTo>
                  <a:pt x="3449412" y="2920383"/>
                </a:lnTo>
                <a:lnTo>
                  <a:pt x="3423701" y="2924824"/>
                </a:lnTo>
                <a:lnTo>
                  <a:pt x="3397356" y="2928631"/>
                </a:lnTo>
                <a:lnTo>
                  <a:pt x="3370376" y="2931804"/>
                </a:lnTo>
                <a:lnTo>
                  <a:pt x="3343395" y="2934976"/>
                </a:lnTo>
                <a:lnTo>
                  <a:pt x="3315146" y="2937197"/>
                </a:lnTo>
                <a:lnTo>
                  <a:pt x="3286896" y="2938783"/>
                </a:lnTo>
                <a:lnTo>
                  <a:pt x="3258011" y="2940369"/>
                </a:lnTo>
                <a:lnTo>
                  <a:pt x="3228491" y="2941321"/>
                </a:lnTo>
                <a:lnTo>
                  <a:pt x="3198972" y="2941638"/>
                </a:lnTo>
                <a:lnTo>
                  <a:pt x="3168500" y="2941321"/>
                </a:lnTo>
                <a:lnTo>
                  <a:pt x="3138663" y="2940369"/>
                </a:lnTo>
                <a:lnTo>
                  <a:pt x="3109143" y="2938783"/>
                </a:lnTo>
                <a:lnTo>
                  <a:pt x="3080259" y="2936880"/>
                </a:lnTo>
                <a:lnTo>
                  <a:pt x="3051374" y="2934659"/>
                </a:lnTo>
                <a:lnTo>
                  <a:pt x="3023441" y="2931487"/>
                </a:lnTo>
                <a:lnTo>
                  <a:pt x="2996144" y="2927997"/>
                </a:lnTo>
                <a:lnTo>
                  <a:pt x="2969481" y="2923873"/>
                </a:lnTo>
                <a:lnTo>
                  <a:pt x="2943453" y="2919431"/>
                </a:lnTo>
                <a:lnTo>
                  <a:pt x="2917742" y="2914355"/>
                </a:lnTo>
                <a:lnTo>
                  <a:pt x="2892984" y="2909280"/>
                </a:lnTo>
                <a:lnTo>
                  <a:pt x="2869178" y="2903252"/>
                </a:lnTo>
                <a:lnTo>
                  <a:pt x="2846007" y="2897224"/>
                </a:lnTo>
                <a:lnTo>
                  <a:pt x="2823470" y="2890880"/>
                </a:lnTo>
                <a:lnTo>
                  <a:pt x="2802203" y="2883583"/>
                </a:lnTo>
                <a:lnTo>
                  <a:pt x="2781889" y="2876286"/>
                </a:lnTo>
                <a:lnTo>
                  <a:pt x="2762527" y="2868673"/>
                </a:lnTo>
                <a:lnTo>
                  <a:pt x="2743799" y="2860424"/>
                </a:lnTo>
                <a:lnTo>
                  <a:pt x="2726024" y="2852176"/>
                </a:lnTo>
                <a:lnTo>
                  <a:pt x="2709518" y="2843611"/>
                </a:lnTo>
                <a:lnTo>
                  <a:pt x="2694600" y="2834411"/>
                </a:lnTo>
                <a:lnTo>
                  <a:pt x="2679999" y="2824893"/>
                </a:lnTo>
                <a:lnTo>
                  <a:pt x="2666985" y="2815376"/>
                </a:lnTo>
                <a:lnTo>
                  <a:pt x="2660954" y="2810935"/>
                </a:lnTo>
                <a:lnTo>
                  <a:pt x="2655240" y="2805542"/>
                </a:lnTo>
                <a:lnTo>
                  <a:pt x="2650162" y="2800466"/>
                </a:lnTo>
                <a:lnTo>
                  <a:pt x="2645083" y="2795390"/>
                </a:lnTo>
                <a:lnTo>
                  <a:pt x="2639687" y="2790314"/>
                </a:lnTo>
                <a:lnTo>
                  <a:pt x="2635561" y="2785238"/>
                </a:lnTo>
                <a:lnTo>
                  <a:pt x="2631434" y="2780162"/>
                </a:lnTo>
                <a:lnTo>
                  <a:pt x="2627625" y="2774452"/>
                </a:lnTo>
                <a:lnTo>
                  <a:pt x="2624134" y="2769376"/>
                </a:lnTo>
                <a:lnTo>
                  <a:pt x="2620960" y="2763983"/>
                </a:lnTo>
                <a:lnTo>
                  <a:pt x="2618103" y="2758273"/>
                </a:lnTo>
                <a:lnTo>
                  <a:pt x="2615881" y="2752880"/>
                </a:lnTo>
                <a:lnTo>
                  <a:pt x="2613659" y="2747169"/>
                </a:lnTo>
                <a:lnTo>
                  <a:pt x="2612072" y="2741776"/>
                </a:lnTo>
                <a:lnTo>
                  <a:pt x="2610485" y="2736383"/>
                </a:lnTo>
                <a:lnTo>
                  <a:pt x="2609850" y="2730355"/>
                </a:lnTo>
                <a:lnTo>
                  <a:pt x="2609215" y="2724962"/>
                </a:lnTo>
                <a:lnTo>
                  <a:pt x="2609215" y="2718935"/>
                </a:lnTo>
                <a:lnTo>
                  <a:pt x="2608580" y="2719252"/>
                </a:lnTo>
                <a:lnTo>
                  <a:pt x="2608580" y="2573004"/>
                </a:lnTo>
                <a:lnTo>
                  <a:pt x="2608263" y="2569197"/>
                </a:lnTo>
                <a:lnTo>
                  <a:pt x="2608580" y="2560949"/>
                </a:lnTo>
                <a:lnTo>
                  <a:pt x="2609850" y="2552700"/>
                </a:lnTo>
                <a:close/>
                <a:moveTo>
                  <a:pt x="3016148" y="2544763"/>
                </a:moveTo>
                <a:lnTo>
                  <a:pt x="3016148" y="2660333"/>
                </a:lnTo>
                <a:lnTo>
                  <a:pt x="3035827" y="2662556"/>
                </a:lnTo>
                <a:lnTo>
                  <a:pt x="3056142" y="2665096"/>
                </a:lnTo>
                <a:lnTo>
                  <a:pt x="3076456" y="2667318"/>
                </a:lnTo>
                <a:lnTo>
                  <a:pt x="3097406" y="2669223"/>
                </a:lnTo>
                <a:lnTo>
                  <a:pt x="3097406" y="2553971"/>
                </a:lnTo>
                <a:lnTo>
                  <a:pt x="3076456" y="2552066"/>
                </a:lnTo>
                <a:lnTo>
                  <a:pt x="3056142" y="2549843"/>
                </a:lnTo>
                <a:lnTo>
                  <a:pt x="3035827" y="2547303"/>
                </a:lnTo>
                <a:lnTo>
                  <a:pt x="3016148" y="2544763"/>
                </a:lnTo>
                <a:close/>
                <a:moveTo>
                  <a:pt x="1938656" y="2540386"/>
                </a:moveTo>
                <a:lnTo>
                  <a:pt x="1936433" y="2540705"/>
                </a:lnTo>
                <a:lnTo>
                  <a:pt x="1933576" y="2540705"/>
                </a:lnTo>
                <a:lnTo>
                  <a:pt x="1931036" y="2541342"/>
                </a:lnTo>
                <a:lnTo>
                  <a:pt x="1929130" y="2542299"/>
                </a:lnTo>
                <a:lnTo>
                  <a:pt x="1927543" y="2542936"/>
                </a:lnTo>
                <a:lnTo>
                  <a:pt x="1926273" y="2543892"/>
                </a:lnTo>
                <a:lnTo>
                  <a:pt x="1925638" y="2545167"/>
                </a:lnTo>
                <a:lnTo>
                  <a:pt x="1925320" y="2546123"/>
                </a:lnTo>
                <a:lnTo>
                  <a:pt x="1925320" y="2565247"/>
                </a:lnTo>
                <a:lnTo>
                  <a:pt x="1910398" y="2566522"/>
                </a:lnTo>
                <a:lnTo>
                  <a:pt x="1895158" y="2568116"/>
                </a:lnTo>
                <a:lnTo>
                  <a:pt x="1881188" y="2570028"/>
                </a:lnTo>
                <a:lnTo>
                  <a:pt x="1867218" y="2572897"/>
                </a:lnTo>
                <a:lnTo>
                  <a:pt x="1853883" y="2575447"/>
                </a:lnTo>
                <a:lnTo>
                  <a:pt x="1841183" y="2578634"/>
                </a:lnTo>
                <a:lnTo>
                  <a:pt x="1829436" y="2582778"/>
                </a:lnTo>
                <a:lnTo>
                  <a:pt x="1818323" y="2586602"/>
                </a:lnTo>
                <a:lnTo>
                  <a:pt x="1810703" y="2590108"/>
                </a:lnTo>
                <a:lnTo>
                  <a:pt x="1803718" y="2594252"/>
                </a:lnTo>
                <a:lnTo>
                  <a:pt x="1797368" y="2598077"/>
                </a:lnTo>
                <a:lnTo>
                  <a:pt x="1791970" y="2601902"/>
                </a:lnTo>
                <a:lnTo>
                  <a:pt x="1787208" y="2606045"/>
                </a:lnTo>
                <a:lnTo>
                  <a:pt x="1783398" y="2610507"/>
                </a:lnTo>
                <a:lnTo>
                  <a:pt x="1780223" y="2614651"/>
                </a:lnTo>
                <a:lnTo>
                  <a:pt x="1777683" y="2619113"/>
                </a:lnTo>
                <a:lnTo>
                  <a:pt x="1776096" y="2623894"/>
                </a:lnTo>
                <a:lnTo>
                  <a:pt x="1775460" y="2628038"/>
                </a:lnTo>
                <a:lnTo>
                  <a:pt x="1775460" y="2632500"/>
                </a:lnTo>
                <a:lnTo>
                  <a:pt x="1776096" y="2637281"/>
                </a:lnTo>
                <a:lnTo>
                  <a:pt x="1777683" y="2641743"/>
                </a:lnTo>
                <a:lnTo>
                  <a:pt x="1780223" y="2645887"/>
                </a:lnTo>
                <a:lnTo>
                  <a:pt x="1783716" y="2650349"/>
                </a:lnTo>
                <a:lnTo>
                  <a:pt x="1787526" y="2654811"/>
                </a:lnTo>
                <a:lnTo>
                  <a:pt x="1792288" y="2658317"/>
                </a:lnTo>
                <a:lnTo>
                  <a:pt x="1797368" y="2661823"/>
                </a:lnTo>
                <a:lnTo>
                  <a:pt x="1803400" y="2665329"/>
                </a:lnTo>
                <a:lnTo>
                  <a:pt x="1809750" y="2668517"/>
                </a:lnTo>
                <a:lnTo>
                  <a:pt x="1816736" y="2671704"/>
                </a:lnTo>
                <a:lnTo>
                  <a:pt x="1824356" y="2674573"/>
                </a:lnTo>
                <a:lnTo>
                  <a:pt x="1832610" y="2677441"/>
                </a:lnTo>
                <a:lnTo>
                  <a:pt x="1840866" y="2679354"/>
                </a:lnTo>
                <a:lnTo>
                  <a:pt x="1872933" y="2686047"/>
                </a:lnTo>
                <a:lnTo>
                  <a:pt x="1925320" y="2696565"/>
                </a:lnTo>
                <a:lnTo>
                  <a:pt x="1925320" y="2778798"/>
                </a:lnTo>
                <a:lnTo>
                  <a:pt x="1911668" y="2777204"/>
                </a:lnTo>
                <a:lnTo>
                  <a:pt x="1899603" y="2774973"/>
                </a:lnTo>
                <a:lnTo>
                  <a:pt x="1885316" y="2772742"/>
                </a:lnTo>
                <a:lnTo>
                  <a:pt x="1870393" y="2769236"/>
                </a:lnTo>
                <a:lnTo>
                  <a:pt x="1856740" y="2765093"/>
                </a:lnTo>
                <a:lnTo>
                  <a:pt x="1844676" y="2760949"/>
                </a:lnTo>
                <a:lnTo>
                  <a:pt x="1841183" y="2759674"/>
                </a:lnTo>
                <a:lnTo>
                  <a:pt x="1838008" y="2758399"/>
                </a:lnTo>
                <a:lnTo>
                  <a:pt x="1835786" y="2757443"/>
                </a:lnTo>
                <a:lnTo>
                  <a:pt x="1835150" y="2756805"/>
                </a:lnTo>
                <a:lnTo>
                  <a:pt x="1831658" y="2754893"/>
                </a:lnTo>
                <a:lnTo>
                  <a:pt x="1829753" y="2753618"/>
                </a:lnTo>
                <a:lnTo>
                  <a:pt x="1827848" y="2752662"/>
                </a:lnTo>
                <a:lnTo>
                  <a:pt x="1822768" y="2751387"/>
                </a:lnTo>
                <a:lnTo>
                  <a:pt x="1817688" y="2750431"/>
                </a:lnTo>
                <a:lnTo>
                  <a:pt x="1811656" y="2750112"/>
                </a:lnTo>
                <a:lnTo>
                  <a:pt x="1805623" y="2751068"/>
                </a:lnTo>
                <a:lnTo>
                  <a:pt x="1799908" y="2751706"/>
                </a:lnTo>
                <a:lnTo>
                  <a:pt x="1793876" y="2752981"/>
                </a:lnTo>
                <a:lnTo>
                  <a:pt x="1787843" y="2754893"/>
                </a:lnTo>
                <a:lnTo>
                  <a:pt x="1782763" y="2756805"/>
                </a:lnTo>
                <a:lnTo>
                  <a:pt x="1778636" y="2759355"/>
                </a:lnTo>
                <a:lnTo>
                  <a:pt x="1774508" y="2761586"/>
                </a:lnTo>
                <a:lnTo>
                  <a:pt x="1771650" y="2764455"/>
                </a:lnTo>
                <a:lnTo>
                  <a:pt x="1770698" y="2765730"/>
                </a:lnTo>
                <a:lnTo>
                  <a:pt x="1769746" y="2766686"/>
                </a:lnTo>
                <a:lnTo>
                  <a:pt x="1769428" y="2767961"/>
                </a:lnTo>
                <a:lnTo>
                  <a:pt x="1769428" y="2769555"/>
                </a:lnTo>
                <a:lnTo>
                  <a:pt x="1769428" y="2770830"/>
                </a:lnTo>
                <a:lnTo>
                  <a:pt x="1770380" y="2772105"/>
                </a:lnTo>
                <a:lnTo>
                  <a:pt x="1771016" y="2773061"/>
                </a:lnTo>
                <a:lnTo>
                  <a:pt x="1772603" y="2774336"/>
                </a:lnTo>
                <a:lnTo>
                  <a:pt x="1778000" y="2777842"/>
                </a:lnTo>
                <a:lnTo>
                  <a:pt x="1784668" y="2781348"/>
                </a:lnTo>
                <a:lnTo>
                  <a:pt x="1791970" y="2784535"/>
                </a:lnTo>
                <a:lnTo>
                  <a:pt x="1799273" y="2787723"/>
                </a:lnTo>
                <a:lnTo>
                  <a:pt x="1807846" y="2790591"/>
                </a:lnTo>
                <a:lnTo>
                  <a:pt x="1816418" y="2792822"/>
                </a:lnTo>
                <a:lnTo>
                  <a:pt x="1825943" y="2795691"/>
                </a:lnTo>
                <a:lnTo>
                  <a:pt x="1835786" y="2797603"/>
                </a:lnTo>
                <a:lnTo>
                  <a:pt x="1845946" y="2799516"/>
                </a:lnTo>
                <a:lnTo>
                  <a:pt x="1856740" y="2801747"/>
                </a:lnTo>
                <a:lnTo>
                  <a:pt x="1878648" y="2804934"/>
                </a:lnTo>
                <a:lnTo>
                  <a:pt x="1901508" y="2806846"/>
                </a:lnTo>
                <a:lnTo>
                  <a:pt x="1925320" y="2808440"/>
                </a:lnTo>
                <a:lnTo>
                  <a:pt x="1925320" y="2827245"/>
                </a:lnTo>
                <a:lnTo>
                  <a:pt x="1925638" y="2828520"/>
                </a:lnTo>
                <a:lnTo>
                  <a:pt x="1926273" y="2829476"/>
                </a:lnTo>
                <a:lnTo>
                  <a:pt x="1927543" y="2830433"/>
                </a:lnTo>
                <a:lnTo>
                  <a:pt x="1929130" y="2831389"/>
                </a:lnTo>
                <a:lnTo>
                  <a:pt x="1931036" y="2832026"/>
                </a:lnTo>
                <a:lnTo>
                  <a:pt x="1933576" y="2832664"/>
                </a:lnTo>
                <a:lnTo>
                  <a:pt x="1938656" y="2832982"/>
                </a:lnTo>
                <a:lnTo>
                  <a:pt x="1985328" y="2832982"/>
                </a:lnTo>
                <a:lnTo>
                  <a:pt x="1990726" y="2832664"/>
                </a:lnTo>
                <a:lnTo>
                  <a:pt x="1992630" y="2832026"/>
                </a:lnTo>
                <a:lnTo>
                  <a:pt x="1995170" y="2831389"/>
                </a:lnTo>
                <a:lnTo>
                  <a:pt x="1996758" y="2830433"/>
                </a:lnTo>
                <a:lnTo>
                  <a:pt x="1997710" y="2829476"/>
                </a:lnTo>
                <a:lnTo>
                  <a:pt x="1998663" y="2828520"/>
                </a:lnTo>
                <a:lnTo>
                  <a:pt x="1998980" y="2827245"/>
                </a:lnTo>
                <a:lnTo>
                  <a:pt x="1998980" y="2808121"/>
                </a:lnTo>
                <a:lnTo>
                  <a:pt x="2013586" y="2806846"/>
                </a:lnTo>
                <a:lnTo>
                  <a:pt x="2027873" y="2805572"/>
                </a:lnTo>
                <a:lnTo>
                  <a:pt x="2041526" y="2803978"/>
                </a:lnTo>
                <a:lnTo>
                  <a:pt x="2054543" y="2801747"/>
                </a:lnTo>
                <a:lnTo>
                  <a:pt x="2067243" y="2799197"/>
                </a:lnTo>
                <a:lnTo>
                  <a:pt x="2078673" y="2796966"/>
                </a:lnTo>
                <a:lnTo>
                  <a:pt x="2089786" y="2793778"/>
                </a:lnTo>
                <a:lnTo>
                  <a:pt x="2099310" y="2790272"/>
                </a:lnTo>
                <a:lnTo>
                  <a:pt x="2106930" y="2787085"/>
                </a:lnTo>
                <a:lnTo>
                  <a:pt x="2114233" y="2783898"/>
                </a:lnTo>
                <a:lnTo>
                  <a:pt x="2120900" y="2779754"/>
                </a:lnTo>
                <a:lnTo>
                  <a:pt x="2126933" y="2776248"/>
                </a:lnTo>
                <a:lnTo>
                  <a:pt x="2132013" y="2772423"/>
                </a:lnTo>
                <a:lnTo>
                  <a:pt x="2136776" y="2768280"/>
                </a:lnTo>
                <a:lnTo>
                  <a:pt x="2140586" y="2764136"/>
                </a:lnTo>
                <a:lnTo>
                  <a:pt x="2143760" y="2759674"/>
                </a:lnTo>
                <a:lnTo>
                  <a:pt x="2145983" y="2755212"/>
                </a:lnTo>
                <a:lnTo>
                  <a:pt x="2147570" y="2751068"/>
                </a:lnTo>
                <a:lnTo>
                  <a:pt x="2148840" y="2746606"/>
                </a:lnTo>
                <a:lnTo>
                  <a:pt x="2149158" y="2742144"/>
                </a:lnTo>
                <a:lnTo>
                  <a:pt x="2148523" y="2737363"/>
                </a:lnTo>
                <a:lnTo>
                  <a:pt x="2147253" y="2733219"/>
                </a:lnTo>
                <a:lnTo>
                  <a:pt x="2145030" y="2728757"/>
                </a:lnTo>
                <a:lnTo>
                  <a:pt x="2141856" y="2723976"/>
                </a:lnTo>
                <a:lnTo>
                  <a:pt x="2140268" y="2721745"/>
                </a:lnTo>
                <a:lnTo>
                  <a:pt x="2137728" y="2719833"/>
                </a:lnTo>
                <a:lnTo>
                  <a:pt x="2132648" y="2715370"/>
                </a:lnTo>
                <a:lnTo>
                  <a:pt x="2126298" y="2711227"/>
                </a:lnTo>
                <a:lnTo>
                  <a:pt x="2119630" y="2707721"/>
                </a:lnTo>
                <a:lnTo>
                  <a:pt x="2111693" y="2704215"/>
                </a:lnTo>
                <a:lnTo>
                  <a:pt x="2103438" y="2701027"/>
                </a:lnTo>
                <a:lnTo>
                  <a:pt x="2094548" y="2697840"/>
                </a:lnTo>
                <a:lnTo>
                  <a:pt x="2084706" y="2694653"/>
                </a:lnTo>
                <a:lnTo>
                  <a:pt x="2074863" y="2692103"/>
                </a:lnTo>
                <a:lnTo>
                  <a:pt x="2064068" y="2689553"/>
                </a:lnTo>
                <a:lnTo>
                  <a:pt x="2042796" y="2684772"/>
                </a:lnTo>
                <a:lnTo>
                  <a:pt x="2020570" y="2680310"/>
                </a:lnTo>
                <a:lnTo>
                  <a:pt x="1998980" y="2676485"/>
                </a:lnTo>
                <a:lnTo>
                  <a:pt x="1998980" y="2594571"/>
                </a:lnTo>
                <a:lnTo>
                  <a:pt x="2018030" y="2596802"/>
                </a:lnTo>
                <a:lnTo>
                  <a:pt x="2025016" y="2598077"/>
                </a:lnTo>
                <a:lnTo>
                  <a:pt x="2032000" y="2599670"/>
                </a:lnTo>
                <a:lnTo>
                  <a:pt x="2047240" y="2603495"/>
                </a:lnTo>
                <a:lnTo>
                  <a:pt x="2061846" y="2607958"/>
                </a:lnTo>
                <a:lnTo>
                  <a:pt x="2073593" y="2612420"/>
                </a:lnTo>
                <a:lnTo>
                  <a:pt x="2080260" y="2614970"/>
                </a:lnTo>
                <a:lnTo>
                  <a:pt x="2082483" y="2616245"/>
                </a:lnTo>
                <a:lnTo>
                  <a:pt x="2083118" y="2616245"/>
                </a:lnTo>
                <a:lnTo>
                  <a:pt x="2086610" y="2618794"/>
                </a:lnTo>
                <a:lnTo>
                  <a:pt x="2088516" y="2619751"/>
                </a:lnTo>
                <a:lnTo>
                  <a:pt x="2090420" y="2621026"/>
                </a:lnTo>
                <a:lnTo>
                  <a:pt x="2095183" y="2622300"/>
                </a:lnTo>
                <a:lnTo>
                  <a:pt x="2100898" y="2622938"/>
                </a:lnTo>
                <a:lnTo>
                  <a:pt x="2106613" y="2622938"/>
                </a:lnTo>
                <a:lnTo>
                  <a:pt x="2112646" y="2622619"/>
                </a:lnTo>
                <a:lnTo>
                  <a:pt x="2118360" y="2621982"/>
                </a:lnTo>
                <a:lnTo>
                  <a:pt x="2124393" y="2620388"/>
                </a:lnTo>
                <a:lnTo>
                  <a:pt x="2129790" y="2618794"/>
                </a:lnTo>
                <a:lnTo>
                  <a:pt x="2135188" y="2616563"/>
                </a:lnTo>
                <a:lnTo>
                  <a:pt x="2139633" y="2614332"/>
                </a:lnTo>
                <a:lnTo>
                  <a:pt x="2143760" y="2612101"/>
                </a:lnTo>
                <a:lnTo>
                  <a:pt x="2146618" y="2609232"/>
                </a:lnTo>
                <a:lnTo>
                  <a:pt x="2147570" y="2607958"/>
                </a:lnTo>
                <a:lnTo>
                  <a:pt x="2148523" y="2606683"/>
                </a:lnTo>
                <a:lnTo>
                  <a:pt x="2148840" y="2605089"/>
                </a:lnTo>
                <a:lnTo>
                  <a:pt x="2148840" y="2604133"/>
                </a:lnTo>
                <a:lnTo>
                  <a:pt x="2148523" y="2602858"/>
                </a:lnTo>
                <a:lnTo>
                  <a:pt x="2148206" y="2601583"/>
                </a:lnTo>
                <a:lnTo>
                  <a:pt x="2146936" y="2600627"/>
                </a:lnTo>
                <a:lnTo>
                  <a:pt x="2145666" y="2599352"/>
                </a:lnTo>
                <a:lnTo>
                  <a:pt x="2141220" y="2596483"/>
                </a:lnTo>
                <a:lnTo>
                  <a:pt x="2136776" y="2593615"/>
                </a:lnTo>
                <a:lnTo>
                  <a:pt x="2131060" y="2591383"/>
                </a:lnTo>
                <a:lnTo>
                  <a:pt x="2125663" y="2588515"/>
                </a:lnTo>
                <a:lnTo>
                  <a:pt x="2112646" y="2583734"/>
                </a:lnTo>
                <a:lnTo>
                  <a:pt x="2098358" y="2579590"/>
                </a:lnTo>
                <a:lnTo>
                  <a:pt x="2083436" y="2575766"/>
                </a:lnTo>
                <a:lnTo>
                  <a:pt x="2067878" y="2572259"/>
                </a:lnTo>
                <a:lnTo>
                  <a:pt x="2052638" y="2569710"/>
                </a:lnTo>
                <a:lnTo>
                  <a:pt x="2038033" y="2567479"/>
                </a:lnTo>
                <a:lnTo>
                  <a:pt x="2018666" y="2565566"/>
                </a:lnTo>
                <a:lnTo>
                  <a:pt x="1998980" y="2564291"/>
                </a:lnTo>
                <a:lnTo>
                  <a:pt x="1998980" y="2546123"/>
                </a:lnTo>
                <a:lnTo>
                  <a:pt x="1998663" y="2545167"/>
                </a:lnTo>
                <a:lnTo>
                  <a:pt x="1997710" y="2543892"/>
                </a:lnTo>
                <a:lnTo>
                  <a:pt x="1996758" y="2542936"/>
                </a:lnTo>
                <a:lnTo>
                  <a:pt x="1995170" y="2542299"/>
                </a:lnTo>
                <a:lnTo>
                  <a:pt x="1992630" y="2541342"/>
                </a:lnTo>
                <a:lnTo>
                  <a:pt x="1990726" y="2540705"/>
                </a:lnTo>
                <a:lnTo>
                  <a:pt x="1987868" y="2540705"/>
                </a:lnTo>
                <a:lnTo>
                  <a:pt x="1985328" y="2540386"/>
                </a:lnTo>
                <a:lnTo>
                  <a:pt x="1938656" y="2540386"/>
                </a:lnTo>
                <a:close/>
                <a:moveTo>
                  <a:pt x="1959293" y="2522537"/>
                </a:moveTo>
                <a:lnTo>
                  <a:pt x="1982788" y="2522856"/>
                </a:lnTo>
                <a:lnTo>
                  <a:pt x="2005966" y="2523493"/>
                </a:lnTo>
                <a:lnTo>
                  <a:pt x="2028826" y="2524450"/>
                </a:lnTo>
                <a:lnTo>
                  <a:pt x="2051368" y="2526043"/>
                </a:lnTo>
                <a:lnTo>
                  <a:pt x="2073910" y="2527637"/>
                </a:lnTo>
                <a:lnTo>
                  <a:pt x="2095500" y="2529868"/>
                </a:lnTo>
                <a:lnTo>
                  <a:pt x="2116773" y="2532737"/>
                </a:lnTo>
                <a:lnTo>
                  <a:pt x="2137728" y="2535605"/>
                </a:lnTo>
                <a:lnTo>
                  <a:pt x="2158048" y="2538793"/>
                </a:lnTo>
                <a:lnTo>
                  <a:pt x="2177733" y="2542299"/>
                </a:lnTo>
                <a:lnTo>
                  <a:pt x="2197100" y="2546123"/>
                </a:lnTo>
                <a:lnTo>
                  <a:pt x="2215516" y="2550586"/>
                </a:lnTo>
                <a:lnTo>
                  <a:pt x="2233613" y="2555367"/>
                </a:lnTo>
                <a:lnTo>
                  <a:pt x="2251076" y="2560148"/>
                </a:lnTo>
                <a:lnTo>
                  <a:pt x="2267586" y="2565247"/>
                </a:lnTo>
                <a:lnTo>
                  <a:pt x="2283778" y="2570666"/>
                </a:lnTo>
                <a:lnTo>
                  <a:pt x="2298700" y="2576403"/>
                </a:lnTo>
                <a:lnTo>
                  <a:pt x="2313306" y="2582140"/>
                </a:lnTo>
                <a:lnTo>
                  <a:pt x="2326640" y="2588515"/>
                </a:lnTo>
                <a:lnTo>
                  <a:pt x="2339658" y="2594889"/>
                </a:lnTo>
                <a:lnTo>
                  <a:pt x="2351723" y="2601583"/>
                </a:lnTo>
                <a:lnTo>
                  <a:pt x="2362518" y="2608914"/>
                </a:lnTo>
                <a:lnTo>
                  <a:pt x="2372996" y="2615607"/>
                </a:lnTo>
                <a:lnTo>
                  <a:pt x="2381886" y="2622938"/>
                </a:lnTo>
                <a:lnTo>
                  <a:pt x="2390140" y="2630587"/>
                </a:lnTo>
                <a:lnTo>
                  <a:pt x="2397443" y="2638237"/>
                </a:lnTo>
                <a:lnTo>
                  <a:pt x="2403793" y="2645568"/>
                </a:lnTo>
                <a:lnTo>
                  <a:pt x="2406016" y="2649711"/>
                </a:lnTo>
                <a:lnTo>
                  <a:pt x="2408873" y="2653855"/>
                </a:lnTo>
                <a:lnTo>
                  <a:pt x="2410778" y="2657998"/>
                </a:lnTo>
                <a:lnTo>
                  <a:pt x="2412683" y="2661823"/>
                </a:lnTo>
                <a:lnTo>
                  <a:pt x="2414270" y="2665967"/>
                </a:lnTo>
                <a:lnTo>
                  <a:pt x="2415540" y="2670110"/>
                </a:lnTo>
                <a:lnTo>
                  <a:pt x="2416810" y="2674254"/>
                </a:lnTo>
                <a:lnTo>
                  <a:pt x="2417446" y="2678397"/>
                </a:lnTo>
                <a:lnTo>
                  <a:pt x="2417763" y="2682541"/>
                </a:lnTo>
                <a:lnTo>
                  <a:pt x="2417763" y="2686684"/>
                </a:lnTo>
                <a:lnTo>
                  <a:pt x="2417763" y="2691147"/>
                </a:lnTo>
                <a:lnTo>
                  <a:pt x="2417446" y="2694971"/>
                </a:lnTo>
                <a:lnTo>
                  <a:pt x="2416810" y="2699434"/>
                </a:lnTo>
                <a:lnTo>
                  <a:pt x="2415540" y="2703896"/>
                </a:lnTo>
                <a:lnTo>
                  <a:pt x="2414270" y="2707721"/>
                </a:lnTo>
                <a:lnTo>
                  <a:pt x="2412683" y="2711864"/>
                </a:lnTo>
                <a:lnTo>
                  <a:pt x="2410778" y="2716008"/>
                </a:lnTo>
                <a:lnTo>
                  <a:pt x="2408873" y="2720151"/>
                </a:lnTo>
                <a:lnTo>
                  <a:pt x="2406016" y="2723976"/>
                </a:lnTo>
                <a:lnTo>
                  <a:pt x="2403793" y="2728120"/>
                </a:lnTo>
                <a:lnTo>
                  <a:pt x="2397443" y="2735769"/>
                </a:lnTo>
                <a:lnTo>
                  <a:pt x="2390140" y="2743419"/>
                </a:lnTo>
                <a:lnTo>
                  <a:pt x="2381886" y="2751068"/>
                </a:lnTo>
                <a:lnTo>
                  <a:pt x="2372996" y="2758080"/>
                </a:lnTo>
                <a:lnTo>
                  <a:pt x="2362518" y="2765093"/>
                </a:lnTo>
                <a:lnTo>
                  <a:pt x="2351723" y="2772105"/>
                </a:lnTo>
                <a:lnTo>
                  <a:pt x="2339658" y="2778798"/>
                </a:lnTo>
                <a:lnTo>
                  <a:pt x="2326640" y="2785173"/>
                </a:lnTo>
                <a:lnTo>
                  <a:pt x="2313306" y="2791229"/>
                </a:lnTo>
                <a:lnTo>
                  <a:pt x="2298700" y="2797284"/>
                </a:lnTo>
                <a:lnTo>
                  <a:pt x="2283778" y="2803340"/>
                </a:lnTo>
                <a:lnTo>
                  <a:pt x="2267586" y="2808440"/>
                </a:lnTo>
                <a:lnTo>
                  <a:pt x="2251076" y="2813540"/>
                </a:lnTo>
                <a:lnTo>
                  <a:pt x="2233613" y="2818640"/>
                </a:lnTo>
                <a:lnTo>
                  <a:pt x="2215516" y="2823102"/>
                </a:lnTo>
                <a:lnTo>
                  <a:pt x="2197100" y="2827245"/>
                </a:lnTo>
                <a:lnTo>
                  <a:pt x="2177733" y="2831389"/>
                </a:lnTo>
                <a:lnTo>
                  <a:pt x="2158048" y="2834895"/>
                </a:lnTo>
                <a:lnTo>
                  <a:pt x="2137728" y="2838401"/>
                </a:lnTo>
                <a:lnTo>
                  <a:pt x="2116773" y="2841270"/>
                </a:lnTo>
                <a:lnTo>
                  <a:pt x="2095500" y="2844138"/>
                </a:lnTo>
                <a:lnTo>
                  <a:pt x="2073910" y="2846051"/>
                </a:lnTo>
                <a:lnTo>
                  <a:pt x="2051368" y="2847963"/>
                </a:lnTo>
                <a:lnTo>
                  <a:pt x="2028826" y="2849238"/>
                </a:lnTo>
                <a:lnTo>
                  <a:pt x="2005966" y="2850513"/>
                </a:lnTo>
                <a:lnTo>
                  <a:pt x="1982788" y="2851150"/>
                </a:lnTo>
                <a:lnTo>
                  <a:pt x="1959293" y="2851150"/>
                </a:lnTo>
                <a:lnTo>
                  <a:pt x="1935480" y="2851150"/>
                </a:lnTo>
                <a:lnTo>
                  <a:pt x="1912303" y="2850513"/>
                </a:lnTo>
                <a:lnTo>
                  <a:pt x="1889443" y="2849238"/>
                </a:lnTo>
                <a:lnTo>
                  <a:pt x="1866900" y="2847963"/>
                </a:lnTo>
                <a:lnTo>
                  <a:pt x="1844358" y="2846051"/>
                </a:lnTo>
                <a:lnTo>
                  <a:pt x="1822768" y="2844138"/>
                </a:lnTo>
                <a:lnTo>
                  <a:pt x="1801496" y="2841270"/>
                </a:lnTo>
                <a:lnTo>
                  <a:pt x="1780540" y="2838401"/>
                </a:lnTo>
                <a:lnTo>
                  <a:pt x="1760220" y="2834895"/>
                </a:lnTo>
                <a:lnTo>
                  <a:pt x="1740536" y="2831389"/>
                </a:lnTo>
                <a:lnTo>
                  <a:pt x="1721168" y="2827245"/>
                </a:lnTo>
                <a:lnTo>
                  <a:pt x="1702753" y="2823102"/>
                </a:lnTo>
                <a:lnTo>
                  <a:pt x="1684656" y="2818640"/>
                </a:lnTo>
                <a:lnTo>
                  <a:pt x="1667193" y="2813540"/>
                </a:lnTo>
                <a:lnTo>
                  <a:pt x="1650683" y="2808440"/>
                </a:lnTo>
                <a:lnTo>
                  <a:pt x="1634490" y="2803340"/>
                </a:lnTo>
                <a:lnTo>
                  <a:pt x="1619568" y="2797284"/>
                </a:lnTo>
                <a:lnTo>
                  <a:pt x="1604963" y="2791229"/>
                </a:lnTo>
                <a:lnTo>
                  <a:pt x="1591628" y="2785173"/>
                </a:lnTo>
                <a:lnTo>
                  <a:pt x="1578610" y="2778798"/>
                </a:lnTo>
                <a:lnTo>
                  <a:pt x="1566863" y="2772105"/>
                </a:lnTo>
                <a:lnTo>
                  <a:pt x="1555750" y="2765093"/>
                </a:lnTo>
                <a:lnTo>
                  <a:pt x="1545273" y="2758080"/>
                </a:lnTo>
                <a:lnTo>
                  <a:pt x="1536383" y="2751068"/>
                </a:lnTo>
                <a:lnTo>
                  <a:pt x="1528128" y="2743419"/>
                </a:lnTo>
                <a:lnTo>
                  <a:pt x="1520826" y="2735769"/>
                </a:lnTo>
                <a:lnTo>
                  <a:pt x="1514793" y="2728120"/>
                </a:lnTo>
                <a:lnTo>
                  <a:pt x="1511936" y="2723976"/>
                </a:lnTo>
                <a:lnTo>
                  <a:pt x="1509396" y="2720151"/>
                </a:lnTo>
                <a:lnTo>
                  <a:pt x="1507490" y="2716008"/>
                </a:lnTo>
                <a:lnTo>
                  <a:pt x="1505586" y="2711864"/>
                </a:lnTo>
                <a:lnTo>
                  <a:pt x="1503998" y="2707721"/>
                </a:lnTo>
                <a:lnTo>
                  <a:pt x="1502410" y="2703896"/>
                </a:lnTo>
                <a:lnTo>
                  <a:pt x="1501776" y="2699434"/>
                </a:lnTo>
                <a:lnTo>
                  <a:pt x="1500823" y="2694971"/>
                </a:lnTo>
                <a:lnTo>
                  <a:pt x="1500506" y="2691147"/>
                </a:lnTo>
                <a:lnTo>
                  <a:pt x="1500188" y="2686684"/>
                </a:lnTo>
                <a:lnTo>
                  <a:pt x="1500506" y="2682541"/>
                </a:lnTo>
                <a:lnTo>
                  <a:pt x="1500823" y="2678397"/>
                </a:lnTo>
                <a:lnTo>
                  <a:pt x="1501776" y="2674254"/>
                </a:lnTo>
                <a:lnTo>
                  <a:pt x="1502410" y="2670110"/>
                </a:lnTo>
                <a:lnTo>
                  <a:pt x="1503998" y="2665967"/>
                </a:lnTo>
                <a:lnTo>
                  <a:pt x="1505586" y="2661823"/>
                </a:lnTo>
                <a:lnTo>
                  <a:pt x="1507490" y="2657998"/>
                </a:lnTo>
                <a:lnTo>
                  <a:pt x="1509396" y="2653855"/>
                </a:lnTo>
                <a:lnTo>
                  <a:pt x="1511936" y="2649711"/>
                </a:lnTo>
                <a:lnTo>
                  <a:pt x="1514793" y="2645568"/>
                </a:lnTo>
                <a:lnTo>
                  <a:pt x="1520826" y="2638237"/>
                </a:lnTo>
                <a:lnTo>
                  <a:pt x="1528128" y="2630587"/>
                </a:lnTo>
                <a:lnTo>
                  <a:pt x="1536383" y="2622938"/>
                </a:lnTo>
                <a:lnTo>
                  <a:pt x="1545273" y="2615607"/>
                </a:lnTo>
                <a:lnTo>
                  <a:pt x="1555750" y="2608914"/>
                </a:lnTo>
                <a:lnTo>
                  <a:pt x="1566863" y="2601583"/>
                </a:lnTo>
                <a:lnTo>
                  <a:pt x="1578610" y="2594889"/>
                </a:lnTo>
                <a:lnTo>
                  <a:pt x="1591628" y="2588515"/>
                </a:lnTo>
                <a:lnTo>
                  <a:pt x="1604963" y="2582140"/>
                </a:lnTo>
                <a:lnTo>
                  <a:pt x="1619568" y="2576403"/>
                </a:lnTo>
                <a:lnTo>
                  <a:pt x="1634490" y="2570666"/>
                </a:lnTo>
                <a:lnTo>
                  <a:pt x="1650683" y="2565247"/>
                </a:lnTo>
                <a:lnTo>
                  <a:pt x="1667193" y="2560148"/>
                </a:lnTo>
                <a:lnTo>
                  <a:pt x="1684656" y="2555367"/>
                </a:lnTo>
                <a:lnTo>
                  <a:pt x="1702753" y="2550586"/>
                </a:lnTo>
                <a:lnTo>
                  <a:pt x="1721168" y="2546123"/>
                </a:lnTo>
                <a:lnTo>
                  <a:pt x="1740536" y="2542299"/>
                </a:lnTo>
                <a:lnTo>
                  <a:pt x="1760220" y="2538793"/>
                </a:lnTo>
                <a:lnTo>
                  <a:pt x="1780540" y="2535605"/>
                </a:lnTo>
                <a:lnTo>
                  <a:pt x="1801496" y="2532737"/>
                </a:lnTo>
                <a:lnTo>
                  <a:pt x="1822768" y="2529868"/>
                </a:lnTo>
                <a:lnTo>
                  <a:pt x="1844358" y="2527637"/>
                </a:lnTo>
                <a:lnTo>
                  <a:pt x="1866900" y="2526043"/>
                </a:lnTo>
                <a:lnTo>
                  <a:pt x="1889443" y="2524450"/>
                </a:lnTo>
                <a:lnTo>
                  <a:pt x="1912303" y="2523493"/>
                </a:lnTo>
                <a:lnTo>
                  <a:pt x="1935480" y="2522856"/>
                </a:lnTo>
                <a:lnTo>
                  <a:pt x="1959293" y="2522537"/>
                </a:lnTo>
                <a:close/>
                <a:moveTo>
                  <a:pt x="2854584" y="2507933"/>
                </a:moveTo>
                <a:lnTo>
                  <a:pt x="2854584" y="2625091"/>
                </a:lnTo>
                <a:lnTo>
                  <a:pt x="2873946" y="2630488"/>
                </a:lnTo>
                <a:lnTo>
                  <a:pt x="2893626" y="2636203"/>
                </a:lnTo>
                <a:lnTo>
                  <a:pt x="2914258" y="2640966"/>
                </a:lnTo>
                <a:lnTo>
                  <a:pt x="2935524" y="2645728"/>
                </a:lnTo>
                <a:lnTo>
                  <a:pt x="2935524" y="2529523"/>
                </a:lnTo>
                <a:lnTo>
                  <a:pt x="2914258" y="2524761"/>
                </a:lnTo>
                <a:lnTo>
                  <a:pt x="2893626" y="2519363"/>
                </a:lnTo>
                <a:lnTo>
                  <a:pt x="2873946" y="2513965"/>
                </a:lnTo>
                <a:lnTo>
                  <a:pt x="2854584" y="2507933"/>
                </a:lnTo>
                <a:close/>
                <a:moveTo>
                  <a:pt x="2692385" y="2444750"/>
                </a:moveTo>
                <a:lnTo>
                  <a:pt x="2692385" y="2542223"/>
                </a:lnTo>
                <a:lnTo>
                  <a:pt x="2695241" y="2545081"/>
                </a:lnTo>
                <a:lnTo>
                  <a:pt x="2698098" y="2548256"/>
                </a:lnTo>
                <a:lnTo>
                  <a:pt x="2705399" y="2554923"/>
                </a:lnTo>
                <a:lnTo>
                  <a:pt x="2714921" y="2561591"/>
                </a:lnTo>
                <a:lnTo>
                  <a:pt x="2725078" y="2568576"/>
                </a:lnTo>
                <a:lnTo>
                  <a:pt x="2737140" y="2576196"/>
                </a:lnTo>
                <a:lnTo>
                  <a:pt x="2748884" y="2582863"/>
                </a:lnTo>
                <a:lnTo>
                  <a:pt x="2761581" y="2589213"/>
                </a:lnTo>
                <a:lnTo>
                  <a:pt x="2773325" y="2595246"/>
                </a:lnTo>
                <a:lnTo>
                  <a:pt x="2773325" y="2486343"/>
                </a:lnTo>
                <a:lnTo>
                  <a:pt x="2758407" y="2480628"/>
                </a:lnTo>
                <a:lnTo>
                  <a:pt x="2744441" y="2475230"/>
                </a:lnTo>
                <a:lnTo>
                  <a:pt x="2732379" y="2469198"/>
                </a:lnTo>
                <a:lnTo>
                  <a:pt x="2721269" y="2464118"/>
                </a:lnTo>
                <a:lnTo>
                  <a:pt x="2712064" y="2458720"/>
                </a:lnTo>
                <a:lnTo>
                  <a:pt x="2704446" y="2453958"/>
                </a:lnTo>
                <a:lnTo>
                  <a:pt x="2697781" y="2449195"/>
                </a:lnTo>
                <a:lnTo>
                  <a:pt x="2692385" y="2444750"/>
                </a:lnTo>
                <a:close/>
                <a:moveTo>
                  <a:pt x="3744614" y="2439353"/>
                </a:moveTo>
                <a:lnTo>
                  <a:pt x="3737949" y="2444433"/>
                </a:lnTo>
                <a:lnTo>
                  <a:pt x="3730648" y="2449195"/>
                </a:lnTo>
                <a:lnTo>
                  <a:pt x="3722713" y="2454275"/>
                </a:lnTo>
                <a:lnTo>
                  <a:pt x="3715095" y="2459038"/>
                </a:lnTo>
                <a:lnTo>
                  <a:pt x="3706524" y="2462848"/>
                </a:lnTo>
                <a:lnTo>
                  <a:pt x="3698907" y="2466975"/>
                </a:lnTo>
                <a:lnTo>
                  <a:pt x="3691289" y="2470468"/>
                </a:lnTo>
                <a:lnTo>
                  <a:pt x="3683671" y="2473325"/>
                </a:lnTo>
                <a:lnTo>
                  <a:pt x="3683671" y="2592706"/>
                </a:lnTo>
                <a:lnTo>
                  <a:pt x="3692558" y="2588578"/>
                </a:lnTo>
                <a:lnTo>
                  <a:pt x="3701128" y="2583816"/>
                </a:lnTo>
                <a:lnTo>
                  <a:pt x="3709381" y="2579053"/>
                </a:lnTo>
                <a:lnTo>
                  <a:pt x="3717634" y="2573973"/>
                </a:lnTo>
                <a:lnTo>
                  <a:pt x="3725252" y="2568258"/>
                </a:lnTo>
                <a:lnTo>
                  <a:pt x="3732235" y="2563178"/>
                </a:lnTo>
                <a:lnTo>
                  <a:pt x="3738901" y="2557781"/>
                </a:lnTo>
                <a:lnTo>
                  <a:pt x="3744614" y="2553018"/>
                </a:lnTo>
                <a:lnTo>
                  <a:pt x="3744614" y="2439353"/>
                </a:lnTo>
                <a:close/>
                <a:moveTo>
                  <a:pt x="3151360" y="2322195"/>
                </a:moveTo>
                <a:lnTo>
                  <a:pt x="3151360" y="2437130"/>
                </a:lnTo>
                <a:lnTo>
                  <a:pt x="3174848" y="2437765"/>
                </a:lnTo>
                <a:lnTo>
                  <a:pt x="3198972" y="2437765"/>
                </a:lnTo>
                <a:lnTo>
                  <a:pt x="3215477" y="2437765"/>
                </a:lnTo>
                <a:lnTo>
                  <a:pt x="3231983" y="2437448"/>
                </a:lnTo>
                <a:lnTo>
                  <a:pt x="3231983" y="2322512"/>
                </a:lnTo>
                <a:lnTo>
                  <a:pt x="3198972" y="2323147"/>
                </a:lnTo>
                <a:lnTo>
                  <a:pt x="3174848" y="2323147"/>
                </a:lnTo>
                <a:lnTo>
                  <a:pt x="3151360" y="2322195"/>
                </a:lnTo>
                <a:close/>
                <a:moveTo>
                  <a:pt x="3815080" y="2317750"/>
                </a:moveTo>
                <a:lnTo>
                  <a:pt x="3816033" y="2325370"/>
                </a:lnTo>
                <a:lnTo>
                  <a:pt x="3816350" y="2332673"/>
                </a:lnTo>
                <a:lnTo>
                  <a:pt x="3816350" y="2483803"/>
                </a:lnTo>
                <a:lnTo>
                  <a:pt x="3816033" y="2484438"/>
                </a:lnTo>
                <a:lnTo>
                  <a:pt x="3815398" y="2493010"/>
                </a:lnTo>
                <a:lnTo>
                  <a:pt x="3814763" y="2498408"/>
                </a:lnTo>
                <a:lnTo>
                  <a:pt x="3813493" y="2504123"/>
                </a:lnTo>
                <a:lnTo>
                  <a:pt x="3811906" y="2509520"/>
                </a:lnTo>
                <a:lnTo>
                  <a:pt x="3810319" y="2514600"/>
                </a:lnTo>
                <a:lnTo>
                  <a:pt x="3808097" y="2520316"/>
                </a:lnTo>
                <a:lnTo>
                  <a:pt x="3805558" y="2525713"/>
                </a:lnTo>
                <a:lnTo>
                  <a:pt x="3803019" y="2530793"/>
                </a:lnTo>
                <a:lnTo>
                  <a:pt x="3799844" y="2536508"/>
                </a:lnTo>
                <a:lnTo>
                  <a:pt x="3796036" y="2541588"/>
                </a:lnTo>
                <a:lnTo>
                  <a:pt x="3792226" y="2546668"/>
                </a:lnTo>
                <a:lnTo>
                  <a:pt x="3788418" y="2551748"/>
                </a:lnTo>
                <a:lnTo>
                  <a:pt x="3783974" y="2556828"/>
                </a:lnTo>
                <a:lnTo>
                  <a:pt x="3779212" y="2561591"/>
                </a:lnTo>
                <a:lnTo>
                  <a:pt x="3774134" y="2566671"/>
                </a:lnTo>
                <a:lnTo>
                  <a:pt x="3768420" y="2571433"/>
                </a:lnTo>
                <a:lnTo>
                  <a:pt x="3763024" y="2576513"/>
                </a:lnTo>
                <a:lnTo>
                  <a:pt x="3750963" y="2586038"/>
                </a:lnTo>
                <a:lnTo>
                  <a:pt x="3737314" y="2595246"/>
                </a:lnTo>
                <a:lnTo>
                  <a:pt x="3722713" y="2604136"/>
                </a:lnTo>
                <a:lnTo>
                  <a:pt x="3707477" y="2613026"/>
                </a:lnTo>
                <a:lnTo>
                  <a:pt x="3690971" y="2621281"/>
                </a:lnTo>
                <a:lnTo>
                  <a:pt x="3673513" y="2628901"/>
                </a:lnTo>
                <a:lnTo>
                  <a:pt x="3655103" y="2636838"/>
                </a:lnTo>
                <a:lnTo>
                  <a:pt x="3635424" y="2644458"/>
                </a:lnTo>
                <a:lnTo>
                  <a:pt x="3615109" y="2651443"/>
                </a:lnTo>
                <a:lnTo>
                  <a:pt x="3593842" y="2658111"/>
                </a:lnTo>
                <a:lnTo>
                  <a:pt x="3571941" y="2664461"/>
                </a:lnTo>
                <a:lnTo>
                  <a:pt x="3549087" y="2670493"/>
                </a:lnTo>
                <a:lnTo>
                  <a:pt x="3525281" y="2675891"/>
                </a:lnTo>
                <a:lnTo>
                  <a:pt x="3501157" y="2680971"/>
                </a:lnTo>
                <a:lnTo>
                  <a:pt x="3476082" y="2685733"/>
                </a:lnTo>
                <a:lnTo>
                  <a:pt x="3450371" y="2689861"/>
                </a:lnTo>
                <a:lnTo>
                  <a:pt x="3424343" y="2693671"/>
                </a:lnTo>
                <a:lnTo>
                  <a:pt x="3397680" y="2697163"/>
                </a:lnTo>
                <a:lnTo>
                  <a:pt x="3370065" y="2700021"/>
                </a:lnTo>
                <a:lnTo>
                  <a:pt x="3341815" y="2702561"/>
                </a:lnTo>
                <a:lnTo>
                  <a:pt x="3313565" y="2704466"/>
                </a:lnTo>
                <a:lnTo>
                  <a:pt x="3284680" y="2705736"/>
                </a:lnTo>
                <a:lnTo>
                  <a:pt x="3255478" y="2706371"/>
                </a:lnTo>
                <a:lnTo>
                  <a:pt x="3225959" y="2706688"/>
                </a:lnTo>
                <a:lnTo>
                  <a:pt x="3195487" y="2706371"/>
                </a:lnTo>
                <a:lnTo>
                  <a:pt x="3165650" y="2705736"/>
                </a:lnTo>
                <a:lnTo>
                  <a:pt x="3136130" y="2704148"/>
                </a:lnTo>
                <a:lnTo>
                  <a:pt x="3106928" y="2701926"/>
                </a:lnTo>
                <a:lnTo>
                  <a:pt x="3078678" y="2699703"/>
                </a:lnTo>
                <a:lnTo>
                  <a:pt x="3050428" y="2696528"/>
                </a:lnTo>
                <a:lnTo>
                  <a:pt x="3022813" y="2693353"/>
                </a:lnTo>
                <a:lnTo>
                  <a:pt x="2996150" y="2688908"/>
                </a:lnTo>
                <a:lnTo>
                  <a:pt x="2970122" y="2684781"/>
                </a:lnTo>
                <a:lnTo>
                  <a:pt x="2944729" y="2680018"/>
                </a:lnTo>
                <a:lnTo>
                  <a:pt x="2919971" y="2674303"/>
                </a:lnTo>
                <a:lnTo>
                  <a:pt x="2895847" y="2668588"/>
                </a:lnTo>
                <a:lnTo>
                  <a:pt x="2872994" y="2662556"/>
                </a:lnTo>
                <a:lnTo>
                  <a:pt x="2850775" y="2655888"/>
                </a:lnTo>
                <a:lnTo>
                  <a:pt x="2829190" y="2648903"/>
                </a:lnTo>
                <a:lnTo>
                  <a:pt x="2808876" y="2641601"/>
                </a:lnTo>
                <a:lnTo>
                  <a:pt x="2789196" y="2633663"/>
                </a:lnTo>
                <a:lnTo>
                  <a:pt x="2770469" y="2625408"/>
                </a:lnTo>
                <a:lnTo>
                  <a:pt x="2753328" y="2617153"/>
                </a:lnTo>
                <a:lnTo>
                  <a:pt x="2736823" y="2608581"/>
                </a:lnTo>
                <a:lnTo>
                  <a:pt x="2721269" y="2599373"/>
                </a:lnTo>
                <a:lnTo>
                  <a:pt x="2706986" y="2590483"/>
                </a:lnTo>
                <a:lnTo>
                  <a:pt x="2693972" y="2580641"/>
                </a:lnTo>
                <a:lnTo>
                  <a:pt x="2688258" y="2575878"/>
                </a:lnTo>
                <a:lnTo>
                  <a:pt x="2682227" y="2570798"/>
                </a:lnTo>
                <a:lnTo>
                  <a:pt x="2676831" y="2566036"/>
                </a:lnTo>
                <a:lnTo>
                  <a:pt x="2671753" y="2560956"/>
                </a:lnTo>
                <a:lnTo>
                  <a:pt x="2666991" y="2555558"/>
                </a:lnTo>
                <a:lnTo>
                  <a:pt x="2662548" y="2550161"/>
                </a:lnTo>
                <a:lnTo>
                  <a:pt x="2658104" y="2545081"/>
                </a:lnTo>
                <a:lnTo>
                  <a:pt x="2654612" y="2540001"/>
                </a:lnTo>
                <a:lnTo>
                  <a:pt x="2651121" y="2534286"/>
                </a:lnTo>
                <a:lnTo>
                  <a:pt x="2647947" y="2528888"/>
                </a:lnTo>
                <a:lnTo>
                  <a:pt x="2645090" y="2523808"/>
                </a:lnTo>
                <a:lnTo>
                  <a:pt x="2642868" y="2518093"/>
                </a:lnTo>
                <a:lnTo>
                  <a:pt x="2640329" y="2512695"/>
                </a:lnTo>
                <a:lnTo>
                  <a:pt x="2638742" y="2506663"/>
                </a:lnTo>
                <a:lnTo>
                  <a:pt x="2637789" y="2501265"/>
                </a:lnTo>
                <a:lnTo>
                  <a:pt x="2636520" y="2495868"/>
                </a:lnTo>
                <a:lnTo>
                  <a:pt x="2636202" y="2489835"/>
                </a:lnTo>
                <a:lnTo>
                  <a:pt x="2635885" y="2484438"/>
                </a:lnTo>
                <a:lnTo>
                  <a:pt x="2635250" y="2484438"/>
                </a:lnTo>
                <a:lnTo>
                  <a:pt x="2635250" y="2375535"/>
                </a:lnTo>
                <a:lnTo>
                  <a:pt x="2646360" y="2383790"/>
                </a:lnTo>
                <a:lnTo>
                  <a:pt x="2657786" y="2392045"/>
                </a:lnTo>
                <a:lnTo>
                  <a:pt x="2670166" y="2399983"/>
                </a:lnTo>
                <a:lnTo>
                  <a:pt x="2683180" y="2407285"/>
                </a:lnTo>
                <a:lnTo>
                  <a:pt x="2696511" y="2414905"/>
                </a:lnTo>
                <a:lnTo>
                  <a:pt x="2710160" y="2421890"/>
                </a:lnTo>
                <a:lnTo>
                  <a:pt x="2724761" y="2429193"/>
                </a:lnTo>
                <a:lnTo>
                  <a:pt x="2740314" y="2435860"/>
                </a:lnTo>
                <a:lnTo>
                  <a:pt x="2755550" y="2442210"/>
                </a:lnTo>
                <a:lnTo>
                  <a:pt x="2771738" y="2448243"/>
                </a:lnTo>
                <a:lnTo>
                  <a:pt x="2788244" y="2453958"/>
                </a:lnTo>
                <a:lnTo>
                  <a:pt x="2805384" y="2459673"/>
                </a:lnTo>
                <a:lnTo>
                  <a:pt x="2822525" y="2465070"/>
                </a:lnTo>
                <a:lnTo>
                  <a:pt x="2840300" y="2470150"/>
                </a:lnTo>
                <a:lnTo>
                  <a:pt x="2858393" y="2474913"/>
                </a:lnTo>
                <a:lnTo>
                  <a:pt x="2877120" y="2479675"/>
                </a:lnTo>
                <a:lnTo>
                  <a:pt x="2895530" y="2483803"/>
                </a:lnTo>
                <a:lnTo>
                  <a:pt x="2914892" y="2487930"/>
                </a:lnTo>
                <a:lnTo>
                  <a:pt x="2934255" y="2491423"/>
                </a:lnTo>
                <a:lnTo>
                  <a:pt x="2953617" y="2494915"/>
                </a:lnTo>
                <a:lnTo>
                  <a:pt x="2973614" y="2498090"/>
                </a:lnTo>
                <a:lnTo>
                  <a:pt x="2993294" y="2501265"/>
                </a:lnTo>
                <a:lnTo>
                  <a:pt x="3013926" y="2503488"/>
                </a:lnTo>
                <a:lnTo>
                  <a:pt x="3033923" y="2506028"/>
                </a:lnTo>
                <a:lnTo>
                  <a:pt x="3054555" y="2508250"/>
                </a:lnTo>
                <a:lnTo>
                  <a:pt x="3074869" y="2509838"/>
                </a:lnTo>
                <a:lnTo>
                  <a:pt x="3095819" y="2511425"/>
                </a:lnTo>
                <a:lnTo>
                  <a:pt x="3116451" y="2512695"/>
                </a:lnTo>
                <a:lnTo>
                  <a:pt x="3137400" y="2513965"/>
                </a:lnTo>
                <a:lnTo>
                  <a:pt x="3158032" y="2514600"/>
                </a:lnTo>
                <a:lnTo>
                  <a:pt x="3178981" y="2514918"/>
                </a:lnTo>
                <a:lnTo>
                  <a:pt x="3199613" y="2514918"/>
                </a:lnTo>
                <a:lnTo>
                  <a:pt x="3224372" y="2514918"/>
                </a:lnTo>
                <a:lnTo>
                  <a:pt x="3249765" y="2514283"/>
                </a:lnTo>
                <a:lnTo>
                  <a:pt x="3274523" y="2513330"/>
                </a:lnTo>
                <a:lnTo>
                  <a:pt x="3299282" y="2511743"/>
                </a:lnTo>
                <a:lnTo>
                  <a:pt x="3324040" y="2510473"/>
                </a:lnTo>
                <a:lnTo>
                  <a:pt x="3348481" y="2507933"/>
                </a:lnTo>
                <a:lnTo>
                  <a:pt x="3372922" y="2505710"/>
                </a:lnTo>
                <a:lnTo>
                  <a:pt x="3397680" y="2502535"/>
                </a:lnTo>
                <a:lnTo>
                  <a:pt x="3421486" y="2499360"/>
                </a:lnTo>
                <a:lnTo>
                  <a:pt x="3445292" y="2495233"/>
                </a:lnTo>
                <a:lnTo>
                  <a:pt x="3468464" y="2491423"/>
                </a:lnTo>
                <a:lnTo>
                  <a:pt x="3491635" y="2486978"/>
                </a:lnTo>
                <a:lnTo>
                  <a:pt x="3514171" y="2481898"/>
                </a:lnTo>
                <a:lnTo>
                  <a:pt x="3536390" y="2476818"/>
                </a:lnTo>
                <a:lnTo>
                  <a:pt x="3557974" y="2471420"/>
                </a:lnTo>
                <a:lnTo>
                  <a:pt x="3579241" y="2465070"/>
                </a:lnTo>
                <a:lnTo>
                  <a:pt x="3599873" y="2458720"/>
                </a:lnTo>
                <a:lnTo>
                  <a:pt x="3619870" y="2452053"/>
                </a:lnTo>
                <a:lnTo>
                  <a:pt x="3639233" y="2444750"/>
                </a:lnTo>
                <a:lnTo>
                  <a:pt x="3657643" y="2437448"/>
                </a:lnTo>
                <a:lnTo>
                  <a:pt x="3676053" y="2429510"/>
                </a:lnTo>
                <a:lnTo>
                  <a:pt x="3692876" y="2421255"/>
                </a:lnTo>
                <a:lnTo>
                  <a:pt x="3709381" y="2412365"/>
                </a:lnTo>
                <a:lnTo>
                  <a:pt x="3724935" y="2403475"/>
                </a:lnTo>
                <a:lnTo>
                  <a:pt x="3739853" y="2393950"/>
                </a:lnTo>
                <a:lnTo>
                  <a:pt x="3753502" y="2384108"/>
                </a:lnTo>
                <a:lnTo>
                  <a:pt x="3766198" y="2374265"/>
                </a:lnTo>
                <a:lnTo>
                  <a:pt x="3772547" y="2368550"/>
                </a:lnTo>
                <a:lnTo>
                  <a:pt x="3777943" y="2363470"/>
                </a:lnTo>
                <a:lnTo>
                  <a:pt x="3783656" y="2358073"/>
                </a:lnTo>
                <a:lnTo>
                  <a:pt x="3789052" y="2352675"/>
                </a:lnTo>
                <a:lnTo>
                  <a:pt x="3793814" y="2346960"/>
                </a:lnTo>
                <a:lnTo>
                  <a:pt x="3798575" y="2341563"/>
                </a:lnTo>
                <a:lnTo>
                  <a:pt x="3803336" y="2335530"/>
                </a:lnTo>
                <a:lnTo>
                  <a:pt x="3807145" y="2329498"/>
                </a:lnTo>
                <a:lnTo>
                  <a:pt x="3811271" y="2323783"/>
                </a:lnTo>
                <a:lnTo>
                  <a:pt x="3815080" y="2317750"/>
                </a:lnTo>
                <a:close/>
                <a:moveTo>
                  <a:pt x="2989478" y="2307907"/>
                </a:moveTo>
                <a:lnTo>
                  <a:pt x="2989478" y="2423478"/>
                </a:lnTo>
                <a:lnTo>
                  <a:pt x="3009158" y="2426018"/>
                </a:lnTo>
                <a:lnTo>
                  <a:pt x="3029472" y="2428240"/>
                </a:lnTo>
                <a:lnTo>
                  <a:pt x="3049469" y="2430780"/>
                </a:lnTo>
                <a:lnTo>
                  <a:pt x="3070419" y="2432685"/>
                </a:lnTo>
                <a:lnTo>
                  <a:pt x="3070419" y="2317432"/>
                </a:lnTo>
                <a:lnTo>
                  <a:pt x="3049469" y="2315527"/>
                </a:lnTo>
                <a:lnTo>
                  <a:pt x="3029472" y="2313305"/>
                </a:lnTo>
                <a:lnTo>
                  <a:pt x="3009158" y="2310765"/>
                </a:lnTo>
                <a:lnTo>
                  <a:pt x="2989478" y="2307907"/>
                </a:lnTo>
                <a:close/>
                <a:moveTo>
                  <a:pt x="2827597" y="2271395"/>
                </a:moveTo>
                <a:lnTo>
                  <a:pt x="2827597" y="2388553"/>
                </a:lnTo>
                <a:lnTo>
                  <a:pt x="2846959" y="2393950"/>
                </a:lnTo>
                <a:lnTo>
                  <a:pt x="2866956" y="2399665"/>
                </a:lnTo>
                <a:lnTo>
                  <a:pt x="2887588" y="2404428"/>
                </a:lnTo>
                <a:lnTo>
                  <a:pt x="2908220" y="2408873"/>
                </a:lnTo>
                <a:lnTo>
                  <a:pt x="2908220" y="2292985"/>
                </a:lnTo>
                <a:lnTo>
                  <a:pt x="2887588" y="2288222"/>
                </a:lnTo>
                <a:lnTo>
                  <a:pt x="2866956" y="2282825"/>
                </a:lnTo>
                <a:lnTo>
                  <a:pt x="2846959" y="2277110"/>
                </a:lnTo>
                <a:lnTo>
                  <a:pt x="2827597" y="2271395"/>
                </a:lnTo>
                <a:close/>
                <a:moveTo>
                  <a:pt x="3717945" y="2227897"/>
                </a:moveTo>
                <a:lnTo>
                  <a:pt x="3711914" y="2232025"/>
                </a:lnTo>
                <a:lnTo>
                  <a:pt x="3704931" y="2235517"/>
                </a:lnTo>
                <a:lnTo>
                  <a:pt x="3696678" y="2239327"/>
                </a:lnTo>
                <a:lnTo>
                  <a:pt x="3688425" y="2242820"/>
                </a:lnTo>
                <a:lnTo>
                  <a:pt x="3671285" y="2249487"/>
                </a:lnTo>
                <a:lnTo>
                  <a:pt x="3656684" y="2255202"/>
                </a:lnTo>
                <a:lnTo>
                  <a:pt x="3656684" y="2356167"/>
                </a:lnTo>
                <a:lnTo>
                  <a:pt x="3665254" y="2351722"/>
                </a:lnTo>
                <a:lnTo>
                  <a:pt x="3674142" y="2347595"/>
                </a:lnTo>
                <a:lnTo>
                  <a:pt x="3682394" y="2342197"/>
                </a:lnTo>
                <a:lnTo>
                  <a:pt x="3690647" y="2337117"/>
                </a:lnTo>
                <a:lnTo>
                  <a:pt x="3698582" y="2331720"/>
                </a:lnTo>
                <a:lnTo>
                  <a:pt x="3705566" y="2326640"/>
                </a:lnTo>
                <a:lnTo>
                  <a:pt x="3711914" y="2321560"/>
                </a:lnTo>
                <a:lnTo>
                  <a:pt x="3717945" y="2316162"/>
                </a:lnTo>
                <a:lnTo>
                  <a:pt x="3717945" y="2227897"/>
                </a:lnTo>
                <a:close/>
                <a:moveTo>
                  <a:pt x="2665715" y="2187575"/>
                </a:moveTo>
                <a:lnTo>
                  <a:pt x="2665715" y="2305685"/>
                </a:lnTo>
                <a:lnTo>
                  <a:pt x="2668254" y="2308542"/>
                </a:lnTo>
                <a:lnTo>
                  <a:pt x="2671429" y="2311717"/>
                </a:lnTo>
                <a:lnTo>
                  <a:pt x="2678729" y="2318385"/>
                </a:lnTo>
                <a:lnTo>
                  <a:pt x="2687934" y="2325052"/>
                </a:lnTo>
                <a:lnTo>
                  <a:pt x="2698726" y="2332037"/>
                </a:lnTo>
                <a:lnTo>
                  <a:pt x="2710153" y="2339657"/>
                </a:lnTo>
                <a:lnTo>
                  <a:pt x="2722215" y="2346325"/>
                </a:lnTo>
                <a:lnTo>
                  <a:pt x="2734594" y="2352675"/>
                </a:lnTo>
                <a:lnTo>
                  <a:pt x="2746656" y="2358390"/>
                </a:lnTo>
                <a:lnTo>
                  <a:pt x="2746656" y="2239327"/>
                </a:lnTo>
                <a:lnTo>
                  <a:pt x="2734594" y="2233612"/>
                </a:lnTo>
                <a:lnTo>
                  <a:pt x="2723167" y="2227580"/>
                </a:lnTo>
                <a:lnTo>
                  <a:pt x="2712058" y="2221230"/>
                </a:lnTo>
                <a:lnTo>
                  <a:pt x="2701583" y="2214562"/>
                </a:lnTo>
                <a:lnTo>
                  <a:pt x="2691743" y="2208212"/>
                </a:lnTo>
                <a:lnTo>
                  <a:pt x="2682538" y="2201545"/>
                </a:lnTo>
                <a:lnTo>
                  <a:pt x="2673650" y="2194560"/>
                </a:lnTo>
                <a:lnTo>
                  <a:pt x="2665715" y="2187575"/>
                </a:lnTo>
                <a:close/>
                <a:moveTo>
                  <a:pt x="2609850" y="2081212"/>
                </a:moveTo>
                <a:lnTo>
                  <a:pt x="2613342" y="2087245"/>
                </a:lnTo>
                <a:lnTo>
                  <a:pt x="2617468" y="2092960"/>
                </a:lnTo>
                <a:lnTo>
                  <a:pt x="2621594" y="2098675"/>
                </a:lnTo>
                <a:lnTo>
                  <a:pt x="2626038" y="2104390"/>
                </a:lnTo>
                <a:lnTo>
                  <a:pt x="2631117" y="2110105"/>
                </a:lnTo>
                <a:lnTo>
                  <a:pt x="2635878" y="2115502"/>
                </a:lnTo>
                <a:lnTo>
                  <a:pt x="2641274" y="2120900"/>
                </a:lnTo>
                <a:lnTo>
                  <a:pt x="2646988" y="2126615"/>
                </a:lnTo>
                <a:lnTo>
                  <a:pt x="2658732" y="2136775"/>
                </a:lnTo>
                <a:lnTo>
                  <a:pt x="2671746" y="2146935"/>
                </a:lnTo>
                <a:lnTo>
                  <a:pt x="2685712" y="2157095"/>
                </a:lnTo>
                <a:lnTo>
                  <a:pt x="2700631" y="2165985"/>
                </a:lnTo>
                <a:lnTo>
                  <a:pt x="2715867" y="2175192"/>
                </a:lnTo>
                <a:lnTo>
                  <a:pt x="2732372" y="2183765"/>
                </a:lnTo>
                <a:lnTo>
                  <a:pt x="2749830" y="2192020"/>
                </a:lnTo>
                <a:lnTo>
                  <a:pt x="2767923" y="2199957"/>
                </a:lnTo>
                <a:lnTo>
                  <a:pt x="2786650" y="2207895"/>
                </a:lnTo>
                <a:lnTo>
                  <a:pt x="2805695" y="2214880"/>
                </a:lnTo>
                <a:lnTo>
                  <a:pt x="2826009" y="2221547"/>
                </a:lnTo>
                <a:lnTo>
                  <a:pt x="2846959" y="2227897"/>
                </a:lnTo>
                <a:lnTo>
                  <a:pt x="2867591" y="2234247"/>
                </a:lnTo>
                <a:lnTo>
                  <a:pt x="2889492" y="2239645"/>
                </a:lnTo>
                <a:lnTo>
                  <a:pt x="2912029" y="2245042"/>
                </a:lnTo>
                <a:lnTo>
                  <a:pt x="2934248" y="2250122"/>
                </a:lnTo>
                <a:lnTo>
                  <a:pt x="2957102" y="2254250"/>
                </a:lnTo>
                <a:lnTo>
                  <a:pt x="2980908" y="2258695"/>
                </a:lnTo>
                <a:lnTo>
                  <a:pt x="3004396" y="2262187"/>
                </a:lnTo>
                <a:lnTo>
                  <a:pt x="3028203" y="2265680"/>
                </a:lnTo>
                <a:lnTo>
                  <a:pt x="3052644" y="2268537"/>
                </a:lnTo>
                <a:lnTo>
                  <a:pt x="3077084" y="2271395"/>
                </a:lnTo>
                <a:lnTo>
                  <a:pt x="3101525" y="2273300"/>
                </a:lnTo>
                <a:lnTo>
                  <a:pt x="3125966" y="2275205"/>
                </a:lnTo>
                <a:lnTo>
                  <a:pt x="3150725" y="2276792"/>
                </a:lnTo>
                <a:lnTo>
                  <a:pt x="3175800" y="2277745"/>
                </a:lnTo>
                <a:lnTo>
                  <a:pt x="3200559" y="2278380"/>
                </a:lnTo>
                <a:lnTo>
                  <a:pt x="3225317" y="2278380"/>
                </a:lnTo>
                <a:lnTo>
                  <a:pt x="3246266" y="2278380"/>
                </a:lnTo>
                <a:lnTo>
                  <a:pt x="3267216" y="2278062"/>
                </a:lnTo>
                <a:lnTo>
                  <a:pt x="3288165" y="2277110"/>
                </a:lnTo>
                <a:lnTo>
                  <a:pt x="3308797" y="2276157"/>
                </a:lnTo>
                <a:lnTo>
                  <a:pt x="3329429" y="2274887"/>
                </a:lnTo>
                <a:lnTo>
                  <a:pt x="3350378" y="2273300"/>
                </a:lnTo>
                <a:lnTo>
                  <a:pt x="3371010" y="2271712"/>
                </a:lnTo>
                <a:lnTo>
                  <a:pt x="3391325" y="2269807"/>
                </a:lnTo>
                <a:lnTo>
                  <a:pt x="3411957" y="2267267"/>
                </a:lnTo>
                <a:lnTo>
                  <a:pt x="3431954" y="2264727"/>
                </a:lnTo>
                <a:lnTo>
                  <a:pt x="3451951" y="2261870"/>
                </a:lnTo>
                <a:lnTo>
                  <a:pt x="3471948" y="2258695"/>
                </a:lnTo>
                <a:lnTo>
                  <a:pt x="3491628" y="2255202"/>
                </a:lnTo>
                <a:lnTo>
                  <a:pt x="3510990" y="2251710"/>
                </a:lnTo>
                <a:lnTo>
                  <a:pt x="3530035" y="2247582"/>
                </a:lnTo>
                <a:lnTo>
                  <a:pt x="3548763" y="2243455"/>
                </a:lnTo>
                <a:lnTo>
                  <a:pt x="3567173" y="2239010"/>
                </a:lnTo>
                <a:lnTo>
                  <a:pt x="3585265" y="2233930"/>
                </a:lnTo>
                <a:lnTo>
                  <a:pt x="3603041" y="2229167"/>
                </a:lnTo>
                <a:lnTo>
                  <a:pt x="3620498" y="2223452"/>
                </a:lnTo>
                <a:lnTo>
                  <a:pt x="3637004" y="2218055"/>
                </a:lnTo>
                <a:lnTo>
                  <a:pt x="3653510" y="2212022"/>
                </a:lnTo>
                <a:lnTo>
                  <a:pt x="3669698" y="2206307"/>
                </a:lnTo>
                <a:lnTo>
                  <a:pt x="3685251" y="2199957"/>
                </a:lnTo>
                <a:lnTo>
                  <a:pt x="3700170" y="2193290"/>
                </a:lnTo>
                <a:lnTo>
                  <a:pt x="3714770" y="2185987"/>
                </a:lnTo>
                <a:lnTo>
                  <a:pt x="3728419" y="2179002"/>
                </a:lnTo>
                <a:lnTo>
                  <a:pt x="3741751" y="2171382"/>
                </a:lnTo>
                <a:lnTo>
                  <a:pt x="3754765" y="2164080"/>
                </a:lnTo>
                <a:lnTo>
                  <a:pt x="3767144" y="2156142"/>
                </a:lnTo>
                <a:lnTo>
                  <a:pt x="3778571" y="2147887"/>
                </a:lnTo>
                <a:lnTo>
                  <a:pt x="3789363" y="2139632"/>
                </a:lnTo>
                <a:lnTo>
                  <a:pt x="3789363" y="2247265"/>
                </a:lnTo>
                <a:lnTo>
                  <a:pt x="3788728" y="2247582"/>
                </a:lnTo>
                <a:lnTo>
                  <a:pt x="3788728" y="2252027"/>
                </a:lnTo>
                <a:lnTo>
                  <a:pt x="3788411" y="2256472"/>
                </a:lnTo>
                <a:lnTo>
                  <a:pt x="3787776" y="2261870"/>
                </a:lnTo>
                <a:lnTo>
                  <a:pt x="3786506" y="2267267"/>
                </a:lnTo>
                <a:lnTo>
                  <a:pt x="3785237" y="2272982"/>
                </a:lnTo>
                <a:lnTo>
                  <a:pt x="3783332" y="2278062"/>
                </a:lnTo>
                <a:lnTo>
                  <a:pt x="3781428" y="2283460"/>
                </a:lnTo>
                <a:lnTo>
                  <a:pt x="3778571" y="2289175"/>
                </a:lnTo>
                <a:lnTo>
                  <a:pt x="3775714" y="2294255"/>
                </a:lnTo>
                <a:lnTo>
                  <a:pt x="3772540" y="2299335"/>
                </a:lnTo>
                <a:lnTo>
                  <a:pt x="3769048" y="2304732"/>
                </a:lnTo>
                <a:lnTo>
                  <a:pt x="3765557" y="2310130"/>
                </a:lnTo>
                <a:lnTo>
                  <a:pt x="3761113" y="2315210"/>
                </a:lnTo>
                <a:lnTo>
                  <a:pt x="3756987" y="2320290"/>
                </a:lnTo>
                <a:lnTo>
                  <a:pt x="3752226" y="2325052"/>
                </a:lnTo>
                <a:lnTo>
                  <a:pt x="3747147" y="2330132"/>
                </a:lnTo>
                <a:lnTo>
                  <a:pt x="3741433" y="2334895"/>
                </a:lnTo>
                <a:lnTo>
                  <a:pt x="3736037" y="2339975"/>
                </a:lnTo>
                <a:lnTo>
                  <a:pt x="3723658" y="2349500"/>
                </a:lnTo>
                <a:lnTo>
                  <a:pt x="3710327" y="2358390"/>
                </a:lnTo>
                <a:lnTo>
                  <a:pt x="3696043" y="2367598"/>
                </a:lnTo>
                <a:lnTo>
                  <a:pt x="3680490" y="2376170"/>
                </a:lnTo>
                <a:lnTo>
                  <a:pt x="3663667" y="2384425"/>
                </a:lnTo>
                <a:lnTo>
                  <a:pt x="3646526" y="2392363"/>
                </a:lnTo>
                <a:lnTo>
                  <a:pt x="3627799" y="2400300"/>
                </a:lnTo>
                <a:lnTo>
                  <a:pt x="3608754" y="2407920"/>
                </a:lnTo>
                <a:lnTo>
                  <a:pt x="3588122" y="2414905"/>
                </a:lnTo>
                <a:lnTo>
                  <a:pt x="3566855" y="2421573"/>
                </a:lnTo>
                <a:lnTo>
                  <a:pt x="3544636" y="2427923"/>
                </a:lnTo>
                <a:lnTo>
                  <a:pt x="3522417" y="2433955"/>
                </a:lnTo>
                <a:lnTo>
                  <a:pt x="3498611" y="2439353"/>
                </a:lnTo>
                <a:lnTo>
                  <a:pt x="3474170" y="2444433"/>
                </a:lnTo>
                <a:lnTo>
                  <a:pt x="3449412" y="2449195"/>
                </a:lnTo>
                <a:lnTo>
                  <a:pt x="3423701" y="2453323"/>
                </a:lnTo>
                <a:lnTo>
                  <a:pt x="3397356" y="2457133"/>
                </a:lnTo>
                <a:lnTo>
                  <a:pt x="3370376" y="2460625"/>
                </a:lnTo>
                <a:lnTo>
                  <a:pt x="3343395" y="2463483"/>
                </a:lnTo>
                <a:lnTo>
                  <a:pt x="3315146" y="2465705"/>
                </a:lnTo>
                <a:lnTo>
                  <a:pt x="3286896" y="2467928"/>
                </a:lnTo>
                <a:lnTo>
                  <a:pt x="3258011" y="2468880"/>
                </a:lnTo>
                <a:lnTo>
                  <a:pt x="3228491" y="2469833"/>
                </a:lnTo>
                <a:lnTo>
                  <a:pt x="3198972" y="2470150"/>
                </a:lnTo>
                <a:lnTo>
                  <a:pt x="3168500" y="2469833"/>
                </a:lnTo>
                <a:lnTo>
                  <a:pt x="3138663" y="2468880"/>
                </a:lnTo>
                <a:lnTo>
                  <a:pt x="3109143" y="2467293"/>
                </a:lnTo>
                <a:lnTo>
                  <a:pt x="3080259" y="2465388"/>
                </a:lnTo>
                <a:lnTo>
                  <a:pt x="3051374" y="2463165"/>
                </a:lnTo>
                <a:lnTo>
                  <a:pt x="3023441" y="2459990"/>
                </a:lnTo>
                <a:lnTo>
                  <a:pt x="2996144" y="2456815"/>
                </a:lnTo>
                <a:lnTo>
                  <a:pt x="2969481" y="2452370"/>
                </a:lnTo>
                <a:lnTo>
                  <a:pt x="2943453" y="2447925"/>
                </a:lnTo>
                <a:lnTo>
                  <a:pt x="2917742" y="2443480"/>
                </a:lnTo>
                <a:lnTo>
                  <a:pt x="2892984" y="2437765"/>
                </a:lnTo>
                <a:lnTo>
                  <a:pt x="2869178" y="2432050"/>
                </a:lnTo>
                <a:lnTo>
                  <a:pt x="2846007" y="2426018"/>
                </a:lnTo>
                <a:lnTo>
                  <a:pt x="2823470" y="2419350"/>
                </a:lnTo>
                <a:lnTo>
                  <a:pt x="2802203" y="2412048"/>
                </a:lnTo>
                <a:lnTo>
                  <a:pt x="2781889" y="2405063"/>
                </a:lnTo>
                <a:lnTo>
                  <a:pt x="2762527" y="2397125"/>
                </a:lnTo>
                <a:lnTo>
                  <a:pt x="2743799" y="2389188"/>
                </a:lnTo>
                <a:lnTo>
                  <a:pt x="2726024" y="2380615"/>
                </a:lnTo>
                <a:lnTo>
                  <a:pt x="2709518" y="2372043"/>
                </a:lnTo>
                <a:lnTo>
                  <a:pt x="2694600" y="2362835"/>
                </a:lnTo>
                <a:lnTo>
                  <a:pt x="2679999" y="2353945"/>
                </a:lnTo>
                <a:lnTo>
                  <a:pt x="2666985" y="2343785"/>
                </a:lnTo>
                <a:lnTo>
                  <a:pt x="2660954" y="2339340"/>
                </a:lnTo>
                <a:lnTo>
                  <a:pt x="2655240" y="2333942"/>
                </a:lnTo>
                <a:lnTo>
                  <a:pt x="2650162" y="2328862"/>
                </a:lnTo>
                <a:lnTo>
                  <a:pt x="2645083" y="2324100"/>
                </a:lnTo>
                <a:lnTo>
                  <a:pt x="2639687" y="2319020"/>
                </a:lnTo>
                <a:lnTo>
                  <a:pt x="2635561" y="2313622"/>
                </a:lnTo>
                <a:lnTo>
                  <a:pt x="2631434" y="2308542"/>
                </a:lnTo>
                <a:lnTo>
                  <a:pt x="2627625" y="2303145"/>
                </a:lnTo>
                <a:lnTo>
                  <a:pt x="2624134" y="2297747"/>
                </a:lnTo>
                <a:lnTo>
                  <a:pt x="2620960" y="2292350"/>
                </a:lnTo>
                <a:lnTo>
                  <a:pt x="2618103" y="2286635"/>
                </a:lnTo>
                <a:lnTo>
                  <a:pt x="2615881" y="2281555"/>
                </a:lnTo>
                <a:lnTo>
                  <a:pt x="2613659" y="2275840"/>
                </a:lnTo>
                <a:lnTo>
                  <a:pt x="2612072" y="2270125"/>
                </a:lnTo>
                <a:lnTo>
                  <a:pt x="2610485" y="2264727"/>
                </a:lnTo>
                <a:lnTo>
                  <a:pt x="2609850" y="2259012"/>
                </a:lnTo>
                <a:lnTo>
                  <a:pt x="2609215" y="2253297"/>
                </a:lnTo>
                <a:lnTo>
                  <a:pt x="2609215" y="2247582"/>
                </a:lnTo>
                <a:lnTo>
                  <a:pt x="2608580" y="2247582"/>
                </a:lnTo>
                <a:lnTo>
                  <a:pt x="2608580" y="2101215"/>
                </a:lnTo>
                <a:lnTo>
                  <a:pt x="2608263" y="2097405"/>
                </a:lnTo>
                <a:lnTo>
                  <a:pt x="2608580" y="2089150"/>
                </a:lnTo>
                <a:lnTo>
                  <a:pt x="2609850" y="2081212"/>
                </a:lnTo>
                <a:close/>
                <a:moveTo>
                  <a:pt x="3270250" y="1882775"/>
                </a:moveTo>
                <a:lnTo>
                  <a:pt x="3307579" y="1890615"/>
                </a:lnTo>
                <a:lnTo>
                  <a:pt x="3314856" y="1892183"/>
                </a:lnTo>
                <a:lnTo>
                  <a:pt x="3321499" y="1894064"/>
                </a:lnTo>
                <a:lnTo>
                  <a:pt x="3326877" y="1895945"/>
                </a:lnTo>
                <a:lnTo>
                  <a:pt x="3331622" y="1898141"/>
                </a:lnTo>
                <a:lnTo>
                  <a:pt x="3336367" y="1900649"/>
                </a:lnTo>
                <a:lnTo>
                  <a:pt x="3340164" y="1902844"/>
                </a:lnTo>
                <a:lnTo>
                  <a:pt x="3348389" y="1908802"/>
                </a:lnTo>
                <a:lnTo>
                  <a:pt x="3351236" y="1911625"/>
                </a:lnTo>
                <a:lnTo>
                  <a:pt x="3353767" y="1914133"/>
                </a:lnTo>
                <a:lnTo>
                  <a:pt x="3355665" y="1916955"/>
                </a:lnTo>
                <a:lnTo>
                  <a:pt x="3356930" y="1919778"/>
                </a:lnTo>
                <a:lnTo>
                  <a:pt x="3357563" y="1922913"/>
                </a:lnTo>
                <a:lnTo>
                  <a:pt x="3357563" y="1925422"/>
                </a:lnTo>
                <a:lnTo>
                  <a:pt x="3357247" y="1928244"/>
                </a:lnTo>
                <a:lnTo>
                  <a:pt x="3355981" y="1931066"/>
                </a:lnTo>
                <a:lnTo>
                  <a:pt x="3354716" y="1933889"/>
                </a:lnTo>
                <a:lnTo>
                  <a:pt x="3352818" y="1936397"/>
                </a:lnTo>
                <a:lnTo>
                  <a:pt x="3350603" y="1939220"/>
                </a:lnTo>
                <a:lnTo>
                  <a:pt x="3347440" y="1941415"/>
                </a:lnTo>
                <a:lnTo>
                  <a:pt x="3344276" y="1943923"/>
                </a:lnTo>
                <a:lnTo>
                  <a:pt x="3340164" y="1945805"/>
                </a:lnTo>
                <a:lnTo>
                  <a:pt x="3336051" y="1947686"/>
                </a:lnTo>
                <a:lnTo>
                  <a:pt x="3331306" y="1949568"/>
                </a:lnTo>
                <a:lnTo>
                  <a:pt x="3324979" y="1951763"/>
                </a:lnTo>
                <a:lnTo>
                  <a:pt x="3318335" y="1953644"/>
                </a:lnTo>
                <a:lnTo>
                  <a:pt x="3310743" y="1955212"/>
                </a:lnTo>
                <a:lnTo>
                  <a:pt x="3303467" y="1956466"/>
                </a:lnTo>
                <a:lnTo>
                  <a:pt x="3295558" y="1957094"/>
                </a:lnTo>
                <a:lnTo>
                  <a:pt x="3287333" y="1958034"/>
                </a:lnTo>
                <a:lnTo>
                  <a:pt x="3270250" y="1958975"/>
                </a:lnTo>
                <a:lnTo>
                  <a:pt x="3270250" y="1882775"/>
                </a:lnTo>
                <a:close/>
                <a:moveTo>
                  <a:pt x="2635250" y="1862137"/>
                </a:moveTo>
                <a:lnTo>
                  <a:pt x="2635885" y="1868810"/>
                </a:lnTo>
                <a:lnTo>
                  <a:pt x="2636520" y="1875166"/>
                </a:lnTo>
                <a:lnTo>
                  <a:pt x="2637789" y="1881521"/>
                </a:lnTo>
                <a:lnTo>
                  <a:pt x="2639694" y="1887559"/>
                </a:lnTo>
                <a:lnTo>
                  <a:pt x="2641598" y="1893914"/>
                </a:lnTo>
                <a:lnTo>
                  <a:pt x="2644455" y="1900270"/>
                </a:lnTo>
                <a:lnTo>
                  <a:pt x="2647629" y="1906307"/>
                </a:lnTo>
                <a:lnTo>
                  <a:pt x="2650803" y="1912663"/>
                </a:lnTo>
                <a:lnTo>
                  <a:pt x="2654612" y="1918383"/>
                </a:lnTo>
                <a:lnTo>
                  <a:pt x="2659056" y="1924420"/>
                </a:lnTo>
                <a:lnTo>
                  <a:pt x="2663817" y="1930458"/>
                </a:lnTo>
                <a:lnTo>
                  <a:pt x="2668896" y="1936178"/>
                </a:lnTo>
                <a:lnTo>
                  <a:pt x="2673975" y="1941898"/>
                </a:lnTo>
                <a:lnTo>
                  <a:pt x="2680005" y="1947618"/>
                </a:lnTo>
                <a:lnTo>
                  <a:pt x="2686354" y="1953338"/>
                </a:lnTo>
                <a:lnTo>
                  <a:pt x="2692385" y="1958740"/>
                </a:lnTo>
                <a:lnTo>
                  <a:pt x="2692385" y="2069006"/>
                </a:lnTo>
                <a:lnTo>
                  <a:pt x="2695241" y="2071549"/>
                </a:lnTo>
                <a:lnTo>
                  <a:pt x="2698098" y="2074726"/>
                </a:lnTo>
                <a:lnTo>
                  <a:pt x="2705399" y="2081400"/>
                </a:lnTo>
                <a:lnTo>
                  <a:pt x="2714921" y="2088391"/>
                </a:lnTo>
                <a:lnTo>
                  <a:pt x="2725078" y="2095699"/>
                </a:lnTo>
                <a:lnTo>
                  <a:pt x="2737140" y="2103008"/>
                </a:lnTo>
                <a:lnTo>
                  <a:pt x="2748884" y="2109681"/>
                </a:lnTo>
                <a:lnTo>
                  <a:pt x="2761581" y="2116354"/>
                </a:lnTo>
                <a:lnTo>
                  <a:pt x="2773325" y="2121757"/>
                </a:lnTo>
                <a:lnTo>
                  <a:pt x="2773325" y="2007994"/>
                </a:lnTo>
                <a:lnTo>
                  <a:pt x="2792370" y="2016256"/>
                </a:lnTo>
                <a:lnTo>
                  <a:pt x="2812050" y="2024201"/>
                </a:lnTo>
                <a:lnTo>
                  <a:pt x="2832999" y="2031827"/>
                </a:lnTo>
                <a:lnTo>
                  <a:pt x="2854584" y="2038818"/>
                </a:lnTo>
                <a:lnTo>
                  <a:pt x="2854584" y="2151945"/>
                </a:lnTo>
                <a:lnTo>
                  <a:pt x="2873946" y="2157347"/>
                </a:lnTo>
                <a:lnTo>
                  <a:pt x="2893626" y="2162749"/>
                </a:lnTo>
                <a:lnTo>
                  <a:pt x="2914258" y="2167516"/>
                </a:lnTo>
                <a:lnTo>
                  <a:pt x="2935524" y="2172282"/>
                </a:lnTo>
                <a:lnTo>
                  <a:pt x="2935524" y="2060744"/>
                </a:lnTo>
                <a:lnTo>
                  <a:pt x="2955204" y="2064558"/>
                </a:lnTo>
                <a:lnTo>
                  <a:pt x="2974884" y="2068371"/>
                </a:lnTo>
                <a:lnTo>
                  <a:pt x="2995198" y="2071549"/>
                </a:lnTo>
                <a:lnTo>
                  <a:pt x="3016148" y="2075362"/>
                </a:lnTo>
                <a:lnTo>
                  <a:pt x="3016148" y="2186900"/>
                </a:lnTo>
                <a:lnTo>
                  <a:pt x="3035827" y="2189442"/>
                </a:lnTo>
                <a:lnTo>
                  <a:pt x="3056142" y="2191666"/>
                </a:lnTo>
                <a:lnTo>
                  <a:pt x="3076456" y="2194208"/>
                </a:lnTo>
                <a:lnTo>
                  <a:pt x="3097406" y="2196115"/>
                </a:lnTo>
                <a:lnTo>
                  <a:pt x="3097406" y="2084577"/>
                </a:lnTo>
                <a:lnTo>
                  <a:pt x="3117085" y="2086166"/>
                </a:lnTo>
                <a:lnTo>
                  <a:pt x="3137400" y="2087437"/>
                </a:lnTo>
                <a:lnTo>
                  <a:pt x="3157715" y="2088708"/>
                </a:lnTo>
                <a:lnTo>
                  <a:pt x="3178346" y="2089344"/>
                </a:lnTo>
                <a:lnTo>
                  <a:pt x="3178346" y="2200246"/>
                </a:lnTo>
                <a:lnTo>
                  <a:pt x="3201835" y="2201199"/>
                </a:lnTo>
                <a:lnTo>
                  <a:pt x="3225959" y="2201199"/>
                </a:lnTo>
                <a:lnTo>
                  <a:pt x="3258970" y="2200882"/>
                </a:lnTo>
                <a:lnTo>
                  <a:pt x="3258970" y="2089344"/>
                </a:lnTo>
                <a:lnTo>
                  <a:pt x="3291029" y="2088708"/>
                </a:lnTo>
                <a:lnTo>
                  <a:pt x="3322135" y="2087119"/>
                </a:lnTo>
                <a:lnTo>
                  <a:pt x="3352925" y="2084577"/>
                </a:lnTo>
                <a:lnTo>
                  <a:pt x="3383396" y="2082035"/>
                </a:lnTo>
                <a:lnTo>
                  <a:pt x="3412916" y="2078540"/>
                </a:lnTo>
                <a:lnTo>
                  <a:pt x="3441801" y="2074091"/>
                </a:lnTo>
                <a:lnTo>
                  <a:pt x="3470051" y="2069642"/>
                </a:lnTo>
                <a:lnTo>
                  <a:pt x="3497348" y="2064558"/>
                </a:lnTo>
                <a:lnTo>
                  <a:pt x="3524011" y="2058520"/>
                </a:lnTo>
                <a:lnTo>
                  <a:pt x="3549722" y="2052482"/>
                </a:lnTo>
                <a:lnTo>
                  <a:pt x="3574480" y="2046127"/>
                </a:lnTo>
                <a:lnTo>
                  <a:pt x="3598604" y="2038500"/>
                </a:lnTo>
                <a:lnTo>
                  <a:pt x="3621457" y="2030874"/>
                </a:lnTo>
                <a:lnTo>
                  <a:pt x="3643042" y="2023247"/>
                </a:lnTo>
                <a:lnTo>
                  <a:pt x="3663991" y="2014350"/>
                </a:lnTo>
                <a:lnTo>
                  <a:pt x="3683671" y="2005770"/>
                </a:lnTo>
                <a:lnTo>
                  <a:pt x="3683671" y="2119532"/>
                </a:lnTo>
                <a:lnTo>
                  <a:pt x="3692558" y="2115083"/>
                </a:lnTo>
                <a:lnTo>
                  <a:pt x="3701128" y="2110635"/>
                </a:lnTo>
                <a:lnTo>
                  <a:pt x="3709381" y="2105550"/>
                </a:lnTo>
                <a:lnTo>
                  <a:pt x="3717634" y="2100466"/>
                </a:lnTo>
                <a:lnTo>
                  <a:pt x="3725252" y="2095064"/>
                </a:lnTo>
                <a:lnTo>
                  <a:pt x="3732235" y="2089979"/>
                </a:lnTo>
                <a:lnTo>
                  <a:pt x="3738901" y="2084577"/>
                </a:lnTo>
                <a:lnTo>
                  <a:pt x="3744614" y="2079493"/>
                </a:lnTo>
                <a:lnTo>
                  <a:pt x="3744614" y="1970179"/>
                </a:lnTo>
                <a:lnTo>
                  <a:pt x="3752867" y="1964142"/>
                </a:lnTo>
                <a:lnTo>
                  <a:pt x="3760802" y="1958104"/>
                </a:lnTo>
                <a:lnTo>
                  <a:pt x="3767786" y="1951749"/>
                </a:lnTo>
                <a:lnTo>
                  <a:pt x="3774769" y="1945393"/>
                </a:lnTo>
                <a:lnTo>
                  <a:pt x="3781117" y="1939038"/>
                </a:lnTo>
                <a:lnTo>
                  <a:pt x="3786830" y="1932365"/>
                </a:lnTo>
                <a:lnTo>
                  <a:pt x="3792226" y="1925691"/>
                </a:lnTo>
                <a:lnTo>
                  <a:pt x="3796988" y="1919018"/>
                </a:lnTo>
                <a:lnTo>
                  <a:pt x="3801432" y="1912027"/>
                </a:lnTo>
                <a:lnTo>
                  <a:pt x="3805240" y="1905354"/>
                </a:lnTo>
                <a:lnTo>
                  <a:pt x="3808415" y="1898363"/>
                </a:lnTo>
                <a:lnTo>
                  <a:pt x="3811271" y="1891372"/>
                </a:lnTo>
                <a:lnTo>
                  <a:pt x="3813176" y="1884063"/>
                </a:lnTo>
                <a:lnTo>
                  <a:pt x="3814763" y="1877072"/>
                </a:lnTo>
                <a:lnTo>
                  <a:pt x="3816033" y="1869446"/>
                </a:lnTo>
                <a:lnTo>
                  <a:pt x="3816350" y="1862455"/>
                </a:lnTo>
                <a:lnTo>
                  <a:pt x="3816350" y="2010536"/>
                </a:lnTo>
                <a:lnTo>
                  <a:pt x="3816033" y="2010854"/>
                </a:lnTo>
                <a:lnTo>
                  <a:pt x="3815398" y="2019434"/>
                </a:lnTo>
                <a:lnTo>
                  <a:pt x="3814763" y="2025154"/>
                </a:lnTo>
                <a:lnTo>
                  <a:pt x="3813493" y="2030556"/>
                </a:lnTo>
                <a:lnTo>
                  <a:pt x="3811906" y="2036276"/>
                </a:lnTo>
                <a:lnTo>
                  <a:pt x="3810319" y="2041678"/>
                </a:lnTo>
                <a:lnTo>
                  <a:pt x="3808097" y="2046762"/>
                </a:lnTo>
                <a:lnTo>
                  <a:pt x="3805558" y="2052482"/>
                </a:lnTo>
                <a:lnTo>
                  <a:pt x="3803019" y="2057567"/>
                </a:lnTo>
                <a:lnTo>
                  <a:pt x="3799844" y="2062969"/>
                </a:lnTo>
                <a:lnTo>
                  <a:pt x="3796036" y="2068053"/>
                </a:lnTo>
                <a:lnTo>
                  <a:pt x="3792226" y="2073137"/>
                </a:lnTo>
                <a:lnTo>
                  <a:pt x="3788418" y="2078540"/>
                </a:lnTo>
                <a:lnTo>
                  <a:pt x="3783974" y="2083624"/>
                </a:lnTo>
                <a:lnTo>
                  <a:pt x="3779212" y="2088391"/>
                </a:lnTo>
                <a:lnTo>
                  <a:pt x="3774134" y="2093475"/>
                </a:lnTo>
                <a:lnTo>
                  <a:pt x="3768420" y="2098241"/>
                </a:lnTo>
                <a:lnTo>
                  <a:pt x="3763024" y="2103326"/>
                </a:lnTo>
                <a:lnTo>
                  <a:pt x="3750963" y="2112859"/>
                </a:lnTo>
                <a:lnTo>
                  <a:pt x="3737314" y="2121757"/>
                </a:lnTo>
                <a:lnTo>
                  <a:pt x="3722713" y="2130972"/>
                </a:lnTo>
                <a:lnTo>
                  <a:pt x="3707477" y="2139552"/>
                </a:lnTo>
                <a:lnTo>
                  <a:pt x="3690971" y="2147814"/>
                </a:lnTo>
                <a:lnTo>
                  <a:pt x="3673513" y="2156076"/>
                </a:lnTo>
                <a:lnTo>
                  <a:pt x="3655103" y="2163702"/>
                </a:lnTo>
                <a:lnTo>
                  <a:pt x="3635424" y="2171011"/>
                </a:lnTo>
                <a:lnTo>
                  <a:pt x="3615109" y="2178320"/>
                </a:lnTo>
                <a:lnTo>
                  <a:pt x="3593842" y="2184993"/>
                </a:lnTo>
                <a:lnTo>
                  <a:pt x="3571941" y="2191349"/>
                </a:lnTo>
                <a:lnTo>
                  <a:pt x="3549087" y="2197068"/>
                </a:lnTo>
                <a:lnTo>
                  <a:pt x="3525281" y="2202788"/>
                </a:lnTo>
                <a:lnTo>
                  <a:pt x="3501157" y="2207873"/>
                </a:lnTo>
                <a:lnTo>
                  <a:pt x="3476082" y="2212639"/>
                </a:lnTo>
                <a:lnTo>
                  <a:pt x="3450371" y="2217088"/>
                </a:lnTo>
                <a:lnTo>
                  <a:pt x="3424343" y="2220584"/>
                </a:lnTo>
                <a:lnTo>
                  <a:pt x="3397680" y="2224079"/>
                </a:lnTo>
                <a:lnTo>
                  <a:pt x="3370065" y="2226939"/>
                </a:lnTo>
                <a:lnTo>
                  <a:pt x="3341815" y="2229163"/>
                </a:lnTo>
                <a:lnTo>
                  <a:pt x="3313565" y="2231070"/>
                </a:lnTo>
                <a:lnTo>
                  <a:pt x="3284680" y="2232341"/>
                </a:lnTo>
                <a:lnTo>
                  <a:pt x="3255478" y="2233294"/>
                </a:lnTo>
                <a:lnTo>
                  <a:pt x="3225959" y="2233612"/>
                </a:lnTo>
                <a:lnTo>
                  <a:pt x="3195487" y="2233294"/>
                </a:lnTo>
                <a:lnTo>
                  <a:pt x="3165650" y="2232341"/>
                </a:lnTo>
                <a:lnTo>
                  <a:pt x="3136130" y="2231070"/>
                </a:lnTo>
                <a:lnTo>
                  <a:pt x="3106928" y="2229163"/>
                </a:lnTo>
                <a:lnTo>
                  <a:pt x="3078678" y="2226303"/>
                </a:lnTo>
                <a:lnTo>
                  <a:pt x="3050428" y="2223761"/>
                </a:lnTo>
                <a:lnTo>
                  <a:pt x="3022813" y="2220266"/>
                </a:lnTo>
                <a:lnTo>
                  <a:pt x="2996150" y="2216135"/>
                </a:lnTo>
                <a:lnTo>
                  <a:pt x="2970122" y="2211368"/>
                </a:lnTo>
                <a:lnTo>
                  <a:pt x="2944729" y="2206602"/>
                </a:lnTo>
                <a:lnTo>
                  <a:pt x="2919971" y="2201199"/>
                </a:lnTo>
                <a:lnTo>
                  <a:pt x="2895847" y="2195797"/>
                </a:lnTo>
                <a:lnTo>
                  <a:pt x="2872994" y="2189442"/>
                </a:lnTo>
                <a:lnTo>
                  <a:pt x="2850775" y="2182769"/>
                </a:lnTo>
                <a:lnTo>
                  <a:pt x="2829190" y="2175460"/>
                </a:lnTo>
                <a:lnTo>
                  <a:pt x="2808876" y="2168469"/>
                </a:lnTo>
                <a:lnTo>
                  <a:pt x="2789196" y="2160525"/>
                </a:lnTo>
                <a:lnTo>
                  <a:pt x="2770469" y="2152580"/>
                </a:lnTo>
                <a:lnTo>
                  <a:pt x="2753328" y="2144001"/>
                </a:lnTo>
                <a:lnTo>
                  <a:pt x="2736823" y="2135103"/>
                </a:lnTo>
                <a:lnTo>
                  <a:pt x="2721269" y="2126205"/>
                </a:lnTo>
                <a:lnTo>
                  <a:pt x="2706986" y="2116990"/>
                </a:lnTo>
                <a:lnTo>
                  <a:pt x="2693972" y="2107139"/>
                </a:lnTo>
                <a:lnTo>
                  <a:pt x="2688258" y="2102372"/>
                </a:lnTo>
                <a:lnTo>
                  <a:pt x="2682227" y="2097288"/>
                </a:lnTo>
                <a:lnTo>
                  <a:pt x="2676831" y="2092522"/>
                </a:lnTo>
                <a:lnTo>
                  <a:pt x="2671753" y="2087437"/>
                </a:lnTo>
                <a:lnTo>
                  <a:pt x="2666991" y="2082353"/>
                </a:lnTo>
                <a:lnTo>
                  <a:pt x="2662548" y="2076951"/>
                </a:lnTo>
                <a:lnTo>
                  <a:pt x="2658104" y="2071549"/>
                </a:lnTo>
                <a:lnTo>
                  <a:pt x="2654612" y="2066464"/>
                </a:lnTo>
                <a:lnTo>
                  <a:pt x="2651121" y="2061062"/>
                </a:lnTo>
                <a:lnTo>
                  <a:pt x="2647947" y="2055342"/>
                </a:lnTo>
                <a:lnTo>
                  <a:pt x="2645090" y="2050258"/>
                </a:lnTo>
                <a:lnTo>
                  <a:pt x="2642868" y="2044856"/>
                </a:lnTo>
                <a:lnTo>
                  <a:pt x="2640329" y="2039454"/>
                </a:lnTo>
                <a:lnTo>
                  <a:pt x="2638742" y="2033416"/>
                </a:lnTo>
                <a:lnTo>
                  <a:pt x="2637789" y="2027696"/>
                </a:lnTo>
                <a:lnTo>
                  <a:pt x="2636520" y="2022294"/>
                </a:lnTo>
                <a:lnTo>
                  <a:pt x="2636202" y="2016256"/>
                </a:lnTo>
                <a:lnTo>
                  <a:pt x="2635885" y="2010854"/>
                </a:lnTo>
                <a:lnTo>
                  <a:pt x="2635250" y="2010854"/>
                </a:lnTo>
                <a:lnTo>
                  <a:pt x="2635250" y="1862137"/>
                </a:lnTo>
                <a:close/>
                <a:moveTo>
                  <a:pt x="3815353" y="1849331"/>
                </a:moveTo>
                <a:lnTo>
                  <a:pt x="3816061" y="1854393"/>
                </a:lnTo>
                <a:lnTo>
                  <a:pt x="3816350" y="1860279"/>
                </a:lnTo>
                <a:lnTo>
                  <a:pt x="3816061" y="1862137"/>
                </a:lnTo>
                <a:lnTo>
                  <a:pt x="3816061" y="1859040"/>
                </a:lnTo>
                <a:lnTo>
                  <a:pt x="3815773" y="1853154"/>
                </a:lnTo>
                <a:lnTo>
                  <a:pt x="3815353" y="1849331"/>
                </a:lnTo>
                <a:close/>
                <a:moveTo>
                  <a:pt x="2636143" y="1848861"/>
                </a:moveTo>
                <a:lnTo>
                  <a:pt x="2635885" y="1853247"/>
                </a:lnTo>
                <a:lnTo>
                  <a:pt x="2635250" y="1859280"/>
                </a:lnTo>
                <a:lnTo>
                  <a:pt x="2635250" y="1854517"/>
                </a:lnTo>
                <a:lnTo>
                  <a:pt x="2636143" y="1848861"/>
                </a:lnTo>
                <a:close/>
                <a:moveTo>
                  <a:pt x="3814618" y="1842622"/>
                </a:moveTo>
                <a:lnTo>
                  <a:pt x="3815195" y="1847888"/>
                </a:lnTo>
                <a:lnTo>
                  <a:pt x="3815353" y="1849331"/>
                </a:lnTo>
                <a:lnTo>
                  <a:pt x="3815195" y="1848198"/>
                </a:lnTo>
                <a:lnTo>
                  <a:pt x="3814618" y="1842622"/>
                </a:lnTo>
                <a:close/>
                <a:moveTo>
                  <a:pt x="2638425" y="1836737"/>
                </a:moveTo>
                <a:lnTo>
                  <a:pt x="2636838" y="1842770"/>
                </a:lnTo>
                <a:lnTo>
                  <a:pt x="2636202" y="1848485"/>
                </a:lnTo>
                <a:lnTo>
                  <a:pt x="2636143" y="1848861"/>
                </a:lnTo>
                <a:lnTo>
                  <a:pt x="2636202" y="1847850"/>
                </a:lnTo>
                <a:lnTo>
                  <a:pt x="2636838" y="1842452"/>
                </a:lnTo>
                <a:lnTo>
                  <a:pt x="2638425" y="1836737"/>
                </a:lnTo>
                <a:close/>
                <a:moveTo>
                  <a:pt x="3187700" y="1751012"/>
                </a:moveTo>
                <a:lnTo>
                  <a:pt x="3187700" y="1827212"/>
                </a:lnTo>
                <a:lnTo>
                  <a:pt x="3172031" y="1824063"/>
                </a:lnTo>
                <a:lnTo>
                  <a:pt x="3153163" y="1820285"/>
                </a:lnTo>
                <a:lnTo>
                  <a:pt x="3144209" y="1818396"/>
                </a:lnTo>
                <a:lnTo>
                  <a:pt x="3136535" y="1816191"/>
                </a:lnTo>
                <a:lnTo>
                  <a:pt x="3129179" y="1813987"/>
                </a:lnTo>
                <a:lnTo>
                  <a:pt x="3122144" y="1811153"/>
                </a:lnTo>
                <a:lnTo>
                  <a:pt x="3115749" y="1808005"/>
                </a:lnTo>
                <a:lnTo>
                  <a:pt x="3109673" y="1804541"/>
                </a:lnTo>
                <a:lnTo>
                  <a:pt x="3106475" y="1801707"/>
                </a:lnTo>
                <a:lnTo>
                  <a:pt x="3103917" y="1799503"/>
                </a:lnTo>
                <a:lnTo>
                  <a:pt x="3101998" y="1796669"/>
                </a:lnTo>
                <a:lnTo>
                  <a:pt x="3100399" y="1793835"/>
                </a:lnTo>
                <a:lnTo>
                  <a:pt x="3099120" y="1791001"/>
                </a:lnTo>
                <a:lnTo>
                  <a:pt x="3098800" y="1788167"/>
                </a:lnTo>
                <a:lnTo>
                  <a:pt x="3098800" y="1785334"/>
                </a:lnTo>
                <a:lnTo>
                  <a:pt x="3099120" y="1782500"/>
                </a:lnTo>
                <a:lnTo>
                  <a:pt x="3099759" y="1779351"/>
                </a:lnTo>
                <a:lnTo>
                  <a:pt x="3101358" y="1777147"/>
                </a:lnTo>
                <a:lnTo>
                  <a:pt x="3103597" y="1774313"/>
                </a:lnTo>
                <a:lnTo>
                  <a:pt x="3105835" y="1771794"/>
                </a:lnTo>
                <a:lnTo>
                  <a:pt x="3108713" y="1769275"/>
                </a:lnTo>
                <a:lnTo>
                  <a:pt x="3112231" y="1767386"/>
                </a:lnTo>
                <a:lnTo>
                  <a:pt x="3116068" y="1765182"/>
                </a:lnTo>
                <a:lnTo>
                  <a:pt x="3120545" y="1763607"/>
                </a:lnTo>
                <a:lnTo>
                  <a:pt x="3127581" y="1760773"/>
                </a:lnTo>
                <a:lnTo>
                  <a:pt x="3135255" y="1758884"/>
                </a:lnTo>
                <a:lnTo>
                  <a:pt x="3143250" y="1756680"/>
                </a:lnTo>
                <a:lnTo>
                  <a:pt x="3151564" y="1755106"/>
                </a:lnTo>
                <a:lnTo>
                  <a:pt x="3160199" y="1753531"/>
                </a:lnTo>
                <a:lnTo>
                  <a:pt x="3169472" y="1752587"/>
                </a:lnTo>
                <a:lnTo>
                  <a:pt x="3178426" y="1751642"/>
                </a:lnTo>
                <a:lnTo>
                  <a:pt x="3187700" y="1751012"/>
                </a:lnTo>
                <a:close/>
                <a:moveTo>
                  <a:pt x="3203106" y="1692876"/>
                </a:moveTo>
                <a:lnTo>
                  <a:pt x="3200250" y="1693193"/>
                </a:lnTo>
                <a:lnTo>
                  <a:pt x="3197710" y="1693827"/>
                </a:lnTo>
                <a:lnTo>
                  <a:pt x="3194854" y="1694144"/>
                </a:lnTo>
                <a:lnTo>
                  <a:pt x="3192949" y="1694778"/>
                </a:lnTo>
                <a:lnTo>
                  <a:pt x="3191045" y="1696045"/>
                </a:lnTo>
                <a:lnTo>
                  <a:pt x="3189458" y="1697313"/>
                </a:lnTo>
                <a:lnTo>
                  <a:pt x="3188506" y="1698581"/>
                </a:lnTo>
                <a:lnTo>
                  <a:pt x="3188188" y="1699532"/>
                </a:lnTo>
                <a:lnTo>
                  <a:pt x="3188188" y="1720450"/>
                </a:lnTo>
                <a:lnTo>
                  <a:pt x="3171684" y="1721718"/>
                </a:lnTo>
                <a:lnTo>
                  <a:pt x="3155179" y="1723620"/>
                </a:lnTo>
                <a:lnTo>
                  <a:pt x="3139309" y="1726155"/>
                </a:lnTo>
                <a:lnTo>
                  <a:pt x="3123756" y="1728691"/>
                </a:lnTo>
                <a:lnTo>
                  <a:pt x="3108838" y="1731860"/>
                </a:lnTo>
                <a:lnTo>
                  <a:pt x="3095190" y="1735347"/>
                </a:lnTo>
                <a:lnTo>
                  <a:pt x="3081542" y="1739784"/>
                </a:lnTo>
                <a:lnTo>
                  <a:pt x="3069480" y="1744538"/>
                </a:lnTo>
                <a:lnTo>
                  <a:pt x="3061228" y="1748342"/>
                </a:lnTo>
                <a:lnTo>
                  <a:pt x="3053293" y="1752462"/>
                </a:lnTo>
                <a:lnTo>
                  <a:pt x="3046310" y="1756582"/>
                </a:lnTo>
                <a:lnTo>
                  <a:pt x="3040280" y="1761019"/>
                </a:lnTo>
                <a:lnTo>
                  <a:pt x="3034884" y="1765774"/>
                </a:lnTo>
                <a:lnTo>
                  <a:pt x="3030440" y="1770528"/>
                </a:lnTo>
                <a:lnTo>
                  <a:pt x="3026949" y="1775282"/>
                </a:lnTo>
                <a:lnTo>
                  <a:pt x="3024092" y="1780353"/>
                </a:lnTo>
                <a:lnTo>
                  <a:pt x="3022505" y="1785107"/>
                </a:lnTo>
                <a:lnTo>
                  <a:pt x="3021235" y="1790179"/>
                </a:lnTo>
                <a:lnTo>
                  <a:pt x="3021235" y="1794933"/>
                </a:lnTo>
                <a:lnTo>
                  <a:pt x="3022505" y="1800004"/>
                </a:lnTo>
                <a:lnTo>
                  <a:pt x="3024092" y="1805075"/>
                </a:lnTo>
                <a:lnTo>
                  <a:pt x="3026949" y="1809829"/>
                </a:lnTo>
                <a:lnTo>
                  <a:pt x="3030758" y="1814583"/>
                </a:lnTo>
                <a:lnTo>
                  <a:pt x="3035519" y="1819338"/>
                </a:lnTo>
                <a:lnTo>
                  <a:pt x="3040597" y="1823775"/>
                </a:lnTo>
                <a:lnTo>
                  <a:pt x="3046310" y="1827578"/>
                </a:lnTo>
                <a:lnTo>
                  <a:pt x="3052976" y="1831065"/>
                </a:lnTo>
                <a:lnTo>
                  <a:pt x="3059958" y="1835185"/>
                </a:lnTo>
                <a:lnTo>
                  <a:pt x="3067893" y="1838354"/>
                </a:lnTo>
                <a:lnTo>
                  <a:pt x="3076146" y="1841524"/>
                </a:lnTo>
                <a:lnTo>
                  <a:pt x="3084716" y="1844059"/>
                </a:lnTo>
                <a:lnTo>
                  <a:pt x="3094555" y="1846595"/>
                </a:lnTo>
                <a:lnTo>
                  <a:pt x="3130104" y="1853885"/>
                </a:lnTo>
                <a:lnTo>
                  <a:pt x="3188188" y="1865929"/>
                </a:lnTo>
                <a:lnTo>
                  <a:pt x="3188188" y="1956259"/>
                </a:lnTo>
                <a:lnTo>
                  <a:pt x="3173588" y="1954357"/>
                </a:lnTo>
                <a:lnTo>
                  <a:pt x="3159305" y="1952455"/>
                </a:lnTo>
                <a:lnTo>
                  <a:pt x="3152005" y="1951187"/>
                </a:lnTo>
                <a:lnTo>
                  <a:pt x="3144070" y="1949603"/>
                </a:lnTo>
                <a:lnTo>
                  <a:pt x="3127565" y="1945799"/>
                </a:lnTo>
                <a:lnTo>
                  <a:pt x="3111695" y="1941362"/>
                </a:lnTo>
                <a:lnTo>
                  <a:pt x="3098681" y="1936608"/>
                </a:lnTo>
                <a:lnTo>
                  <a:pt x="3095190" y="1935657"/>
                </a:lnTo>
                <a:lnTo>
                  <a:pt x="3091699" y="1934072"/>
                </a:lnTo>
                <a:lnTo>
                  <a:pt x="3088842" y="1932805"/>
                </a:lnTo>
                <a:lnTo>
                  <a:pt x="3088524" y="1932488"/>
                </a:lnTo>
                <a:lnTo>
                  <a:pt x="3084398" y="1929952"/>
                </a:lnTo>
                <a:lnTo>
                  <a:pt x="3082176" y="1928684"/>
                </a:lnTo>
                <a:lnTo>
                  <a:pt x="3079637" y="1927733"/>
                </a:lnTo>
                <a:lnTo>
                  <a:pt x="3077415" y="1926783"/>
                </a:lnTo>
                <a:lnTo>
                  <a:pt x="3074559" y="1926149"/>
                </a:lnTo>
                <a:lnTo>
                  <a:pt x="3068211" y="1925198"/>
                </a:lnTo>
                <a:lnTo>
                  <a:pt x="3061863" y="1924881"/>
                </a:lnTo>
                <a:lnTo>
                  <a:pt x="3055197" y="1925515"/>
                </a:lnTo>
                <a:lnTo>
                  <a:pt x="3048532" y="1926466"/>
                </a:lnTo>
                <a:lnTo>
                  <a:pt x="3042184" y="1928050"/>
                </a:lnTo>
                <a:lnTo>
                  <a:pt x="3035836" y="1929952"/>
                </a:lnTo>
                <a:lnTo>
                  <a:pt x="3030123" y="1932488"/>
                </a:lnTo>
                <a:lnTo>
                  <a:pt x="3025044" y="1934706"/>
                </a:lnTo>
                <a:lnTo>
                  <a:pt x="3020918" y="1937559"/>
                </a:lnTo>
                <a:lnTo>
                  <a:pt x="3017427" y="1940728"/>
                </a:lnTo>
                <a:lnTo>
                  <a:pt x="3016157" y="1941679"/>
                </a:lnTo>
                <a:lnTo>
                  <a:pt x="3015522" y="1943264"/>
                </a:lnTo>
                <a:lnTo>
                  <a:pt x="3015205" y="1944849"/>
                </a:lnTo>
                <a:lnTo>
                  <a:pt x="3015205" y="1946116"/>
                </a:lnTo>
                <a:lnTo>
                  <a:pt x="3015205" y="1947701"/>
                </a:lnTo>
                <a:lnTo>
                  <a:pt x="3015840" y="1948969"/>
                </a:lnTo>
                <a:lnTo>
                  <a:pt x="3017109" y="1950554"/>
                </a:lnTo>
                <a:lnTo>
                  <a:pt x="3018696" y="1951504"/>
                </a:lnTo>
                <a:lnTo>
                  <a:pt x="3025044" y="1955625"/>
                </a:lnTo>
                <a:lnTo>
                  <a:pt x="3032027" y="1959428"/>
                </a:lnTo>
                <a:lnTo>
                  <a:pt x="3039962" y="1962915"/>
                </a:lnTo>
                <a:lnTo>
                  <a:pt x="3048532" y="1966084"/>
                </a:lnTo>
                <a:lnTo>
                  <a:pt x="3057737" y="1969253"/>
                </a:lnTo>
                <a:lnTo>
                  <a:pt x="3067576" y="1972106"/>
                </a:lnTo>
                <a:lnTo>
                  <a:pt x="3077733" y="1974959"/>
                </a:lnTo>
                <a:lnTo>
                  <a:pt x="3088842" y="1977177"/>
                </a:lnTo>
                <a:lnTo>
                  <a:pt x="3100268" y="1979713"/>
                </a:lnTo>
                <a:lnTo>
                  <a:pt x="3111695" y="1981614"/>
                </a:lnTo>
                <a:lnTo>
                  <a:pt x="3123756" y="1983516"/>
                </a:lnTo>
                <a:lnTo>
                  <a:pt x="3136452" y="1985101"/>
                </a:lnTo>
                <a:lnTo>
                  <a:pt x="3149148" y="1986369"/>
                </a:lnTo>
                <a:lnTo>
                  <a:pt x="3162162" y="1987636"/>
                </a:lnTo>
                <a:lnTo>
                  <a:pt x="3188188" y="1989538"/>
                </a:lnTo>
                <a:lnTo>
                  <a:pt x="3188188" y="2009823"/>
                </a:lnTo>
                <a:lnTo>
                  <a:pt x="3188506" y="2011407"/>
                </a:lnTo>
                <a:lnTo>
                  <a:pt x="3189458" y="2012675"/>
                </a:lnTo>
                <a:lnTo>
                  <a:pt x="3191045" y="2013626"/>
                </a:lnTo>
                <a:lnTo>
                  <a:pt x="3192949" y="2014577"/>
                </a:lnTo>
                <a:lnTo>
                  <a:pt x="3194854" y="2015528"/>
                </a:lnTo>
                <a:lnTo>
                  <a:pt x="3197710" y="2015845"/>
                </a:lnTo>
                <a:lnTo>
                  <a:pt x="3200250" y="2016162"/>
                </a:lnTo>
                <a:lnTo>
                  <a:pt x="3203106" y="2016479"/>
                </a:lnTo>
                <a:lnTo>
                  <a:pt x="3254843" y="2016479"/>
                </a:lnTo>
                <a:lnTo>
                  <a:pt x="3258017" y="2016162"/>
                </a:lnTo>
                <a:lnTo>
                  <a:pt x="3260556" y="2015845"/>
                </a:lnTo>
                <a:lnTo>
                  <a:pt x="3263413" y="2015528"/>
                </a:lnTo>
                <a:lnTo>
                  <a:pt x="3265317" y="2014577"/>
                </a:lnTo>
                <a:lnTo>
                  <a:pt x="3267539" y="2013626"/>
                </a:lnTo>
                <a:lnTo>
                  <a:pt x="3269126" y="2012675"/>
                </a:lnTo>
                <a:lnTo>
                  <a:pt x="3269761" y="2011407"/>
                </a:lnTo>
                <a:lnTo>
                  <a:pt x="3270078" y="2009823"/>
                </a:lnTo>
                <a:lnTo>
                  <a:pt x="3270078" y="1988587"/>
                </a:lnTo>
                <a:lnTo>
                  <a:pt x="3286265" y="1987636"/>
                </a:lnTo>
                <a:lnTo>
                  <a:pt x="3302136" y="1986369"/>
                </a:lnTo>
                <a:lnTo>
                  <a:pt x="3317371" y="1984467"/>
                </a:lnTo>
                <a:lnTo>
                  <a:pt x="3331971" y="1981931"/>
                </a:lnTo>
                <a:lnTo>
                  <a:pt x="3345937" y="1979079"/>
                </a:lnTo>
                <a:lnTo>
                  <a:pt x="3358950" y="1976543"/>
                </a:lnTo>
                <a:lnTo>
                  <a:pt x="3370694" y="1973057"/>
                </a:lnTo>
                <a:lnTo>
                  <a:pt x="3381486" y="1968937"/>
                </a:lnTo>
                <a:lnTo>
                  <a:pt x="3390056" y="1965450"/>
                </a:lnTo>
                <a:lnTo>
                  <a:pt x="3398308" y="1961964"/>
                </a:lnTo>
                <a:lnTo>
                  <a:pt x="3405291" y="1957843"/>
                </a:lnTo>
                <a:lnTo>
                  <a:pt x="3411956" y="1953723"/>
                </a:lnTo>
                <a:lnTo>
                  <a:pt x="3417670" y="1949286"/>
                </a:lnTo>
                <a:lnTo>
                  <a:pt x="3422748" y="1944849"/>
                </a:lnTo>
                <a:lnTo>
                  <a:pt x="3427192" y="1940094"/>
                </a:lnTo>
                <a:lnTo>
                  <a:pt x="3430683" y="1935657"/>
                </a:lnTo>
                <a:lnTo>
                  <a:pt x="3433540" y="1930903"/>
                </a:lnTo>
                <a:lnTo>
                  <a:pt x="3435444" y="1926149"/>
                </a:lnTo>
                <a:lnTo>
                  <a:pt x="3436396" y="1921078"/>
                </a:lnTo>
                <a:lnTo>
                  <a:pt x="3437031" y="1916323"/>
                </a:lnTo>
                <a:lnTo>
                  <a:pt x="3436079" y="1910935"/>
                </a:lnTo>
                <a:lnTo>
                  <a:pt x="3434492" y="1905864"/>
                </a:lnTo>
                <a:lnTo>
                  <a:pt x="3432270" y="1901110"/>
                </a:lnTo>
                <a:lnTo>
                  <a:pt x="3429096" y="1896039"/>
                </a:lnTo>
                <a:lnTo>
                  <a:pt x="3426557" y="1893820"/>
                </a:lnTo>
                <a:lnTo>
                  <a:pt x="3424335" y="1890968"/>
                </a:lnTo>
                <a:lnTo>
                  <a:pt x="3418304" y="1886530"/>
                </a:lnTo>
                <a:lnTo>
                  <a:pt x="3411639" y="1882093"/>
                </a:lnTo>
                <a:lnTo>
                  <a:pt x="3404339" y="1877973"/>
                </a:lnTo>
                <a:lnTo>
                  <a:pt x="3395451" y="1874169"/>
                </a:lnTo>
                <a:lnTo>
                  <a:pt x="3385929" y="1870683"/>
                </a:lnTo>
                <a:lnTo>
                  <a:pt x="3375772" y="1866880"/>
                </a:lnTo>
                <a:lnTo>
                  <a:pt x="3365298" y="1863710"/>
                </a:lnTo>
                <a:lnTo>
                  <a:pt x="3354189" y="1860541"/>
                </a:lnTo>
                <a:lnTo>
                  <a:pt x="3342763" y="1858005"/>
                </a:lnTo>
                <a:lnTo>
                  <a:pt x="3318640" y="1852300"/>
                </a:lnTo>
                <a:lnTo>
                  <a:pt x="3294200" y="1847546"/>
                </a:lnTo>
                <a:lnTo>
                  <a:pt x="3270078" y="1843426"/>
                </a:lnTo>
                <a:lnTo>
                  <a:pt x="3270078" y="1752779"/>
                </a:lnTo>
                <a:lnTo>
                  <a:pt x="3291026" y="1755631"/>
                </a:lnTo>
                <a:lnTo>
                  <a:pt x="3298961" y="1756582"/>
                </a:lnTo>
                <a:lnTo>
                  <a:pt x="3306896" y="1758801"/>
                </a:lnTo>
                <a:lnTo>
                  <a:pt x="3323719" y="1762921"/>
                </a:lnTo>
                <a:lnTo>
                  <a:pt x="3339589" y="1767992"/>
                </a:lnTo>
                <a:lnTo>
                  <a:pt x="3352920" y="1772746"/>
                </a:lnTo>
                <a:lnTo>
                  <a:pt x="3360537" y="1775599"/>
                </a:lnTo>
                <a:lnTo>
                  <a:pt x="3363076" y="1777184"/>
                </a:lnTo>
                <a:lnTo>
                  <a:pt x="3367203" y="1779402"/>
                </a:lnTo>
                <a:lnTo>
                  <a:pt x="3369424" y="1780670"/>
                </a:lnTo>
                <a:lnTo>
                  <a:pt x="3371964" y="1781938"/>
                </a:lnTo>
                <a:lnTo>
                  <a:pt x="3374186" y="1783206"/>
                </a:lnTo>
                <a:lnTo>
                  <a:pt x="3377042" y="1783523"/>
                </a:lnTo>
                <a:lnTo>
                  <a:pt x="3383390" y="1784157"/>
                </a:lnTo>
                <a:lnTo>
                  <a:pt x="3389738" y="1784790"/>
                </a:lnTo>
                <a:lnTo>
                  <a:pt x="3396404" y="1784157"/>
                </a:lnTo>
                <a:lnTo>
                  <a:pt x="3403069" y="1783206"/>
                </a:lnTo>
                <a:lnTo>
                  <a:pt x="3409417" y="1781621"/>
                </a:lnTo>
                <a:lnTo>
                  <a:pt x="3415765" y="1779402"/>
                </a:lnTo>
                <a:lnTo>
                  <a:pt x="3421478" y="1777184"/>
                </a:lnTo>
                <a:lnTo>
                  <a:pt x="3426557" y="1774965"/>
                </a:lnTo>
                <a:lnTo>
                  <a:pt x="3430683" y="1772113"/>
                </a:lnTo>
                <a:lnTo>
                  <a:pt x="3434174" y="1769260"/>
                </a:lnTo>
                <a:lnTo>
                  <a:pt x="3435127" y="1767675"/>
                </a:lnTo>
                <a:lnTo>
                  <a:pt x="3436079" y="1766091"/>
                </a:lnTo>
                <a:lnTo>
                  <a:pt x="3436396" y="1765140"/>
                </a:lnTo>
                <a:lnTo>
                  <a:pt x="3436396" y="1763555"/>
                </a:lnTo>
                <a:lnTo>
                  <a:pt x="3436079" y="1761970"/>
                </a:lnTo>
                <a:lnTo>
                  <a:pt x="3435761" y="1760702"/>
                </a:lnTo>
                <a:lnTo>
                  <a:pt x="3434492" y="1759118"/>
                </a:lnTo>
                <a:lnTo>
                  <a:pt x="3432905" y="1757850"/>
                </a:lnTo>
                <a:lnTo>
                  <a:pt x="3428144" y="1754997"/>
                </a:lnTo>
                <a:lnTo>
                  <a:pt x="3423065" y="1752145"/>
                </a:lnTo>
                <a:lnTo>
                  <a:pt x="3417352" y="1749292"/>
                </a:lnTo>
                <a:lnTo>
                  <a:pt x="3410369" y="1746440"/>
                </a:lnTo>
                <a:lnTo>
                  <a:pt x="3403386" y="1743587"/>
                </a:lnTo>
                <a:lnTo>
                  <a:pt x="3396404" y="1741369"/>
                </a:lnTo>
                <a:lnTo>
                  <a:pt x="3380534" y="1736614"/>
                </a:lnTo>
                <a:lnTo>
                  <a:pt x="3363711" y="1732177"/>
                </a:lnTo>
                <a:lnTo>
                  <a:pt x="3346572" y="1728374"/>
                </a:lnTo>
                <a:lnTo>
                  <a:pt x="3329749" y="1725204"/>
                </a:lnTo>
                <a:lnTo>
                  <a:pt x="3313562" y="1723303"/>
                </a:lnTo>
                <a:lnTo>
                  <a:pt x="3292296" y="1720767"/>
                </a:lnTo>
                <a:lnTo>
                  <a:pt x="3270078" y="1719182"/>
                </a:lnTo>
                <a:lnTo>
                  <a:pt x="3270078" y="1699532"/>
                </a:lnTo>
                <a:lnTo>
                  <a:pt x="3269761" y="1698581"/>
                </a:lnTo>
                <a:lnTo>
                  <a:pt x="3269126" y="1697313"/>
                </a:lnTo>
                <a:lnTo>
                  <a:pt x="3267539" y="1696045"/>
                </a:lnTo>
                <a:lnTo>
                  <a:pt x="3265317" y="1694778"/>
                </a:lnTo>
                <a:lnTo>
                  <a:pt x="3263413" y="1694144"/>
                </a:lnTo>
                <a:lnTo>
                  <a:pt x="3260556" y="1693827"/>
                </a:lnTo>
                <a:lnTo>
                  <a:pt x="3258017" y="1693193"/>
                </a:lnTo>
                <a:lnTo>
                  <a:pt x="3254843" y="1692876"/>
                </a:lnTo>
                <a:lnTo>
                  <a:pt x="3203106" y="1692876"/>
                </a:lnTo>
                <a:close/>
                <a:moveTo>
                  <a:pt x="3225959" y="1673225"/>
                </a:moveTo>
                <a:lnTo>
                  <a:pt x="3251986" y="1673542"/>
                </a:lnTo>
                <a:lnTo>
                  <a:pt x="3278013" y="1674493"/>
                </a:lnTo>
                <a:lnTo>
                  <a:pt x="3303722" y="1675444"/>
                </a:lnTo>
                <a:lnTo>
                  <a:pt x="3328480" y="1677028"/>
                </a:lnTo>
                <a:lnTo>
                  <a:pt x="3353237" y="1679247"/>
                </a:lnTo>
                <a:lnTo>
                  <a:pt x="3377360" y="1681466"/>
                </a:lnTo>
                <a:lnTo>
                  <a:pt x="3401165" y="1684318"/>
                </a:lnTo>
                <a:lnTo>
                  <a:pt x="3424335" y="1687805"/>
                </a:lnTo>
                <a:lnTo>
                  <a:pt x="3446870" y="1691291"/>
                </a:lnTo>
                <a:lnTo>
                  <a:pt x="3468771" y="1695411"/>
                </a:lnTo>
                <a:lnTo>
                  <a:pt x="3490037" y="1699532"/>
                </a:lnTo>
                <a:lnTo>
                  <a:pt x="3510668" y="1704286"/>
                </a:lnTo>
                <a:lnTo>
                  <a:pt x="3530664" y="1709357"/>
                </a:lnTo>
                <a:lnTo>
                  <a:pt x="3550026" y="1715062"/>
                </a:lnTo>
                <a:lnTo>
                  <a:pt x="3568752" y="1720450"/>
                </a:lnTo>
                <a:lnTo>
                  <a:pt x="3586527" y="1726789"/>
                </a:lnTo>
                <a:lnTo>
                  <a:pt x="3603349" y="1733128"/>
                </a:lnTo>
                <a:lnTo>
                  <a:pt x="3619219" y="1739467"/>
                </a:lnTo>
                <a:lnTo>
                  <a:pt x="3634454" y="1746440"/>
                </a:lnTo>
                <a:lnTo>
                  <a:pt x="3648738" y="1753413"/>
                </a:lnTo>
                <a:lnTo>
                  <a:pt x="3661751" y="1760702"/>
                </a:lnTo>
                <a:lnTo>
                  <a:pt x="3673812" y="1768626"/>
                </a:lnTo>
                <a:lnTo>
                  <a:pt x="3685239" y="1776550"/>
                </a:lnTo>
                <a:lnTo>
                  <a:pt x="3695713" y="1784157"/>
                </a:lnTo>
                <a:lnTo>
                  <a:pt x="3704600" y="1792397"/>
                </a:lnTo>
                <a:lnTo>
                  <a:pt x="3708726" y="1796834"/>
                </a:lnTo>
                <a:lnTo>
                  <a:pt x="3712535" y="1800955"/>
                </a:lnTo>
                <a:lnTo>
                  <a:pt x="3716027" y="1805075"/>
                </a:lnTo>
                <a:lnTo>
                  <a:pt x="3719518" y="1809512"/>
                </a:lnTo>
                <a:lnTo>
                  <a:pt x="3722375" y="1813950"/>
                </a:lnTo>
                <a:lnTo>
                  <a:pt x="3725231" y="1818704"/>
                </a:lnTo>
                <a:lnTo>
                  <a:pt x="3727453" y="1822824"/>
                </a:lnTo>
                <a:lnTo>
                  <a:pt x="3729357" y="1827261"/>
                </a:lnTo>
                <a:lnTo>
                  <a:pt x="3731579" y="1832015"/>
                </a:lnTo>
                <a:lnTo>
                  <a:pt x="3733166" y="1836136"/>
                </a:lnTo>
                <a:lnTo>
                  <a:pt x="3733801" y="1840890"/>
                </a:lnTo>
                <a:lnTo>
                  <a:pt x="3735071" y="1845644"/>
                </a:lnTo>
                <a:lnTo>
                  <a:pt x="3735388" y="1850081"/>
                </a:lnTo>
                <a:lnTo>
                  <a:pt x="3735388" y="1854836"/>
                </a:lnTo>
                <a:lnTo>
                  <a:pt x="3735388" y="1859590"/>
                </a:lnTo>
                <a:lnTo>
                  <a:pt x="3735071" y="1864344"/>
                </a:lnTo>
                <a:lnTo>
                  <a:pt x="3733801" y="1869098"/>
                </a:lnTo>
                <a:lnTo>
                  <a:pt x="3733166" y="1873219"/>
                </a:lnTo>
                <a:lnTo>
                  <a:pt x="3731579" y="1877973"/>
                </a:lnTo>
                <a:lnTo>
                  <a:pt x="3729357" y="1882727"/>
                </a:lnTo>
                <a:lnTo>
                  <a:pt x="3727453" y="1887164"/>
                </a:lnTo>
                <a:lnTo>
                  <a:pt x="3725231" y="1891285"/>
                </a:lnTo>
                <a:lnTo>
                  <a:pt x="3722375" y="1895722"/>
                </a:lnTo>
                <a:lnTo>
                  <a:pt x="3719518" y="1900476"/>
                </a:lnTo>
                <a:lnTo>
                  <a:pt x="3716027" y="1904913"/>
                </a:lnTo>
                <a:lnTo>
                  <a:pt x="3712535" y="1908717"/>
                </a:lnTo>
                <a:lnTo>
                  <a:pt x="3708726" y="1913154"/>
                </a:lnTo>
                <a:lnTo>
                  <a:pt x="3704600" y="1917274"/>
                </a:lnTo>
                <a:lnTo>
                  <a:pt x="3695713" y="1925515"/>
                </a:lnTo>
                <a:lnTo>
                  <a:pt x="3685239" y="1933438"/>
                </a:lnTo>
                <a:lnTo>
                  <a:pt x="3673812" y="1941362"/>
                </a:lnTo>
                <a:lnTo>
                  <a:pt x="3661751" y="1948969"/>
                </a:lnTo>
                <a:lnTo>
                  <a:pt x="3648738" y="1956259"/>
                </a:lnTo>
                <a:lnTo>
                  <a:pt x="3634454" y="1963548"/>
                </a:lnTo>
                <a:lnTo>
                  <a:pt x="3619219" y="1970521"/>
                </a:lnTo>
                <a:lnTo>
                  <a:pt x="3603349" y="1976860"/>
                </a:lnTo>
                <a:lnTo>
                  <a:pt x="3586527" y="1983199"/>
                </a:lnTo>
                <a:lnTo>
                  <a:pt x="3568752" y="1989538"/>
                </a:lnTo>
                <a:lnTo>
                  <a:pt x="3550026" y="1994926"/>
                </a:lnTo>
                <a:lnTo>
                  <a:pt x="3530664" y="2000631"/>
                </a:lnTo>
                <a:lnTo>
                  <a:pt x="3510668" y="2005702"/>
                </a:lnTo>
                <a:lnTo>
                  <a:pt x="3490037" y="2010457"/>
                </a:lnTo>
                <a:lnTo>
                  <a:pt x="3468771" y="2014577"/>
                </a:lnTo>
                <a:lnTo>
                  <a:pt x="3446870" y="2018697"/>
                </a:lnTo>
                <a:lnTo>
                  <a:pt x="3424335" y="2022184"/>
                </a:lnTo>
                <a:lnTo>
                  <a:pt x="3401165" y="2025670"/>
                </a:lnTo>
                <a:lnTo>
                  <a:pt x="3377360" y="2028523"/>
                </a:lnTo>
                <a:lnTo>
                  <a:pt x="3353237" y="2030741"/>
                </a:lnTo>
                <a:lnTo>
                  <a:pt x="3328480" y="2032643"/>
                </a:lnTo>
                <a:lnTo>
                  <a:pt x="3303722" y="2034228"/>
                </a:lnTo>
                <a:lnTo>
                  <a:pt x="3278013" y="2035495"/>
                </a:lnTo>
                <a:lnTo>
                  <a:pt x="3251986" y="2036446"/>
                </a:lnTo>
                <a:lnTo>
                  <a:pt x="3225959" y="2036763"/>
                </a:lnTo>
                <a:lnTo>
                  <a:pt x="3199615" y="2036446"/>
                </a:lnTo>
                <a:lnTo>
                  <a:pt x="3173905" y="2035495"/>
                </a:lnTo>
                <a:lnTo>
                  <a:pt x="3148196" y="2034228"/>
                </a:lnTo>
                <a:lnTo>
                  <a:pt x="3123121" y="2032643"/>
                </a:lnTo>
                <a:lnTo>
                  <a:pt x="3098681" y="2030741"/>
                </a:lnTo>
                <a:lnTo>
                  <a:pt x="3074241" y="2028523"/>
                </a:lnTo>
                <a:lnTo>
                  <a:pt x="3050436" y="2025670"/>
                </a:lnTo>
                <a:lnTo>
                  <a:pt x="3027584" y="2022184"/>
                </a:lnTo>
                <a:lnTo>
                  <a:pt x="3004731" y="2018697"/>
                </a:lnTo>
                <a:lnTo>
                  <a:pt x="2983147" y="2014577"/>
                </a:lnTo>
                <a:lnTo>
                  <a:pt x="2961564" y="2010457"/>
                </a:lnTo>
                <a:lnTo>
                  <a:pt x="2940933" y="2005702"/>
                </a:lnTo>
                <a:lnTo>
                  <a:pt x="2920937" y="2000631"/>
                </a:lnTo>
                <a:lnTo>
                  <a:pt x="2901575" y="1994926"/>
                </a:lnTo>
                <a:lnTo>
                  <a:pt x="2883483" y="1989538"/>
                </a:lnTo>
                <a:lnTo>
                  <a:pt x="2865709" y="1983199"/>
                </a:lnTo>
                <a:lnTo>
                  <a:pt x="2848569" y="1976860"/>
                </a:lnTo>
                <a:lnTo>
                  <a:pt x="2832382" y="1970521"/>
                </a:lnTo>
                <a:lnTo>
                  <a:pt x="2817464" y="1963548"/>
                </a:lnTo>
                <a:lnTo>
                  <a:pt x="2803181" y="1956259"/>
                </a:lnTo>
                <a:lnTo>
                  <a:pt x="2789850" y="1948969"/>
                </a:lnTo>
                <a:lnTo>
                  <a:pt x="2777789" y="1941362"/>
                </a:lnTo>
                <a:lnTo>
                  <a:pt x="2766362" y="1933438"/>
                </a:lnTo>
                <a:lnTo>
                  <a:pt x="2755888" y="1925515"/>
                </a:lnTo>
                <a:lnTo>
                  <a:pt x="2747001" y="1917274"/>
                </a:lnTo>
                <a:lnTo>
                  <a:pt x="2742875" y="1913154"/>
                </a:lnTo>
                <a:lnTo>
                  <a:pt x="2739066" y="1908717"/>
                </a:lnTo>
                <a:lnTo>
                  <a:pt x="2735574" y="1904913"/>
                </a:lnTo>
                <a:lnTo>
                  <a:pt x="2732400" y="1900476"/>
                </a:lnTo>
                <a:lnTo>
                  <a:pt x="2729226" y="1895722"/>
                </a:lnTo>
                <a:lnTo>
                  <a:pt x="2726370" y="1891285"/>
                </a:lnTo>
                <a:lnTo>
                  <a:pt x="2724148" y="1887164"/>
                </a:lnTo>
                <a:lnTo>
                  <a:pt x="2722244" y="1882727"/>
                </a:lnTo>
                <a:lnTo>
                  <a:pt x="2720022" y="1877973"/>
                </a:lnTo>
                <a:lnTo>
                  <a:pt x="2718435" y="1873219"/>
                </a:lnTo>
                <a:lnTo>
                  <a:pt x="2717800" y="1869098"/>
                </a:lnTo>
                <a:lnTo>
                  <a:pt x="2716530" y="1864344"/>
                </a:lnTo>
                <a:lnTo>
                  <a:pt x="2716213" y="1859590"/>
                </a:lnTo>
                <a:lnTo>
                  <a:pt x="2716213" y="1854836"/>
                </a:lnTo>
                <a:lnTo>
                  <a:pt x="2716213" y="1850081"/>
                </a:lnTo>
                <a:lnTo>
                  <a:pt x="2716530" y="1845644"/>
                </a:lnTo>
                <a:lnTo>
                  <a:pt x="2717800" y="1840890"/>
                </a:lnTo>
                <a:lnTo>
                  <a:pt x="2718435" y="1836136"/>
                </a:lnTo>
                <a:lnTo>
                  <a:pt x="2720022" y="1832015"/>
                </a:lnTo>
                <a:lnTo>
                  <a:pt x="2722244" y="1827261"/>
                </a:lnTo>
                <a:lnTo>
                  <a:pt x="2724148" y="1822824"/>
                </a:lnTo>
                <a:lnTo>
                  <a:pt x="2726370" y="1818704"/>
                </a:lnTo>
                <a:lnTo>
                  <a:pt x="2729226" y="1813950"/>
                </a:lnTo>
                <a:lnTo>
                  <a:pt x="2732400" y="1809512"/>
                </a:lnTo>
                <a:lnTo>
                  <a:pt x="2735574" y="1805075"/>
                </a:lnTo>
                <a:lnTo>
                  <a:pt x="2739066" y="1800955"/>
                </a:lnTo>
                <a:lnTo>
                  <a:pt x="2742875" y="1796834"/>
                </a:lnTo>
                <a:lnTo>
                  <a:pt x="2747001" y="1792397"/>
                </a:lnTo>
                <a:lnTo>
                  <a:pt x="2755888" y="1784157"/>
                </a:lnTo>
                <a:lnTo>
                  <a:pt x="2766362" y="1776550"/>
                </a:lnTo>
                <a:lnTo>
                  <a:pt x="2777789" y="1768626"/>
                </a:lnTo>
                <a:lnTo>
                  <a:pt x="2789850" y="1760702"/>
                </a:lnTo>
                <a:lnTo>
                  <a:pt x="2803181" y="1753413"/>
                </a:lnTo>
                <a:lnTo>
                  <a:pt x="2817464" y="1746440"/>
                </a:lnTo>
                <a:lnTo>
                  <a:pt x="2832382" y="1739467"/>
                </a:lnTo>
                <a:lnTo>
                  <a:pt x="2848569" y="1733128"/>
                </a:lnTo>
                <a:lnTo>
                  <a:pt x="2865709" y="1726789"/>
                </a:lnTo>
                <a:lnTo>
                  <a:pt x="2883483" y="1720450"/>
                </a:lnTo>
                <a:lnTo>
                  <a:pt x="2901575" y="1715062"/>
                </a:lnTo>
                <a:lnTo>
                  <a:pt x="2920937" y="1709357"/>
                </a:lnTo>
                <a:lnTo>
                  <a:pt x="2940933" y="1704286"/>
                </a:lnTo>
                <a:lnTo>
                  <a:pt x="2961564" y="1699532"/>
                </a:lnTo>
                <a:lnTo>
                  <a:pt x="2983147" y="1695411"/>
                </a:lnTo>
                <a:lnTo>
                  <a:pt x="3004731" y="1691291"/>
                </a:lnTo>
                <a:lnTo>
                  <a:pt x="3027584" y="1687805"/>
                </a:lnTo>
                <a:lnTo>
                  <a:pt x="3050436" y="1684318"/>
                </a:lnTo>
                <a:lnTo>
                  <a:pt x="3074241" y="1681466"/>
                </a:lnTo>
                <a:lnTo>
                  <a:pt x="3098681" y="1679247"/>
                </a:lnTo>
                <a:lnTo>
                  <a:pt x="3123121" y="1677028"/>
                </a:lnTo>
                <a:lnTo>
                  <a:pt x="3148196" y="1675444"/>
                </a:lnTo>
                <a:lnTo>
                  <a:pt x="3173905" y="1674493"/>
                </a:lnTo>
                <a:lnTo>
                  <a:pt x="3199615" y="1673542"/>
                </a:lnTo>
                <a:lnTo>
                  <a:pt x="3225959" y="1673225"/>
                </a:lnTo>
                <a:close/>
                <a:moveTo>
                  <a:pt x="3454389" y="0"/>
                </a:moveTo>
                <a:lnTo>
                  <a:pt x="3461374" y="0"/>
                </a:lnTo>
                <a:lnTo>
                  <a:pt x="3468995" y="635"/>
                </a:lnTo>
                <a:lnTo>
                  <a:pt x="3475981" y="1587"/>
                </a:lnTo>
                <a:lnTo>
                  <a:pt x="3482966" y="3174"/>
                </a:lnTo>
                <a:lnTo>
                  <a:pt x="3490270" y="5079"/>
                </a:lnTo>
                <a:lnTo>
                  <a:pt x="3497255" y="7300"/>
                </a:lnTo>
                <a:lnTo>
                  <a:pt x="3503923" y="9839"/>
                </a:lnTo>
                <a:lnTo>
                  <a:pt x="3510591" y="13013"/>
                </a:lnTo>
                <a:lnTo>
                  <a:pt x="3517259" y="16505"/>
                </a:lnTo>
                <a:lnTo>
                  <a:pt x="3523610" y="20314"/>
                </a:lnTo>
                <a:lnTo>
                  <a:pt x="3529643" y="24757"/>
                </a:lnTo>
                <a:lnTo>
                  <a:pt x="3535676" y="29518"/>
                </a:lnTo>
                <a:lnTo>
                  <a:pt x="3541074" y="34596"/>
                </a:lnTo>
                <a:lnTo>
                  <a:pt x="3546472" y="39992"/>
                </a:lnTo>
                <a:lnTo>
                  <a:pt x="3551235" y="45705"/>
                </a:lnTo>
                <a:lnTo>
                  <a:pt x="3555998" y="51418"/>
                </a:lnTo>
                <a:lnTo>
                  <a:pt x="3560443" y="57766"/>
                </a:lnTo>
                <a:lnTo>
                  <a:pt x="3564254" y="64113"/>
                </a:lnTo>
                <a:lnTo>
                  <a:pt x="3567746" y="70779"/>
                </a:lnTo>
                <a:lnTo>
                  <a:pt x="3570922" y="77444"/>
                </a:lnTo>
                <a:lnTo>
                  <a:pt x="3573462" y="84109"/>
                </a:lnTo>
                <a:lnTo>
                  <a:pt x="3575684" y="91410"/>
                </a:lnTo>
                <a:lnTo>
                  <a:pt x="3577590" y="98709"/>
                </a:lnTo>
                <a:lnTo>
                  <a:pt x="3579177" y="106009"/>
                </a:lnTo>
                <a:lnTo>
                  <a:pt x="3580448" y="113309"/>
                </a:lnTo>
                <a:lnTo>
                  <a:pt x="3580765" y="120927"/>
                </a:lnTo>
                <a:lnTo>
                  <a:pt x="3581400" y="128544"/>
                </a:lnTo>
                <a:lnTo>
                  <a:pt x="3580765" y="136162"/>
                </a:lnTo>
                <a:lnTo>
                  <a:pt x="3530913" y="1012801"/>
                </a:lnTo>
                <a:lnTo>
                  <a:pt x="3529960" y="1019149"/>
                </a:lnTo>
                <a:lnTo>
                  <a:pt x="3529326" y="1025814"/>
                </a:lnTo>
                <a:lnTo>
                  <a:pt x="3528055" y="1032162"/>
                </a:lnTo>
                <a:lnTo>
                  <a:pt x="3526785" y="1038510"/>
                </a:lnTo>
                <a:lnTo>
                  <a:pt x="3524880" y="1044541"/>
                </a:lnTo>
                <a:lnTo>
                  <a:pt x="3522975" y="1050254"/>
                </a:lnTo>
                <a:lnTo>
                  <a:pt x="3520434" y="1056284"/>
                </a:lnTo>
                <a:lnTo>
                  <a:pt x="3518212" y="1062315"/>
                </a:lnTo>
                <a:lnTo>
                  <a:pt x="3515354" y="1067710"/>
                </a:lnTo>
                <a:lnTo>
                  <a:pt x="3512179" y="1072789"/>
                </a:lnTo>
                <a:lnTo>
                  <a:pt x="3508686" y="1077867"/>
                </a:lnTo>
                <a:lnTo>
                  <a:pt x="3505193" y="1083263"/>
                </a:lnTo>
                <a:lnTo>
                  <a:pt x="3501700" y="1087706"/>
                </a:lnTo>
                <a:lnTo>
                  <a:pt x="3497572" y="1092467"/>
                </a:lnTo>
                <a:lnTo>
                  <a:pt x="3493445" y="1096910"/>
                </a:lnTo>
                <a:lnTo>
                  <a:pt x="3488999" y="1101354"/>
                </a:lnTo>
                <a:lnTo>
                  <a:pt x="3484554" y="1105163"/>
                </a:lnTo>
                <a:lnTo>
                  <a:pt x="3479791" y="1108654"/>
                </a:lnTo>
                <a:lnTo>
                  <a:pt x="3474710" y="1112463"/>
                </a:lnTo>
                <a:lnTo>
                  <a:pt x="3469630" y="1115319"/>
                </a:lnTo>
                <a:lnTo>
                  <a:pt x="3464550" y="1118493"/>
                </a:lnTo>
                <a:lnTo>
                  <a:pt x="3459152" y="1121350"/>
                </a:lnTo>
                <a:lnTo>
                  <a:pt x="3453436" y="1123889"/>
                </a:lnTo>
                <a:lnTo>
                  <a:pt x="3448038" y="1126111"/>
                </a:lnTo>
                <a:lnTo>
                  <a:pt x="3442005" y="1128015"/>
                </a:lnTo>
                <a:lnTo>
                  <a:pt x="3435972" y="1129602"/>
                </a:lnTo>
                <a:lnTo>
                  <a:pt x="3430256" y="1130871"/>
                </a:lnTo>
                <a:lnTo>
                  <a:pt x="3423906" y="1132141"/>
                </a:lnTo>
                <a:lnTo>
                  <a:pt x="3417873" y="1132776"/>
                </a:lnTo>
                <a:lnTo>
                  <a:pt x="3411522" y="1133093"/>
                </a:lnTo>
                <a:lnTo>
                  <a:pt x="3405490" y="1133093"/>
                </a:lnTo>
                <a:lnTo>
                  <a:pt x="3398504" y="1132776"/>
                </a:lnTo>
                <a:lnTo>
                  <a:pt x="3392471" y="1132458"/>
                </a:lnTo>
                <a:lnTo>
                  <a:pt x="3386120" y="1131189"/>
                </a:lnTo>
                <a:lnTo>
                  <a:pt x="3379770" y="1129919"/>
                </a:lnTo>
                <a:lnTo>
                  <a:pt x="3373736" y="1128332"/>
                </a:lnTo>
                <a:lnTo>
                  <a:pt x="3368021" y="1126745"/>
                </a:lnTo>
                <a:lnTo>
                  <a:pt x="3361988" y="1124524"/>
                </a:lnTo>
                <a:lnTo>
                  <a:pt x="3356590" y="1122302"/>
                </a:lnTo>
                <a:lnTo>
                  <a:pt x="3350874" y="1119763"/>
                </a:lnTo>
                <a:lnTo>
                  <a:pt x="3345476" y="1116589"/>
                </a:lnTo>
                <a:lnTo>
                  <a:pt x="3340396" y="1113415"/>
                </a:lnTo>
                <a:lnTo>
                  <a:pt x="3334998" y="1109924"/>
                </a:lnTo>
                <a:lnTo>
                  <a:pt x="3330553" y="1106432"/>
                </a:lnTo>
                <a:lnTo>
                  <a:pt x="3325790" y="1102306"/>
                </a:lnTo>
                <a:lnTo>
                  <a:pt x="3321344" y="1098497"/>
                </a:lnTo>
                <a:lnTo>
                  <a:pt x="3316899" y="1094054"/>
                </a:lnTo>
                <a:lnTo>
                  <a:pt x="3312771" y="1089293"/>
                </a:lnTo>
                <a:lnTo>
                  <a:pt x="3308961" y="1084849"/>
                </a:lnTo>
                <a:lnTo>
                  <a:pt x="3305150" y="1080089"/>
                </a:lnTo>
                <a:lnTo>
                  <a:pt x="3301975" y="1074693"/>
                </a:lnTo>
                <a:lnTo>
                  <a:pt x="3298482" y="1069615"/>
                </a:lnTo>
                <a:lnTo>
                  <a:pt x="3295625" y="1064219"/>
                </a:lnTo>
                <a:lnTo>
                  <a:pt x="3293084" y="1058823"/>
                </a:lnTo>
                <a:lnTo>
                  <a:pt x="3290544" y="1053110"/>
                </a:lnTo>
                <a:lnTo>
                  <a:pt x="3288639" y="1047397"/>
                </a:lnTo>
                <a:lnTo>
                  <a:pt x="3286734" y="1041367"/>
                </a:lnTo>
                <a:lnTo>
                  <a:pt x="3285146" y="1035019"/>
                </a:lnTo>
                <a:lnTo>
                  <a:pt x="3283558" y="1028988"/>
                </a:lnTo>
                <a:lnTo>
                  <a:pt x="3282606" y="1022640"/>
                </a:lnTo>
                <a:lnTo>
                  <a:pt x="3281971" y="1015975"/>
                </a:lnTo>
                <a:lnTo>
                  <a:pt x="3281654" y="1009627"/>
                </a:lnTo>
                <a:lnTo>
                  <a:pt x="3281018" y="1003597"/>
                </a:lnTo>
                <a:lnTo>
                  <a:pt x="3281654" y="996614"/>
                </a:lnTo>
                <a:lnTo>
                  <a:pt x="3306103" y="573529"/>
                </a:lnTo>
                <a:lnTo>
                  <a:pt x="3299118" y="568768"/>
                </a:lnTo>
                <a:lnTo>
                  <a:pt x="2057582" y="2162081"/>
                </a:lnTo>
                <a:lnTo>
                  <a:pt x="2052502" y="2168112"/>
                </a:lnTo>
                <a:lnTo>
                  <a:pt x="2047422" y="2173825"/>
                </a:lnTo>
                <a:lnTo>
                  <a:pt x="2042024" y="2178903"/>
                </a:lnTo>
                <a:lnTo>
                  <a:pt x="2036626" y="2183981"/>
                </a:lnTo>
                <a:lnTo>
                  <a:pt x="2030592" y="2188742"/>
                </a:lnTo>
                <a:lnTo>
                  <a:pt x="2024877" y="2193186"/>
                </a:lnTo>
                <a:lnTo>
                  <a:pt x="2018844" y="2197629"/>
                </a:lnTo>
                <a:lnTo>
                  <a:pt x="2012493" y="2201121"/>
                </a:lnTo>
                <a:lnTo>
                  <a:pt x="2006143" y="2204612"/>
                </a:lnTo>
                <a:lnTo>
                  <a:pt x="1999475" y="2207786"/>
                </a:lnTo>
                <a:lnTo>
                  <a:pt x="1992807" y="2210642"/>
                </a:lnTo>
                <a:lnTo>
                  <a:pt x="1986139" y="2213182"/>
                </a:lnTo>
                <a:lnTo>
                  <a:pt x="1979470" y="2215403"/>
                </a:lnTo>
                <a:lnTo>
                  <a:pt x="1972485" y="2217308"/>
                </a:lnTo>
                <a:lnTo>
                  <a:pt x="1965499" y="2218577"/>
                </a:lnTo>
                <a:lnTo>
                  <a:pt x="1958514" y="2219529"/>
                </a:lnTo>
                <a:lnTo>
                  <a:pt x="1951528" y="2220482"/>
                </a:lnTo>
                <a:lnTo>
                  <a:pt x="1944225" y="2221116"/>
                </a:lnTo>
                <a:lnTo>
                  <a:pt x="1937239" y="2221116"/>
                </a:lnTo>
                <a:lnTo>
                  <a:pt x="1929619" y="2221116"/>
                </a:lnTo>
                <a:lnTo>
                  <a:pt x="1922633" y="2220482"/>
                </a:lnTo>
                <a:lnTo>
                  <a:pt x="1915647" y="2219529"/>
                </a:lnTo>
                <a:lnTo>
                  <a:pt x="1908344" y="2218577"/>
                </a:lnTo>
                <a:lnTo>
                  <a:pt x="1901358" y="2216990"/>
                </a:lnTo>
                <a:lnTo>
                  <a:pt x="1894690" y="2214769"/>
                </a:lnTo>
                <a:lnTo>
                  <a:pt x="1887387" y="2212547"/>
                </a:lnTo>
                <a:lnTo>
                  <a:pt x="1880402" y="2210008"/>
                </a:lnTo>
                <a:lnTo>
                  <a:pt x="1873734" y="2207151"/>
                </a:lnTo>
                <a:lnTo>
                  <a:pt x="1867066" y="2203977"/>
                </a:lnTo>
                <a:lnTo>
                  <a:pt x="1860715" y="2199851"/>
                </a:lnTo>
                <a:lnTo>
                  <a:pt x="1854047" y="2196042"/>
                </a:lnTo>
                <a:lnTo>
                  <a:pt x="1847696" y="2191599"/>
                </a:lnTo>
                <a:lnTo>
                  <a:pt x="1229469" y="1731062"/>
                </a:lnTo>
                <a:lnTo>
                  <a:pt x="271487" y="2768937"/>
                </a:lnTo>
                <a:lnTo>
                  <a:pt x="266406" y="2774967"/>
                </a:lnTo>
                <a:lnTo>
                  <a:pt x="260691" y="2780680"/>
                </a:lnTo>
                <a:lnTo>
                  <a:pt x="254975" y="2785759"/>
                </a:lnTo>
                <a:lnTo>
                  <a:pt x="248942" y="2791154"/>
                </a:lnTo>
                <a:lnTo>
                  <a:pt x="242592" y="2795915"/>
                </a:lnTo>
                <a:lnTo>
                  <a:pt x="236241" y="2800041"/>
                </a:lnTo>
                <a:lnTo>
                  <a:pt x="230208" y="2804167"/>
                </a:lnTo>
                <a:lnTo>
                  <a:pt x="223223" y="2807659"/>
                </a:lnTo>
                <a:lnTo>
                  <a:pt x="216554" y="2810833"/>
                </a:lnTo>
                <a:lnTo>
                  <a:pt x="209886" y="2814007"/>
                </a:lnTo>
                <a:lnTo>
                  <a:pt x="202901" y="2816228"/>
                </a:lnTo>
                <a:lnTo>
                  <a:pt x="195915" y="2818767"/>
                </a:lnTo>
                <a:lnTo>
                  <a:pt x="188612" y="2820354"/>
                </a:lnTo>
                <a:lnTo>
                  <a:pt x="181309" y="2821941"/>
                </a:lnTo>
                <a:lnTo>
                  <a:pt x="174006" y="2822894"/>
                </a:lnTo>
                <a:lnTo>
                  <a:pt x="166703" y="2823846"/>
                </a:lnTo>
                <a:lnTo>
                  <a:pt x="159082" y="2824163"/>
                </a:lnTo>
                <a:lnTo>
                  <a:pt x="152096" y="2824163"/>
                </a:lnTo>
                <a:lnTo>
                  <a:pt x="144476" y="2823846"/>
                </a:lnTo>
                <a:lnTo>
                  <a:pt x="136855" y="2823528"/>
                </a:lnTo>
                <a:lnTo>
                  <a:pt x="129552" y="2822259"/>
                </a:lnTo>
                <a:lnTo>
                  <a:pt x="122249" y="2820672"/>
                </a:lnTo>
                <a:lnTo>
                  <a:pt x="114945" y="2819085"/>
                </a:lnTo>
                <a:lnTo>
                  <a:pt x="107642" y="2816546"/>
                </a:lnTo>
                <a:lnTo>
                  <a:pt x="100657" y="2814324"/>
                </a:lnTo>
                <a:lnTo>
                  <a:pt x="93671" y="2811467"/>
                </a:lnTo>
                <a:lnTo>
                  <a:pt x="87003" y="2807976"/>
                </a:lnTo>
                <a:lnTo>
                  <a:pt x="80335" y="2804485"/>
                </a:lnTo>
                <a:lnTo>
                  <a:pt x="73349" y="2800359"/>
                </a:lnTo>
                <a:lnTo>
                  <a:pt x="66681" y="2796233"/>
                </a:lnTo>
                <a:lnTo>
                  <a:pt x="60331" y="2791472"/>
                </a:lnTo>
                <a:lnTo>
                  <a:pt x="54298" y="2785759"/>
                </a:lnTo>
                <a:lnTo>
                  <a:pt x="48265" y="2780680"/>
                </a:lnTo>
                <a:lnTo>
                  <a:pt x="42867" y="2774967"/>
                </a:lnTo>
                <a:lnTo>
                  <a:pt x="37469" y="2768937"/>
                </a:lnTo>
                <a:lnTo>
                  <a:pt x="32388" y="2762906"/>
                </a:lnTo>
                <a:lnTo>
                  <a:pt x="28260" y="2756876"/>
                </a:lnTo>
                <a:lnTo>
                  <a:pt x="23815" y="2749893"/>
                </a:lnTo>
                <a:lnTo>
                  <a:pt x="19687" y="2743228"/>
                </a:lnTo>
                <a:lnTo>
                  <a:pt x="16194" y="2736563"/>
                </a:lnTo>
                <a:lnTo>
                  <a:pt x="13019" y="2729580"/>
                </a:lnTo>
                <a:lnTo>
                  <a:pt x="10479" y="2722280"/>
                </a:lnTo>
                <a:lnTo>
                  <a:pt x="7938" y="2715297"/>
                </a:lnTo>
                <a:lnTo>
                  <a:pt x="5716" y="2708315"/>
                </a:lnTo>
                <a:lnTo>
                  <a:pt x="3811" y="2700697"/>
                </a:lnTo>
                <a:lnTo>
                  <a:pt x="2540" y="2693080"/>
                </a:lnTo>
                <a:lnTo>
                  <a:pt x="1270" y="2685780"/>
                </a:lnTo>
                <a:lnTo>
                  <a:pt x="635" y="2678162"/>
                </a:lnTo>
                <a:lnTo>
                  <a:pt x="0" y="2670228"/>
                </a:lnTo>
                <a:lnTo>
                  <a:pt x="0" y="2662927"/>
                </a:lnTo>
                <a:lnTo>
                  <a:pt x="0" y="2655310"/>
                </a:lnTo>
                <a:lnTo>
                  <a:pt x="953" y="2648010"/>
                </a:lnTo>
                <a:lnTo>
                  <a:pt x="1588" y="2640075"/>
                </a:lnTo>
                <a:lnTo>
                  <a:pt x="3176" y="2632458"/>
                </a:lnTo>
                <a:lnTo>
                  <a:pt x="4763" y="2625158"/>
                </a:lnTo>
                <a:lnTo>
                  <a:pt x="6668" y="2617858"/>
                </a:lnTo>
                <a:lnTo>
                  <a:pt x="9526" y="2610558"/>
                </a:lnTo>
                <a:lnTo>
                  <a:pt x="12384" y="2603258"/>
                </a:lnTo>
                <a:lnTo>
                  <a:pt x="15559" y="2596275"/>
                </a:lnTo>
                <a:lnTo>
                  <a:pt x="19052" y="2588975"/>
                </a:lnTo>
                <a:lnTo>
                  <a:pt x="22545" y="2582310"/>
                </a:lnTo>
                <a:lnTo>
                  <a:pt x="26990" y="2575644"/>
                </a:lnTo>
                <a:lnTo>
                  <a:pt x="31753" y="2569297"/>
                </a:lnTo>
                <a:lnTo>
                  <a:pt x="36516" y="2562631"/>
                </a:lnTo>
                <a:lnTo>
                  <a:pt x="1086264" y="1414621"/>
                </a:lnTo>
                <a:lnTo>
                  <a:pt x="1091027" y="1408908"/>
                </a:lnTo>
                <a:lnTo>
                  <a:pt x="1096742" y="1403829"/>
                </a:lnTo>
                <a:lnTo>
                  <a:pt x="1101823" y="1398751"/>
                </a:lnTo>
                <a:lnTo>
                  <a:pt x="1107221" y="1393990"/>
                </a:lnTo>
                <a:lnTo>
                  <a:pt x="1113254" y="1389229"/>
                </a:lnTo>
                <a:lnTo>
                  <a:pt x="1119287" y="1385103"/>
                </a:lnTo>
                <a:lnTo>
                  <a:pt x="1125002" y="1381295"/>
                </a:lnTo>
                <a:lnTo>
                  <a:pt x="1131353" y="1377803"/>
                </a:lnTo>
                <a:lnTo>
                  <a:pt x="1137703" y="1374629"/>
                </a:lnTo>
                <a:lnTo>
                  <a:pt x="1144054" y="1371455"/>
                </a:lnTo>
                <a:lnTo>
                  <a:pt x="1150722" y="1368599"/>
                </a:lnTo>
                <a:lnTo>
                  <a:pt x="1157390" y="1366694"/>
                </a:lnTo>
                <a:lnTo>
                  <a:pt x="1164058" y="1364790"/>
                </a:lnTo>
                <a:lnTo>
                  <a:pt x="1170726" y="1362568"/>
                </a:lnTo>
                <a:lnTo>
                  <a:pt x="1177394" y="1361616"/>
                </a:lnTo>
                <a:lnTo>
                  <a:pt x="1184698" y="1360347"/>
                </a:lnTo>
                <a:lnTo>
                  <a:pt x="1191683" y="1360029"/>
                </a:lnTo>
                <a:lnTo>
                  <a:pt x="1198351" y="1359712"/>
                </a:lnTo>
                <a:lnTo>
                  <a:pt x="1205654" y="1359077"/>
                </a:lnTo>
                <a:lnTo>
                  <a:pt x="1212640" y="1359712"/>
                </a:lnTo>
                <a:lnTo>
                  <a:pt x="1219626" y="1360347"/>
                </a:lnTo>
                <a:lnTo>
                  <a:pt x="1226294" y="1361299"/>
                </a:lnTo>
                <a:lnTo>
                  <a:pt x="1233597" y="1362251"/>
                </a:lnTo>
                <a:lnTo>
                  <a:pt x="1240582" y="1363838"/>
                </a:lnTo>
                <a:lnTo>
                  <a:pt x="1247251" y="1365742"/>
                </a:lnTo>
                <a:lnTo>
                  <a:pt x="1253919" y="1368281"/>
                </a:lnTo>
                <a:lnTo>
                  <a:pt x="1260904" y="1371138"/>
                </a:lnTo>
                <a:lnTo>
                  <a:pt x="1267572" y="1373677"/>
                </a:lnTo>
                <a:lnTo>
                  <a:pt x="1274240" y="1376851"/>
                </a:lnTo>
                <a:lnTo>
                  <a:pt x="1280591" y="1380977"/>
                </a:lnTo>
                <a:lnTo>
                  <a:pt x="1286942" y="1384786"/>
                </a:lnTo>
                <a:lnTo>
                  <a:pt x="1292975" y="1389229"/>
                </a:lnTo>
                <a:lnTo>
                  <a:pt x="1907709" y="1846910"/>
                </a:lnTo>
                <a:lnTo>
                  <a:pt x="3043507" y="389124"/>
                </a:lnTo>
                <a:lnTo>
                  <a:pt x="3023186" y="374841"/>
                </a:lnTo>
                <a:lnTo>
                  <a:pt x="2660568" y="470377"/>
                </a:lnTo>
                <a:lnTo>
                  <a:pt x="2654853" y="471646"/>
                </a:lnTo>
                <a:lnTo>
                  <a:pt x="2648502" y="472598"/>
                </a:lnTo>
                <a:lnTo>
                  <a:pt x="2642152" y="473551"/>
                </a:lnTo>
                <a:lnTo>
                  <a:pt x="2635801" y="473868"/>
                </a:lnTo>
                <a:lnTo>
                  <a:pt x="2629450" y="474185"/>
                </a:lnTo>
                <a:lnTo>
                  <a:pt x="2623418" y="473868"/>
                </a:lnTo>
                <a:lnTo>
                  <a:pt x="2617384" y="473551"/>
                </a:lnTo>
                <a:lnTo>
                  <a:pt x="2611352" y="472598"/>
                </a:lnTo>
                <a:lnTo>
                  <a:pt x="2605318" y="471964"/>
                </a:lnTo>
                <a:lnTo>
                  <a:pt x="2599603" y="470377"/>
                </a:lnTo>
                <a:lnTo>
                  <a:pt x="2593570" y="468790"/>
                </a:lnTo>
                <a:lnTo>
                  <a:pt x="2587537" y="466885"/>
                </a:lnTo>
                <a:lnTo>
                  <a:pt x="2582139" y="464346"/>
                </a:lnTo>
                <a:lnTo>
                  <a:pt x="2576741" y="462124"/>
                </a:lnTo>
                <a:lnTo>
                  <a:pt x="2571660" y="459268"/>
                </a:lnTo>
                <a:lnTo>
                  <a:pt x="2565945" y="456094"/>
                </a:lnTo>
                <a:lnTo>
                  <a:pt x="2560864" y="452920"/>
                </a:lnTo>
                <a:lnTo>
                  <a:pt x="2556102" y="449429"/>
                </a:lnTo>
                <a:lnTo>
                  <a:pt x="2551339" y="445937"/>
                </a:lnTo>
                <a:lnTo>
                  <a:pt x="2546576" y="441811"/>
                </a:lnTo>
                <a:lnTo>
                  <a:pt x="2542448" y="437685"/>
                </a:lnTo>
                <a:lnTo>
                  <a:pt x="2538002" y="433242"/>
                </a:lnTo>
                <a:lnTo>
                  <a:pt x="2533875" y="428481"/>
                </a:lnTo>
                <a:lnTo>
                  <a:pt x="2530064" y="423402"/>
                </a:lnTo>
                <a:lnTo>
                  <a:pt x="2526572" y="418324"/>
                </a:lnTo>
                <a:lnTo>
                  <a:pt x="2523396" y="413246"/>
                </a:lnTo>
                <a:lnTo>
                  <a:pt x="2520221" y="407533"/>
                </a:lnTo>
                <a:lnTo>
                  <a:pt x="2517363" y="402137"/>
                </a:lnTo>
                <a:lnTo>
                  <a:pt x="2514823" y="396107"/>
                </a:lnTo>
                <a:lnTo>
                  <a:pt x="2512283" y="390394"/>
                </a:lnTo>
                <a:lnTo>
                  <a:pt x="2510378" y="384046"/>
                </a:lnTo>
                <a:lnTo>
                  <a:pt x="2508472" y="377698"/>
                </a:lnTo>
                <a:lnTo>
                  <a:pt x="2507202" y="371350"/>
                </a:lnTo>
                <a:lnTo>
                  <a:pt x="2505932" y="364685"/>
                </a:lnTo>
                <a:lnTo>
                  <a:pt x="2505297" y="358337"/>
                </a:lnTo>
                <a:lnTo>
                  <a:pt x="2504980" y="351989"/>
                </a:lnTo>
                <a:lnTo>
                  <a:pt x="2504344" y="345641"/>
                </a:lnTo>
                <a:lnTo>
                  <a:pt x="2504344" y="339293"/>
                </a:lnTo>
                <a:lnTo>
                  <a:pt x="2505297" y="332946"/>
                </a:lnTo>
                <a:lnTo>
                  <a:pt x="2505615" y="326915"/>
                </a:lnTo>
                <a:lnTo>
                  <a:pt x="2506885" y="320567"/>
                </a:lnTo>
                <a:lnTo>
                  <a:pt x="2508155" y="314537"/>
                </a:lnTo>
                <a:lnTo>
                  <a:pt x="2509425" y="308506"/>
                </a:lnTo>
                <a:lnTo>
                  <a:pt x="2511648" y="302793"/>
                </a:lnTo>
                <a:lnTo>
                  <a:pt x="2513870" y="296763"/>
                </a:lnTo>
                <a:lnTo>
                  <a:pt x="2516410" y="291367"/>
                </a:lnTo>
                <a:lnTo>
                  <a:pt x="2518633" y="285654"/>
                </a:lnTo>
                <a:lnTo>
                  <a:pt x="2521808" y="280576"/>
                </a:lnTo>
                <a:lnTo>
                  <a:pt x="2524984" y="275180"/>
                </a:lnTo>
                <a:lnTo>
                  <a:pt x="2528159" y="270102"/>
                </a:lnTo>
                <a:lnTo>
                  <a:pt x="2531970" y="265341"/>
                </a:lnTo>
                <a:lnTo>
                  <a:pt x="2535462" y="260580"/>
                </a:lnTo>
                <a:lnTo>
                  <a:pt x="2539908" y="256136"/>
                </a:lnTo>
                <a:lnTo>
                  <a:pt x="2544353" y="251693"/>
                </a:lnTo>
                <a:lnTo>
                  <a:pt x="2548481" y="247567"/>
                </a:lnTo>
                <a:lnTo>
                  <a:pt x="2553244" y="243441"/>
                </a:lnTo>
                <a:lnTo>
                  <a:pt x="2558642" y="239949"/>
                </a:lnTo>
                <a:lnTo>
                  <a:pt x="2563722" y="236458"/>
                </a:lnTo>
                <a:lnTo>
                  <a:pt x="2568803" y="233284"/>
                </a:lnTo>
                <a:lnTo>
                  <a:pt x="2574201" y="230428"/>
                </a:lnTo>
                <a:lnTo>
                  <a:pt x="2579916" y="227889"/>
                </a:lnTo>
                <a:lnTo>
                  <a:pt x="2585632" y="225349"/>
                </a:lnTo>
                <a:lnTo>
                  <a:pt x="2591982" y="223445"/>
                </a:lnTo>
                <a:lnTo>
                  <a:pt x="2598015" y="221541"/>
                </a:lnTo>
                <a:lnTo>
                  <a:pt x="3425176" y="4126"/>
                </a:lnTo>
                <a:lnTo>
                  <a:pt x="3432162" y="2222"/>
                </a:lnTo>
                <a:lnTo>
                  <a:pt x="3439782" y="952"/>
                </a:lnTo>
                <a:lnTo>
                  <a:pt x="3446768" y="318"/>
                </a:lnTo>
                <a:lnTo>
                  <a:pt x="3454389" y="0"/>
                </a:lnTo>
                <a:close/>
              </a:path>
            </a:pathLst>
          </a:custGeom>
          <a:solidFill>
            <a:srgbClr val="C00000"/>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61" name="标题 4"/>
          <p:cNvSpPr txBox="1">
            <a:spLocks/>
          </p:cNvSpPr>
          <p:nvPr/>
        </p:nvSpPr>
        <p:spPr>
          <a:xfrm>
            <a:off x="4794636" y="2303184"/>
            <a:ext cx="3091503"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000" b="1" dirty="0" smtClean="0">
                <a:solidFill>
                  <a:srgbClr val="C00000"/>
                </a:solidFill>
                <a:latin typeface="微软雅黑" panose="020B0503020204020204" pitchFamily="34" charset="-122"/>
                <a:ea typeface="微软雅黑" panose="020B0503020204020204" pitchFamily="34" charset="-122"/>
              </a:rPr>
              <a:t>PART FIVE</a:t>
            </a:r>
            <a:endParaRPr lang="zh-CN" altLang="en-US" sz="30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96885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60"/>
                                        </p:tgtEl>
                                        <p:attrNameLst>
                                          <p:attrName>style.visibility</p:attrName>
                                        </p:attrNameLst>
                                      </p:cBhvr>
                                      <p:to>
                                        <p:strVal val="visible"/>
                                      </p:to>
                                    </p:set>
                                    <p:animEffect transition="in" filter="fade">
                                      <p:cBhvr>
                                        <p:cTn id="12" dur="1000"/>
                                        <p:tgtEl>
                                          <p:spTgt spid="60"/>
                                        </p:tgtEl>
                                      </p:cBhvr>
                                    </p:animEffect>
                                    <p:anim calcmode="lin" valueType="num">
                                      <p:cBhvr>
                                        <p:cTn id="13" dur="1000" fill="hold"/>
                                        <p:tgtEl>
                                          <p:spTgt spid="60"/>
                                        </p:tgtEl>
                                        <p:attrNameLst>
                                          <p:attrName>ppt_x</p:attrName>
                                        </p:attrNameLst>
                                      </p:cBhvr>
                                      <p:tavLst>
                                        <p:tav tm="0">
                                          <p:val>
                                            <p:strVal val="#ppt_x"/>
                                          </p:val>
                                        </p:tav>
                                        <p:tav tm="100000">
                                          <p:val>
                                            <p:strVal val="#ppt_x"/>
                                          </p:val>
                                        </p:tav>
                                      </p:tavLst>
                                    </p:anim>
                                    <p:anim calcmode="lin" valueType="num">
                                      <p:cBhvr>
                                        <p:cTn id="14" dur="1000" fill="hold"/>
                                        <p:tgtEl>
                                          <p:spTgt spid="60"/>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500"/>
                                  </p:stCondLst>
                                  <p:childTnLst>
                                    <p:set>
                                      <p:cBhvr>
                                        <p:cTn id="16" dur="1" fill="hold">
                                          <p:stCondLst>
                                            <p:cond delay="0"/>
                                          </p:stCondLst>
                                        </p:cTn>
                                        <p:tgtEl>
                                          <p:spTgt spid="33"/>
                                        </p:tgtEl>
                                        <p:attrNameLst>
                                          <p:attrName>style.visibility</p:attrName>
                                        </p:attrNameLst>
                                      </p:cBhvr>
                                      <p:to>
                                        <p:strVal val="visible"/>
                                      </p:to>
                                    </p:set>
                                    <p:anim calcmode="lin" valueType="num">
                                      <p:cBhvr>
                                        <p:cTn id="17" dur="500" fill="hold"/>
                                        <p:tgtEl>
                                          <p:spTgt spid="33"/>
                                        </p:tgtEl>
                                        <p:attrNameLst>
                                          <p:attrName>ppt_w</p:attrName>
                                        </p:attrNameLst>
                                      </p:cBhvr>
                                      <p:tavLst>
                                        <p:tav tm="0">
                                          <p:val>
                                            <p:fltVal val="0"/>
                                          </p:val>
                                        </p:tav>
                                        <p:tav tm="100000">
                                          <p:val>
                                            <p:strVal val="#ppt_w"/>
                                          </p:val>
                                        </p:tav>
                                      </p:tavLst>
                                    </p:anim>
                                    <p:anim calcmode="lin" valueType="num">
                                      <p:cBhvr>
                                        <p:cTn id="18" dur="500" fill="hold"/>
                                        <p:tgtEl>
                                          <p:spTgt spid="33"/>
                                        </p:tgtEl>
                                        <p:attrNameLst>
                                          <p:attrName>ppt_h</p:attrName>
                                        </p:attrNameLst>
                                      </p:cBhvr>
                                      <p:tavLst>
                                        <p:tav tm="0">
                                          <p:val>
                                            <p:fltVal val="0"/>
                                          </p:val>
                                        </p:tav>
                                        <p:tav tm="100000">
                                          <p:val>
                                            <p:strVal val="#ppt_h"/>
                                          </p:val>
                                        </p:tav>
                                      </p:tavLst>
                                    </p:anim>
                                    <p:animEffect transition="in" filter="fade">
                                      <p:cBhvr>
                                        <p:cTn id="19" dur="500"/>
                                        <p:tgtEl>
                                          <p:spTgt spid="33"/>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34"/>
                                        </p:tgtEl>
                                        <p:attrNameLst>
                                          <p:attrName>style.visibility</p:attrName>
                                        </p:attrNameLst>
                                      </p:cBhvr>
                                      <p:to>
                                        <p:strVal val="visible"/>
                                      </p:to>
                                    </p:set>
                                    <p:anim calcmode="lin" valueType="num">
                                      <p:cBhvr>
                                        <p:cTn id="22" dur="500" fill="hold"/>
                                        <p:tgtEl>
                                          <p:spTgt spid="34"/>
                                        </p:tgtEl>
                                        <p:attrNameLst>
                                          <p:attrName>ppt_w</p:attrName>
                                        </p:attrNameLst>
                                      </p:cBhvr>
                                      <p:tavLst>
                                        <p:tav tm="0">
                                          <p:val>
                                            <p:fltVal val="0"/>
                                          </p:val>
                                        </p:tav>
                                        <p:tav tm="100000">
                                          <p:val>
                                            <p:strVal val="#ppt_w"/>
                                          </p:val>
                                        </p:tav>
                                      </p:tavLst>
                                    </p:anim>
                                    <p:anim calcmode="lin" valueType="num">
                                      <p:cBhvr>
                                        <p:cTn id="23" dur="500" fill="hold"/>
                                        <p:tgtEl>
                                          <p:spTgt spid="34"/>
                                        </p:tgtEl>
                                        <p:attrNameLst>
                                          <p:attrName>ppt_h</p:attrName>
                                        </p:attrNameLst>
                                      </p:cBhvr>
                                      <p:tavLst>
                                        <p:tav tm="0">
                                          <p:val>
                                            <p:fltVal val="0"/>
                                          </p:val>
                                        </p:tav>
                                        <p:tav tm="100000">
                                          <p:val>
                                            <p:strVal val="#ppt_h"/>
                                          </p:val>
                                        </p:tav>
                                      </p:tavLst>
                                    </p:anim>
                                    <p:animEffect transition="in" filter="fade">
                                      <p:cBhvr>
                                        <p:cTn id="24" dur="500"/>
                                        <p:tgtEl>
                                          <p:spTgt spid="34"/>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61"/>
                                        </p:tgtEl>
                                        <p:attrNameLst>
                                          <p:attrName>style.visibility</p:attrName>
                                        </p:attrNameLst>
                                      </p:cBhvr>
                                      <p:to>
                                        <p:strVal val="visible"/>
                                      </p:to>
                                    </p:set>
                                    <p:anim calcmode="lin" valueType="num">
                                      <p:cBhvr>
                                        <p:cTn id="27" dur="500" fill="hold"/>
                                        <p:tgtEl>
                                          <p:spTgt spid="61"/>
                                        </p:tgtEl>
                                        <p:attrNameLst>
                                          <p:attrName>ppt_w</p:attrName>
                                        </p:attrNameLst>
                                      </p:cBhvr>
                                      <p:tavLst>
                                        <p:tav tm="0">
                                          <p:val>
                                            <p:fltVal val="0"/>
                                          </p:val>
                                        </p:tav>
                                        <p:tav tm="100000">
                                          <p:val>
                                            <p:strVal val="#ppt_w"/>
                                          </p:val>
                                        </p:tav>
                                      </p:tavLst>
                                    </p:anim>
                                    <p:anim calcmode="lin" valueType="num">
                                      <p:cBhvr>
                                        <p:cTn id="28" dur="500" fill="hold"/>
                                        <p:tgtEl>
                                          <p:spTgt spid="61"/>
                                        </p:tgtEl>
                                        <p:attrNameLst>
                                          <p:attrName>ppt_h</p:attrName>
                                        </p:attrNameLst>
                                      </p:cBhvr>
                                      <p:tavLst>
                                        <p:tav tm="0">
                                          <p:val>
                                            <p:fltVal val="0"/>
                                          </p:val>
                                        </p:tav>
                                        <p:tav tm="100000">
                                          <p:val>
                                            <p:strVal val="#ppt_h"/>
                                          </p:val>
                                        </p:tav>
                                      </p:tavLst>
                                    </p:anim>
                                    <p:animEffect transition="in" filter="fade">
                                      <p:cBhvr>
                                        <p:cTn id="29" dur="500"/>
                                        <p:tgtEl>
                                          <p:spTgt spid="61"/>
                                        </p:tgtEl>
                                      </p:cBhvr>
                                    </p:animEffect>
                                  </p:childTnLst>
                                </p:cTn>
                              </p:par>
                            </p:childTnLst>
                          </p:cTn>
                        </p:par>
                        <p:par>
                          <p:cTn id="30" fill="hold">
                            <p:stCondLst>
                              <p:cond delay="1500"/>
                            </p:stCondLst>
                            <p:childTnLst>
                              <p:par>
                                <p:cTn id="31" presetID="53" presetClass="entr" presetSubtype="16" fill="hold" nodeType="afterEffect">
                                  <p:stCondLst>
                                    <p:cond delay="0"/>
                                  </p:stCondLst>
                                  <p:childTnLst>
                                    <p:set>
                                      <p:cBhvr>
                                        <p:cTn id="32" dur="1" fill="hold">
                                          <p:stCondLst>
                                            <p:cond delay="0"/>
                                          </p:stCondLst>
                                        </p:cTn>
                                        <p:tgtEl>
                                          <p:spTgt spid="35"/>
                                        </p:tgtEl>
                                        <p:attrNameLst>
                                          <p:attrName>style.visibility</p:attrName>
                                        </p:attrNameLst>
                                      </p:cBhvr>
                                      <p:to>
                                        <p:strVal val="visible"/>
                                      </p:to>
                                    </p:set>
                                    <p:anim calcmode="lin" valueType="num">
                                      <p:cBhvr>
                                        <p:cTn id="33" dur="500" fill="hold"/>
                                        <p:tgtEl>
                                          <p:spTgt spid="35"/>
                                        </p:tgtEl>
                                        <p:attrNameLst>
                                          <p:attrName>ppt_w</p:attrName>
                                        </p:attrNameLst>
                                      </p:cBhvr>
                                      <p:tavLst>
                                        <p:tav tm="0">
                                          <p:val>
                                            <p:fltVal val="0"/>
                                          </p:val>
                                        </p:tav>
                                        <p:tav tm="100000">
                                          <p:val>
                                            <p:strVal val="#ppt_w"/>
                                          </p:val>
                                        </p:tav>
                                      </p:tavLst>
                                    </p:anim>
                                    <p:anim calcmode="lin" valueType="num">
                                      <p:cBhvr>
                                        <p:cTn id="34" dur="500" fill="hold"/>
                                        <p:tgtEl>
                                          <p:spTgt spid="35"/>
                                        </p:tgtEl>
                                        <p:attrNameLst>
                                          <p:attrName>ppt_h</p:attrName>
                                        </p:attrNameLst>
                                      </p:cBhvr>
                                      <p:tavLst>
                                        <p:tav tm="0">
                                          <p:val>
                                            <p:fltVal val="0"/>
                                          </p:val>
                                        </p:tav>
                                        <p:tav tm="100000">
                                          <p:val>
                                            <p:strVal val="#ppt_h"/>
                                          </p:val>
                                        </p:tav>
                                      </p:tavLst>
                                    </p:anim>
                                    <p:animEffect transition="in" filter="fade">
                                      <p:cBhvr>
                                        <p:cTn id="35" dur="500"/>
                                        <p:tgtEl>
                                          <p:spTgt spid="35"/>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p:cTn id="39" dur="500" fill="hold"/>
                                        <p:tgtEl>
                                          <p:spTgt spid="40"/>
                                        </p:tgtEl>
                                        <p:attrNameLst>
                                          <p:attrName>ppt_w</p:attrName>
                                        </p:attrNameLst>
                                      </p:cBhvr>
                                      <p:tavLst>
                                        <p:tav tm="0">
                                          <p:val>
                                            <p:fltVal val="0"/>
                                          </p:val>
                                        </p:tav>
                                        <p:tav tm="100000">
                                          <p:val>
                                            <p:strVal val="#ppt_w"/>
                                          </p:val>
                                        </p:tav>
                                      </p:tavLst>
                                    </p:anim>
                                    <p:anim calcmode="lin" valueType="num">
                                      <p:cBhvr>
                                        <p:cTn id="40" dur="500" fill="hold"/>
                                        <p:tgtEl>
                                          <p:spTgt spid="40"/>
                                        </p:tgtEl>
                                        <p:attrNameLst>
                                          <p:attrName>ppt_h</p:attrName>
                                        </p:attrNameLst>
                                      </p:cBhvr>
                                      <p:tavLst>
                                        <p:tav tm="0">
                                          <p:val>
                                            <p:fltVal val="0"/>
                                          </p:val>
                                        </p:tav>
                                        <p:tav tm="100000">
                                          <p:val>
                                            <p:strVal val="#ppt_h"/>
                                          </p:val>
                                        </p:tav>
                                      </p:tavLst>
                                    </p:anim>
                                    <p:animEffect transition="in" filter="fade">
                                      <p:cBhvr>
                                        <p:cTn id="41" dur="500"/>
                                        <p:tgtEl>
                                          <p:spTgt spid="40"/>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45"/>
                                        </p:tgtEl>
                                        <p:attrNameLst>
                                          <p:attrName>style.visibility</p:attrName>
                                        </p:attrNameLst>
                                      </p:cBhvr>
                                      <p:to>
                                        <p:strVal val="visible"/>
                                      </p:to>
                                    </p:set>
                                    <p:anim calcmode="lin" valueType="num">
                                      <p:cBhvr>
                                        <p:cTn id="45" dur="500" fill="hold"/>
                                        <p:tgtEl>
                                          <p:spTgt spid="45"/>
                                        </p:tgtEl>
                                        <p:attrNameLst>
                                          <p:attrName>ppt_w</p:attrName>
                                        </p:attrNameLst>
                                      </p:cBhvr>
                                      <p:tavLst>
                                        <p:tav tm="0">
                                          <p:val>
                                            <p:fltVal val="0"/>
                                          </p:val>
                                        </p:tav>
                                        <p:tav tm="100000">
                                          <p:val>
                                            <p:strVal val="#ppt_w"/>
                                          </p:val>
                                        </p:tav>
                                      </p:tavLst>
                                    </p:anim>
                                    <p:anim calcmode="lin" valueType="num">
                                      <p:cBhvr>
                                        <p:cTn id="46" dur="500" fill="hold"/>
                                        <p:tgtEl>
                                          <p:spTgt spid="45"/>
                                        </p:tgtEl>
                                        <p:attrNameLst>
                                          <p:attrName>ppt_h</p:attrName>
                                        </p:attrNameLst>
                                      </p:cBhvr>
                                      <p:tavLst>
                                        <p:tav tm="0">
                                          <p:val>
                                            <p:fltVal val="0"/>
                                          </p:val>
                                        </p:tav>
                                        <p:tav tm="100000">
                                          <p:val>
                                            <p:strVal val="#ppt_h"/>
                                          </p:val>
                                        </p:tav>
                                      </p:tavLst>
                                    </p:anim>
                                    <p:animEffect transition="in" filter="fade">
                                      <p:cBhvr>
                                        <p:cTn id="47" dur="500"/>
                                        <p:tgtEl>
                                          <p:spTgt spid="45"/>
                                        </p:tgtEl>
                                      </p:cBhvr>
                                    </p:animEffect>
                                  </p:childTnLst>
                                </p:cTn>
                              </p:par>
                            </p:childTnLst>
                          </p:cTn>
                        </p:par>
                        <p:par>
                          <p:cTn id="48" fill="hold">
                            <p:stCondLst>
                              <p:cond delay="3000"/>
                            </p:stCondLst>
                            <p:childTnLst>
                              <p:par>
                                <p:cTn id="49" presetID="53" presetClass="entr" presetSubtype="16" fill="hold" nodeType="afterEffect">
                                  <p:stCondLst>
                                    <p:cond delay="0"/>
                                  </p:stCondLst>
                                  <p:childTnLst>
                                    <p:set>
                                      <p:cBhvr>
                                        <p:cTn id="50" dur="1" fill="hold">
                                          <p:stCondLst>
                                            <p:cond delay="0"/>
                                          </p:stCondLst>
                                        </p:cTn>
                                        <p:tgtEl>
                                          <p:spTgt spid="50"/>
                                        </p:tgtEl>
                                        <p:attrNameLst>
                                          <p:attrName>style.visibility</p:attrName>
                                        </p:attrNameLst>
                                      </p:cBhvr>
                                      <p:to>
                                        <p:strVal val="visible"/>
                                      </p:to>
                                    </p:set>
                                    <p:anim calcmode="lin" valueType="num">
                                      <p:cBhvr>
                                        <p:cTn id="51" dur="500" fill="hold"/>
                                        <p:tgtEl>
                                          <p:spTgt spid="50"/>
                                        </p:tgtEl>
                                        <p:attrNameLst>
                                          <p:attrName>ppt_w</p:attrName>
                                        </p:attrNameLst>
                                      </p:cBhvr>
                                      <p:tavLst>
                                        <p:tav tm="0">
                                          <p:val>
                                            <p:fltVal val="0"/>
                                          </p:val>
                                        </p:tav>
                                        <p:tav tm="100000">
                                          <p:val>
                                            <p:strVal val="#ppt_w"/>
                                          </p:val>
                                        </p:tav>
                                      </p:tavLst>
                                    </p:anim>
                                    <p:anim calcmode="lin" valueType="num">
                                      <p:cBhvr>
                                        <p:cTn id="52" dur="500" fill="hold"/>
                                        <p:tgtEl>
                                          <p:spTgt spid="50"/>
                                        </p:tgtEl>
                                        <p:attrNameLst>
                                          <p:attrName>ppt_h</p:attrName>
                                        </p:attrNameLst>
                                      </p:cBhvr>
                                      <p:tavLst>
                                        <p:tav tm="0">
                                          <p:val>
                                            <p:fltVal val="0"/>
                                          </p:val>
                                        </p:tav>
                                        <p:tav tm="100000">
                                          <p:val>
                                            <p:strVal val="#ppt_h"/>
                                          </p:val>
                                        </p:tav>
                                      </p:tavLst>
                                    </p:anim>
                                    <p:animEffect transition="in" filter="fade">
                                      <p:cBhvr>
                                        <p:cTn id="53" dur="500"/>
                                        <p:tgtEl>
                                          <p:spTgt spid="50"/>
                                        </p:tgtEl>
                                      </p:cBhvr>
                                    </p:animEffect>
                                  </p:childTnLst>
                                </p:cTn>
                              </p:par>
                            </p:childTnLst>
                          </p:cTn>
                        </p:par>
                        <p:par>
                          <p:cTn id="54" fill="hold">
                            <p:stCondLst>
                              <p:cond delay="3500"/>
                            </p:stCondLst>
                            <p:childTnLst>
                              <p:par>
                                <p:cTn id="55" presetID="53" presetClass="entr" presetSubtype="16" fill="hold" nodeType="afterEffect">
                                  <p:stCondLst>
                                    <p:cond delay="0"/>
                                  </p:stCondLst>
                                  <p:childTnLst>
                                    <p:set>
                                      <p:cBhvr>
                                        <p:cTn id="56" dur="1" fill="hold">
                                          <p:stCondLst>
                                            <p:cond delay="0"/>
                                          </p:stCondLst>
                                        </p:cTn>
                                        <p:tgtEl>
                                          <p:spTgt spid="55"/>
                                        </p:tgtEl>
                                        <p:attrNameLst>
                                          <p:attrName>style.visibility</p:attrName>
                                        </p:attrNameLst>
                                      </p:cBhvr>
                                      <p:to>
                                        <p:strVal val="visible"/>
                                      </p:to>
                                    </p:set>
                                    <p:anim calcmode="lin" valueType="num">
                                      <p:cBhvr>
                                        <p:cTn id="57" dur="500" fill="hold"/>
                                        <p:tgtEl>
                                          <p:spTgt spid="55"/>
                                        </p:tgtEl>
                                        <p:attrNameLst>
                                          <p:attrName>ppt_w</p:attrName>
                                        </p:attrNameLst>
                                      </p:cBhvr>
                                      <p:tavLst>
                                        <p:tav tm="0">
                                          <p:val>
                                            <p:fltVal val="0"/>
                                          </p:val>
                                        </p:tav>
                                        <p:tav tm="100000">
                                          <p:val>
                                            <p:strVal val="#ppt_w"/>
                                          </p:val>
                                        </p:tav>
                                      </p:tavLst>
                                    </p:anim>
                                    <p:anim calcmode="lin" valueType="num">
                                      <p:cBhvr>
                                        <p:cTn id="58" dur="500" fill="hold"/>
                                        <p:tgtEl>
                                          <p:spTgt spid="55"/>
                                        </p:tgtEl>
                                        <p:attrNameLst>
                                          <p:attrName>ppt_h</p:attrName>
                                        </p:attrNameLst>
                                      </p:cBhvr>
                                      <p:tavLst>
                                        <p:tav tm="0">
                                          <p:val>
                                            <p:fltVal val="0"/>
                                          </p:val>
                                        </p:tav>
                                        <p:tav tm="100000">
                                          <p:val>
                                            <p:strVal val="#ppt_h"/>
                                          </p:val>
                                        </p:tav>
                                      </p:tavLst>
                                    </p:anim>
                                    <p:animEffect transition="in" filter="fade">
                                      <p:cBhvr>
                                        <p:cTn id="59"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4" grpId="0"/>
      <p:bldP spid="60" grpId="0" animBg="1"/>
      <p:bldP spid="6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任意多边形 22"/>
          <p:cNvSpPr/>
          <p:nvPr/>
        </p:nvSpPr>
        <p:spPr>
          <a:xfrm rot="16200000">
            <a:off x="1592646" y="-329612"/>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4" name="矩形 23"/>
          <p:cNvSpPr/>
          <p:nvPr/>
        </p:nvSpPr>
        <p:spPr bwMode="auto">
          <a:xfrm>
            <a:off x="189992" y="893463"/>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5" name="文本框 28"/>
          <p:cNvSpPr>
            <a:spLocks noChangeArrowheads="1"/>
          </p:cNvSpPr>
          <p:nvPr/>
        </p:nvSpPr>
        <p:spPr bwMode="auto">
          <a:xfrm>
            <a:off x="497968" y="974774"/>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成本预算</a:t>
            </a:r>
            <a:endParaRPr lang="zh-CN" altLang="en-US" b="1" dirty="0">
              <a:solidFill>
                <a:srgbClr val="262626"/>
              </a:solidFill>
              <a:latin typeface="微软雅黑" pitchFamily="34" charset="-122"/>
              <a:ea typeface="微软雅黑" pitchFamily="34" charset="-122"/>
              <a:sym typeface="微软雅黑" pitchFamily="34" charset="-122"/>
            </a:endParaRPr>
          </a:p>
        </p:txBody>
      </p:sp>
      <p:sp>
        <p:nvSpPr>
          <p:cNvPr id="26" name="TextBox 25"/>
          <p:cNvSpPr txBox="1"/>
          <p:nvPr/>
        </p:nvSpPr>
        <p:spPr>
          <a:xfrm>
            <a:off x="1494459" y="4633391"/>
            <a:ext cx="6128085" cy="307777"/>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27" name="TextBox 26"/>
          <p:cNvSpPr txBox="1"/>
          <p:nvPr/>
        </p:nvSpPr>
        <p:spPr>
          <a:xfrm>
            <a:off x="3810778" y="4307179"/>
            <a:ext cx="1544105" cy="23083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Impact MT Std" pitchFamily="34" charset="0"/>
                <a:ea typeface="微软雅黑" pitchFamily="34" charset="-122"/>
              </a:rPr>
              <a:t>点击输入标题文本</a:t>
            </a:r>
          </a:p>
        </p:txBody>
      </p:sp>
      <p:sp>
        <p:nvSpPr>
          <p:cNvPr id="28" name="Oval 12"/>
          <p:cNvSpPr/>
          <p:nvPr/>
        </p:nvSpPr>
        <p:spPr>
          <a:xfrm>
            <a:off x="1379741" y="1995372"/>
            <a:ext cx="1179602" cy="1179909"/>
          </a:xfrm>
          <a:prstGeom prst="ellipse">
            <a:avLst/>
          </a:prstGeom>
          <a:noFill/>
          <a:ln w="101600" cap="rnd" cmpd="sng" algn="ctr">
            <a:solidFill>
              <a:srgbClr val="FFFFFF">
                <a:lumMod val="85000"/>
              </a:srgbClr>
            </a:solidFill>
            <a:prstDash val="sysDot"/>
            <a:miter lim="800000"/>
          </a:ln>
          <a:effectLst/>
        </p:spPr>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29" name="Oval 13"/>
          <p:cNvSpPr/>
          <p:nvPr/>
        </p:nvSpPr>
        <p:spPr>
          <a:xfrm>
            <a:off x="1528530" y="2144199"/>
            <a:ext cx="882024" cy="882254"/>
          </a:xfrm>
          <a:prstGeom prst="ellipse">
            <a:avLst/>
          </a:prstGeom>
          <a:solidFill>
            <a:srgbClr val="C00000"/>
          </a:solidFill>
          <a:ln w="25400" cap="flat" cmpd="sng" algn="ctr">
            <a:noFill/>
            <a:prstDash val="solid"/>
          </a:ln>
          <a:effectLst/>
        </p:spPr>
        <p:txBody>
          <a:bodyPr lIns="68562" tIns="34281" rIns="68562" bIns="34281"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rgbClr val="FFFFFF"/>
                </a:solidFill>
                <a:effectLst/>
                <a:uLnTx/>
                <a:uFillTx/>
                <a:latin typeface="Impact MT Std" pitchFamily="34" charset="0"/>
                <a:ea typeface="Open Sans" panose="020B0606030504020204" pitchFamily="34" charset="0"/>
                <a:cs typeface="Open Sans" panose="020B0606030504020204" pitchFamily="34" charset="0"/>
              </a:rPr>
              <a:t>5</a:t>
            </a:r>
            <a:r>
              <a:rPr kumimoji="0" lang="zh-CN" altLang="en-US" sz="1800" b="1" i="0" u="none" strike="noStrike" kern="0" cap="none" spc="0" normalizeH="0" baseline="0" noProof="0" dirty="0" smtClean="0">
                <a:ln>
                  <a:noFill/>
                </a:ln>
                <a:solidFill>
                  <a:srgbClr val="FFFFFF"/>
                </a:solidFill>
                <a:effectLst/>
                <a:uLnTx/>
                <a:uFillTx/>
                <a:latin typeface="Impact MT Std" pitchFamily="34" charset="0"/>
                <a:ea typeface="Open Sans" panose="020B0606030504020204" pitchFamily="34" charset="0"/>
                <a:cs typeface="Open Sans" panose="020B0606030504020204" pitchFamily="34" charset="0"/>
              </a:rPr>
              <a:t>万</a:t>
            </a:r>
            <a:endParaRPr kumimoji="0" lang="en-US" sz="1800" b="1" i="0" u="none" strike="noStrike" kern="0" cap="none" spc="0" normalizeH="0" baseline="0" noProof="0" dirty="0">
              <a:ln>
                <a:noFill/>
              </a:ln>
              <a:solidFill>
                <a:srgbClr val="FFFFFF"/>
              </a:solidFill>
              <a:effectLst/>
              <a:uLnTx/>
              <a:uFillTx/>
              <a:latin typeface="Impact MT Std" pitchFamily="34" charset="0"/>
              <a:ea typeface="Open Sans" panose="020B0606030504020204" pitchFamily="34" charset="0"/>
              <a:cs typeface="Open Sans" panose="020B0606030504020204" pitchFamily="34" charset="0"/>
            </a:endParaRPr>
          </a:p>
        </p:txBody>
      </p:sp>
      <p:sp>
        <p:nvSpPr>
          <p:cNvPr id="30" name="Arc 14"/>
          <p:cNvSpPr/>
          <p:nvPr/>
        </p:nvSpPr>
        <p:spPr>
          <a:xfrm>
            <a:off x="1379741" y="1995372"/>
            <a:ext cx="1179602" cy="1179909"/>
          </a:xfrm>
          <a:prstGeom prst="arc">
            <a:avLst>
              <a:gd name="adj1" fmla="val 16018236"/>
              <a:gd name="adj2" fmla="val 9832525"/>
            </a:avLst>
          </a:prstGeom>
          <a:noFill/>
          <a:ln w="101600" cap="rnd" cmpd="sng" algn="ctr">
            <a:solidFill>
              <a:srgbClr val="C00000"/>
            </a:solidFill>
            <a:prstDash val="sysDot"/>
            <a:miter lim="800000"/>
          </a:ln>
          <a:effectLst/>
        </p:spPr>
        <p:txBody>
          <a:bodyPr lIns="68562" tIns="34281" rIns="68562" bIns="3428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1" name="Oval 18"/>
          <p:cNvSpPr/>
          <p:nvPr/>
        </p:nvSpPr>
        <p:spPr>
          <a:xfrm>
            <a:off x="3166757" y="1995372"/>
            <a:ext cx="1179602" cy="1179909"/>
          </a:xfrm>
          <a:prstGeom prst="ellipse">
            <a:avLst/>
          </a:prstGeom>
          <a:noFill/>
          <a:ln w="101600" cap="rnd" cmpd="sng" algn="ctr">
            <a:solidFill>
              <a:srgbClr val="FFFFFF">
                <a:lumMod val="85000"/>
              </a:srgbClr>
            </a:solidFill>
            <a:prstDash val="sysDot"/>
            <a:miter lim="800000"/>
          </a:ln>
          <a:effectLst/>
        </p:spPr>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32" name="Oval 19"/>
          <p:cNvSpPr/>
          <p:nvPr/>
        </p:nvSpPr>
        <p:spPr>
          <a:xfrm>
            <a:off x="3315546" y="2144199"/>
            <a:ext cx="882024" cy="882254"/>
          </a:xfrm>
          <a:prstGeom prst="ellipse">
            <a:avLst/>
          </a:prstGeom>
          <a:solidFill>
            <a:srgbClr val="C00000"/>
          </a:solidFill>
          <a:ln w="25400" cap="flat" cmpd="sng" algn="ctr">
            <a:noFill/>
            <a:prstDash val="solid"/>
          </a:ln>
          <a:effectLst/>
        </p:spPr>
        <p:txBody>
          <a:bodyPr lIns="68562" tIns="34281" rIns="68562" bIns="34281"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rgbClr val="FFFFFF"/>
                </a:solidFill>
                <a:effectLst/>
                <a:uLnTx/>
                <a:uFillTx/>
                <a:latin typeface="Impact MT Std" pitchFamily="34" charset="0"/>
                <a:ea typeface="Open Sans" panose="020B0606030504020204" pitchFamily="34" charset="0"/>
                <a:cs typeface="Open Sans" panose="020B0606030504020204" pitchFamily="34" charset="0"/>
              </a:rPr>
              <a:t>30</a:t>
            </a:r>
            <a:r>
              <a:rPr kumimoji="0" lang="zh-CN" altLang="en-US" sz="1800" b="1" i="0" u="none" strike="noStrike" kern="0" cap="none" spc="0" normalizeH="0" baseline="0" noProof="0" dirty="0" smtClean="0">
                <a:ln>
                  <a:noFill/>
                </a:ln>
                <a:solidFill>
                  <a:srgbClr val="FFFFFF"/>
                </a:solidFill>
                <a:effectLst/>
                <a:uLnTx/>
                <a:uFillTx/>
                <a:latin typeface="Impact MT Std" pitchFamily="34" charset="0"/>
                <a:ea typeface="Open Sans" panose="020B0606030504020204" pitchFamily="34" charset="0"/>
                <a:cs typeface="Open Sans" panose="020B0606030504020204" pitchFamily="34" charset="0"/>
              </a:rPr>
              <a:t>万</a:t>
            </a:r>
            <a:endParaRPr kumimoji="0" lang="en-US" sz="1800" b="1" i="0" u="none" strike="noStrike" kern="0" cap="none" spc="0" normalizeH="0" baseline="0" noProof="0" dirty="0">
              <a:ln>
                <a:noFill/>
              </a:ln>
              <a:solidFill>
                <a:srgbClr val="FFFFFF"/>
              </a:solidFill>
              <a:effectLst/>
              <a:uLnTx/>
              <a:uFillTx/>
              <a:latin typeface="Impact MT Std" pitchFamily="34" charset="0"/>
              <a:ea typeface="Open Sans" panose="020B0606030504020204" pitchFamily="34" charset="0"/>
              <a:cs typeface="Open Sans" panose="020B0606030504020204" pitchFamily="34" charset="0"/>
            </a:endParaRPr>
          </a:p>
        </p:txBody>
      </p:sp>
      <p:sp>
        <p:nvSpPr>
          <p:cNvPr id="33" name="Arc 20"/>
          <p:cNvSpPr/>
          <p:nvPr/>
        </p:nvSpPr>
        <p:spPr>
          <a:xfrm>
            <a:off x="3166757" y="1995372"/>
            <a:ext cx="1179602" cy="1179909"/>
          </a:xfrm>
          <a:prstGeom prst="arc">
            <a:avLst>
              <a:gd name="adj1" fmla="val 16018236"/>
              <a:gd name="adj2" fmla="val 5788795"/>
            </a:avLst>
          </a:prstGeom>
          <a:noFill/>
          <a:ln w="101600" cap="rnd" cmpd="sng" algn="ctr">
            <a:solidFill>
              <a:srgbClr val="C00000"/>
            </a:solidFill>
            <a:prstDash val="sysDot"/>
            <a:miter lim="800000"/>
          </a:ln>
          <a:effectLst/>
        </p:spPr>
        <p:txBody>
          <a:bodyPr lIns="68562" tIns="34281" rIns="68562" bIns="3428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4" name="Oval 22"/>
          <p:cNvSpPr/>
          <p:nvPr/>
        </p:nvSpPr>
        <p:spPr>
          <a:xfrm>
            <a:off x="4948491" y="1995372"/>
            <a:ext cx="1179603" cy="1179909"/>
          </a:xfrm>
          <a:prstGeom prst="ellipse">
            <a:avLst/>
          </a:prstGeom>
          <a:noFill/>
          <a:ln w="101600" cap="rnd" cmpd="sng" algn="ctr">
            <a:solidFill>
              <a:srgbClr val="FFFFFF">
                <a:lumMod val="85000"/>
              </a:srgbClr>
            </a:solidFill>
            <a:prstDash val="sysDot"/>
            <a:miter lim="800000"/>
          </a:ln>
          <a:effectLst/>
        </p:spPr>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35" name="Oval 23"/>
          <p:cNvSpPr/>
          <p:nvPr/>
        </p:nvSpPr>
        <p:spPr>
          <a:xfrm>
            <a:off x="5097281" y="2144199"/>
            <a:ext cx="882023" cy="882254"/>
          </a:xfrm>
          <a:prstGeom prst="ellipse">
            <a:avLst/>
          </a:prstGeom>
          <a:solidFill>
            <a:srgbClr val="C00000"/>
          </a:solidFill>
          <a:ln w="25400" cap="flat" cmpd="sng" algn="ctr">
            <a:noFill/>
            <a:prstDash val="solid"/>
          </a:ln>
          <a:effectLst/>
        </p:spPr>
        <p:txBody>
          <a:bodyPr lIns="68562" tIns="34281" rIns="68562" bIns="34281"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rgbClr val="FFFFFF"/>
                </a:solidFill>
                <a:effectLst/>
                <a:uLnTx/>
                <a:uFillTx/>
                <a:latin typeface="Impact MT Std" pitchFamily="34" charset="0"/>
                <a:ea typeface="Open Sans" panose="020B0606030504020204" pitchFamily="34" charset="0"/>
                <a:cs typeface="Open Sans" panose="020B0606030504020204" pitchFamily="34" charset="0"/>
              </a:rPr>
              <a:t>12</a:t>
            </a:r>
            <a:r>
              <a:rPr kumimoji="0" lang="zh-CN" altLang="en-US" sz="1800" b="1" i="0" u="none" strike="noStrike" kern="0" cap="none" spc="0" normalizeH="0" baseline="0" noProof="0" dirty="0" smtClean="0">
                <a:ln>
                  <a:noFill/>
                </a:ln>
                <a:solidFill>
                  <a:srgbClr val="FFFFFF"/>
                </a:solidFill>
                <a:effectLst/>
                <a:uLnTx/>
                <a:uFillTx/>
                <a:latin typeface="Impact MT Std" pitchFamily="34" charset="0"/>
                <a:ea typeface="Open Sans" panose="020B0606030504020204" pitchFamily="34" charset="0"/>
                <a:cs typeface="Open Sans" panose="020B0606030504020204" pitchFamily="34" charset="0"/>
              </a:rPr>
              <a:t>万</a:t>
            </a:r>
            <a:endParaRPr kumimoji="0" lang="en-US" sz="1800" b="1" i="0" u="none" strike="noStrike" kern="0" cap="none" spc="0" normalizeH="0" baseline="0" noProof="0" dirty="0">
              <a:ln>
                <a:noFill/>
              </a:ln>
              <a:solidFill>
                <a:srgbClr val="FFFFFF"/>
              </a:solidFill>
              <a:effectLst/>
              <a:uLnTx/>
              <a:uFillTx/>
              <a:latin typeface="Impact MT Std" pitchFamily="34" charset="0"/>
              <a:ea typeface="Open Sans" panose="020B0606030504020204" pitchFamily="34" charset="0"/>
              <a:cs typeface="Open Sans" panose="020B0606030504020204" pitchFamily="34" charset="0"/>
            </a:endParaRPr>
          </a:p>
        </p:txBody>
      </p:sp>
      <p:sp>
        <p:nvSpPr>
          <p:cNvPr id="36" name="Arc 24"/>
          <p:cNvSpPr/>
          <p:nvPr/>
        </p:nvSpPr>
        <p:spPr>
          <a:xfrm>
            <a:off x="4948491" y="1995372"/>
            <a:ext cx="1179603" cy="1179909"/>
          </a:xfrm>
          <a:prstGeom prst="arc">
            <a:avLst>
              <a:gd name="adj1" fmla="val 16018236"/>
              <a:gd name="adj2" fmla="val 3132458"/>
            </a:avLst>
          </a:prstGeom>
          <a:noFill/>
          <a:ln w="101600" cap="rnd" cmpd="sng" algn="ctr">
            <a:solidFill>
              <a:srgbClr val="C00000"/>
            </a:solidFill>
            <a:prstDash val="sysDot"/>
            <a:miter lim="800000"/>
          </a:ln>
          <a:effectLst/>
        </p:spPr>
        <p:txBody>
          <a:bodyPr lIns="68562" tIns="34281" rIns="68562" bIns="3428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7" name="Oval 26"/>
          <p:cNvSpPr/>
          <p:nvPr/>
        </p:nvSpPr>
        <p:spPr>
          <a:xfrm>
            <a:off x="6707331" y="1995372"/>
            <a:ext cx="1179603" cy="1179909"/>
          </a:xfrm>
          <a:prstGeom prst="ellipse">
            <a:avLst/>
          </a:prstGeom>
          <a:noFill/>
          <a:ln w="101600" cap="rnd" cmpd="sng" algn="ctr">
            <a:solidFill>
              <a:srgbClr val="FFFFFF">
                <a:lumMod val="85000"/>
              </a:srgbClr>
            </a:solidFill>
            <a:prstDash val="sysDot"/>
            <a:miter lim="800000"/>
          </a:ln>
          <a:effectLst/>
        </p:spPr>
        <p:txBody>
          <a:bodyPr lIns="68562" tIns="34281" rIns="68562" bIns="34281" anchor="ct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Calibri" pitchFamily="34" charset="0"/>
              <a:ea typeface="宋体"/>
              <a:cs typeface="+mn-cs"/>
            </a:endParaRPr>
          </a:p>
        </p:txBody>
      </p:sp>
      <p:sp>
        <p:nvSpPr>
          <p:cNvPr id="38" name="Oval 27"/>
          <p:cNvSpPr/>
          <p:nvPr/>
        </p:nvSpPr>
        <p:spPr>
          <a:xfrm>
            <a:off x="6856121" y="2144199"/>
            <a:ext cx="882023" cy="882254"/>
          </a:xfrm>
          <a:prstGeom prst="ellipse">
            <a:avLst/>
          </a:prstGeom>
          <a:solidFill>
            <a:srgbClr val="C00000"/>
          </a:solidFill>
          <a:ln w="25400" cap="flat" cmpd="sng" algn="ctr">
            <a:noFill/>
            <a:prstDash val="solid"/>
          </a:ln>
          <a:effectLst/>
        </p:spPr>
        <p:txBody>
          <a:bodyPr lIns="68562" tIns="34281" rIns="68562" bIns="34281"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1" i="0" u="none" strike="noStrike" kern="0" cap="none" spc="0" normalizeH="0" baseline="0" noProof="0" dirty="0" smtClean="0">
                <a:ln>
                  <a:noFill/>
                </a:ln>
                <a:solidFill>
                  <a:srgbClr val="FFFFFF"/>
                </a:solidFill>
                <a:effectLst/>
                <a:uLnTx/>
                <a:uFillTx/>
                <a:latin typeface="Impact MT Std" pitchFamily="34" charset="0"/>
                <a:ea typeface="Open Sans" panose="020B0606030504020204" pitchFamily="34" charset="0"/>
                <a:cs typeface="Open Sans" panose="020B0606030504020204" pitchFamily="34" charset="0"/>
              </a:rPr>
              <a:t>8</a:t>
            </a:r>
            <a:r>
              <a:rPr kumimoji="0" lang="zh-CN" altLang="en-US" sz="1800" b="1" i="0" u="none" strike="noStrike" kern="0" cap="none" spc="0" normalizeH="0" baseline="0" noProof="0" dirty="0" smtClean="0">
                <a:ln>
                  <a:noFill/>
                </a:ln>
                <a:solidFill>
                  <a:srgbClr val="FFFFFF"/>
                </a:solidFill>
                <a:effectLst/>
                <a:uLnTx/>
                <a:uFillTx/>
                <a:latin typeface="Impact MT Std" pitchFamily="34" charset="0"/>
                <a:ea typeface="Open Sans" panose="020B0606030504020204" pitchFamily="34" charset="0"/>
                <a:cs typeface="Open Sans" panose="020B0606030504020204" pitchFamily="34" charset="0"/>
              </a:rPr>
              <a:t>万</a:t>
            </a:r>
            <a:endParaRPr kumimoji="0" lang="en-US" sz="1800" b="1" i="0" u="none" strike="noStrike" kern="0" cap="none" spc="0" normalizeH="0" baseline="0" noProof="0" dirty="0">
              <a:ln>
                <a:noFill/>
              </a:ln>
              <a:solidFill>
                <a:srgbClr val="FFFFFF"/>
              </a:solidFill>
              <a:effectLst/>
              <a:uLnTx/>
              <a:uFillTx/>
              <a:latin typeface="Impact MT Std" pitchFamily="34" charset="0"/>
              <a:ea typeface="Open Sans" panose="020B0606030504020204" pitchFamily="34" charset="0"/>
              <a:cs typeface="Open Sans" panose="020B0606030504020204" pitchFamily="34" charset="0"/>
            </a:endParaRPr>
          </a:p>
        </p:txBody>
      </p:sp>
      <p:sp>
        <p:nvSpPr>
          <p:cNvPr id="39" name="Arc 28"/>
          <p:cNvSpPr/>
          <p:nvPr/>
        </p:nvSpPr>
        <p:spPr>
          <a:xfrm>
            <a:off x="6707331" y="1995372"/>
            <a:ext cx="1179603" cy="1179909"/>
          </a:xfrm>
          <a:prstGeom prst="arc">
            <a:avLst>
              <a:gd name="adj1" fmla="val 16018236"/>
              <a:gd name="adj2" fmla="val 13285852"/>
            </a:avLst>
          </a:prstGeom>
          <a:noFill/>
          <a:ln w="101600" cap="rnd" cmpd="sng" algn="ctr">
            <a:solidFill>
              <a:srgbClr val="C00000"/>
            </a:solidFill>
            <a:prstDash val="sysDot"/>
            <a:miter lim="800000"/>
          </a:ln>
          <a:effectLst/>
        </p:spPr>
        <p:txBody>
          <a:bodyPr lIns="68562" tIns="34281" rIns="68562" bIns="3428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0" name="TextBox 39"/>
          <p:cNvSpPr txBox="1"/>
          <p:nvPr/>
        </p:nvSpPr>
        <p:spPr>
          <a:xfrm>
            <a:off x="1170508" y="3399527"/>
            <a:ext cx="1646205" cy="692498"/>
          </a:xfrm>
          <a:prstGeom prst="rect">
            <a:avLst/>
          </a:prstGeom>
          <a:noFill/>
        </p:spPr>
        <p:txBody>
          <a:bodyPr lIns="68562" tIns="34281" rIns="68562" bIns="3428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0000">
                    <a:lumMod val="65000"/>
                    <a:lumOff val="35000"/>
                  </a:srgbClr>
                </a:solidFill>
                <a:effectLst/>
                <a:uLnTx/>
                <a:uFillTx/>
                <a:latin typeface="Impact MT Std" pitchFamily="34" charset="0"/>
                <a:ea typeface="微软雅黑" pitchFamily="34" charset="-122"/>
              </a:rPr>
              <a:t>项目一</a:t>
            </a:r>
            <a:endParaRPr kumimoji="0" lang="en-US" altLang="zh-CN" sz="900" b="0"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请在此处输入详细的文字介绍信息和介表达图表的含义表达图表的含义</a:t>
            </a:r>
            <a:r>
              <a:rPr kumimoji="0" lang="en-US" altLang="zh-CN"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a:t>
            </a:r>
            <a:endPar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41" name="TextBox 40"/>
          <p:cNvSpPr txBox="1"/>
          <p:nvPr/>
        </p:nvSpPr>
        <p:spPr>
          <a:xfrm>
            <a:off x="2933456" y="3399527"/>
            <a:ext cx="1646205" cy="692498"/>
          </a:xfrm>
          <a:prstGeom prst="rect">
            <a:avLst/>
          </a:prstGeom>
          <a:noFill/>
        </p:spPr>
        <p:txBody>
          <a:bodyPr lIns="68562" tIns="34281" rIns="68562" bIns="3428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0000">
                    <a:lumMod val="65000"/>
                    <a:lumOff val="35000"/>
                  </a:srgbClr>
                </a:solidFill>
                <a:effectLst/>
                <a:uLnTx/>
                <a:uFillTx/>
                <a:latin typeface="Impact MT Std" pitchFamily="34" charset="0"/>
                <a:ea typeface="微软雅黑" pitchFamily="34" charset="-122"/>
              </a:rPr>
              <a:t>项目二</a:t>
            </a:r>
            <a:endParaRPr kumimoji="0" lang="en-US" altLang="zh-CN" sz="900" b="0"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请在此处输入详细的文字介绍信息和介表达图表的含义表达图表的含义</a:t>
            </a:r>
            <a:r>
              <a:rPr kumimoji="0" lang="en-US" altLang="zh-CN"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a:t>
            </a:r>
            <a:endPar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42" name="TextBox 41"/>
          <p:cNvSpPr txBox="1"/>
          <p:nvPr/>
        </p:nvSpPr>
        <p:spPr>
          <a:xfrm>
            <a:off x="4715189" y="3399527"/>
            <a:ext cx="1646206" cy="692498"/>
          </a:xfrm>
          <a:prstGeom prst="rect">
            <a:avLst/>
          </a:prstGeom>
          <a:noFill/>
        </p:spPr>
        <p:txBody>
          <a:bodyPr lIns="68562" tIns="34281" rIns="68562" bIns="3428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0000">
                    <a:lumMod val="65000"/>
                    <a:lumOff val="35000"/>
                  </a:srgbClr>
                </a:solidFill>
                <a:effectLst/>
                <a:uLnTx/>
                <a:uFillTx/>
                <a:latin typeface="Impact MT Std" pitchFamily="34" charset="0"/>
                <a:ea typeface="微软雅黑" pitchFamily="34" charset="-122"/>
              </a:rPr>
              <a:t>项目三</a:t>
            </a:r>
            <a:endParaRPr kumimoji="0" lang="en-US" altLang="zh-CN" sz="900" b="0"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请在此处输入详细的文字介绍信息和介表达图表的含义表达图表的含义</a:t>
            </a:r>
            <a:r>
              <a:rPr kumimoji="0" lang="en-US" altLang="zh-CN"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a:t>
            </a:r>
            <a:endPar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43" name="TextBox 42"/>
          <p:cNvSpPr txBox="1"/>
          <p:nvPr/>
        </p:nvSpPr>
        <p:spPr>
          <a:xfrm>
            <a:off x="6474030" y="3399527"/>
            <a:ext cx="1646206" cy="692498"/>
          </a:xfrm>
          <a:prstGeom prst="rect">
            <a:avLst/>
          </a:prstGeom>
          <a:noFill/>
        </p:spPr>
        <p:txBody>
          <a:bodyPr lIns="68562" tIns="34281" rIns="68562" bIns="34281">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000000">
                    <a:lumMod val="65000"/>
                    <a:lumOff val="35000"/>
                  </a:srgbClr>
                </a:solidFill>
                <a:effectLst/>
                <a:uLnTx/>
                <a:uFillTx/>
                <a:latin typeface="Impact MT Std" pitchFamily="34" charset="0"/>
                <a:ea typeface="微软雅黑" pitchFamily="34" charset="-122"/>
              </a:rPr>
              <a:t>项目四</a:t>
            </a:r>
            <a:endParaRPr kumimoji="0" lang="en-US" altLang="zh-CN" sz="900" b="0"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请在此处输入详细的文字介绍信息和介表达图表的含义表达图表的含义</a:t>
            </a:r>
            <a:r>
              <a:rPr kumimoji="0" lang="en-US" altLang="zh-CN"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a:t>
            </a:r>
            <a:endParaRPr kumimoji="0" lang="zh-CN" altLang="en-US" sz="9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51619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0-#ppt_w/2"/>
                                          </p:val>
                                        </p:tav>
                                        <p:tav tm="100000">
                                          <p:val>
                                            <p:strVal val="#ppt_x"/>
                                          </p:val>
                                        </p:tav>
                                      </p:tavLst>
                                    </p:anim>
                                    <p:anim calcmode="lin" valueType="num">
                                      <p:cBhvr additive="base">
                                        <p:cTn id="8" dur="500" fill="hold"/>
                                        <p:tgtEl>
                                          <p:spTgt spid="2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0-#ppt_w/2"/>
                                          </p:val>
                                        </p:tav>
                                        <p:tav tm="100000">
                                          <p:val>
                                            <p:strVal val="#ppt_x"/>
                                          </p:val>
                                        </p:tav>
                                      </p:tavLst>
                                    </p:anim>
                                    <p:anim calcmode="lin" valueType="num">
                                      <p:cBhvr additive="base">
                                        <p:cTn id="13" dur="500" fill="hold"/>
                                        <p:tgtEl>
                                          <p:spTgt spid="2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fltVal val="0"/>
                                          </p:val>
                                        </p:tav>
                                        <p:tav tm="100000">
                                          <p:val>
                                            <p:strVal val="#ppt_w"/>
                                          </p:val>
                                        </p:tav>
                                      </p:tavLst>
                                    </p:anim>
                                    <p:anim calcmode="lin" valueType="num">
                                      <p:cBhvr>
                                        <p:cTn id="18" dur="500" fill="hold"/>
                                        <p:tgtEl>
                                          <p:spTgt spid="25"/>
                                        </p:tgtEl>
                                        <p:attrNameLst>
                                          <p:attrName>ppt_h</p:attrName>
                                        </p:attrNameLst>
                                      </p:cBhvr>
                                      <p:tavLst>
                                        <p:tav tm="0">
                                          <p:val>
                                            <p:fltVal val="0"/>
                                          </p:val>
                                        </p:tav>
                                        <p:tav tm="100000">
                                          <p:val>
                                            <p:strVal val="#ppt_h"/>
                                          </p:val>
                                        </p:tav>
                                      </p:tavLst>
                                    </p:anim>
                                    <p:anim calcmode="lin" valueType="num">
                                      <p:cBhvr>
                                        <p:cTn id="19" dur="500" fill="hold"/>
                                        <p:tgtEl>
                                          <p:spTgt spid="25"/>
                                        </p:tgtEl>
                                        <p:attrNameLst>
                                          <p:attrName>style.rotation</p:attrName>
                                        </p:attrNameLst>
                                      </p:cBhvr>
                                      <p:tavLst>
                                        <p:tav tm="0">
                                          <p:val>
                                            <p:fltVal val="360"/>
                                          </p:val>
                                        </p:tav>
                                        <p:tav tm="100000">
                                          <p:val>
                                            <p:fltVal val="0"/>
                                          </p:val>
                                        </p:tav>
                                      </p:tavLst>
                                    </p:anim>
                                    <p:animEffect transition="in" filter="fade">
                                      <p:cBhvr>
                                        <p:cTn id="20" dur="500"/>
                                        <p:tgtEl>
                                          <p:spTgt spid="25"/>
                                        </p:tgtEl>
                                      </p:cBhvr>
                                    </p:animEffect>
                                  </p:childTnLst>
                                </p:cTn>
                              </p:par>
                              <p:par>
                                <p:cTn id="21" presetID="31" presetClass="entr" presetSubtype="0" fill="hold" grpId="0" nodeType="with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p:cTn id="23" dur="1000" fill="hold"/>
                                        <p:tgtEl>
                                          <p:spTgt spid="28"/>
                                        </p:tgtEl>
                                        <p:attrNameLst>
                                          <p:attrName>ppt_w</p:attrName>
                                        </p:attrNameLst>
                                      </p:cBhvr>
                                      <p:tavLst>
                                        <p:tav tm="0">
                                          <p:val>
                                            <p:fltVal val="0"/>
                                          </p:val>
                                        </p:tav>
                                        <p:tav tm="100000">
                                          <p:val>
                                            <p:strVal val="#ppt_w"/>
                                          </p:val>
                                        </p:tav>
                                      </p:tavLst>
                                    </p:anim>
                                    <p:anim calcmode="lin" valueType="num">
                                      <p:cBhvr>
                                        <p:cTn id="24" dur="1000" fill="hold"/>
                                        <p:tgtEl>
                                          <p:spTgt spid="28"/>
                                        </p:tgtEl>
                                        <p:attrNameLst>
                                          <p:attrName>ppt_h</p:attrName>
                                        </p:attrNameLst>
                                      </p:cBhvr>
                                      <p:tavLst>
                                        <p:tav tm="0">
                                          <p:val>
                                            <p:fltVal val="0"/>
                                          </p:val>
                                        </p:tav>
                                        <p:tav tm="100000">
                                          <p:val>
                                            <p:strVal val="#ppt_h"/>
                                          </p:val>
                                        </p:tav>
                                      </p:tavLst>
                                    </p:anim>
                                    <p:anim calcmode="lin" valueType="num">
                                      <p:cBhvr>
                                        <p:cTn id="25" dur="1000" fill="hold"/>
                                        <p:tgtEl>
                                          <p:spTgt spid="28"/>
                                        </p:tgtEl>
                                        <p:attrNameLst>
                                          <p:attrName>style.rotation</p:attrName>
                                        </p:attrNameLst>
                                      </p:cBhvr>
                                      <p:tavLst>
                                        <p:tav tm="0">
                                          <p:val>
                                            <p:fltVal val="90"/>
                                          </p:val>
                                        </p:tav>
                                        <p:tav tm="100000">
                                          <p:val>
                                            <p:fltVal val="0"/>
                                          </p:val>
                                        </p:tav>
                                      </p:tavLst>
                                    </p:anim>
                                    <p:animEffect transition="in" filter="fade">
                                      <p:cBhvr>
                                        <p:cTn id="26" dur="1000"/>
                                        <p:tgtEl>
                                          <p:spTgt spid="28"/>
                                        </p:tgtEl>
                                      </p:cBhvr>
                                    </p:animEffect>
                                  </p:childTnLst>
                                </p:cTn>
                              </p:par>
                              <p:par>
                                <p:cTn id="27" presetID="31"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p:cTn id="29" dur="1000" fill="hold"/>
                                        <p:tgtEl>
                                          <p:spTgt spid="29"/>
                                        </p:tgtEl>
                                        <p:attrNameLst>
                                          <p:attrName>ppt_w</p:attrName>
                                        </p:attrNameLst>
                                      </p:cBhvr>
                                      <p:tavLst>
                                        <p:tav tm="0">
                                          <p:val>
                                            <p:fltVal val="0"/>
                                          </p:val>
                                        </p:tav>
                                        <p:tav tm="100000">
                                          <p:val>
                                            <p:strVal val="#ppt_w"/>
                                          </p:val>
                                        </p:tav>
                                      </p:tavLst>
                                    </p:anim>
                                    <p:anim calcmode="lin" valueType="num">
                                      <p:cBhvr>
                                        <p:cTn id="30" dur="1000" fill="hold"/>
                                        <p:tgtEl>
                                          <p:spTgt spid="29"/>
                                        </p:tgtEl>
                                        <p:attrNameLst>
                                          <p:attrName>ppt_h</p:attrName>
                                        </p:attrNameLst>
                                      </p:cBhvr>
                                      <p:tavLst>
                                        <p:tav tm="0">
                                          <p:val>
                                            <p:fltVal val="0"/>
                                          </p:val>
                                        </p:tav>
                                        <p:tav tm="100000">
                                          <p:val>
                                            <p:strVal val="#ppt_h"/>
                                          </p:val>
                                        </p:tav>
                                      </p:tavLst>
                                    </p:anim>
                                    <p:anim calcmode="lin" valueType="num">
                                      <p:cBhvr>
                                        <p:cTn id="31" dur="1000" fill="hold"/>
                                        <p:tgtEl>
                                          <p:spTgt spid="29"/>
                                        </p:tgtEl>
                                        <p:attrNameLst>
                                          <p:attrName>style.rotation</p:attrName>
                                        </p:attrNameLst>
                                      </p:cBhvr>
                                      <p:tavLst>
                                        <p:tav tm="0">
                                          <p:val>
                                            <p:fltVal val="90"/>
                                          </p:val>
                                        </p:tav>
                                        <p:tav tm="100000">
                                          <p:val>
                                            <p:fltVal val="0"/>
                                          </p:val>
                                        </p:tav>
                                      </p:tavLst>
                                    </p:anim>
                                    <p:animEffect transition="in" filter="fade">
                                      <p:cBhvr>
                                        <p:cTn id="32" dur="1000"/>
                                        <p:tgtEl>
                                          <p:spTgt spid="29"/>
                                        </p:tgtEl>
                                      </p:cBhvr>
                                    </p:animEffect>
                                  </p:childTnLst>
                                </p:cTn>
                              </p:par>
                              <p:par>
                                <p:cTn id="33" presetID="31" presetClass="entr" presetSubtype="0" fill="hold" grpId="0" nodeType="withEffect">
                                  <p:stCondLst>
                                    <p:cond delay="0"/>
                                  </p:stCondLst>
                                  <p:childTnLst>
                                    <p:set>
                                      <p:cBhvr>
                                        <p:cTn id="34" dur="1" fill="hold">
                                          <p:stCondLst>
                                            <p:cond delay="0"/>
                                          </p:stCondLst>
                                        </p:cTn>
                                        <p:tgtEl>
                                          <p:spTgt spid="30"/>
                                        </p:tgtEl>
                                        <p:attrNameLst>
                                          <p:attrName>style.visibility</p:attrName>
                                        </p:attrNameLst>
                                      </p:cBhvr>
                                      <p:to>
                                        <p:strVal val="visible"/>
                                      </p:to>
                                    </p:set>
                                    <p:anim calcmode="lin" valueType="num">
                                      <p:cBhvr>
                                        <p:cTn id="35" dur="1000" fill="hold"/>
                                        <p:tgtEl>
                                          <p:spTgt spid="30"/>
                                        </p:tgtEl>
                                        <p:attrNameLst>
                                          <p:attrName>ppt_w</p:attrName>
                                        </p:attrNameLst>
                                      </p:cBhvr>
                                      <p:tavLst>
                                        <p:tav tm="0">
                                          <p:val>
                                            <p:fltVal val="0"/>
                                          </p:val>
                                        </p:tav>
                                        <p:tav tm="100000">
                                          <p:val>
                                            <p:strVal val="#ppt_w"/>
                                          </p:val>
                                        </p:tav>
                                      </p:tavLst>
                                    </p:anim>
                                    <p:anim calcmode="lin" valueType="num">
                                      <p:cBhvr>
                                        <p:cTn id="36" dur="1000" fill="hold"/>
                                        <p:tgtEl>
                                          <p:spTgt spid="30"/>
                                        </p:tgtEl>
                                        <p:attrNameLst>
                                          <p:attrName>ppt_h</p:attrName>
                                        </p:attrNameLst>
                                      </p:cBhvr>
                                      <p:tavLst>
                                        <p:tav tm="0">
                                          <p:val>
                                            <p:fltVal val="0"/>
                                          </p:val>
                                        </p:tav>
                                        <p:tav tm="100000">
                                          <p:val>
                                            <p:strVal val="#ppt_h"/>
                                          </p:val>
                                        </p:tav>
                                      </p:tavLst>
                                    </p:anim>
                                    <p:anim calcmode="lin" valueType="num">
                                      <p:cBhvr>
                                        <p:cTn id="37" dur="1000" fill="hold"/>
                                        <p:tgtEl>
                                          <p:spTgt spid="30"/>
                                        </p:tgtEl>
                                        <p:attrNameLst>
                                          <p:attrName>style.rotation</p:attrName>
                                        </p:attrNameLst>
                                      </p:cBhvr>
                                      <p:tavLst>
                                        <p:tav tm="0">
                                          <p:val>
                                            <p:fltVal val="90"/>
                                          </p:val>
                                        </p:tav>
                                        <p:tav tm="100000">
                                          <p:val>
                                            <p:fltVal val="0"/>
                                          </p:val>
                                        </p:tav>
                                      </p:tavLst>
                                    </p:anim>
                                    <p:animEffect transition="in" filter="fade">
                                      <p:cBhvr>
                                        <p:cTn id="38" dur="1000"/>
                                        <p:tgtEl>
                                          <p:spTgt spid="30"/>
                                        </p:tgtEl>
                                      </p:cBhvr>
                                    </p:animEffect>
                                  </p:childTnLst>
                                </p:cTn>
                              </p:par>
                              <p:par>
                                <p:cTn id="39" presetID="31" presetClass="entr" presetSubtype="0" fill="hold" grpId="0" nodeType="withEffect">
                                  <p:stCondLst>
                                    <p:cond delay="500"/>
                                  </p:stCondLst>
                                  <p:childTnLst>
                                    <p:set>
                                      <p:cBhvr>
                                        <p:cTn id="40" dur="1" fill="hold">
                                          <p:stCondLst>
                                            <p:cond delay="0"/>
                                          </p:stCondLst>
                                        </p:cTn>
                                        <p:tgtEl>
                                          <p:spTgt spid="31"/>
                                        </p:tgtEl>
                                        <p:attrNameLst>
                                          <p:attrName>style.visibility</p:attrName>
                                        </p:attrNameLst>
                                      </p:cBhvr>
                                      <p:to>
                                        <p:strVal val="visible"/>
                                      </p:to>
                                    </p:set>
                                    <p:anim calcmode="lin" valueType="num">
                                      <p:cBhvr>
                                        <p:cTn id="41" dur="1000" fill="hold"/>
                                        <p:tgtEl>
                                          <p:spTgt spid="31"/>
                                        </p:tgtEl>
                                        <p:attrNameLst>
                                          <p:attrName>ppt_w</p:attrName>
                                        </p:attrNameLst>
                                      </p:cBhvr>
                                      <p:tavLst>
                                        <p:tav tm="0">
                                          <p:val>
                                            <p:fltVal val="0"/>
                                          </p:val>
                                        </p:tav>
                                        <p:tav tm="100000">
                                          <p:val>
                                            <p:strVal val="#ppt_w"/>
                                          </p:val>
                                        </p:tav>
                                      </p:tavLst>
                                    </p:anim>
                                    <p:anim calcmode="lin" valueType="num">
                                      <p:cBhvr>
                                        <p:cTn id="42" dur="1000" fill="hold"/>
                                        <p:tgtEl>
                                          <p:spTgt spid="31"/>
                                        </p:tgtEl>
                                        <p:attrNameLst>
                                          <p:attrName>ppt_h</p:attrName>
                                        </p:attrNameLst>
                                      </p:cBhvr>
                                      <p:tavLst>
                                        <p:tav tm="0">
                                          <p:val>
                                            <p:fltVal val="0"/>
                                          </p:val>
                                        </p:tav>
                                        <p:tav tm="100000">
                                          <p:val>
                                            <p:strVal val="#ppt_h"/>
                                          </p:val>
                                        </p:tav>
                                      </p:tavLst>
                                    </p:anim>
                                    <p:anim calcmode="lin" valueType="num">
                                      <p:cBhvr>
                                        <p:cTn id="43" dur="1000" fill="hold"/>
                                        <p:tgtEl>
                                          <p:spTgt spid="31"/>
                                        </p:tgtEl>
                                        <p:attrNameLst>
                                          <p:attrName>style.rotation</p:attrName>
                                        </p:attrNameLst>
                                      </p:cBhvr>
                                      <p:tavLst>
                                        <p:tav tm="0">
                                          <p:val>
                                            <p:fltVal val="90"/>
                                          </p:val>
                                        </p:tav>
                                        <p:tav tm="100000">
                                          <p:val>
                                            <p:fltVal val="0"/>
                                          </p:val>
                                        </p:tav>
                                      </p:tavLst>
                                    </p:anim>
                                    <p:animEffect transition="in" filter="fade">
                                      <p:cBhvr>
                                        <p:cTn id="44" dur="1000"/>
                                        <p:tgtEl>
                                          <p:spTgt spid="31"/>
                                        </p:tgtEl>
                                      </p:cBhvr>
                                    </p:animEffect>
                                  </p:childTnLst>
                                </p:cTn>
                              </p:par>
                              <p:par>
                                <p:cTn id="45" presetID="31" presetClass="entr" presetSubtype="0" fill="hold" grpId="0" nodeType="withEffect">
                                  <p:stCondLst>
                                    <p:cond delay="500"/>
                                  </p:stCondLst>
                                  <p:childTnLst>
                                    <p:set>
                                      <p:cBhvr>
                                        <p:cTn id="46" dur="1" fill="hold">
                                          <p:stCondLst>
                                            <p:cond delay="0"/>
                                          </p:stCondLst>
                                        </p:cTn>
                                        <p:tgtEl>
                                          <p:spTgt spid="32"/>
                                        </p:tgtEl>
                                        <p:attrNameLst>
                                          <p:attrName>style.visibility</p:attrName>
                                        </p:attrNameLst>
                                      </p:cBhvr>
                                      <p:to>
                                        <p:strVal val="visible"/>
                                      </p:to>
                                    </p:set>
                                    <p:anim calcmode="lin" valueType="num">
                                      <p:cBhvr>
                                        <p:cTn id="47" dur="1000" fill="hold"/>
                                        <p:tgtEl>
                                          <p:spTgt spid="32"/>
                                        </p:tgtEl>
                                        <p:attrNameLst>
                                          <p:attrName>ppt_w</p:attrName>
                                        </p:attrNameLst>
                                      </p:cBhvr>
                                      <p:tavLst>
                                        <p:tav tm="0">
                                          <p:val>
                                            <p:fltVal val="0"/>
                                          </p:val>
                                        </p:tav>
                                        <p:tav tm="100000">
                                          <p:val>
                                            <p:strVal val="#ppt_w"/>
                                          </p:val>
                                        </p:tav>
                                      </p:tavLst>
                                    </p:anim>
                                    <p:anim calcmode="lin" valueType="num">
                                      <p:cBhvr>
                                        <p:cTn id="48" dur="1000" fill="hold"/>
                                        <p:tgtEl>
                                          <p:spTgt spid="32"/>
                                        </p:tgtEl>
                                        <p:attrNameLst>
                                          <p:attrName>ppt_h</p:attrName>
                                        </p:attrNameLst>
                                      </p:cBhvr>
                                      <p:tavLst>
                                        <p:tav tm="0">
                                          <p:val>
                                            <p:fltVal val="0"/>
                                          </p:val>
                                        </p:tav>
                                        <p:tav tm="100000">
                                          <p:val>
                                            <p:strVal val="#ppt_h"/>
                                          </p:val>
                                        </p:tav>
                                      </p:tavLst>
                                    </p:anim>
                                    <p:anim calcmode="lin" valueType="num">
                                      <p:cBhvr>
                                        <p:cTn id="49" dur="1000" fill="hold"/>
                                        <p:tgtEl>
                                          <p:spTgt spid="32"/>
                                        </p:tgtEl>
                                        <p:attrNameLst>
                                          <p:attrName>style.rotation</p:attrName>
                                        </p:attrNameLst>
                                      </p:cBhvr>
                                      <p:tavLst>
                                        <p:tav tm="0">
                                          <p:val>
                                            <p:fltVal val="90"/>
                                          </p:val>
                                        </p:tav>
                                        <p:tav tm="100000">
                                          <p:val>
                                            <p:fltVal val="0"/>
                                          </p:val>
                                        </p:tav>
                                      </p:tavLst>
                                    </p:anim>
                                    <p:animEffect transition="in" filter="fade">
                                      <p:cBhvr>
                                        <p:cTn id="50" dur="1000"/>
                                        <p:tgtEl>
                                          <p:spTgt spid="32"/>
                                        </p:tgtEl>
                                      </p:cBhvr>
                                    </p:animEffect>
                                  </p:childTnLst>
                                </p:cTn>
                              </p:par>
                              <p:par>
                                <p:cTn id="51" presetID="31" presetClass="entr" presetSubtype="0" fill="hold" grpId="0" nodeType="withEffect">
                                  <p:stCondLst>
                                    <p:cond delay="500"/>
                                  </p:stCondLst>
                                  <p:childTnLst>
                                    <p:set>
                                      <p:cBhvr>
                                        <p:cTn id="52" dur="1" fill="hold">
                                          <p:stCondLst>
                                            <p:cond delay="0"/>
                                          </p:stCondLst>
                                        </p:cTn>
                                        <p:tgtEl>
                                          <p:spTgt spid="33"/>
                                        </p:tgtEl>
                                        <p:attrNameLst>
                                          <p:attrName>style.visibility</p:attrName>
                                        </p:attrNameLst>
                                      </p:cBhvr>
                                      <p:to>
                                        <p:strVal val="visible"/>
                                      </p:to>
                                    </p:set>
                                    <p:anim calcmode="lin" valueType="num">
                                      <p:cBhvr>
                                        <p:cTn id="53" dur="1000" fill="hold"/>
                                        <p:tgtEl>
                                          <p:spTgt spid="33"/>
                                        </p:tgtEl>
                                        <p:attrNameLst>
                                          <p:attrName>ppt_w</p:attrName>
                                        </p:attrNameLst>
                                      </p:cBhvr>
                                      <p:tavLst>
                                        <p:tav tm="0">
                                          <p:val>
                                            <p:fltVal val="0"/>
                                          </p:val>
                                        </p:tav>
                                        <p:tav tm="100000">
                                          <p:val>
                                            <p:strVal val="#ppt_w"/>
                                          </p:val>
                                        </p:tav>
                                      </p:tavLst>
                                    </p:anim>
                                    <p:anim calcmode="lin" valueType="num">
                                      <p:cBhvr>
                                        <p:cTn id="54" dur="1000" fill="hold"/>
                                        <p:tgtEl>
                                          <p:spTgt spid="33"/>
                                        </p:tgtEl>
                                        <p:attrNameLst>
                                          <p:attrName>ppt_h</p:attrName>
                                        </p:attrNameLst>
                                      </p:cBhvr>
                                      <p:tavLst>
                                        <p:tav tm="0">
                                          <p:val>
                                            <p:fltVal val="0"/>
                                          </p:val>
                                        </p:tav>
                                        <p:tav tm="100000">
                                          <p:val>
                                            <p:strVal val="#ppt_h"/>
                                          </p:val>
                                        </p:tav>
                                      </p:tavLst>
                                    </p:anim>
                                    <p:anim calcmode="lin" valueType="num">
                                      <p:cBhvr>
                                        <p:cTn id="55" dur="1000" fill="hold"/>
                                        <p:tgtEl>
                                          <p:spTgt spid="33"/>
                                        </p:tgtEl>
                                        <p:attrNameLst>
                                          <p:attrName>style.rotation</p:attrName>
                                        </p:attrNameLst>
                                      </p:cBhvr>
                                      <p:tavLst>
                                        <p:tav tm="0">
                                          <p:val>
                                            <p:fltVal val="90"/>
                                          </p:val>
                                        </p:tav>
                                        <p:tav tm="100000">
                                          <p:val>
                                            <p:fltVal val="0"/>
                                          </p:val>
                                        </p:tav>
                                      </p:tavLst>
                                    </p:anim>
                                    <p:animEffect transition="in" filter="fade">
                                      <p:cBhvr>
                                        <p:cTn id="56" dur="1000"/>
                                        <p:tgtEl>
                                          <p:spTgt spid="33"/>
                                        </p:tgtEl>
                                      </p:cBhvr>
                                    </p:animEffect>
                                  </p:childTnLst>
                                </p:cTn>
                              </p:par>
                              <p:par>
                                <p:cTn id="57" presetID="31" presetClass="entr" presetSubtype="0" fill="hold" grpId="0" nodeType="withEffect">
                                  <p:stCondLst>
                                    <p:cond delay="1000"/>
                                  </p:stCondLst>
                                  <p:childTnLst>
                                    <p:set>
                                      <p:cBhvr>
                                        <p:cTn id="58" dur="1" fill="hold">
                                          <p:stCondLst>
                                            <p:cond delay="0"/>
                                          </p:stCondLst>
                                        </p:cTn>
                                        <p:tgtEl>
                                          <p:spTgt spid="34"/>
                                        </p:tgtEl>
                                        <p:attrNameLst>
                                          <p:attrName>style.visibility</p:attrName>
                                        </p:attrNameLst>
                                      </p:cBhvr>
                                      <p:to>
                                        <p:strVal val="visible"/>
                                      </p:to>
                                    </p:set>
                                    <p:anim calcmode="lin" valueType="num">
                                      <p:cBhvr>
                                        <p:cTn id="59" dur="1000" fill="hold"/>
                                        <p:tgtEl>
                                          <p:spTgt spid="34"/>
                                        </p:tgtEl>
                                        <p:attrNameLst>
                                          <p:attrName>ppt_w</p:attrName>
                                        </p:attrNameLst>
                                      </p:cBhvr>
                                      <p:tavLst>
                                        <p:tav tm="0">
                                          <p:val>
                                            <p:fltVal val="0"/>
                                          </p:val>
                                        </p:tav>
                                        <p:tav tm="100000">
                                          <p:val>
                                            <p:strVal val="#ppt_w"/>
                                          </p:val>
                                        </p:tav>
                                      </p:tavLst>
                                    </p:anim>
                                    <p:anim calcmode="lin" valueType="num">
                                      <p:cBhvr>
                                        <p:cTn id="60" dur="1000" fill="hold"/>
                                        <p:tgtEl>
                                          <p:spTgt spid="34"/>
                                        </p:tgtEl>
                                        <p:attrNameLst>
                                          <p:attrName>ppt_h</p:attrName>
                                        </p:attrNameLst>
                                      </p:cBhvr>
                                      <p:tavLst>
                                        <p:tav tm="0">
                                          <p:val>
                                            <p:fltVal val="0"/>
                                          </p:val>
                                        </p:tav>
                                        <p:tav tm="100000">
                                          <p:val>
                                            <p:strVal val="#ppt_h"/>
                                          </p:val>
                                        </p:tav>
                                      </p:tavLst>
                                    </p:anim>
                                    <p:anim calcmode="lin" valueType="num">
                                      <p:cBhvr>
                                        <p:cTn id="61" dur="1000" fill="hold"/>
                                        <p:tgtEl>
                                          <p:spTgt spid="34"/>
                                        </p:tgtEl>
                                        <p:attrNameLst>
                                          <p:attrName>style.rotation</p:attrName>
                                        </p:attrNameLst>
                                      </p:cBhvr>
                                      <p:tavLst>
                                        <p:tav tm="0">
                                          <p:val>
                                            <p:fltVal val="90"/>
                                          </p:val>
                                        </p:tav>
                                        <p:tav tm="100000">
                                          <p:val>
                                            <p:fltVal val="0"/>
                                          </p:val>
                                        </p:tav>
                                      </p:tavLst>
                                    </p:anim>
                                    <p:animEffect transition="in" filter="fade">
                                      <p:cBhvr>
                                        <p:cTn id="62" dur="1000"/>
                                        <p:tgtEl>
                                          <p:spTgt spid="34"/>
                                        </p:tgtEl>
                                      </p:cBhvr>
                                    </p:animEffect>
                                  </p:childTnLst>
                                </p:cTn>
                              </p:par>
                              <p:par>
                                <p:cTn id="63" presetID="31" presetClass="entr" presetSubtype="0" fill="hold" grpId="0" nodeType="withEffect">
                                  <p:stCondLst>
                                    <p:cond delay="1000"/>
                                  </p:stCondLst>
                                  <p:childTnLst>
                                    <p:set>
                                      <p:cBhvr>
                                        <p:cTn id="64" dur="1" fill="hold">
                                          <p:stCondLst>
                                            <p:cond delay="0"/>
                                          </p:stCondLst>
                                        </p:cTn>
                                        <p:tgtEl>
                                          <p:spTgt spid="35"/>
                                        </p:tgtEl>
                                        <p:attrNameLst>
                                          <p:attrName>style.visibility</p:attrName>
                                        </p:attrNameLst>
                                      </p:cBhvr>
                                      <p:to>
                                        <p:strVal val="visible"/>
                                      </p:to>
                                    </p:set>
                                    <p:anim calcmode="lin" valueType="num">
                                      <p:cBhvr>
                                        <p:cTn id="65" dur="1000" fill="hold"/>
                                        <p:tgtEl>
                                          <p:spTgt spid="35"/>
                                        </p:tgtEl>
                                        <p:attrNameLst>
                                          <p:attrName>ppt_w</p:attrName>
                                        </p:attrNameLst>
                                      </p:cBhvr>
                                      <p:tavLst>
                                        <p:tav tm="0">
                                          <p:val>
                                            <p:fltVal val="0"/>
                                          </p:val>
                                        </p:tav>
                                        <p:tav tm="100000">
                                          <p:val>
                                            <p:strVal val="#ppt_w"/>
                                          </p:val>
                                        </p:tav>
                                      </p:tavLst>
                                    </p:anim>
                                    <p:anim calcmode="lin" valueType="num">
                                      <p:cBhvr>
                                        <p:cTn id="66" dur="1000" fill="hold"/>
                                        <p:tgtEl>
                                          <p:spTgt spid="35"/>
                                        </p:tgtEl>
                                        <p:attrNameLst>
                                          <p:attrName>ppt_h</p:attrName>
                                        </p:attrNameLst>
                                      </p:cBhvr>
                                      <p:tavLst>
                                        <p:tav tm="0">
                                          <p:val>
                                            <p:fltVal val="0"/>
                                          </p:val>
                                        </p:tav>
                                        <p:tav tm="100000">
                                          <p:val>
                                            <p:strVal val="#ppt_h"/>
                                          </p:val>
                                        </p:tav>
                                      </p:tavLst>
                                    </p:anim>
                                    <p:anim calcmode="lin" valueType="num">
                                      <p:cBhvr>
                                        <p:cTn id="67" dur="1000" fill="hold"/>
                                        <p:tgtEl>
                                          <p:spTgt spid="35"/>
                                        </p:tgtEl>
                                        <p:attrNameLst>
                                          <p:attrName>style.rotation</p:attrName>
                                        </p:attrNameLst>
                                      </p:cBhvr>
                                      <p:tavLst>
                                        <p:tav tm="0">
                                          <p:val>
                                            <p:fltVal val="90"/>
                                          </p:val>
                                        </p:tav>
                                        <p:tav tm="100000">
                                          <p:val>
                                            <p:fltVal val="0"/>
                                          </p:val>
                                        </p:tav>
                                      </p:tavLst>
                                    </p:anim>
                                    <p:animEffect transition="in" filter="fade">
                                      <p:cBhvr>
                                        <p:cTn id="68" dur="1000"/>
                                        <p:tgtEl>
                                          <p:spTgt spid="35"/>
                                        </p:tgtEl>
                                      </p:cBhvr>
                                    </p:animEffect>
                                  </p:childTnLst>
                                </p:cTn>
                              </p:par>
                              <p:par>
                                <p:cTn id="69" presetID="31" presetClass="entr" presetSubtype="0" fill="hold" grpId="0" nodeType="withEffect">
                                  <p:stCondLst>
                                    <p:cond delay="1000"/>
                                  </p:stCondLst>
                                  <p:childTnLst>
                                    <p:set>
                                      <p:cBhvr>
                                        <p:cTn id="70" dur="1" fill="hold">
                                          <p:stCondLst>
                                            <p:cond delay="0"/>
                                          </p:stCondLst>
                                        </p:cTn>
                                        <p:tgtEl>
                                          <p:spTgt spid="36"/>
                                        </p:tgtEl>
                                        <p:attrNameLst>
                                          <p:attrName>style.visibility</p:attrName>
                                        </p:attrNameLst>
                                      </p:cBhvr>
                                      <p:to>
                                        <p:strVal val="visible"/>
                                      </p:to>
                                    </p:set>
                                    <p:anim calcmode="lin" valueType="num">
                                      <p:cBhvr>
                                        <p:cTn id="71" dur="1000" fill="hold"/>
                                        <p:tgtEl>
                                          <p:spTgt spid="36"/>
                                        </p:tgtEl>
                                        <p:attrNameLst>
                                          <p:attrName>ppt_w</p:attrName>
                                        </p:attrNameLst>
                                      </p:cBhvr>
                                      <p:tavLst>
                                        <p:tav tm="0">
                                          <p:val>
                                            <p:fltVal val="0"/>
                                          </p:val>
                                        </p:tav>
                                        <p:tav tm="100000">
                                          <p:val>
                                            <p:strVal val="#ppt_w"/>
                                          </p:val>
                                        </p:tav>
                                      </p:tavLst>
                                    </p:anim>
                                    <p:anim calcmode="lin" valueType="num">
                                      <p:cBhvr>
                                        <p:cTn id="72" dur="1000" fill="hold"/>
                                        <p:tgtEl>
                                          <p:spTgt spid="36"/>
                                        </p:tgtEl>
                                        <p:attrNameLst>
                                          <p:attrName>ppt_h</p:attrName>
                                        </p:attrNameLst>
                                      </p:cBhvr>
                                      <p:tavLst>
                                        <p:tav tm="0">
                                          <p:val>
                                            <p:fltVal val="0"/>
                                          </p:val>
                                        </p:tav>
                                        <p:tav tm="100000">
                                          <p:val>
                                            <p:strVal val="#ppt_h"/>
                                          </p:val>
                                        </p:tav>
                                      </p:tavLst>
                                    </p:anim>
                                    <p:anim calcmode="lin" valueType="num">
                                      <p:cBhvr>
                                        <p:cTn id="73" dur="1000" fill="hold"/>
                                        <p:tgtEl>
                                          <p:spTgt spid="36"/>
                                        </p:tgtEl>
                                        <p:attrNameLst>
                                          <p:attrName>style.rotation</p:attrName>
                                        </p:attrNameLst>
                                      </p:cBhvr>
                                      <p:tavLst>
                                        <p:tav tm="0">
                                          <p:val>
                                            <p:fltVal val="90"/>
                                          </p:val>
                                        </p:tav>
                                        <p:tav tm="100000">
                                          <p:val>
                                            <p:fltVal val="0"/>
                                          </p:val>
                                        </p:tav>
                                      </p:tavLst>
                                    </p:anim>
                                    <p:animEffect transition="in" filter="fade">
                                      <p:cBhvr>
                                        <p:cTn id="74" dur="1000"/>
                                        <p:tgtEl>
                                          <p:spTgt spid="36"/>
                                        </p:tgtEl>
                                      </p:cBhvr>
                                    </p:animEffect>
                                  </p:childTnLst>
                                </p:cTn>
                              </p:par>
                              <p:par>
                                <p:cTn id="75" presetID="31" presetClass="entr" presetSubtype="0" fill="hold" grpId="0" nodeType="withEffect">
                                  <p:stCondLst>
                                    <p:cond delay="1500"/>
                                  </p:stCondLst>
                                  <p:childTnLst>
                                    <p:set>
                                      <p:cBhvr>
                                        <p:cTn id="76" dur="1" fill="hold">
                                          <p:stCondLst>
                                            <p:cond delay="0"/>
                                          </p:stCondLst>
                                        </p:cTn>
                                        <p:tgtEl>
                                          <p:spTgt spid="37"/>
                                        </p:tgtEl>
                                        <p:attrNameLst>
                                          <p:attrName>style.visibility</p:attrName>
                                        </p:attrNameLst>
                                      </p:cBhvr>
                                      <p:to>
                                        <p:strVal val="visible"/>
                                      </p:to>
                                    </p:set>
                                    <p:anim calcmode="lin" valueType="num">
                                      <p:cBhvr>
                                        <p:cTn id="77" dur="1000" fill="hold"/>
                                        <p:tgtEl>
                                          <p:spTgt spid="37"/>
                                        </p:tgtEl>
                                        <p:attrNameLst>
                                          <p:attrName>ppt_w</p:attrName>
                                        </p:attrNameLst>
                                      </p:cBhvr>
                                      <p:tavLst>
                                        <p:tav tm="0">
                                          <p:val>
                                            <p:fltVal val="0"/>
                                          </p:val>
                                        </p:tav>
                                        <p:tav tm="100000">
                                          <p:val>
                                            <p:strVal val="#ppt_w"/>
                                          </p:val>
                                        </p:tav>
                                      </p:tavLst>
                                    </p:anim>
                                    <p:anim calcmode="lin" valueType="num">
                                      <p:cBhvr>
                                        <p:cTn id="78" dur="1000" fill="hold"/>
                                        <p:tgtEl>
                                          <p:spTgt spid="37"/>
                                        </p:tgtEl>
                                        <p:attrNameLst>
                                          <p:attrName>ppt_h</p:attrName>
                                        </p:attrNameLst>
                                      </p:cBhvr>
                                      <p:tavLst>
                                        <p:tav tm="0">
                                          <p:val>
                                            <p:fltVal val="0"/>
                                          </p:val>
                                        </p:tav>
                                        <p:tav tm="100000">
                                          <p:val>
                                            <p:strVal val="#ppt_h"/>
                                          </p:val>
                                        </p:tav>
                                      </p:tavLst>
                                    </p:anim>
                                    <p:anim calcmode="lin" valueType="num">
                                      <p:cBhvr>
                                        <p:cTn id="79" dur="1000" fill="hold"/>
                                        <p:tgtEl>
                                          <p:spTgt spid="37"/>
                                        </p:tgtEl>
                                        <p:attrNameLst>
                                          <p:attrName>style.rotation</p:attrName>
                                        </p:attrNameLst>
                                      </p:cBhvr>
                                      <p:tavLst>
                                        <p:tav tm="0">
                                          <p:val>
                                            <p:fltVal val="90"/>
                                          </p:val>
                                        </p:tav>
                                        <p:tav tm="100000">
                                          <p:val>
                                            <p:fltVal val="0"/>
                                          </p:val>
                                        </p:tav>
                                      </p:tavLst>
                                    </p:anim>
                                    <p:animEffect transition="in" filter="fade">
                                      <p:cBhvr>
                                        <p:cTn id="80" dur="1000"/>
                                        <p:tgtEl>
                                          <p:spTgt spid="37"/>
                                        </p:tgtEl>
                                      </p:cBhvr>
                                    </p:animEffect>
                                  </p:childTnLst>
                                </p:cTn>
                              </p:par>
                              <p:par>
                                <p:cTn id="81" presetID="31" presetClass="entr" presetSubtype="0" fill="hold" grpId="0" nodeType="withEffect">
                                  <p:stCondLst>
                                    <p:cond delay="1500"/>
                                  </p:stCondLst>
                                  <p:childTnLst>
                                    <p:set>
                                      <p:cBhvr>
                                        <p:cTn id="82" dur="1" fill="hold">
                                          <p:stCondLst>
                                            <p:cond delay="0"/>
                                          </p:stCondLst>
                                        </p:cTn>
                                        <p:tgtEl>
                                          <p:spTgt spid="38"/>
                                        </p:tgtEl>
                                        <p:attrNameLst>
                                          <p:attrName>style.visibility</p:attrName>
                                        </p:attrNameLst>
                                      </p:cBhvr>
                                      <p:to>
                                        <p:strVal val="visible"/>
                                      </p:to>
                                    </p:set>
                                    <p:anim calcmode="lin" valueType="num">
                                      <p:cBhvr>
                                        <p:cTn id="83" dur="1000" fill="hold"/>
                                        <p:tgtEl>
                                          <p:spTgt spid="38"/>
                                        </p:tgtEl>
                                        <p:attrNameLst>
                                          <p:attrName>ppt_w</p:attrName>
                                        </p:attrNameLst>
                                      </p:cBhvr>
                                      <p:tavLst>
                                        <p:tav tm="0">
                                          <p:val>
                                            <p:fltVal val="0"/>
                                          </p:val>
                                        </p:tav>
                                        <p:tav tm="100000">
                                          <p:val>
                                            <p:strVal val="#ppt_w"/>
                                          </p:val>
                                        </p:tav>
                                      </p:tavLst>
                                    </p:anim>
                                    <p:anim calcmode="lin" valueType="num">
                                      <p:cBhvr>
                                        <p:cTn id="84" dur="1000" fill="hold"/>
                                        <p:tgtEl>
                                          <p:spTgt spid="38"/>
                                        </p:tgtEl>
                                        <p:attrNameLst>
                                          <p:attrName>ppt_h</p:attrName>
                                        </p:attrNameLst>
                                      </p:cBhvr>
                                      <p:tavLst>
                                        <p:tav tm="0">
                                          <p:val>
                                            <p:fltVal val="0"/>
                                          </p:val>
                                        </p:tav>
                                        <p:tav tm="100000">
                                          <p:val>
                                            <p:strVal val="#ppt_h"/>
                                          </p:val>
                                        </p:tav>
                                      </p:tavLst>
                                    </p:anim>
                                    <p:anim calcmode="lin" valueType="num">
                                      <p:cBhvr>
                                        <p:cTn id="85" dur="1000" fill="hold"/>
                                        <p:tgtEl>
                                          <p:spTgt spid="38"/>
                                        </p:tgtEl>
                                        <p:attrNameLst>
                                          <p:attrName>style.rotation</p:attrName>
                                        </p:attrNameLst>
                                      </p:cBhvr>
                                      <p:tavLst>
                                        <p:tav tm="0">
                                          <p:val>
                                            <p:fltVal val="90"/>
                                          </p:val>
                                        </p:tav>
                                        <p:tav tm="100000">
                                          <p:val>
                                            <p:fltVal val="0"/>
                                          </p:val>
                                        </p:tav>
                                      </p:tavLst>
                                    </p:anim>
                                    <p:animEffect transition="in" filter="fade">
                                      <p:cBhvr>
                                        <p:cTn id="86" dur="1000"/>
                                        <p:tgtEl>
                                          <p:spTgt spid="38"/>
                                        </p:tgtEl>
                                      </p:cBhvr>
                                    </p:animEffect>
                                  </p:childTnLst>
                                </p:cTn>
                              </p:par>
                              <p:par>
                                <p:cTn id="87" presetID="31" presetClass="entr" presetSubtype="0" fill="hold" grpId="0" nodeType="withEffect">
                                  <p:stCondLst>
                                    <p:cond delay="1500"/>
                                  </p:stCondLst>
                                  <p:childTnLst>
                                    <p:set>
                                      <p:cBhvr>
                                        <p:cTn id="88" dur="1" fill="hold">
                                          <p:stCondLst>
                                            <p:cond delay="0"/>
                                          </p:stCondLst>
                                        </p:cTn>
                                        <p:tgtEl>
                                          <p:spTgt spid="39"/>
                                        </p:tgtEl>
                                        <p:attrNameLst>
                                          <p:attrName>style.visibility</p:attrName>
                                        </p:attrNameLst>
                                      </p:cBhvr>
                                      <p:to>
                                        <p:strVal val="visible"/>
                                      </p:to>
                                    </p:set>
                                    <p:anim calcmode="lin" valueType="num">
                                      <p:cBhvr>
                                        <p:cTn id="89" dur="1000" fill="hold"/>
                                        <p:tgtEl>
                                          <p:spTgt spid="39"/>
                                        </p:tgtEl>
                                        <p:attrNameLst>
                                          <p:attrName>ppt_w</p:attrName>
                                        </p:attrNameLst>
                                      </p:cBhvr>
                                      <p:tavLst>
                                        <p:tav tm="0">
                                          <p:val>
                                            <p:fltVal val="0"/>
                                          </p:val>
                                        </p:tav>
                                        <p:tav tm="100000">
                                          <p:val>
                                            <p:strVal val="#ppt_w"/>
                                          </p:val>
                                        </p:tav>
                                      </p:tavLst>
                                    </p:anim>
                                    <p:anim calcmode="lin" valueType="num">
                                      <p:cBhvr>
                                        <p:cTn id="90" dur="1000" fill="hold"/>
                                        <p:tgtEl>
                                          <p:spTgt spid="39"/>
                                        </p:tgtEl>
                                        <p:attrNameLst>
                                          <p:attrName>ppt_h</p:attrName>
                                        </p:attrNameLst>
                                      </p:cBhvr>
                                      <p:tavLst>
                                        <p:tav tm="0">
                                          <p:val>
                                            <p:fltVal val="0"/>
                                          </p:val>
                                        </p:tav>
                                        <p:tav tm="100000">
                                          <p:val>
                                            <p:strVal val="#ppt_h"/>
                                          </p:val>
                                        </p:tav>
                                      </p:tavLst>
                                    </p:anim>
                                    <p:anim calcmode="lin" valueType="num">
                                      <p:cBhvr>
                                        <p:cTn id="91" dur="1000" fill="hold"/>
                                        <p:tgtEl>
                                          <p:spTgt spid="39"/>
                                        </p:tgtEl>
                                        <p:attrNameLst>
                                          <p:attrName>style.rotation</p:attrName>
                                        </p:attrNameLst>
                                      </p:cBhvr>
                                      <p:tavLst>
                                        <p:tav tm="0">
                                          <p:val>
                                            <p:fltVal val="90"/>
                                          </p:val>
                                        </p:tav>
                                        <p:tav tm="100000">
                                          <p:val>
                                            <p:fltVal val="0"/>
                                          </p:val>
                                        </p:tav>
                                      </p:tavLst>
                                    </p:anim>
                                    <p:animEffect transition="in" filter="fade">
                                      <p:cBhvr>
                                        <p:cTn id="92" dur="1000"/>
                                        <p:tgtEl>
                                          <p:spTgt spid="39"/>
                                        </p:tgtEl>
                                      </p:cBhvr>
                                    </p:animEffect>
                                  </p:childTnLst>
                                </p:cTn>
                              </p:par>
                              <p:par>
                                <p:cTn id="93" presetID="42" presetClass="entr" presetSubtype="0" fill="hold" grpId="0" nodeType="withEffect">
                                  <p:stCondLst>
                                    <p:cond delay="2000"/>
                                  </p:stCondLst>
                                  <p:childTnLst>
                                    <p:set>
                                      <p:cBhvr>
                                        <p:cTn id="94" dur="1" fill="hold">
                                          <p:stCondLst>
                                            <p:cond delay="0"/>
                                          </p:stCondLst>
                                        </p:cTn>
                                        <p:tgtEl>
                                          <p:spTgt spid="40"/>
                                        </p:tgtEl>
                                        <p:attrNameLst>
                                          <p:attrName>style.visibility</p:attrName>
                                        </p:attrNameLst>
                                      </p:cBhvr>
                                      <p:to>
                                        <p:strVal val="visible"/>
                                      </p:to>
                                    </p:set>
                                    <p:animEffect transition="in" filter="fade">
                                      <p:cBhvr>
                                        <p:cTn id="95" dur="1000"/>
                                        <p:tgtEl>
                                          <p:spTgt spid="40"/>
                                        </p:tgtEl>
                                      </p:cBhvr>
                                    </p:animEffect>
                                    <p:anim calcmode="lin" valueType="num">
                                      <p:cBhvr>
                                        <p:cTn id="96" dur="1000" fill="hold"/>
                                        <p:tgtEl>
                                          <p:spTgt spid="40"/>
                                        </p:tgtEl>
                                        <p:attrNameLst>
                                          <p:attrName>ppt_x</p:attrName>
                                        </p:attrNameLst>
                                      </p:cBhvr>
                                      <p:tavLst>
                                        <p:tav tm="0">
                                          <p:val>
                                            <p:strVal val="#ppt_x"/>
                                          </p:val>
                                        </p:tav>
                                        <p:tav tm="100000">
                                          <p:val>
                                            <p:strVal val="#ppt_x"/>
                                          </p:val>
                                        </p:tav>
                                      </p:tavLst>
                                    </p:anim>
                                    <p:anim calcmode="lin" valueType="num">
                                      <p:cBhvr>
                                        <p:cTn id="97" dur="1000" fill="hold"/>
                                        <p:tgtEl>
                                          <p:spTgt spid="40"/>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2000"/>
                                  </p:stCondLst>
                                  <p:childTnLst>
                                    <p:set>
                                      <p:cBhvr>
                                        <p:cTn id="99" dur="1" fill="hold">
                                          <p:stCondLst>
                                            <p:cond delay="0"/>
                                          </p:stCondLst>
                                        </p:cTn>
                                        <p:tgtEl>
                                          <p:spTgt spid="41"/>
                                        </p:tgtEl>
                                        <p:attrNameLst>
                                          <p:attrName>style.visibility</p:attrName>
                                        </p:attrNameLst>
                                      </p:cBhvr>
                                      <p:to>
                                        <p:strVal val="visible"/>
                                      </p:to>
                                    </p:set>
                                    <p:animEffect transition="in" filter="fade">
                                      <p:cBhvr>
                                        <p:cTn id="100" dur="1000"/>
                                        <p:tgtEl>
                                          <p:spTgt spid="41"/>
                                        </p:tgtEl>
                                      </p:cBhvr>
                                    </p:animEffect>
                                    <p:anim calcmode="lin" valueType="num">
                                      <p:cBhvr>
                                        <p:cTn id="101" dur="1000" fill="hold"/>
                                        <p:tgtEl>
                                          <p:spTgt spid="41"/>
                                        </p:tgtEl>
                                        <p:attrNameLst>
                                          <p:attrName>ppt_x</p:attrName>
                                        </p:attrNameLst>
                                      </p:cBhvr>
                                      <p:tavLst>
                                        <p:tav tm="0">
                                          <p:val>
                                            <p:strVal val="#ppt_x"/>
                                          </p:val>
                                        </p:tav>
                                        <p:tav tm="100000">
                                          <p:val>
                                            <p:strVal val="#ppt_x"/>
                                          </p:val>
                                        </p:tav>
                                      </p:tavLst>
                                    </p:anim>
                                    <p:anim calcmode="lin" valueType="num">
                                      <p:cBhvr>
                                        <p:cTn id="102" dur="1000" fill="hold"/>
                                        <p:tgtEl>
                                          <p:spTgt spid="41"/>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2000"/>
                                  </p:stCondLst>
                                  <p:childTnLst>
                                    <p:set>
                                      <p:cBhvr>
                                        <p:cTn id="104" dur="1" fill="hold">
                                          <p:stCondLst>
                                            <p:cond delay="0"/>
                                          </p:stCondLst>
                                        </p:cTn>
                                        <p:tgtEl>
                                          <p:spTgt spid="42"/>
                                        </p:tgtEl>
                                        <p:attrNameLst>
                                          <p:attrName>style.visibility</p:attrName>
                                        </p:attrNameLst>
                                      </p:cBhvr>
                                      <p:to>
                                        <p:strVal val="visible"/>
                                      </p:to>
                                    </p:set>
                                    <p:animEffect transition="in" filter="fade">
                                      <p:cBhvr>
                                        <p:cTn id="105" dur="1000"/>
                                        <p:tgtEl>
                                          <p:spTgt spid="42"/>
                                        </p:tgtEl>
                                      </p:cBhvr>
                                    </p:animEffect>
                                    <p:anim calcmode="lin" valueType="num">
                                      <p:cBhvr>
                                        <p:cTn id="106" dur="1000" fill="hold"/>
                                        <p:tgtEl>
                                          <p:spTgt spid="42"/>
                                        </p:tgtEl>
                                        <p:attrNameLst>
                                          <p:attrName>ppt_x</p:attrName>
                                        </p:attrNameLst>
                                      </p:cBhvr>
                                      <p:tavLst>
                                        <p:tav tm="0">
                                          <p:val>
                                            <p:strVal val="#ppt_x"/>
                                          </p:val>
                                        </p:tav>
                                        <p:tav tm="100000">
                                          <p:val>
                                            <p:strVal val="#ppt_x"/>
                                          </p:val>
                                        </p:tav>
                                      </p:tavLst>
                                    </p:anim>
                                    <p:anim calcmode="lin" valueType="num">
                                      <p:cBhvr>
                                        <p:cTn id="107" dur="1000" fill="hold"/>
                                        <p:tgtEl>
                                          <p:spTgt spid="42"/>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2000"/>
                                  </p:stCondLst>
                                  <p:childTnLst>
                                    <p:set>
                                      <p:cBhvr>
                                        <p:cTn id="109" dur="1" fill="hold">
                                          <p:stCondLst>
                                            <p:cond delay="0"/>
                                          </p:stCondLst>
                                        </p:cTn>
                                        <p:tgtEl>
                                          <p:spTgt spid="43"/>
                                        </p:tgtEl>
                                        <p:attrNameLst>
                                          <p:attrName>style.visibility</p:attrName>
                                        </p:attrNameLst>
                                      </p:cBhvr>
                                      <p:to>
                                        <p:strVal val="visible"/>
                                      </p:to>
                                    </p:set>
                                    <p:animEffect transition="in" filter="fade">
                                      <p:cBhvr>
                                        <p:cTn id="110" dur="1000"/>
                                        <p:tgtEl>
                                          <p:spTgt spid="43"/>
                                        </p:tgtEl>
                                      </p:cBhvr>
                                    </p:animEffect>
                                    <p:anim calcmode="lin" valueType="num">
                                      <p:cBhvr>
                                        <p:cTn id="111" dur="1000" fill="hold"/>
                                        <p:tgtEl>
                                          <p:spTgt spid="43"/>
                                        </p:tgtEl>
                                        <p:attrNameLst>
                                          <p:attrName>ppt_x</p:attrName>
                                        </p:attrNameLst>
                                      </p:cBhvr>
                                      <p:tavLst>
                                        <p:tav tm="0">
                                          <p:val>
                                            <p:strVal val="#ppt_x"/>
                                          </p:val>
                                        </p:tav>
                                        <p:tav tm="100000">
                                          <p:val>
                                            <p:strVal val="#ppt_x"/>
                                          </p:val>
                                        </p:tav>
                                      </p:tavLst>
                                    </p:anim>
                                    <p:anim calcmode="lin" valueType="num">
                                      <p:cBhvr>
                                        <p:cTn id="112" dur="1000" fill="hold"/>
                                        <p:tgtEl>
                                          <p:spTgt spid="43"/>
                                        </p:tgtEl>
                                        <p:attrNameLst>
                                          <p:attrName>ppt_y</p:attrName>
                                        </p:attrNameLst>
                                      </p:cBhvr>
                                      <p:tavLst>
                                        <p:tav tm="0">
                                          <p:val>
                                            <p:strVal val="#ppt_y+.1"/>
                                          </p:val>
                                        </p:tav>
                                        <p:tav tm="100000">
                                          <p:val>
                                            <p:strVal val="#ppt_y"/>
                                          </p:val>
                                        </p:tav>
                                      </p:tavLst>
                                    </p:anim>
                                  </p:childTnLst>
                                </p:cTn>
                              </p:par>
                            </p:childTnLst>
                          </p:cTn>
                        </p:par>
                        <p:par>
                          <p:cTn id="113" fill="hold">
                            <p:stCondLst>
                              <p:cond delay="4000"/>
                            </p:stCondLst>
                            <p:childTnLst>
                              <p:par>
                                <p:cTn id="114" presetID="2" presetClass="entr" presetSubtype="2" fill="hold" grpId="0" nodeType="afterEffect">
                                  <p:stCondLst>
                                    <p:cond delay="0"/>
                                  </p:stCondLst>
                                  <p:childTnLst>
                                    <p:set>
                                      <p:cBhvr>
                                        <p:cTn id="115" dur="1" fill="hold">
                                          <p:stCondLst>
                                            <p:cond delay="0"/>
                                          </p:stCondLst>
                                        </p:cTn>
                                        <p:tgtEl>
                                          <p:spTgt spid="27"/>
                                        </p:tgtEl>
                                        <p:attrNameLst>
                                          <p:attrName>style.visibility</p:attrName>
                                        </p:attrNameLst>
                                      </p:cBhvr>
                                      <p:to>
                                        <p:strVal val="visible"/>
                                      </p:to>
                                    </p:set>
                                    <p:anim calcmode="lin" valueType="num">
                                      <p:cBhvr additive="base">
                                        <p:cTn id="116" dur="300" fill="hold"/>
                                        <p:tgtEl>
                                          <p:spTgt spid="27"/>
                                        </p:tgtEl>
                                        <p:attrNameLst>
                                          <p:attrName>ppt_x</p:attrName>
                                        </p:attrNameLst>
                                      </p:cBhvr>
                                      <p:tavLst>
                                        <p:tav tm="0">
                                          <p:val>
                                            <p:strVal val="1+#ppt_w/2"/>
                                          </p:val>
                                        </p:tav>
                                        <p:tav tm="100000">
                                          <p:val>
                                            <p:strVal val="#ppt_x"/>
                                          </p:val>
                                        </p:tav>
                                      </p:tavLst>
                                    </p:anim>
                                    <p:anim calcmode="lin" valueType="num">
                                      <p:cBhvr additive="base">
                                        <p:cTn id="117" dur="300" fill="hold"/>
                                        <p:tgtEl>
                                          <p:spTgt spid="27"/>
                                        </p:tgtEl>
                                        <p:attrNameLst>
                                          <p:attrName>ppt_y</p:attrName>
                                        </p:attrNameLst>
                                      </p:cBhvr>
                                      <p:tavLst>
                                        <p:tav tm="0">
                                          <p:val>
                                            <p:strVal val="#ppt_y"/>
                                          </p:val>
                                        </p:tav>
                                        <p:tav tm="100000">
                                          <p:val>
                                            <p:strVal val="#ppt_y"/>
                                          </p:val>
                                        </p:tav>
                                      </p:tavLst>
                                    </p:anim>
                                  </p:childTnLst>
                                </p:cTn>
                              </p:par>
                            </p:childTnLst>
                          </p:cTn>
                        </p:par>
                        <p:par>
                          <p:cTn id="118" fill="hold">
                            <p:stCondLst>
                              <p:cond delay="4300"/>
                            </p:stCondLst>
                            <p:childTnLst>
                              <p:par>
                                <p:cTn id="119" presetID="2" presetClass="entr" presetSubtype="2" fill="hold" grpId="0" nodeType="afterEffect">
                                  <p:stCondLst>
                                    <p:cond delay="0"/>
                                  </p:stCondLst>
                                  <p:childTnLst>
                                    <p:set>
                                      <p:cBhvr>
                                        <p:cTn id="120" dur="1" fill="hold">
                                          <p:stCondLst>
                                            <p:cond delay="0"/>
                                          </p:stCondLst>
                                        </p:cTn>
                                        <p:tgtEl>
                                          <p:spTgt spid="26"/>
                                        </p:tgtEl>
                                        <p:attrNameLst>
                                          <p:attrName>style.visibility</p:attrName>
                                        </p:attrNameLst>
                                      </p:cBhvr>
                                      <p:to>
                                        <p:strVal val="visible"/>
                                      </p:to>
                                    </p:set>
                                    <p:anim calcmode="lin" valueType="num">
                                      <p:cBhvr additive="base">
                                        <p:cTn id="121" dur="300" fill="hold"/>
                                        <p:tgtEl>
                                          <p:spTgt spid="26"/>
                                        </p:tgtEl>
                                        <p:attrNameLst>
                                          <p:attrName>ppt_x</p:attrName>
                                        </p:attrNameLst>
                                      </p:cBhvr>
                                      <p:tavLst>
                                        <p:tav tm="0">
                                          <p:val>
                                            <p:strVal val="1+#ppt_w/2"/>
                                          </p:val>
                                        </p:tav>
                                        <p:tav tm="100000">
                                          <p:val>
                                            <p:strVal val="#ppt_x"/>
                                          </p:val>
                                        </p:tav>
                                      </p:tavLst>
                                    </p:anim>
                                    <p:anim calcmode="lin" valueType="num">
                                      <p:cBhvr additive="base">
                                        <p:cTn id="122" dur="30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5" grpId="0"/>
      <p:bldP spid="26" grpId="0"/>
      <p:bldP spid="27" grpId="0"/>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p:bldP spid="41" grpId="0"/>
      <p:bldP spid="42" grpId="0"/>
      <p:bldP spid="43"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rot="16200000">
            <a:off x="1485675" y="-360031"/>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6" name="矩形 25"/>
          <p:cNvSpPr/>
          <p:nvPr/>
        </p:nvSpPr>
        <p:spPr bwMode="auto">
          <a:xfrm>
            <a:off x="83021" y="863044"/>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7" name="文本框 28"/>
          <p:cNvSpPr>
            <a:spLocks noChangeArrowheads="1"/>
          </p:cNvSpPr>
          <p:nvPr/>
        </p:nvSpPr>
        <p:spPr bwMode="auto">
          <a:xfrm>
            <a:off x="390997" y="944355"/>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资金流向</a:t>
            </a:r>
            <a:endParaRPr lang="zh-CN" altLang="en-US" b="1" dirty="0">
              <a:solidFill>
                <a:srgbClr val="262626"/>
              </a:solidFill>
              <a:latin typeface="微软雅黑" pitchFamily="34" charset="-122"/>
              <a:ea typeface="微软雅黑" pitchFamily="34" charset="-122"/>
              <a:sym typeface="微软雅黑" pitchFamily="34" charset="-122"/>
            </a:endParaRPr>
          </a:p>
        </p:txBody>
      </p:sp>
      <p:sp>
        <p:nvSpPr>
          <p:cNvPr id="28" name="Freeform 19"/>
          <p:cNvSpPr>
            <a:spLocks/>
          </p:cNvSpPr>
          <p:nvPr/>
        </p:nvSpPr>
        <p:spPr bwMode="auto">
          <a:xfrm>
            <a:off x="2662901" y="4420278"/>
            <a:ext cx="1924114" cy="1456994"/>
          </a:xfrm>
          <a:custGeom>
            <a:avLst/>
            <a:gdLst>
              <a:gd name="T0" fmla="*/ 476 w 542"/>
              <a:gd name="T1" fmla="*/ 410 h 410"/>
              <a:gd name="T2" fmla="*/ 476 w 542"/>
              <a:gd name="T3" fmla="*/ 121 h 410"/>
              <a:gd name="T4" fmla="*/ 422 w 542"/>
              <a:gd name="T5" fmla="*/ 67 h 410"/>
              <a:gd name="T6" fmla="*/ 0 w 542"/>
              <a:gd name="T7" fmla="*/ 67 h 410"/>
              <a:gd name="T8" fmla="*/ 0 w 542"/>
              <a:gd name="T9" fmla="*/ 0 h 410"/>
              <a:gd name="T10" fmla="*/ 422 w 542"/>
              <a:gd name="T11" fmla="*/ 0 h 410"/>
              <a:gd name="T12" fmla="*/ 542 w 542"/>
              <a:gd name="T13" fmla="*/ 121 h 410"/>
              <a:gd name="T14" fmla="*/ 542 w 542"/>
              <a:gd name="T15" fmla="*/ 410 h 4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2" h="410">
                <a:moveTo>
                  <a:pt x="476" y="410"/>
                </a:moveTo>
                <a:cubicBezTo>
                  <a:pt x="476" y="121"/>
                  <a:pt x="476" y="121"/>
                  <a:pt x="476" y="121"/>
                </a:cubicBezTo>
                <a:cubicBezTo>
                  <a:pt x="476" y="91"/>
                  <a:pt x="451" y="67"/>
                  <a:pt x="422" y="67"/>
                </a:cubicBezTo>
                <a:cubicBezTo>
                  <a:pt x="0" y="67"/>
                  <a:pt x="0" y="67"/>
                  <a:pt x="0" y="67"/>
                </a:cubicBezTo>
                <a:cubicBezTo>
                  <a:pt x="0" y="0"/>
                  <a:pt x="0" y="0"/>
                  <a:pt x="0" y="0"/>
                </a:cubicBezTo>
                <a:cubicBezTo>
                  <a:pt x="422" y="0"/>
                  <a:pt x="422" y="0"/>
                  <a:pt x="422" y="0"/>
                </a:cubicBezTo>
                <a:cubicBezTo>
                  <a:pt x="488" y="0"/>
                  <a:pt x="542" y="54"/>
                  <a:pt x="542" y="121"/>
                </a:cubicBezTo>
                <a:cubicBezTo>
                  <a:pt x="542" y="410"/>
                  <a:pt x="542" y="410"/>
                  <a:pt x="542" y="410"/>
                </a:cubicBezTo>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9" name="Freeform 20"/>
          <p:cNvSpPr>
            <a:spLocks/>
          </p:cNvSpPr>
          <p:nvPr/>
        </p:nvSpPr>
        <p:spPr bwMode="auto">
          <a:xfrm>
            <a:off x="4469765" y="4466889"/>
            <a:ext cx="1399493" cy="550320"/>
          </a:xfrm>
          <a:custGeom>
            <a:avLst/>
            <a:gdLst>
              <a:gd name="T0" fmla="*/ 275 w 394"/>
              <a:gd name="T1" fmla="*/ 155 h 155"/>
              <a:gd name="T2" fmla="*/ 0 w 394"/>
              <a:gd name="T3" fmla="*/ 155 h 155"/>
              <a:gd name="T4" fmla="*/ 0 w 394"/>
              <a:gd name="T5" fmla="*/ 94 h 155"/>
              <a:gd name="T6" fmla="*/ 275 w 394"/>
              <a:gd name="T7" fmla="*/ 94 h 155"/>
              <a:gd name="T8" fmla="*/ 332 w 394"/>
              <a:gd name="T9" fmla="*/ 37 h 155"/>
              <a:gd name="T10" fmla="*/ 332 w 394"/>
              <a:gd name="T11" fmla="*/ 0 h 155"/>
              <a:gd name="T12" fmla="*/ 394 w 394"/>
              <a:gd name="T13" fmla="*/ 0 h 155"/>
              <a:gd name="T14" fmla="*/ 394 w 394"/>
              <a:gd name="T15" fmla="*/ 37 h 155"/>
              <a:gd name="T16" fmla="*/ 275 w 394"/>
              <a:gd name="T17" fmla="*/ 15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4" h="155">
                <a:moveTo>
                  <a:pt x="275" y="155"/>
                </a:moveTo>
                <a:cubicBezTo>
                  <a:pt x="0" y="155"/>
                  <a:pt x="0" y="155"/>
                  <a:pt x="0" y="155"/>
                </a:cubicBezTo>
                <a:cubicBezTo>
                  <a:pt x="0" y="94"/>
                  <a:pt x="0" y="94"/>
                  <a:pt x="0" y="94"/>
                </a:cubicBezTo>
                <a:cubicBezTo>
                  <a:pt x="275" y="94"/>
                  <a:pt x="275" y="94"/>
                  <a:pt x="275" y="94"/>
                </a:cubicBezTo>
                <a:cubicBezTo>
                  <a:pt x="307" y="94"/>
                  <a:pt x="332" y="68"/>
                  <a:pt x="332" y="37"/>
                </a:cubicBezTo>
                <a:cubicBezTo>
                  <a:pt x="332" y="0"/>
                  <a:pt x="332" y="0"/>
                  <a:pt x="332" y="0"/>
                </a:cubicBezTo>
                <a:cubicBezTo>
                  <a:pt x="394" y="0"/>
                  <a:pt x="394" y="0"/>
                  <a:pt x="394" y="0"/>
                </a:cubicBezTo>
                <a:cubicBezTo>
                  <a:pt x="394" y="37"/>
                  <a:pt x="394" y="37"/>
                  <a:pt x="394" y="37"/>
                </a:cubicBezTo>
                <a:cubicBezTo>
                  <a:pt x="394" y="102"/>
                  <a:pt x="341" y="155"/>
                  <a:pt x="275" y="155"/>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0" name="Freeform 21"/>
          <p:cNvSpPr>
            <a:spLocks/>
          </p:cNvSpPr>
          <p:nvPr/>
        </p:nvSpPr>
        <p:spPr bwMode="auto">
          <a:xfrm>
            <a:off x="4651654" y="2623469"/>
            <a:ext cx="1277733" cy="521752"/>
          </a:xfrm>
          <a:custGeom>
            <a:avLst/>
            <a:gdLst>
              <a:gd name="T0" fmla="*/ 250 w 360"/>
              <a:gd name="T1" fmla="*/ 147 h 147"/>
              <a:gd name="T2" fmla="*/ 0 w 360"/>
              <a:gd name="T3" fmla="*/ 147 h 147"/>
              <a:gd name="T4" fmla="*/ 0 w 360"/>
              <a:gd name="T5" fmla="*/ 102 h 147"/>
              <a:gd name="T6" fmla="*/ 250 w 360"/>
              <a:gd name="T7" fmla="*/ 102 h 147"/>
              <a:gd name="T8" fmla="*/ 315 w 360"/>
              <a:gd name="T9" fmla="*/ 37 h 147"/>
              <a:gd name="T10" fmla="*/ 315 w 360"/>
              <a:gd name="T11" fmla="*/ 0 h 147"/>
              <a:gd name="T12" fmla="*/ 360 w 360"/>
              <a:gd name="T13" fmla="*/ 0 h 147"/>
              <a:gd name="T14" fmla="*/ 360 w 360"/>
              <a:gd name="T15" fmla="*/ 37 h 147"/>
              <a:gd name="T16" fmla="*/ 250 w 360"/>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0" h="147">
                <a:moveTo>
                  <a:pt x="250" y="147"/>
                </a:moveTo>
                <a:cubicBezTo>
                  <a:pt x="0" y="147"/>
                  <a:pt x="0" y="147"/>
                  <a:pt x="0" y="147"/>
                </a:cubicBezTo>
                <a:cubicBezTo>
                  <a:pt x="0" y="102"/>
                  <a:pt x="0" y="102"/>
                  <a:pt x="0" y="102"/>
                </a:cubicBezTo>
                <a:cubicBezTo>
                  <a:pt x="250" y="102"/>
                  <a:pt x="250" y="102"/>
                  <a:pt x="250" y="102"/>
                </a:cubicBezTo>
                <a:cubicBezTo>
                  <a:pt x="286" y="102"/>
                  <a:pt x="315" y="73"/>
                  <a:pt x="315" y="37"/>
                </a:cubicBezTo>
                <a:cubicBezTo>
                  <a:pt x="315" y="0"/>
                  <a:pt x="315" y="0"/>
                  <a:pt x="315" y="0"/>
                </a:cubicBezTo>
                <a:cubicBezTo>
                  <a:pt x="360" y="0"/>
                  <a:pt x="360" y="0"/>
                  <a:pt x="360" y="0"/>
                </a:cubicBezTo>
                <a:cubicBezTo>
                  <a:pt x="360" y="37"/>
                  <a:pt x="360" y="37"/>
                  <a:pt x="360" y="37"/>
                </a:cubicBezTo>
                <a:cubicBezTo>
                  <a:pt x="360" y="98"/>
                  <a:pt x="311" y="147"/>
                  <a:pt x="250" y="14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1" name="Freeform 22"/>
          <p:cNvSpPr>
            <a:spLocks/>
          </p:cNvSpPr>
          <p:nvPr/>
        </p:nvSpPr>
        <p:spPr bwMode="auto">
          <a:xfrm>
            <a:off x="3734694" y="3262501"/>
            <a:ext cx="554687" cy="1282577"/>
          </a:xfrm>
          <a:custGeom>
            <a:avLst/>
            <a:gdLst>
              <a:gd name="T0" fmla="*/ 156 w 156"/>
              <a:gd name="T1" fmla="*/ 361 h 361"/>
              <a:gd name="T2" fmla="*/ 95 w 156"/>
              <a:gd name="T3" fmla="*/ 361 h 361"/>
              <a:gd name="T4" fmla="*/ 95 w 156"/>
              <a:gd name="T5" fmla="*/ 118 h 361"/>
              <a:gd name="T6" fmla="*/ 38 w 156"/>
              <a:gd name="T7" fmla="*/ 61 h 361"/>
              <a:gd name="T8" fmla="*/ 0 w 156"/>
              <a:gd name="T9" fmla="*/ 61 h 361"/>
              <a:gd name="T10" fmla="*/ 0 w 156"/>
              <a:gd name="T11" fmla="*/ 0 h 361"/>
              <a:gd name="T12" fmla="*/ 38 w 156"/>
              <a:gd name="T13" fmla="*/ 0 h 361"/>
              <a:gd name="T14" fmla="*/ 156 w 156"/>
              <a:gd name="T15" fmla="*/ 118 h 361"/>
              <a:gd name="T16" fmla="*/ 156 w 156"/>
              <a:gd name="T17" fmla="*/ 361 h 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6" h="361">
                <a:moveTo>
                  <a:pt x="156" y="361"/>
                </a:moveTo>
                <a:cubicBezTo>
                  <a:pt x="95" y="361"/>
                  <a:pt x="95" y="361"/>
                  <a:pt x="95" y="361"/>
                </a:cubicBezTo>
                <a:cubicBezTo>
                  <a:pt x="95" y="118"/>
                  <a:pt x="95" y="118"/>
                  <a:pt x="95" y="118"/>
                </a:cubicBezTo>
                <a:cubicBezTo>
                  <a:pt x="95" y="87"/>
                  <a:pt x="69" y="61"/>
                  <a:pt x="38" y="61"/>
                </a:cubicBezTo>
                <a:cubicBezTo>
                  <a:pt x="0" y="61"/>
                  <a:pt x="0" y="61"/>
                  <a:pt x="0" y="61"/>
                </a:cubicBezTo>
                <a:cubicBezTo>
                  <a:pt x="0" y="0"/>
                  <a:pt x="0" y="0"/>
                  <a:pt x="0" y="0"/>
                </a:cubicBezTo>
                <a:cubicBezTo>
                  <a:pt x="38" y="0"/>
                  <a:pt x="38" y="0"/>
                  <a:pt x="38" y="0"/>
                </a:cubicBezTo>
                <a:cubicBezTo>
                  <a:pt x="103" y="0"/>
                  <a:pt x="156" y="53"/>
                  <a:pt x="156" y="118"/>
                </a:cubicBezTo>
                <a:lnTo>
                  <a:pt x="156" y="361"/>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Freeform 23"/>
          <p:cNvSpPr>
            <a:spLocks/>
          </p:cNvSpPr>
          <p:nvPr/>
        </p:nvSpPr>
        <p:spPr bwMode="auto">
          <a:xfrm>
            <a:off x="4904194" y="3703057"/>
            <a:ext cx="1554323" cy="1243483"/>
          </a:xfrm>
          <a:custGeom>
            <a:avLst/>
            <a:gdLst>
              <a:gd name="T0" fmla="*/ 54 w 438"/>
              <a:gd name="T1" fmla="*/ 350 h 350"/>
              <a:gd name="T2" fmla="*/ 0 w 438"/>
              <a:gd name="T3" fmla="*/ 350 h 350"/>
              <a:gd name="T4" fmla="*/ 0 w 438"/>
              <a:gd name="T5" fmla="*/ 114 h 350"/>
              <a:gd name="T6" fmla="*/ 115 w 438"/>
              <a:gd name="T7" fmla="*/ 0 h 350"/>
              <a:gd name="T8" fmla="*/ 438 w 438"/>
              <a:gd name="T9" fmla="*/ 0 h 350"/>
              <a:gd name="T10" fmla="*/ 438 w 438"/>
              <a:gd name="T11" fmla="*/ 53 h 350"/>
              <a:gd name="T12" fmla="*/ 115 w 438"/>
              <a:gd name="T13" fmla="*/ 53 h 350"/>
              <a:gd name="T14" fmla="*/ 54 w 438"/>
              <a:gd name="T15" fmla="*/ 114 h 350"/>
              <a:gd name="T16" fmla="*/ 54 w 438"/>
              <a:gd name="T17" fmla="*/ 350 h 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8" h="350">
                <a:moveTo>
                  <a:pt x="54" y="350"/>
                </a:moveTo>
                <a:cubicBezTo>
                  <a:pt x="0" y="350"/>
                  <a:pt x="0" y="350"/>
                  <a:pt x="0" y="350"/>
                </a:cubicBezTo>
                <a:cubicBezTo>
                  <a:pt x="0" y="114"/>
                  <a:pt x="0" y="114"/>
                  <a:pt x="0" y="114"/>
                </a:cubicBezTo>
                <a:cubicBezTo>
                  <a:pt x="0" y="51"/>
                  <a:pt x="52" y="0"/>
                  <a:pt x="115" y="0"/>
                </a:cubicBezTo>
                <a:cubicBezTo>
                  <a:pt x="438" y="0"/>
                  <a:pt x="438" y="0"/>
                  <a:pt x="438" y="0"/>
                </a:cubicBezTo>
                <a:cubicBezTo>
                  <a:pt x="438" y="53"/>
                  <a:pt x="438" y="53"/>
                  <a:pt x="438" y="53"/>
                </a:cubicBezTo>
                <a:cubicBezTo>
                  <a:pt x="115" y="53"/>
                  <a:pt x="115" y="53"/>
                  <a:pt x="115" y="53"/>
                </a:cubicBezTo>
                <a:cubicBezTo>
                  <a:pt x="81" y="53"/>
                  <a:pt x="54" y="80"/>
                  <a:pt x="54" y="114"/>
                </a:cubicBezTo>
                <a:lnTo>
                  <a:pt x="54" y="350"/>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3" name="Freeform 24"/>
          <p:cNvSpPr>
            <a:spLocks/>
          </p:cNvSpPr>
          <p:nvPr/>
        </p:nvSpPr>
        <p:spPr bwMode="auto">
          <a:xfrm>
            <a:off x="3241639" y="2200956"/>
            <a:ext cx="1345377" cy="521752"/>
          </a:xfrm>
          <a:custGeom>
            <a:avLst/>
            <a:gdLst>
              <a:gd name="T0" fmla="*/ 379 w 379"/>
              <a:gd name="T1" fmla="*/ 147 h 147"/>
              <a:gd name="T2" fmla="*/ 110 w 379"/>
              <a:gd name="T3" fmla="*/ 147 h 147"/>
              <a:gd name="T4" fmla="*/ 0 w 379"/>
              <a:gd name="T5" fmla="*/ 37 h 147"/>
              <a:gd name="T6" fmla="*/ 0 w 379"/>
              <a:gd name="T7" fmla="*/ 0 h 147"/>
              <a:gd name="T8" fmla="*/ 45 w 379"/>
              <a:gd name="T9" fmla="*/ 0 h 147"/>
              <a:gd name="T10" fmla="*/ 45 w 379"/>
              <a:gd name="T11" fmla="*/ 37 h 147"/>
              <a:gd name="T12" fmla="*/ 110 w 379"/>
              <a:gd name="T13" fmla="*/ 102 h 147"/>
              <a:gd name="T14" fmla="*/ 379 w 379"/>
              <a:gd name="T15" fmla="*/ 102 h 147"/>
              <a:gd name="T16" fmla="*/ 379 w 379"/>
              <a:gd name="T17" fmla="*/ 147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79" h="147">
                <a:moveTo>
                  <a:pt x="379" y="147"/>
                </a:moveTo>
                <a:cubicBezTo>
                  <a:pt x="110" y="147"/>
                  <a:pt x="110" y="147"/>
                  <a:pt x="110" y="147"/>
                </a:cubicBezTo>
                <a:cubicBezTo>
                  <a:pt x="49" y="147"/>
                  <a:pt x="0" y="98"/>
                  <a:pt x="0" y="37"/>
                </a:cubicBezTo>
                <a:cubicBezTo>
                  <a:pt x="0" y="0"/>
                  <a:pt x="0" y="0"/>
                  <a:pt x="0" y="0"/>
                </a:cubicBezTo>
                <a:cubicBezTo>
                  <a:pt x="45" y="0"/>
                  <a:pt x="45" y="0"/>
                  <a:pt x="45" y="0"/>
                </a:cubicBezTo>
                <a:cubicBezTo>
                  <a:pt x="45" y="37"/>
                  <a:pt x="45" y="37"/>
                  <a:pt x="45" y="37"/>
                </a:cubicBezTo>
                <a:cubicBezTo>
                  <a:pt x="45" y="73"/>
                  <a:pt x="74" y="102"/>
                  <a:pt x="110" y="102"/>
                </a:cubicBezTo>
                <a:cubicBezTo>
                  <a:pt x="379" y="102"/>
                  <a:pt x="379" y="102"/>
                  <a:pt x="379" y="102"/>
                </a:cubicBezTo>
                <a:lnTo>
                  <a:pt x="379" y="147"/>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4" name="Freeform 25"/>
          <p:cNvSpPr>
            <a:spLocks/>
          </p:cNvSpPr>
          <p:nvPr/>
        </p:nvSpPr>
        <p:spPr bwMode="auto">
          <a:xfrm>
            <a:off x="3121382" y="3546683"/>
            <a:ext cx="1053754" cy="536788"/>
          </a:xfrm>
          <a:custGeom>
            <a:avLst/>
            <a:gdLst>
              <a:gd name="T0" fmla="*/ 297 w 297"/>
              <a:gd name="T1" fmla="*/ 151 h 151"/>
              <a:gd name="T2" fmla="*/ 114 w 297"/>
              <a:gd name="T3" fmla="*/ 151 h 151"/>
              <a:gd name="T4" fmla="*/ 0 w 297"/>
              <a:gd name="T5" fmla="*/ 37 h 151"/>
              <a:gd name="T6" fmla="*/ 0 w 297"/>
              <a:gd name="T7" fmla="*/ 0 h 151"/>
              <a:gd name="T8" fmla="*/ 53 w 297"/>
              <a:gd name="T9" fmla="*/ 0 h 151"/>
              <a:gd name="T10" fmla="*/ 53 w 297"/>
              <a:gd name="T11" fmla="*/ 37 h 151"/>
              <a:gd name="T12" fmla="*/ 114 w 297"/>
              <a:gd name="T13" fmla="*/ 98 h 151"/>
              <a:gd name="T14" fmla="*/ 297 w 297"/>
              <a:gd name="T15" fmla="*/ 98 h 151"/>
              <a:gd name="T16" fmla="*/ 297 w 297"/>
              <a:gd name="T17" fmla="*/ 15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7" h="151">
                <a:moveTo>
                  <a:pt x="297" y="151"/>
                </a:moveTo>
                <a:cubicBezTo>
                  <a:pt x="114" y="151"/>
                  <a:pt x="114" y="151"/>
                  <a:pt x="114" y="151"/>
                </a:cubicBezTo>
                <a:cubicBezTo>
                  <a:pt x="51" y="151"/>
                  <a:pt x="0" y="100"/>
                  <a:pt x="0" y="37"/>
                </a:cubicBezTo>
                <a:cubicBezTo>
                  <a:pt x="0" y="0"/>
                  <a:pt x="0" y="0"/>
                  <a:pt x="0" y="0"/>
                </a:cubicBezTo>
                <a:cubicBezTo>
                  <a:pt x="53" y="0"/>
                  <a:pt x="53" y="0"/>
                  <a:pt x="53" y="0"/>
                </a:cubicBezTo>
                <a:cubicBezTo>
                  <a:pt x="53" y="37"/>
                  <a:pt x="53" y="37"/>
                  <a:pt x="53" y="37"/>
                </a:cubicBezTo>
                <a:cubicBezTo>
                  <a:pt x="53" y="71"/>
                  <a:pt x="81" y="98"/>
                  <a:pt x="114" y="98"/>
                </a:cubicBezTo>
                <a:cubicBezTo>
                  <a:pt x="297" y="98"/>
                  <a:pt x="297" y="98"/>
                  <a:pt x="297" y="98"/>
                </a:cubicBezTo>
                <a:lnTo>
                  <a:pt x="297" y="151"/>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5" name="Freeform 26"/>
          <p:cNvSpPr>
            <a:spLocks/>
          </p:cNvSpPr>
          <p:nvPr/>
        </p:nvSpPr>
        <p:spPr bwMode="auto">
          <a:xfrm>
            <a:off x="4175135" y="2748269"/>
            <a:ext cx="536648" cy="1054028"/>
          </a:xfrm>
          <a:custGeom>
            <a:avLst/>
            <a:gdLst>
              <a:gd name="T0" fmla="*/ 37 w 151"/>
              <a:gd name="T1" fmla="*/ 297 h 297"/>
              <a:gd name="T2" fmla="*/ 0 w 151"/>
              <a:gd name="T3" fmla="*/ 297 h 297"/>
              <a:gd name="T4" fmla="*/ 0 w 151"/>
              <a:gd name="T5" fmla="*/ 244 h 297"/>
              <a:gd name="T6" fmla="*/ 37 w 151"/>
              <a:gd name="T7" fmla="*/ 244 h 297"/>
              <a:gd name="T8" fmla="*/ 98 w 151"/>
              <a:gd name="T9" fmla="*/ 183 h 297"/>
              <a:gd name="T10" fmla="*/ 98 w 151"/>
              <a:gd name="T11" fmla="*/ 0 h 297"/>
              <a:gd name="T12" fmla="*/ 151 w 151"/>
              <a:gd name="T13" fmla="*/ 0 h 297"/>
              <a:gd name="T14" fmla="*/ 151 w 151"/>
              <a:gd name="T15" fmla="*/ 183 h 297"/>
              <a:gd name="T16" fmla="*/ 37 w 151"/>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1" h="297">
                <a:moveTo>
                  <a:pt x="37" y="297"/>
                </a:moveTo>
                <a:cubicBezTo>
                  <a:pt x="0" y="297"/>
                  <a:pt x="0" y="297"/>
                  <a:pt x="0" y="297"/>
                </a:cubicBezTo>
                <a:cubicBezTo>
                  <a:pt x="0" y="244"/>
                  <a:pt x="0" y="244"/>
                  <a:pt x="0" y="244"/>
                </a:cubicBezTo>
                <a:cubicBezTo>
                  <a:pt x="37" y="244"/>
                  <a:pt x="37" y="244"/>
                  <a:pt x="37" y="244"/>
                </a:cubicBezTo>
                <a:cubicBezTo>
                  <a:pt x="71" y="244"/>
                  <a:pt x="98" y="216"/>
                  <a:pt x="98" y="183"/>
                </a:cubicBezTo>
                <a:cubicBezTo>
                  <a:pt x="98" y="0"/>
                  <a:pt x="98" y="0"/>
                  <a:pt x="98" y="0"/>
                </a:cubicBezTo>
                <a:cubicBezTo>
                  <a:pt x="151" y="0"/>
                  <a:pt x="151" y="0"/>
                  <a:pt x="151" y="0"/>
                </a:cubicBezTo>
                <a:cubicBezTo>
                  <a:pt x="151" y="183"/>
                  <a:pt x="151" y="183"/>
                  <a:pt x="151" y="183"/>
                </a:cubicBezTo>
                <a:cubicBezTo>
                  <a:pt x="151" y="246"/>
                  <a:pt x="100" y="297"/>
                  <a:pt x="37" y="297"/>
                </a:cubicBez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6" name="Freeform 27"/>
          <p:cNvSpPr>
            <a:spLocks/>
          </p:cNvSpPr>
          <p:nvPr/>
        </p:nvSpPr>
        <p:spPr bwMode="auto">
          <a:xfrm>
            <a:off x="4523880" y="1739348"/>
            <a:ext cx="539655" cy="1054028"/>
          </a:xfrm>
          <a:custGeom>
            <a:avLst/>
            <a:gdLst>
              <a:gd name="T0" fmla="*/ 53 w 152"/>
              <a:gd name="T1" fmla="*/ 297 h 297"/>
              <a:gd name="T2" fmla="*/ 0 w 152"/>
              <a:gd name="T3" fmla="*/ 297 h 297"/>
              <a:gd name="T4" fmla="*/ 0 w 152"/>
              <a:gd name="T5" fmla="*/ 114 h 297"/>
              <a:gd name="T6" fmla="*/ 114 w 152"/>
              <a:gd name="T7" fmla="*/ 0 h 297"/>
              <a:gd name="T8" fmla="*/ 152 w 152"/>
              <a:gd name="T9" fmla="*/ 0 h 297"/>
              <a:gd name="T10" fmla="*/ 152 w 152"/>
              <a:gd name="T11" fmla="*/ 53 h 297"/>
              <a:gd name="T12" fmla="*/ 114 w 152"/>
              <a:gd name="T13" fmla="*/ 53 h 297"/>
              <a:gd name="T14" fmla="*/ 53 w 152"/>
              <a:gd name="T15" fmla="*/ 114 h 297"/>
              <a:gd name="T16" fmla="*/ 53 w 152"/>
              <a:gd name="T17" fmla="*/ 297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2" h="297">
                <a:moveTo>
                  <a:pt x="53" y="297"/>
                </a:moveTo>
                <a:cubicBezTo>
                  <a:pt x="0" y="297"/>
                  <a:pt x="0" y="297"/>
                  <a:pt x="0" y="297"/>
                </a:cubicBezTo>
                <a:cubicBezTo>
                  <a:pt x="0" y="114"/>
                  <a:pt x="0" y="114"/>
                  <a:pt x="0" y="114"/>
                </a:cubicBezTo>
                <a:cubicBezTo>
                  <a:pt x="0" y="51"/>
                  <a:pt x="51" y="0"/>
                  <a:pt x="114" y="0"/>
                </a:cubicBezTo>
                <a:cubicBezTo>
                  <a:pt x="152" y="0"/>
                  <a:pt x="152" y="0"/>
                  <a:pt x="152" y="0"/>
                </a:cubicBezTo>
                <a:cubicBezTo>
                  <a:pt x="152" y="53"/>
                  <a:pt x="152" y="53"/>
                  <a:pt x="152" y="53"/>
                </a:cubicBezTo>
                <a:cubicBezTo>
                  <a:pt x="114" y="53"/>
                  <a:pt x="114" y="53"/>
                  <a:pt x="114" y="53"/>
                </a:cubicBezTo>
                <a:cubicBezTo>
                  <a:pt x="81" y="53"/>
                  <a:pt x="53" y="80"/>
                  <a:pt x="53" y="114"/>
                </a:cubicBezTo>
                <a:lnTo>
                  <a:pt x="53" y="297"/>
                </a:lnTo>
                <a:close/>
              </a:path>
            </a:pathLst>
          </a:custGeom>
          <a:solidFill>
            <a:srgbClr val="C00000"/>
          </a:solidFill>
          <a:ln>
            <a:noFill/>
          </a:ln>
        </p:spPr>
        <p:txBody>
          <a:bodyPr vert="horz" wrap="square" lIns="68562" tIns="34281" rIns="68562" bIns="34281"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7" name="椭圆 36"/>
          <p:cNvSpPr/>
          <p:nvPr/>
        </p:nvSpPr>
        <p:spPr>
          <a:xfrm>
            <a:off x="2511280" y="4384192"/>
            <a:ext cx="321687" cy="321771"/>
          </a:xfrm>
          <a:prstGeom prst="ellipse">
            <a:avLst/>
          </a:prstGeom>
          <a:solidFill>
            <a:srgbClr val="000000">
              <a:lumMod val="50000"/>
              <a:lumOff val="50000"/>
            </a:srgbClr>
          </a:solidFill>
          <a:ln w="762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7C6CF"/>
              </a:solidFill>
              <a:effectLst/>
              <a:uLnTx/>
              <a:uFillTx/>
              <a:latin typeface="Calibri"/>
              <a:ea typeface="宋体"/>
              <a:cs typeface="+mn-cs"/>
            </a:endParaRPr>
          </a:p>
        </p:txBody>
      </p:sp>
      <p:sp>
        <p:nvSpPr>
          <p:cNvPr id="38" name="椭圆 37"/>
          <p:cNvSpPr/>
          <p:nvPr/>
        </p:nvSpPr>
        <p:spPr>
          <a:xfrm>
            <a:off x="3052732" y="3307786"/>
            <a:ext cx="321687" cy="321771"/>
          </a:xfrm>
          <a:prstGeom prst="ellipse">
            <a:avLst/>
          </a:prstGeom>
          <a:solidFill>
            <a:srgbClr val="000000">
              <a:lumMod val="50000"/>
              <a:lumOff val="50000"/>
            </a:srgbClr>
          </a:solidFill>
          <a:ln w="762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7C6CF"/>
              </a:solidFill>
              <a:effectLst/>
              <a:uLnTx/>
              <a:uFillTx/>
              <a:latin typeface="Calibri"/>
              <a:ea typeface="宋体"/>
              <a:cs typeface="+mn-cs"/>
            </a:endParaRPr>
          </a:p>
        </p:txBody>
      </p:sp>
      <p:sp>
        <p:nvSpPr>
          <p:cNvPr id="39" name="椭圆 38"/>
          <p:cNvSpPr/>
          <p:nvPr/>
        </p:nvSpPr>
        <p:spPr>
          <a:xfrm>
            <a:off x="6288451" y="3641411"/>
            <a:ext cx="321687" cy="321771"/>
          </a:xfrm>
          <a:prstGeom prst="ellipse">
            <a:avLst/>
          </a:prstGeom>
          <a:solidFill>
            <a:srgbClr val="000000">
              <a:lumMod val="50000"/>
              <a:lumOff val="50000"/>
            </a:srgbClr>
          </a:solidFill>
          <a:ln w="762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7C6CF"/>
              </a:solidFill>
              <a:effectLst/>
              <a:uLnTx/>
              <a:uFillTx/>
              <a:latin typeface="Calibri"/>
              <a:ea typeface="宋体"/>
              <a:cs typeface="+mn-cs"/>
            </a:endParaRPr>
          </a:p>
        </p:txBody>
      </p:sp>
      <p:sp>
        <p:nvSpPr>
          <p:cNvPr id="40" name="椭圆 39"/>
          <p:cNvSpPr/>
          <p:nvPr/>
        </p:nvSpPr>
        <p:spPr>
          <a:xfrm>
            <a:off x="5689369" y="2408734"/>
            <a:ext cx="321687" cy="321771"/>
          </a:xfrm>
          <a:prstGeom prst="ellipse">
            <a:avLst/>
          </a:prstGeom>
          <a:solidFill>
            <a:srgbClr val="000000">
              <a:lumMod val="85000"/>
              <a:lumOff val="15000"/>
            </a:srgbClr>
          </a:solidFill>
          <a:ln w="762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7C6CF"/>
              </a:solidFill>
              <a:effectLst/>
              <a:uLnTx/>
              <a:uFillTx/>
              <a:latin typeface="Calibri"/>
              <a:ea typeface="宋体"/>
              <a:cs typeface="+mn-cs"/>
            </a:endParaRPr>
          </a:p>
        </p:txBody>
      </p:sp>
      <p:sp>
        <p:nvSpPr>
          <p:cNvPr id="41" name="椭圆 40"/>
          <p:cNvSpPr/>
          <p:nvPr/>
        </p:nvSpPr>
        <p:spPr>
          <a:xfrm>
            <a:off x="3157668" y="1951686"/>
            <a:ext cx="321687" cy="321771"/>
          </a:xfrm>
          <a:prstGeom prst="ellipse">
            <a:avLst/>
          </a:prstGeom>
          <a:solidFill>
            <a:srgbClr val="000000">
              <a:lumMod val="50000"/>
              <a:lumOff val="50000"/>
            </a:srgbClr>
          </a:solidFill>
          <a:ln w="762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7C6CF"/>
              </a:solidFill>
              <a:effectLst/>
              <a:uLnTx/>
              <a:uFillTx/>
              <a:latin typeface="Calibri"/>
              <a:ea typeface="宋体"/>
              <a:cs typeface="+mn-cs"/>
            </a:endParaRPr>
          </a:p>
        </p:txBody>
      </p:sp>
      <p:sp>
        <p:nvSpPr>
          <p:cNvPr id="42" name="TextBox 22"/>
          <p:cNvSpPr txBox="1"/>
          <p:nvPr/>
        </p:nvSpPr>
        <p:spPr>
          <a:xfrm>
            <a:off x="631601" y="4209606"/>
            <a:ext cx="1819378" cy="1361893"/>
          </a:xfrm>
          <a:prstGeom prst="rect">
            <a:avLst/>
          </a:prstGeom>
          <a:noFill/>
        </p:spPr>
        <p:txBody>
          <a:bodyPr wrap="square" lIns="68562" tIns="34281" rIns="68562" bIns="3428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20000"/>
              </a:lnSpc>
              <a:spcBef>
                <a:spcPts val="0"/>
              </a:spcBef>
              <a:spcAft>
                <a:spcPct val="40000"/>
              </a:spcAft>
              <a:buClr>
                <a:srgbClr val="292929"/>
              </a:buClr>
              <a:buSzTx/>
              <a:buFontTx/>
              <a:buNone/>
              <a:tabLst/>
              <a:defRPr/>
            </a:pPr>
            <a:r>
              <a:rPr kumimoji="0" lang="zh-CN" altLang="en-US" sz="1400" b="0" i="0" u="none" strike="noStrike" kern="0" cap="none" spc="0" normalizeH="0" baseline="0" noProof="1">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en-US" altLang="zh-CN" sz="1400" b="0" i="0" u="none" strike="noStrike" kern="0" cap="none" spc="0" normalizeH="0" baseline="0" noProof="1">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43" name="TextBox 22"/>
          <p:cNvSpPr txBox="1"/>
          <p:nvPr/>
        </p:nvSpPr>
        <p:spPr>
          <a:xfrm>
            <a:off x="1203245" y="3084240"/>
            <a:ext cx="1801172" cy="1361893"/>
          </a:xfrm>
          <a:prstGeom prst="rect">
            <a:avLst/>
          </a:prstGeom>
          <a:noFill/>
        </p:spPr>
        <p:txBody>
          <a:bodyPr wrap="square" lIns="68562" tIns="34281" rIns="68562" bIns="3428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20000"/>
              </a:lnSpc>
              <a:spcBef>
                <a:spcPts val="0"/>
              </a:spcBef>
              <a:spcAft>
                <a:spcPct val="40000"/>
              </a:spcAft>
              <a:buClr>
                <a:srgbClr val="292929"/>
              </a:buClr>
              <a:buSzTx/>
              <a:buFontTx/>
              <a:buNone/>
              <a:tabLst/>
              <a:defRPr/>
            </a:pPr>
            <a:r>
              <a:rPr kumimoji="0" lang="zh-CN" altLang="en-US" sz="1400" b="0" i="0" u="none" strike="noStrike" kern="0" cap="none" spc="0" normalizeH="0" baseline="0" noProof="1">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en-US" altLang="zh-CN" sz="1400" b="0" i="0" u="none" strike="noStrike" kern="0" cap="none" spc="0" normalizeH="0" baseline="0" noProof="1">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44" name="TextBox 22"/>
          <p:cNvSpPr txBox="1"/>
          <p:nvPr/>
        </p:nvSpPr>
        <p:spPr>
          <a:xfrm>
            <a:off x="6715368" y="3470926"/>
            <a:ext cx="1745064" cy="1361893"/>
          </a:xfrm>
          <a:prstGeom prst="rect">
            <a:avLst/>
          </a:prstGeom>
          <a:noFill/>
        </p:spPr>
        <p:txBody>
          <a:bodyPr wrap="square" lIns="68562" tIns="34281" rIns="68562" bIns="3428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20000"/>
              </a:lnSpc>
              <a:spcBef>
                <a:spcPts val="0"/>
              </a:spcBef>
              <a:spcAft>
                <a:spcPct val="40000"/>
              </a:spcAft>
              <a:buClr>
                <a:srgbClr val="292929"/>
              </a:buClr>
              <a:buSzTx/>
              <a:buFontTx/>
              <a:buNone/>
              <a:tabLst/>
              <a:defRPr/>
            </a:pPr>
            <a:r>
              <a:rPr kumimoji="0" lang="zh-CN" altLang="en-US" sz="1400" b="0" i="0" u="none" strike="noStrike" kern="0" cap="none" spc="0" normalizeH="0" baseline="0" noProof="1">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en-US" altLang="zh-CN" sz="1400" b="0" i="0" u="none" strike="noStrike" kern="0" cap="none" spc="0" normalizeH="0" baseline="0" noProof="1">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45" name="TextBox 22"/>
          <p:cNvSpPr txBox="1"/>
          <p:nvPr/>
        </p:nvSpPr>
        <p:spPr>
          <a:xfrm>
            <a:off x="6142701" y="2147196"/>
            <a:ext cx="1790212" cy="1361893"/>
          </a:xfrm>
          <a:prstGeom prst="rect">
            <a:avLst/>
          </a:prstGeom>
          <a:noFill/>
        </p:spPr>
        <p:txBody>
          <a:bodyPr wrap="square" lIns="68562" tIns="34281" rIns="68562" bIns="34281" rtlCol="0">
            <a:spAutoFit/>
          </a:bodyPr>
          <a:lstStyle>
            <a:defPPr>
              <a:defRPr lang="zh-CN"/>
            </a:defPPr>
            <a:lvl1pPr lvl="0">
              <a:lnSpc>
                <a:spcPct val="120000"/>
              </a:lnSpc>
              <a:spcAft>
                <a:spcPct val="40000"/>
              </a:spcAft>
              <a:buClr>
                <a:srgbClr val="292929"/>
              </a:buClr>
              <a:defRPr sz="1400">
                <a:solidFill>
                  <a:srgbClr val="333333"/>
                </a:solidFill>
                <a:latin typeface="微软雅黑" panose="020B0503020204020204" pitchFamily="34" charset="-122"/>
                <a:ea typeface="微软雅黑" panose="020B0503020204020204" pitchFamily="34" charset="-122"/>
              </a:defRPr>
            </a:lvl1pPr>
          </a:lstStyle>
          <a:p>
            <a:pPr marL="0" marR="0" lvl="0" indent="0" defTabSz="914400" eaLnBrk="1" fontAlgn="auto" latinLnBrk="0" hangingPunct="1">
              <a:lnSpc>
                <a:spcPct val="120000"/>
              </a:lnSpc>
              <a:spcBef>
                <a:spcPts val="0"/>
              </a:spcBef>
              <a:spcAft>
                <a:spcPct val="40000"/>
              </a:spcAft>
              <a:buClr>
                <a:srgbClr val="292929"/>
              </a:buClr>
              <a:buSzTx/>
              <a:buFontTx/>
              <a:buNone/>
              <a:tabLst/>
              <a:defRPr/>
            </a:pPr>
            <a:r>
              <a:rPr kumimoji="0" lang="zh-CN" altLang="en-US" sz="1400" b="0" i="0" u="none" strike="noStrike" kern="0" cap="none" spc="0" normalizeH="0" baseline="0" noProof="1">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en-US" altLang="zh-CN" sz="1400" b="0" i="0" u="none" strike="noStrike" kern="0" cap="none" spc="0" normalizeH="0" baseline="0" noProof="1">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endParaRPr>
          </a:p>
        </p:txBody>
      </p:sp>
      <p:sp>
        <p:nvSpPr>
          <p:cNvPr id="46" name="TextBox 22"/>
          <p:cNvSpPr txBox="1"/>
          <p:nvPr/>
        </p:nvSpPr>
        <p:spPr>
          <a:xfrm>
            <a:off x="1203244" y="1837986"/>
            <a:ext cx="1889718" cy="623229"/>
          </a:xfrm>
          <a:prstGeom prst="rect">
            <a:avLst/>
          </a:prstGeom>
          <a:noFill/>
        </p:spPr>
        <p:txBody>
          <a:bodyPr wrap="square" lIns="68562" tIns="34281" rIns="68562" bIns="34281" rtlCol="0">
            <a:spAutoFit/>
          </a:bodyPr>
          <a:lstStyle/>
          <a:p>
            <a:pPr marL="0" marR="0" lvl="0" indent="0" defTabSz="914400" eaLnBrk="1" fontAlgn="auto" latinLnBrk="0" hangingPunct="1">
              <a:lnSpc>
                <a:spcPct val="120000"/>
              </a:lnSpc>
              <a:spcBef>
                <a:spcPts val="0"/>
              </a:spcBef>
              <a:spcAft>
                <a:spcPct val="40000"/>
              </a:spcAft>
              <a:buClr>
                <a:srgbClr val="292929"/>
              </a:buClr>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kumimoji="0" lang="en-US" altLang="zh-CN" sz="1000" b="0" i="0" u="none" strike="noStrike" kern="0" cap="none" spc="0" normalizeH="0" baseline="0" noProof="1">
              <a:ln>
                <a:noFill/>
              </a:ln>
              <a:solidFill>
                <a:srgbClr val="000000">
                  <a:lumMod val="50000"/>
                  <a:lumOff val="50000"/>
                </a:srgbClr>
              </a:solidFill>
              <a:effectLst/>
              <a:uLnTx/>
              <a:uFillTx/>
              <a:latin typeface="微软雅黑" pitchFamily="34" charset="-122"/>
              <a:ea typeface="微软雅黑" pitchFamily="34" charset="-122"/>
            </a:endParaRPr>
          </a:p>
        </p:txBody>
      </p:sp>
      <p:sp>
        <p:nvSpPr>
          <p:cNvPr id="47" name="椭圆 46"/>
          <p:cNvSpPr/>
          <p:nvPr/>
        </p:nvSpPr>
        <p:spPr>
          <a:xfrm>
            <a:off x="4887880" y="1652824"/>
            <a:ext cx="321687" cy="321771"/>
          </a:xfrm>
          <a:prstGeom prst="ellipse">
            <a:avLst/>
          </a:prstGeom>
          <a:solidFill>
            <a:srgbClr val="000000">
              <a:lumMod val="50000"/>
              <a:lumOff val="50000"/>
            </a:srgbClr>
          </a:solidFill>
          <a:ln w="762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57C6CF"/>
              </a:solidFill>
              <a:effectLst/>
              <a:uLnTx/>
              <a:uFillTx/>
              <a:latin typeface="Calibri"/>
              <a:ea typeface="宋体"/>
              <a:cs typeface="+mn-cs"/>
            </a:endParaRPr>
          </a:p>
        </p:txBody>
      </p:sp>
    </p:spTree>
    <p:extLst>
      <p:ext uri="{BB962C8B-B14F-4D97-AF65-F5344CB8AC3E}">
        <p14:creationId xmlns:p14="http://schemas.microsoft.com/office/powerpoint/2010/main" val="3151619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0-#ppt_w/2"/>
                                          </p:val>
                                        </p:tav>
                                        <p:tav tm="100000">
                                          <p:val>
                                            <p:strVal val="#ppt_x"/>
                                          </p:val>
                                        </p:tav>
                                      </p:tavLst>
                                    </p:anim>
                                    <p:anim calcmode="lin" valueType="num">
                                      <p:cBhvr additive="base">
                                        <p:cTn id="13" dur="500" fill="hold"/>
                                        <p:tgtEl>
                                          <p:spTgt spid="2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 calcmode="lin" valueType="num">
                                      <p:cBhvr>
                                        <p:cTn id="19" dur="500" fill="hold"/>
                                        <p:tgtEl>
                                          <p:spTgt spid="27"/>
                                        </p:tgtEl>
                                        <p:attrNameLst>
                                          <p:attrName>style.rotation</p:attrName>
                                        </p:attrNameLst>
                                      </p:cBhvr>
                                      <p:tavLst>
                                        <p:tav tm="0">
                                          <p:val>
                                            <p:fltVal val="360"/>
                                          </p:val>
                                        </p:tav>
                                        <p:tav tm="100000">
                                          <p:val>
                                            <p:fltVal val="0"/>
                                          </p:val>
                                        </p:tav>
                                      </p:tavLst>
                                    </p:anim>
                                    <p:animEffect transition="in" filter="fade">
                                      <p:cBhvr>
                                        <p:cTn id="20" dur="500"/>
                                        <p:tgtEl>
                                          <p:spTgt spid="27"/>
                                        </p:tgtEl>
                                      </p:cBhvr>
                                    </p:animEffect>
                                  </p:childTnLst>
                                </p:cTn>
                              </p:par>
                              <p:par>
                                <p:cTn id="21" presetID="22" presetClass="entr" presetSubtype="2" fill="hold" grpId="0" nodeType="withEffect">
                                  <p:stCondLst>
                                    <p:cond delay="800"/>
                                  </p:stCondLst>
                                  <p:childTnLst>
                                    <p:set>
                                      <p:cBhvr>
                                        <p:cTn id="22" dur="1" fill="hold">
                                          <p:stCondLst>
                                            <p:cond delay="0"/>
                                          </p:stCondLst>
                                        </p:cTn>
                                        <p:tgtEl>
                                          <p:spTgt spid="28"/>
                                        </p:tgtEl>
                                        <p:attrNameLst>
                                          <p:attrName>style.visibility</p:attrName>
                                        </p:attrNameLst>
                                      </p:cBhvr>
                                      <p:to>
                                        <p:strVal val="visible"/>
                                      </p:to>
                                    </p:set>
                                    <p:animEffect transition="in" filter="wipe(right)">
                                      <p:cBhvr>
                                        <p:cTn id="23" dur="500"/>
                                        <p:tgtEl>
                                          <p:spTgt spid="28"/>
                                        </p:tgtEl>
                                      </p:cBhvr>
                                    </p:animEffect>
                                  </p:childTnLst>
                                </p:cTn>
                              </p:par>
                              <p:par>
                                <p:cTn id="24" presetID="22" presetClass="entr" presetSubtype="8" fill="hold" grpId="0" nodeType="withEffect">
                                  <p:stCondLst>
                                    <p:cond delay="900"/>
                                  </p:stCondLst>
                                  <p:childTnLst>
                                    <p:set>
                                      <p:cBhvr>
                                        <p:cTn id="25" dur="1" fill="hold">
                                          <p:stCondLst>
                                            <p:cond delay="0"/>
                                          </p:stCondLst>
                                        </p:cTn>
                                        <p:tgtEl>
                                          <p:spTgt spid="29"/>
                                        </p:tgtEl>
                                        <p:attrNameLst>
                                          <p:attrName>style.visibility</p:attrName>
                                        </p:attrNameLst>
                                      </p:cBhvr>
                                      <p:to>
                                        <p:strVal val="visible"/>
                                      </p:to>
                                    </p:set>
                                    <p:animEffect transition="in" filter="wipe(left)">
                                      <p:cBhvr>
                                        <p:cTn id="26" dur="500"/>
                                        <p:tgtEl>
                                          <p:spTgt spid="29"/>
                                        </p:tgtEl>
                                      </p:cBhvr>
                                    </p:animEffect>
                                  </p:childTnLst>
                                </p:cTn>
                              </p:par>
                              <p:par>
                                <p:cTn id="27" presetID="22" presetClass="entr" presetSubtype="8" fill="hold" grpId="0" nodeType="withEffect">
                                  <p:stCondLst>
                                    <p:cond delay="1300"/>
                                  </p:stCondLst>
                                  <p:childTnLst>
                                    <p:set>
                                      <p:cBhvr>
                                        <p:cTn id="28" dur="1" fill="hold">
                                          <p:stCondLst>
                                            <p:cond delay="0"/>
                                          </p:stCondLst>
                                        </p:cTn>
                                        <p:tgtEl>
                                          <p:spTgt spid="32"/>
                                        </p:tgtEl>
                                        <p:attrNameLst>
                                          <p:attrName>style.visibility</p:attrName>
                                        </p:attrNameLst>
                                      </p:cBhvr>
                                      <p:to>
                                        <p:strVal val="visible"/>
                                      </p:to>
                                    </p:set>
                                    <p:animEffect transition="in" filter="wipe(left)">
                                      <p:cBhvr>
                                        <p:cTn id="29" dur="500"/>
                                        <p:tgtEl>
                                          <p:spTgt spid="32"/>
                                        </p:tgtEl>
                                      </p:cBhvr>
                                    </p:animEffect>
                                  </p:childTnLst>
                                </p:cTn>
                              </p:par>
                              <p:par>
                                <p:cTn id="30" presetID="22" presetClass="entr" presetSubtype="4" fill="hold" grpId="0" nodeType="withEffect">
                                  <p:stCondLst>
                                    <p:cond delay="1000"/>
                                  </p:stCondLst>
                                  <p:childTnLst>
                                    <p:set>
                                      <p:cBhvr>
                                        <p:cTn id="31" dur="1" fill="hold">
                                          <p:stCondLst>
                                            <p:cond delay="0"/>
                                          </p:stCondLst>
                                        </p:cTn>
                                        <p:tgtEl>
                                          <p:spTgt spid="31"/>
                                        </p:tgtEl>
                                        <p:attrNameLst>
                                          <p:attrName>style.visibility</p:attrName>
                                        </p:attrNameLst>
                                      </p:cBhvr>
                                      <p:to>
                                        <p:strVal val="visible"/>
                                      </p:to>
                                    </p:set>
                                    <p:animEffect transition="in" filter="wipe(down)">
                                      <p:cBhvr>
                                        <p:cTn id="32" dur="500"/>
                                        <p:tgtEl>
                                          <p:spTgt spid="31"/>
                                        </p:tgtEl>
                                      </p:cBhvr>
                                    </p:animEffect>
                                  </p:childTnLst>
                                </p:cTn>
                              </p:par>
                              <p:par>
                                <p:cTn id="33" presetID="22" presetClass="entr" presetSubtype="2" fill="hold" grpId="0" nodeType="withEffect">
                                  <p:stCondLst>
                                    <p:cond delay="1200"/>
                                  </p:stCondLst>
                                  <p:childTnLst>
                                    <p:set>
                                      <p:cBhvr>
                                        <p:cTn id="34" dur="1" fill="hold">
                                          <p:stCondLst>
                                            <p:cond delay="0"/>
                                          </p:stCondLst>
                                        </p:cTn>
                                        <p:tgtEl>
                                          <p:spTgt spid="34"/>
                                        </p:tgtEl>
                                        <p:attrNameLst>
                                          <p:attrName>style.visibility</p:attrName>
                                        </p:attrNameLst>
                                      </p:cBhvr>
                                      <p:to>
                                        <p:strVal val="visible"/>
                                      </p:to>
                                    </p:set>
                                    <p:animEffect transition="in" filter="wipe(right)">
                                      <p:cBhvr>
                                        <p:cTn id="35" dur="500"/>
                                        <p:tgtEl>
                                          <p:spTgt spid="34"/>
                                        </p:tgtEl>
                                      </p:cBhvr>
                                    </p:animEffect>
                                  </p:childTnLst>
                                </p:cTn>
                              </p:par>
                              <p:par>
                                <p:cTn id="36" presetID="22" presetClass="entr" presetSubtype="4" fill="hold" grpId="0" nodeType="withEffect">
                                  <p:stCondLst>
                                    <p:cond delay="1400"/>
                                  </p:stCondLst>
                                  <p:childTnLst>
                                    <p:set>
                                      <p:cBhvr>
                                        <p:cTn id="37" dur="1" fill="hold">
                                          <p:stCondLst>
                                            <p:cond delay="0"/>
                                          </p:stCondLst>
                                        </p:cTn>
                                        <p:tgtEl>
                                          <p:spTgt spid="35"/>
                                        </p:tgtEl>
                                        <p:attrNameLst>
                                          <p:attrName>style.visibility</p:attrName>
                                        </p:attrNameLst>
                                      </p:cBhvr>
                                      <p:to>
                                        <p:strVal val="visible"/>
                                      </p:to>
                                    </p:set>
                                    <p:animEffect transition="in" filter="wipe(down)">
                                      <p:cBhvr>
                                        <p:cTn id="38" dur="500"/>
                                        <p:tgtEl>
                                          <p:spTgt spid="35"/>
                                        </p:tgtEl>
                                      </p:cBhvr>
                                    </p:animEffect>
                                  </p:childTnLst>
                                </p:cTn>
                              </p:par>
                              <p:par>
                                <p:cTn id="39" presetID="22" presetClass="entr" presetSubtype="8" fill="hold" grpId="0" nodeType="withEffect">
                                  <p:stCondLst>
                                    <p:cond delay="1700"/>
                                  </p:stCondLst>
                                  <p:childTnLst>
                                    <p:set>
                                      <p:cBhvr>
                                        <p:cTn id="40" dur="1" fill="hold">
                                          <p:stCondLst>
                                            <p:cond delay="0"/>
                                          </p:stCondLst>
                                        </p:cTn>
                                        <p:tgtEl>
                                          <p:spTgt spid="30"/>
                                        </p:tgtEl>
                                        <p:attrNameLst>
                                          <p:attrName>style.visibility</p:attrName>
                                        </p:attrNameLst>
                                      </p:cBhvr>
                                      <p:to>
                                        <p:strVal val="visible"/>
                                      </p:to>
                                    </p:set>
                                    <p:animEffect transition="in" filter="wipe(left)">
                                      <p:cBhvr>
                                        <p:cTn id="41" dur="500"/>
                                        <p:tgtEl>
                                          <p:spTgt spid="30"/>
                                        </p:tgtEl>
                                      </p:cBhvr>
                                    </p:animEffect>
                                  </p:childTnLst>
                                </p:cTn>
                              </p:par>
                              <p:par>
                                <p:cTn id="42" presetID="22" presetClass="entr" presetSubtype="4" fill="hold" grpId="0" nodeType="withEffect">
                                  <p:stCondLst>
                                    <p:cond delay="1800"/>
                                  </p:stCondLst>
                                  <p:childTnLst>
                                    <p:set>
                                      <p:cBhvr>
                                        <p:cTn id="43" dur="1" fill="hold">
                                          <p:stCondLst>
                                            <p:cond delay="0"/>
                                          </p:stCondLst>
                                        </p:cTn>
                                        <p:tgtEl>
                                          <p:spTgt spid="36"/>
                                        </p:tgtEl>
                                        <p:attrNameLst>
                                          <p:attrName>style.visibility</p:attrName>
                                        </p:attrNameLst>
                                      </p:cBhvr>
                                      <p:to>
                                        <p:strVal val="visible"/>
                                      </p:to>
                                    </p:set>
                                    <p:animEffect transition="in" filter="wipe(down)">
                                      <p:cBhvr>
                                        <p:cTn id="44" dur="500"/>
                                        <p:tgtEl>
                                          <p:spTgt spid="36"/>
                                        </p:tgtEl>
                                      </p:cBhvr>
                                    </p:animEffect>
                                  </p:childTnLst>
                                </p:cTn>
                              </p:par>
                              <p:par>
                                <p:cTn id="45" presetID="22" presetClass="entr" presetSubtype="2" fill="hold" grpId="0" nodeType="withEffect">
                                  <p:stCondLst>
                                    <p:cond delay="2000"/>
                                  </p:stCondLst>
                                  <p:childTnLst>
                                    <p:set>
                                      <p:cBhvr>
                                        <p:cTn id="46" dur="1" fill="hold">
                                          <p:stCondLst>
                                            <p:cond delay="0"/>
                                          </p:stCondLst>
                                        </p:cTn>
                                        <p:tgtEl>
                                          <p:spTgt spid="33"/>
                                        </p:tgtEl>
                                        <p:attrNameLst>
                                          <p:attrName>style.visibility</p:attrName>
                                        </p:attrNameLst>
                                      </p:cBhvr>
                                      <p:to>
                                        <p:strVal val="visible"/>
                                      </p:to>
                                    </p:set>
                                    <p:animEffect transition="in" filter="wipe(right)">
                                      <p:cBhvr>
                                        <p:cTn id="47" dur="500"/>
                                        <p:tgtEl>
                                          <p:spTgt spid="33"/>
                                        </p:tgtEl>
                                      </p:cBhvr>
                                    </p:animEffect>
                                  </p:childTnLst>
                                </p:cTn>
                              </p:par>
                              <p:par>
                                <p:cTn id="48" presetID="53" presetClass="entr" presetSubtype="16" fill="hold" grpId="0" nodeType="withEffect">
                                  <p:stCondLst>
                                    <p:cond delay="1000"/>
                                  </p:stCondLst>
                                  <p:childTnLst>
                                    <p:set>
                                      <p:cBhvr>
                                        <p:cTn id="49" dur="1" fill="hold">
                                          <p:stCondLst>
                                            <p:cond delay="0"/>
                                          </p:stCondLst>
                                        </p:cTn>
                                        <p:tgtEl>
                                          <p:spTgt spid="37"/>
                                        </p:tgtEl>
                                        <p:attrNameLst>
                                          <p:attrName>style.visibility</p:attrName>
                                        </p:attrNameLst>
                                      </p:cBhvr>
                                      <p:to>
                                        <p:strVal val="visible"/>
                                      </p:to>
                                    </p:set>
                                    <p:anim calcmode="lin" valueType="num">
                                      <p:cBhvr>
                                        <p:cTn id="50" dur="500" fill="hold"/>
                                        <p:tgtEl>
                                          <p:spTgt spid="37"/>
                                        </p:tgtEl>
                                        <p:attrNameLst>
                                          <p:attrName>ppt_w</p:attrName>
                                        </p:attrNameLst>
                                      </p:cBhvr>
                                      <p:tavLst>
                                        <p:tav tm="0">
                                          <p:val>
                                            <p:fltVal val="0"/>
                                          </p:val>
                                        </p:tav>
                                        <p:tav tm="100000">
                                          <p:val>
                                            <p:strVal val="#ppt_w"/>
                                          </p:val>
                                        </p:tav>
                                      </p:tavLst>
                                    </p:anim>
                                    <p:anim calcmode="lin" valueType="num">
                                      <p:cBhvr>
                                        <p:cTn id="51" dur="500" fill="hold"/>
                                        <p:tgtEl>
                                          <p:spTgt spid="37"/>
                                        </p:tgtEl>
                                        <p:attrNameLst>
                                          <p:attrName>ppt_h</p:attrName>
                                        </p:attrNameLst>
                                      </p:cBhvr>
                                      <p:tavLst>
                                        <p:tav tm="0">
                                          <p:val>
                                            <p:fltVal val="0"/>
                                          </p:val>
                                        </p:tav>
                                        <p:tav tm="100000">
                                          <p:val>
                                            <p:strVal val="#ppt_h"/>
                                          </p:val>
                                        </p:tav>
                                      </p:tavLst>
                                    </p:anim>
                                    <p:animEffect transition="in" filter="fade">
                                      <p:cBhvr>
                                        <p:cTn id="52" dur="500"/>
                                        <p:tgtEl>
                                          <p:spTgt spid="37"/>
                                        </p:tgtEl>
                                      </p:cBhvr>
                                    </p:animEffect>
                                  </p:childTnLst>
                                </p:cTn>
                              </p:par>
                              <p:par>
                                <p:cTn id="53" presetID="53" presetClass="entr" presetSubtype="16" fill="hold" grpId="0" nodeType="withEffect">
                                  <p:stCondLst>
                                    <p:cond delay="1500"/>
                                  </p:stCondLst>
                                  <p:childTnLst>
                                    <p:set>
                                      <p:cBhvr>
                                        <p:cTn id="54" dur="1" fill="hold">
                                          <p:stCondLst>
                                            <p:cond delay="0"/>
                                          </p:stCondLst>
                                        </p:cTn>
                                        <p:tgtEl>
                                          <p:spTgt spid="39"/>
                                        </p:tgtEl>
                                        <p:attrNameLst>
                                          <p:attrName>style.visibility</p:attrName>
                                        </p:attrNameLst>
                                      </p:cBhvr>
                                      <p:to>
                                        <p:strVal val="visible"/>
                                      </p:to>
                                    </p:set>
                                    <p:anim calcmode="lin" valueType="num">
                                      <p:cBhvr>
                                        <p:cTn id="55" dur="500" fill="hold"/>
                                        <p:tgtEl>
                                          <p:spTgt spid="39"/>
                                        </p:tgtEl>
                                        <p:attrNameLst>
                                          <p:attrName>ppt_w</p:attrName>
                                        </p:attrNameLst>
                                      </p:cBhvr>
                                      <p:tavLst>
                                        <p:tav tm="0">
                                          <p:val>
                                            <p:fltVal val="0"/>
                                          </p:val>
                                        </p:tav>
                                        <p:tav tm="100000">
                                          <p:val>
                                            <p:strVal val="#ppt_w"/>
                                          </p:val>
                                        </p:tav>
                                      </p:tavLst>
                                    </p:anim>
                                    <p:anim calcmode="lin" valueType="num">
                                      <p:cBhvr>
                                        <p:cTn id="56" dur="500" fill="hold"/>
                                        <p:tgtEl>
                                          <p:spTgt spid="39"/>
                                        </p:tgtEl>
                                        <p:attrNameLst>
                                          <p:attrName>ppt_h</p:attrName>
                                        </p:attrNameLst>
                                      </p:cBhvr>
                                      <p:tavLst>
                                        <p:tav tm="0">
                                          <p:val>
                                            <p:fltVal val="0"/>
                                          </p:val>
                                        </p:tav>
                                        <p:tav tm="100000">
                                          <p:val>
                                            <p:strVal val="#ppt_h"/>
                                          </p:val>
                                        </p:tav>
                                      </p:tavLst>
                                    </p:anim>
                                    <p:animEffect transition="in" filter="fade">
                                      <p:cBhvr>
                                        <p:cTn id="57" dur="500"/>
                                        <p:tgtEl>
                                          <p:spTgt spid="39"/>
                                        </p:tgtEl>
                                      </p:cBhvr>
                                    </p:animEffect>
                                  </p:childTnLst>
                                </p:cTn>
                              </p:par>
                              <p:par>
                                <p:cTn id="58" presetID="53" presetClass="entr" presetSubtype="16" fill="hold" grpId="0" nodeType="withEffect">
                                  <p:stCondLst>
                                    <p:cond delay="1900"/>
                                  </p:stCondLst>
                                  <p:childTnLst>
                                    <p:set>
                                      <p:cBhvr>
                                        <p:cTn id="59" dur="1" fill="hold">
                                          <p:stCondLst>
                                            <p:cond delay="0"/>
                                          </p:stCondLst>
                                        </p:cTn>
                                        <p:tgtEl>
                                          <p:spTgt spid="40"/>
                                        </p:tgtEl>
                                        <p:attrNameLst>
                                          <p:attrName>style.visibility</p:attrName>
                                        </p:attrNameLst>
                                      </p:cBhvr>
                                      <p:to>
                                        <p:strVal val="visible"/>
                                      </p:to>
                                    </p:set>
                                    <p:anim calcmode="lin" valueType="num">
                                      <p:cBhvr>
                                        <p:cTn id="60" dur="500" fill="hold"/>
                                        <p:tgtEl>
                                          <p:spTgt spid="40"/>
                                        </p:tgtEl>
                                        <p:attrNameLst>
                                          <p:attrName>ppt_w</p:attrName>
                                        </p:attrNameLst>
                                      </p:cBhvr>
                                      <p:tavLst>
                                        <p:tav tm="0">
                                          <p:val>
                                            <p:fltVal val="0"/>
                                          </p:val>
                                        </p:tav>
                                        <p:tav tm="100000">
                                          <p:val>
                                            <p:strVal val="#ppt_w"/>
                                          </p:val>
                                        </p:tav>
                                      </p:tavLst>
                                    </p:anim>
                                    <p:anim calcmode="lin" valueType="num">
                                      <p:cBhvr>
                                        <p:cTn id="61" dur="500" fill="hold"/>
                                        <p:tgtEl>
                                          <p:spTgt spid="40"/>
                                        </p:tgtEl>
                                        <p:attrNameLst>
                                          <p:attrName>ppt_h</p:attrName>
                                        </p:attrNameLst>
                                      </p:cBhvr>
                                      <p:tavLst>
                                        <p:tav tm="0">
                                          <p:val>
                                            <p:fltVal val="0"/>
                                          </p:val>
                                        </p:tav>
                                        <p:tav tm="100000">
                                          <p:val>
                                            <p:strVal val="#ppt_h"/>
                                          </p:val>
                                        </p:tav>
                                      </p:tavLst>
                                    </p:anim>
                                    <p:animEffect transition="in" filter="fade">
                                      <p:cBhvr>
                                        <p:cTn id="62" dur="500"/>
                                        <p:tgtEl>
                                          <p:spTgt spid="40"/>
                                        </p:tgtEl>
                                      </p:cBhvr>
                                    </p:animEffect>
                                  </p:childTnLst>
                                </p:cTn>
                              </p:par>
                              <p:par>
                                <p:cTn id="63" presetID="53" presetClass="entr" presetSubtype="16" fill="hold" grpId="0" nodeType="withEffect">
                                  <p:stCondLst>
                                    <p:cond delay="1400"/>
                                  </p:stCondLst>
                                  <p:childTnLst>
                                    <p:set>
                                      <p:cBhvr>
                                        <p:cTn id="64" dur="1" fill="hold">
                                          <p:stCondLst>
                                            <p:cond delay="0"/>
                                          </p:stCondLst>
                                        </p:cTn>
                                        <p:tgtEl>
                                          <p:spTgt spid="38"/>
                                        </p:tgtEl>
                                        <p:attrNameLst>
                                          <p:attrName>style.visibility</p:attrName>
                                        </p:attrNameLst>
                                      </p:cBhvr>
                                      <p:to>
                                        <p:strVal val="visible"/>
                                      </p:to>
                                    </p:set>
                                    <p:anim calcmode="lin" valueType="num">
                                      <p:cBhvr>
                                        <p:cTn id="65" dur="500" fill="hold"/>
                                        <p:tgtEl>
                                          <p:spTgt spid="38"/>
                                        </p:tgtEl>
                                        <p:attrNameLst>
                                          <p:attrName>ppt_w</p:attrName>
                                        </p:attrNameLst>
                                      </p:cBhvr>
                                      <p:tavLst>
                                        <p:tav tm="0">
                                          <p:val>
                                            <p:fltVal val="0"/>
                                          </p:val>
                                        </p:tav>
                                        <p:tav tm="100000">
                                          <p:val>
                                            <p:strVal val="#ppt_w"/>
                                          </p:val>
                                        </p:tav>
                                      </p:tavLst>
                                    </p:anim>
                                    <p:anim calcmode="lin" valueType="num">
                                      <p:cBhvr>
                                        <p:cTn id="66" dur="500" fill="hold"/>
                                        <p:tgtEl>
                                          <p:spTgt spid="38"/>
                                        </p:tgtEl>
                                        <p:attrNameLst>
                                          <p:attrName>ppt_h</p:attrName>
                                        </p:attrNameLst>
                                      </p:cBhvr>
                                      <p:tavLst>
                                        <p:tav tm="0">
                                          <p:val>
                                            <p:fltVal val="0"/>
                                          </p:val>
                                        </p:tav>
                                        <p:tav tm="100000">
                                          <p:val>
                                            <p:strVal val="#ppt_h"/>
                                          </p:val>
                                        </p:tav>
                                      </p:tavLst>
                                    </p:anim>
                                    <p:animEffect transition="in" filter="fade">
                                      <p:cBhvr>
                                        <p:cTn id="67" dur="500"/>
                                        <p:tgtEl>
                                          <p:spTgt spid="38"/>
                                        </p:tgtEl>
                                      </p:cBhvr>
                                    </p:animEffect>
                                  </p:childTnLst>
                                </p:cTn>
                              </p:par>
                              <p:par>
                                <p:cTn id="68" presetID="53" presetClass="entr" presetSubtype="16" fill="hold" grpId="0" nodeType="withEffect">
                                  <p:stCondLst>
                                    <p:cond delay="2200"/>
                                  </p:stCondLst>
                                  <p:childTnLst>
                                    <p:set>
                                      <p:cBhvr>
                                        <p:cTn id="69" dur="1" fill="hold">
                                          <p:stCondLst>
                                            <p:cond delay="0"/>
                                          </p:stCondLst>
                                        </p:cTn>
                                        <p:tgtEl>
                                          <p:spTgt spid="41"/>
                                        </p:tgtEl>
                                        <p:attrNameLst>
                                          <p:attrName>style.visibility</p:attrName>
                                        </p:attrNameLst>
                                      </p:cBhvr>
                                      <p:to>
                                        <p:strVal val="visible"/>
                                      </p:to>
                                    </p:set>
                                    <p:anim calcmode="lin" valueType="num">
                                      <p:cBhvr>
                                        <p:cTn id="70" dur="500" fill="hold"/>
                                        <p:tgtEl>
                                          <p:spTgt spid="41"/>
                                        </p:tgtEl>
                                        <p:attrNameLst>
                                          <p:attrName>ppt_w</p:attrName>
                                        </p:attrNameLst>
                                      </p:cBhvr>
                                      <p:tavLst>
                                        <p:tav tm="0">
                                          <p:val>
                                            <p:fltVal val="0"/>
                                          </p:val>
                                        </p:tav>
                                        <p:tav tm="100000">
                                          <p:val>
                                            <p:strVal val="#ppt_w"/>
                                          </p:val>
                                        </p:tav>
                                      </p:tavLst>
                                    </p:anim>
                                    <p:anim calcmode="lin" valueType="num">
                                      <p:cBhvr>
                                        <p:cTn id="71" dur="500" fill="hold"/>
                                        <p:tgtEl>
                                          <p:spTgt spid="41"/>
                                        </p:tgtEl>
                                        <p:attrNameLst>
                                          <p:attrName>ppt_h</p:attrName>
                                        </p:attrNameLst>
                                      </p:cBhvr>
                                      <p:tavLst>
                                        <p:tav tm="0">
                                          <p:val>
                                            <p:fltVal val="0"/>
                                          </p:val>
                                        </p:tav>
                                        <p:tav tm="100000">
                                          <p:val>
                                            <p:strVal val="#ppt_h"/>
                                          </p:val>
                                        </p:tav>
                                      </p:tavLst>
                                    </p:anim>
                                    <p:animEffect transition="in" filter="fade">
                                      <p:cBhvr>
                                        <p:cTn id="72" dur="500"/>
                                        <p:tgtEl>
                                          <p:spTgt spid="41"/>
                                        </p:tgtEl>
                                      </p:cBhvr>
                                    </p:animEffect>
                                  </p:childTnLst>
                                </p:cTn>
                              </p:par>
                              <p:par>
                                <p:cTn id="73" presetID="53" presetClass="entr" presetSubtype="16" fill="hold" grpId="0" nodeType="withEffect">
                                  <p:stCondLst>
                                    <p:cond delay="2200"/>
                                  </p:stCondLst>
                                  <p:childTnLst>
                                    <p:set>
                                      <p:cBhvr>
                                        <p:cTn id="74" dur="1" fill="hold">
                                          <p:stCondLst>
                                            <p:cond delay="0"/>
                                          </p:stCondLst>
                                        </p:cTn>
                                        <p:tgtEl>
                                          <p:spTgt spid="47"/>
                                        </p:tgtEl>
                                        <p:attrNameLst>
                                          <p:attrName>style.visibility</p:attrName>
                                        </p:attrNameLst>
                                      </p:cBhvr>
                                      <p:to>
                                        <p:strVal val="visible"/>
                                      </p:to>
                                    </p:set>
                                    <p:anim calcmode="lin" valueType="num">
                                      <p:cBhvr>
                                        <p:cTn id="75" dur="500" fill="hold"/>
                                        <p:tgtEl>
                                          <p:spTgt spid="47"/>
                                        </p:tgtEl>
                                        <p:attrNameLst>
                                          <p:attrName>ppt_w</p:attrName>
                                        </p:attrNameLst>
                                      </p:cBhvr>
                                      <p:tavLst>
                                        <p:tav tm="0">
                                          <p:val>
                                            <p:fltVal val="0"/>
                                          </p:val>
                                        </p:tav>
                                        <p:tav tm="100000">
                                          <p:val>
                                            <p:strVal val="#ppt_w"/>
                                          </p:val>
                                        </p:tav>
                                      </p:tavLst>
                                    </p:anim>
                                    <p:anim calcmode="lin" valueType="num">
                                      <p:cBhvr>
                                        <p:cTn id="76" dur="500" fill="hold"/>
                                        <p:tgtEl>
                                          <p:spTgt spid="47"/>
                                        </p:tgtEl>
                                        <p:attrNameLst>
                                          <p:attrName>ppt_h</p:attrName>
                                        </p:attrNameLst>
                                      </p:cBhvr>
                                      <p:tavLst>
                                        <p:tav tm="0">
                                          <p:val>
                                            <p:fltVal val="0"/>
                                          </p:val>
                                        </p:tav>
                                        <p:tav tm="100000">
                                          <p:val>
                                            <p:strVal val="#ppt_h"/>
                                          </p:val>
                                        </p:tav>
                                      </p:tavLst>
                                    </p:anim>
                                    <p:animEffect transition="in" filter="fade">
                                      <p:cBhvr>
                                        <p:cTn id="77" dur="500"/>
                                        <p:tgtEl>
                                          <p:spTgt spid="47"/>
                                        </p:tgtEl>
                                      </p:cBhvr>
                                    </p:animEffect>
                                  </p:childTnLst>
                                </p:cTn>
                              </p:par>
                            </p:childTnLst>
                          </p:cTn>
                        </p:par>
                        <p:par>
                          <p:cTn id="78" fill="hold">
                            <p:stCondLst>
                              <p:cond delay="3700"/>
                            </p:stCondLst>
                            <p:childTnLst>
                              <p:par>
                                <p:cTn id="79" presetID="2" presetClass="entr" presetSubtype="8" decel="100000" fill="hold" grpId="0" nodeType="afterEffect">
                                  <p:stCondLst>
                                    <p:cond delay="0"/>
                                  </p:stCondLst>
                                  <p:childTnLst>
                                    <p:set>
                                      <p:cBhvr>
                                        <p:cTn id="80" dur="1" fill="hold">
                                          <p:stCondLst>
                                            <p:cond delay="0"/>
                                          </p:stCondLst>
                                        </p:cTn>
                                        <p:tgtEl>
                                          <p:spTgt spid="42"/>
                                        </p:tgtEl>
                                        <p:attrNameLst>
                                          <p:attrName>style.visibility</p:attrName>
                                        </p:attrNameLst>
                                      </p:cBhvr>
                                      <p:to>
                                        <p:strVal val="visible"/>
                                      </p:to>
                                    </p:set>
                                    <p:anim calcmode="lin" valueType="num">
                                      <p:cBhvr additive="base">
                                        <p:cTn id="81" dur="500" fill="hold"/>
                                        <p:tgtEl>
                                          <p:spTgt spid="42"/>
                                        </p:tgtEl>
                                        <p:attrNameLst>
                                          <p:attrName>ppt_x</p:attrName>
                                        </p:attrNameLst>
                                      </p:cBhvr>
                                      <p:tavLst>
                                        <p:tav tm="0">
                                          <p:val>
                                            <p:strVal val="0-#ppt_w/2"/>
                                          </p:val>
                                        </p:tav>
                                        <p:tav tm="100000">
                                          <p:val>
                                            <p:strVal val="#ppt_x"/>
                                          </p:val>
                                        </p:tav>
                                      </p:tavLst>
                                    </p:anim>
                                    <p:anim calcmode="lin" valueType="num">
                                      <p:cBhvr additive="base">
                                        <p:cTn id="82" dur="500" fill="hold"/>
                                        <p:tgtEl>
                                          <p:spTgt spid="42"/>
                                        </p:tgtEl>
                                        <p:attrNameLst>
                                          <p:attrName>ppt_y</p:attrName>
                                        </p:attrNameLst>
                                      </p:cBhvr>
                                      <p:tavLst>
                                        <p:tav tm="0">
                                          <p:val>
                                            <p:strVal val="#ppt_y"/>
                                          </p:val>
                                        </p:tav>
                                        <p:tav tm="100000">
                                          <p:val>
                                            <p:strVal val="#ppt_y"/>
                                          </p:val>
                                        </p:tav>
                                      </p:tavLst>
                                    </p:anim>
                                  </p:childTnLst>
                                </p:cTn>
                              </p:par>
                              <p:par>
                                <p:cTn id="83" presetID="2" presetClass="entr" presetSubtype="8" decel="100000" fill="hold" grpId="0" nodeType="withEffect">
                                  <p:stCondLst>
                                    <p:cond delay="100"/>
                                  </p:stCondLst>
                                  <p:childTnLst>
                                    <p:set>
                                      <p:cBhvr>
                                        <p:cTn id="84" dur="1" fill="hold">
                                          <p:stCondLst>
                                            <p:cond delay="0"/>
                                          </p:stCondLst>
                                        </p:cTn>
                                        <p:tgtEl>
                                          <p:spTgt spid="43"/>
                                        </p:tgtEl>
                                        <p:attrNameLst>
                                          <p:attrName>style.visibility</p:attrName>
                                        </p:attrNameLst>
                                      </p:cBhvr>
                                      <p:to>
                                        <p:strVal val="visible"/>
                                      </p:to>
                                    </p:set>
                                    <p:anim calcmode="lin" valueType="num">
                                      <p:cBhvr additive="base">
                                        <p:cTn id="85" dur="500" fill="hold"/>
                                        <p:tgtEl>
                                          <p:spTgt spid="43"/>
                                        </p:tgtEl>
                                        <p:attrNameLst>
                                          <p:attrName>ppt_x</p:attrName>
                                        </p:attrNameLst>
                                      </p:cBhvr>
                                      <p:tavLst>
                                        <p:tav tm="0">
                                          <p:val>
                                            <p:strVal val="0-#ppt_w/2"/>
                                          </p:val>
                                        </p:tav>
                                        <p:tav tm="100000">
                                          <p:val>
                                            <p:strVal val="#ppt_x"/>
                                          </p:val>
                                        </p:tav>
                                      </p:tavLst>
                                    </p:anim>
                                    <p:anim calcmode="lin" valueType="num">
                                      <p:cBhvr additive="base">
                                        <p:cTn id="86" dur="500" fill="hold"/>
                                        <p:tgtEl>
                                          <p:spTgt spid="43"/>
                                        </p:tgtEl>
                                        <p:attrNameLst>
                                          <p:attrName>ppt_y</p:attrName>
                                        </p:attrNameLst>
                                      </p:cBhvr>
                                      <p:tavLst>
                                        <p:tav tm="0">
                                          <p:val>
                                            <p:strVal val="#ppt_y"/>
                                          </p:val>
                                        </p:tav>
                                        <p:tav tm="100000">
                                          <p:val>
                                            <p:strVal val="#ppt_y"/>
                                          </p:val>
                                        </p:tav>
                                      </p:tavLst>
                                    </p:anim>
                                  </p:childTnLst>
                                </p:cTn>
                              </p:par>
                              <p:par>
                                <p:cTn id="87" presetID="2" presetClass="entr" presetSubtype="2" decel="100000" fill="hold" grpId="0" nodeType="withEffect">
                                  <p:stCondLst>
                                    <p:cond delay="200"/>
                                  </p:stCondLst>
                                  <p:childTnLst>
                                    <p:set>
                                      <p:cBhvr>
                                        <p:cTn id="88" dur="1" fill="hold">
                                          <p:stCondLst>
                                            <p:cond delay="0"/>
                                          </p:stCondLst>
                                        </p:cTn>
                                        <p:tgtEl>
                                          <p:spTgt spid="44"/>
                                        </p:tgtEl>
                                        <p:attrNameLst>
                                          <p:attrName>style.visibility</p:attrName>
                                        </p:attrNameLst>
                                      </p:cBhvr>
                                      <p:to>
                                        <p:strVal val="visible"/>
                                      </p:to>
                                    </p:set>
                                    <p:anim calcmode="lin" valueType="num">
                                      <p:cBhvr additive="base">
                                        <p:cTn id="89" dur="500" fill="hold"/>
                                        <p:tgtEl>
                                          <p:spTgt spid="44"/>
                                        </p:tgtEl>
                                        <p:attrNameLst>
                                          <p:attrName>ppt_x</p:attrName>
                                        </p:attrNameLst>
                                      </p:cBhvr>
                                      <p:tavLst>
                                        <p:tav tm="0">
                                          <p:val>
                                            <p:strVal val="1+#ppt_w/2"/>
                                          </p:val>
                                        </p:tav>
                                        <p:tav tm="100000">
                                          <p:val>
                                            <p:strVal val="#ppt_x"/>
                                          </p:val>
                                        </p:tav>
                                      </p:tavLst>
                                    </p:anim>
                                    <p:anim calcmode="lin" valueType="num">
                                      <p:cBhvr additive="base">
                                        <p:cTn id="90" dur="500" fill="hold"/>
                                        <p:tgtEl>
                                          <p:spTgt spid="44"/>
                                        </p:tgtEl>
                                        <p:attrNameLst>
                                          <p:attrName>ppt_y</p:attrName>
                                        </p:attrNameLst>
                                      </p:cBhvr>
                                      <p:tavLst>
                                        <p:tav tm="0">
                                          <p:val>
                                            <p:strVal val="#ppt_y"/>
                                          </p:val>
                                        </p:tav>
                                        <p:tav tm="100000">
                                          <p:val>
                                            <p:strVal val="#ppt_y"/>
                                          </p:val>
                                        </p:tav>
                                      </p:tavLst>
                                    </p:anim>
                                  </p:childTnLst>
                                </p:cTn>
                              </p:par>
                              <p:par>
                                <p:cTn id="91" presetID="2" presetClass="entr" presetSubtype="2" decel="100000" fill="hold" grpId="0" nodeType="withEffect">
                                  <p:stCondLst>
                                    <p:cond delay="300"/>
                                  </p:stCondLst>
                                  <p:childTnLst>
                                    <p:set>
                                      <p:cBhvr>
                                        <p:cTn id="92" dur="1" fill="hold">
                                          <p:stCondLst>
                                            <p:cond delay="0"/>
                                          </p:stCondLst>
                                        </p:cTn>
                                        <p:tgtEl>
                                          <p:spTgt spid="45"/>
                                        </p:tgtEl>
                                        <p:attrNameLst>
                                          <p:attrName>style.visibility</p:attrName>
                                        </p:attrNameLst>
                                      </p:cBhvr>
                                      <p:to>
                                        <p:strVal val="visible"/>
                                      </p:to>
                                    </p:set>
                                    <p:anim calcmode="lin" valueType="num">
                                      <p:cBhvr additive="base">
                                        <p:cTn id="93" dur="500" fill="hold"/>
                                        <p:tgtEl>
                                          <p:spTgt spid="45"/>
                                        </p:tgtEl>
                                        <p:attrNameLst>
                                          <p:attrName>ppt_x</p:attrName>
                                        </p:attrNameLst>
                                      </p:cBhvr>
                                      <p:tavLst>
                                        <p:tav tm="0">
                                          <p:val>
                                            <p:strVal val="1+#ppt_w/2"/>
                                          </p:val>
                                        </p:tav>
                                        <p:tav tm="100000">
                                          <p:val>
                                            <p:strVal val="#ppt_x"/>
                                          </p:val>
                                        </p:tav>
                                      </p:tavLst>
                                    </p:anim>
                                    <p:anim calcmode="lin" valueType="num">
                                      <p:cBhvr additive="base">
                                        <p:cTn id="94" dur="500" fill="hold"/>
                                        <p:tgtEl>
                                          <p:spTgt spid="45"/>
                                        </p:tgtEl>
                                        <p:attrNameLst>
                                          <p:attrName>ppt_y</p:attrName>
                                        </p:attrNameLst>
                                      </p:cBhvr>
                                      <p:tavLst>
                                        <p:tav tm="0">
                                          <p:val>
                                            <p:strVal val="#ppt_y"/>
                                          </p:val>
                                        </p:tav>
                                        <p:tav tm="100000">
                                          <p:val>
                                            <p:strVal val="#ppt_y"/>
                                          </p:val>
                                        </p:tav>
                                      </p:tavLst>
                                    </p:anim>
                                  </p:childTnLst>
                                </p:cTn>
                              </p:par>
                              <p:par>
                                <p:cTn id="95" presetID="2" presetClass="entr" presetSubtype="8" decel="100000" fill="hold" grpId="0" nodeType="withEffect">
                                  <p:stCondLst>
                                    <p:cond delay="400"/>
                                  </p:stCondLst>
                                  <p:childTnLst>
                                    <p:set>
                                      <p:cBhvr>
                                        <p:cTn id="96" dur="1" fill="hold">
                                          <p:stCondLst>
                                            <p:cond delay="0"/>
                                          </p:stCondLst>
                                        </p:cTn>
                                        <p:tgtEl>
                                          <p:spTgt spid="46"/>
                                        </p:tgtEl>
                                        <p:attrNameLst>
                                          <p:attrName>style.visibility</p:attrName>
                                        </p:attrNameLst>
                                      </p:cBhvr>
                                      <p:to>
                                        <p:strVal val="visible"/>
                                      </p:to>
                                    </p:set>
                                    <p:anim calcmode="lin" valueType="num">
                                      <p:cBhvr additive="base">
                                        <p:cTn id="97" dur="500" fill="hold"/>
                                        <p:tgtEl>
                                          <p:spTgt spid="46"/>
                                        </p:tgtEl>
                                        <p:attrNameLst>
                                          <p:attrName>ppt_x</p:attrName>
                                        </p:attrNameLst>
                                      </p:cBhvr>
                                      <p:tavLst>
                                        <p:tav tm="0">
                                          <p:val>
                                            <p:strVal val="0-#ppt_w/2"/>
                                          </p:val>
                                        </p:tav>
                                        <p:tav tm="100000">
                                          <p:val>
                                            <p:strVal val="#ppt_x"/>
                                          </p:val>
                                        </p:tav>
                                      </p:tavLst>
                                    </p:anim>
                                    <p:anim calcmode="lin" valueType="num">
                                      <p:cBhvr additive="base">
                                        <p:cTn id="98" dur="500" fill="hold"/>
                                        <p:tgtEl>
                                          <p:spTgt spid="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p:bldP spid="43" grpId="0"/>
      <p:bldP spid="44" grpId="0"/>
      <p:bldP spid="45" grpId="0"/>
      <p:bldP spid="46" grpId="0"/>
      <p:bldP spid="4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任意多边形 32"/>
          <p:cNvSpPr/>
          <p:nvPr/>
        </p:nvSpPr>
        <p:spPr>
          <a:xfrm rot="16200000">
            <a:off x="1592646" y="-322538"/>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4" name="矩形 33"/>
          <p:cNvSpPr/>
          <p:nvPr/>
        </p:nvSpPr>
        <p:spPr bwMode="auto">
          <a:xfrm>
            <a:off x="189992" y="900537"/>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5" name="文本框 28"/>
          <p:cNvSpPr>
            <a:spLocks noChangeArrowheads="1"/>
          </p:cNvSpPr>
          <p:nvPr/>
        </p:nvSpPr>
        <p:spPr bwMode="auto">
          <a:xfrm>
            <a:off x="497968" y="981848"/>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融资计划</a:t>
            </a:r>
            <a:endParaRPr lang="zh-CN" altLang="en-US" b="1" dirty="0">
              <a:solidFill>
                <a:srgbClr val="262626"/>
              </a:solidFill>
              <a:latin typeface="微软雅黑" pitchFamily="34" charset="-122"/>
              <a:ea typeface="微软雅黑" pitchFamily="34" charset="-122"/>
              <a:sym typeface="微软雅黑" pitchFamily="34" charset="-122"/>
            </a:endParaRPr>
          </a:p>
        </p:txBody>
      </p:sp>
      <p:grpSp>
        <p:nvGrpSpPr>
          <p:cNvPr id="36" name="组合 35"/>
          <p:cNvGrpSpPr/>
          <p:nvPr/>
        </p:nvGrpSpPr>
        <p:grpSpPr>
          <a:xfrm>
            <a:off x="4733976" y="2292950"/>
            <a:ext cx="1347174" cy="1482434"/>
            <a:chOff x="5987173" y="3044094"/>
            <a:chExt cx="1796700" cy="1976578"/>
          </a:xfrm>
        </p:grpSpPr>
        <p:sp>
          <p:nvSpPr>
            <p:cNvPr id="37" name="任意多边形 36"/>
            <p:cNvSpPr/>
            <p:nvPr/>
          </p:nvSpPr>
          <p:spPr>
            <a:xfrm>
              <a:off x="5987173" y="3044094"/>
              <a:ext cx="1796700" cy="1976578"/>
            </a:xfrm>
            <a:custGeom>
              <a:avLst/>
              <a:gdLst>
                <a:gd name="connsiteX0" fmla="*/ 898350 w 1796700"/>
                <a:gd name="connsiteY0" fmla="*/ 0 h 1976578"/>
                <a:gd name="connsiteX1" fmla="*/ 1796700 w 1796700"/>
                <a:gd name="connsiteY1" fmla="*/ 898350 h 1976578"/>
                <a:gd name="connsiteX2" fmla="*/ 1079399 w 1796700"/>
                <a:gd name="connsiteY2" fmla="*/ 1778449 h 1976578"/>
                <a:gd name="connsiteX3" fmla="*/ 1005825 w 1796700"/>
                <a:gd name="connsiteY3" fmla="*/ 1789678 h 1976578"/>
                <a:gd name="connsiteX4" fmla="*/ 910290 w 1796700"/>
                <a:gd name="connsiteY4" fmla="*/ 1976578 h 1976578"/>
                <a:gd name="connsiteX5" fmla="*/ 821270 w 1796700"/>
                <a:gd name="connsiteY5" fmla="*/ 1792808 h 1976578"/>
                <a:gd name="connsiteX6" fmla="*/ 806499 w 1796700"/>
                <a:gd name="connsiteY6" fmla="*/ 1792062 h 1976578"/>
                <a:gd name="connsiteX7" fmla="*/ 0 w 1796700"/>
                <a:gd name="connsiteY7" fmla="*/ 898350 h 1976578"/>
                <a:gd name="connsiteX8" fmla="*/ 898350 w 1796700"/>
                <a:gd name="connsiteY8" fmla="*/ 0 h 1976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700" h="1976578">
                  <a:moveTo>
                    <a:pt x="898350" y="0"/>
                  </a:moveTo>
                  <a:cubicBezTo>
                    <a:pt x="1394495" y="0"/>
                    <a:pt x="1796700" y="402205"/>
                    <a:pt x="1796700" y="898350"/>
                  </a:cubicBezTo>
                  <a:cubicBezTo>
                    <a:pt x="1796700" y="1332477"/>
                    <a:pt x="1488762" y="1694681"/>
                    <a:pt x="1079399" y="1778449"/>
                  </a:cubicBezTo>
                  <a:lnTo>
                    <a:pt x="1005825" y="1789678"/>
                  </a:lnTo>
                  <a:lnTo>
                    <a:pt x="910290" y="1976578"/>
                  </a:lnTo>
                  <a:lnTo>
                    <a:pt x="821270" y="1792808"/>
                  </a:lnTo>
                  <a:lnTo>
                    <a:pt x="806499" y="1792062"/>
                  </a:lnTo>
                  <a:cubicBezTo>
                    <a:pt x="353501" y="1746058"/>
                    <a:pt x="0" y="1363486"/>
                    <a:pt x="0" y="898350"/>
                  </a:cubicBezTo>
                  <a:cubicBezTo>
                    <a:pt x="0" y="402205"/>
                    <a:pt x="402205" y="0"/>
                    <a:pt x="898350" y="0"/>
                  </a:cubicBezTo>
                  <a:close/>
                </a:path>
              </a:pathLst>
            </a:custGeom>
            <a:solidFill>
              <a:srgbClr val="FFFFFF">
                <a:lumMod val="65000"/>
                <a:alpha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8" name="KSO_Shape"/>
            <p:cNvSpPr>
              <a:spLocks/>
            </p:cNvSpPr>
            <p:nvPr/>
          </p:nvSpPr>
          <p:spPr bwMode="auto">
            <a:xfrm>
              <a:off x="6664272" y="3431336"/>
              <a:ext cx="453627" cy="45362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39" name="文本框 62"/>
            <p:cNvSpPr txBox="1"/>
            <p:nvPr/>
          </p:nvSpPr>
          <p:spPr>
            <a:xfrm>
              <a:off x="6329724" y="3989043"/>
              <a:ext cx="1237550" cy="73866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输入标题</a:t>
              </a:r>
            </a:p>
          </p:txBody>
        </p:sp>
      </p:grpSp>
      <p:cxnSp>
        <p:nvCxnSpPr>
          <p:cNvPr id="40" name="直接连接符 39"/>
          <p:cNvCxnSpPr/>
          <p:nvPr/>
        </p:nvCxnSpPr>
        <p:spPr>
          <a:xfrm>
            <a:off x="1353554" y="3873122"/>
            <a:ext cx="6628425" cy="0"/>
          </a:xfrm>
          <a:prstGeom prst="line">
            <a:avLst/>
          </a:prstGeom>
          <a:noFill/>
          <a:ln w="9525" cap="flat" cmpd="sng" algn="ctr">
            <a:solidFill>
              <a:srgbClr val="2C3637"/>
            </a:solidFill>
            <a:prstDash val="dashDot"/>
          </a:ln>
          <a:effectLst/>
        </p:spPr>
      </p:cxnSp>
      <p:sp>
        <p:nvSpPr>
          <p:cNvPr id="41" name="椭圆 40"/>
          <p:cNvSpPr/>
          <p:nvPr/>
        </p:nvSpPr>
        <p:spPr>
          <a:xfrm>
            <a:off x="1278492" y="3818222"/>
            <a:ext cx="109771" cy="109800"/>
          </a:xfrm>
          <a:prstGeom prst="ellipse">
            <a:avLst/>
          </a:prstGeom>
          <a:solidFill>
            <a:srgbClr val="2C3637"/>
          </a:solidFill>
          <a:ln w="25400" cap="flat" cmpd="sng" algn="ctr">
            <a:solidFill>
              <a:srgbClr val="2C3637"/>
            </a:solid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42" name="椭圆 41"/>
          <p:cNvSpPr/>
          <p:nvPr/>
        </p:nvSpPr>
        <p:spPr>
          <a:xfrm>
            <a:off x="7927094" y="3818222"/>
            <a:ext cx="109771" cy="109800"/>
          </a:xfrm>
          <a:prstGeom prst="ellipse">
            <a:avLst/>
          </a:prstGeom>
          <a:solidFill>
            <a:srgbClr val="2C3637"/>
          </a:solidFill>
          <a:ln w="25400" cap="flat" cmpd="sng" algn="ctr">
            <a:solidFill>
              <a:srgbClr val="2C3637"/>
            </a:solid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43" name="椭圆 42"/>
          <p:cNvSpPr/>
          <p:nvPr/>
        </p:nvSpPr>
        <p:spPr>
          <a:xfrm>
            <a:off x="2342183" y="3818222"/>
            <a:ext cx="109771" cy="109800"/>
          </a:xfrm>
          <a:prstGeom prst="ellipse">
            <a:avLst/>
          </a:prstGeom>
          <a:solidFill>
            <a:srgbClr val="2C3637"/>
          </a:solidFill>
          <a:ln w="25400" cap="flat" cmpd="sng" algn="ctr">
            <a:solidFill>
              <a:srgbClr val="2C3637"/>
            </a:solid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44" name="椭圆 43"/>
          <p:cNvSpPr/>
          <p:nvPr/>
        </p:nvSpPr>
        <p:spPr>
          <a:xfrm>
            <a:off x="3839777" y="3818222"/>
            <a:ext cx="109771" cy="109800"/>
          </a:xfrm>
          <a:prstGeom prst="ellipse">
            <a:avLst/>
          </a:prstGeom>
          <a:solidFill>
            <a:srgbClr val="2C3637"/>
          </a:solidFill>
          <a:ln w="25400" cap="flat" cmpd="sng" algn="ctr">
            <a:solidFill>
              <a:srgbClr val="2C3637"/>
            </a:solid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45" name="椭圆 44"/>
          <p:cNvSpPr/>
          <p:nvPr/>
        </p:nvSpPr>
        <p:spPr>
          <a:xfrm>
            <a:off x="5363848" y="3818222"/>
            <a:ext cx="109771" cy="109800"/>
          </a:xfrm>
          <a:prstGeom prst="ellipse">
            <a:avLst/>
          </a:prstGeom>
          <a:solidFill>
            <a:srgbClr val="2C3637"/>
          </a:solidFill>
          <a:ln w="25400" cap="flat" cmpd="sng" algn="ctr">
            <a:solidFill>
              <a:srgbClr val="2C3637"/>
            </a:solid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sp>
        <p:nvSpPr>
          <p:cNvPr id="46" name="椭圆 45"/>
          <p:cNvSpPr/>
          <p:nvPr/>
        </p:nvSpPr>
        <p:spPr>
          <a:xfrm>
            <a:off x="6698106" y="3818222"/>
            <a:ext cx="109771" cy="109800"/>
          </a:xfrm>
          <a:prstGeom prst="ellipse">
            <a:avLst/>
          </a:prstGeom>
          <a:solidFill>
            <a:srgbClr val="2C3637"/>
          </a:solidFill>
          <a:ln w="25400" cap="flat" cmpd="sng" algn="ctr">
            <a:solidFill>
              <a:srgbClr val="2C3637"/>
            </a:solid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93CDDD"/>
              </a:solidFill>
              <a:effectLst/>
              <a:uLnTx/>
              <a:uFillTx/>
              <a:latin typeface="微软雅黑" panose="020B0503020204020204" pitchFamily="34" charset="-122"/>
              <a:ea typeface="微软雅黑" panose="020B0503020204020204" pitchFamily="34" charset="-122"/>
              <a:cs typeface="+mn-cs"/>
            </a:endParaRPr>
          </a:p>
        </p:txBody>
      </p:sp>
      <p:grpSp>
        <p:nvGrpSpPr>
          <p:cNvPr id="47" name="组合 46"/>
          <p:cNvGrpSpPr/>
          <p:nvPr/>
        </p:nvGrpSpPr>
        <p:grpSpPr>
          <a:xfrm>
            <a:off x="1818411" y="2464094"/>
            <a:ext cx="1181497" cy="1319889"/>
            <a:chOff x="2940476" y="3272285"/>
            <a:chExt cx="1575740" cy="1759852"/>
          </a:xfrm>
        </p:grpSpPr>
        <p:sp>
          <p:nvSpPr>
            <p:cNvPr id="48" name="任意多边形 47"/>
            <p:cNvSpPr/>
            <p:nvPr/>
          </p:nvSpPr>
          <p:spPr>
            <a:xfrm>
              <a:off x="2940476" y="3272285"/>
              <a:ext cx="1575740" cy="1759852"/>
            </a:xfrm>
            <a:custGeom>
              <a:avLst/>
              <a:gdLst>
                <a:gd name="connsiteX0" fmla="*/ 787870 w 1575740"/>
                <a:gd name="connsiteY0" fmla="*/ 0 h 1759852"/>
                <a:gd name="connsiteX1" fmla="*/ 1575740 w 1575740"/>
                <a:gd name="connsiteY1" fmla="*/ 787870 h 1759852"/>
                <a:gd name="connsiteX2" fmla="*/ 946654 w 1575740"/>
                <a:gd name="connsiteY2" fmla="*/ 1559734 h 1759852"/>
                <a:gd name="connsiteX3" fmla="*/ 870324 w 1575740"/>
                <a:gd name="connsiteY3" fmla="*/ 1567428 h 1759852"/>
                <a:gd name="connsiteX4" fmla="*/ 771966 w 1575740"/>
                <a:gd name="connsiteY4" fmla="*/ 1759852 h 1759852"/>
                <a:gd name="connsiteX5" fmla="*/ 677385 w 1575740"/>
                <a:gd name="connsiteY5" fmla="*/ 1564602 h 1759852"/>
                <a:gd name="connsiteX6" fmla="*/ 629087 w 1575740"/>
                <a:gd name="connsiteY6" fmla="*/ 1559734 h 1759852"/>
                <a:gd name="connsiteX7" fmla="*/ 0 w 1575740"/>
                <a:gd name="connsiteY7" fmla="*/ 787870 h 1759852"/>
                <a:gd name="connsiteX8" fmla="*/ 787870 w 1575740"/>
                <a:gd name="connsiteY8" fmla="*/ 0 h 17598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75740" h="1759852">
                  <a:moveTo>
                    <a:pt x="787870" y="0"/>
                  </a:moveTo>
                  <a:cubicBezTo>
                    <a:pt x="1222999" y="0"/>
                    <a:pt x="1575740" y="352741"/>
                    <a:pt x="1575740" y="787870"/>
                  </a:cubicBezTo>
                  <a:cubicBezTo>
                    <a:pt x="1575740" y="1168608"/>
                    <a:pt x="1305673" y="1486268"/>
                    <a:pt x="946654" y="1559734"/>
                  </a:cubicBezTo>
                  <a:lnTo>
                    <a:pt x="870324" y="1567428"/>
                  </a:lnTo>
                  <a:lnTo>
                    <a:pt x="771966" y="1759852"/>
                  </a:lnTo>
                  <a:lnTo>
                    <a:pt x="677385" y="1564602"/>
                  </a:lnTo>
                  <a:lnTo>
                    <a:pt x="629087" y="1559734"/>
                  </a:lnTo>
                  <a:cubicBezTo>
                    <a:pt x="270067" y="1486268"/>
                    <a:pt x="0" y="1168608"/>
                    <a:pt x="0" y="787870"/>
                  </a:cubicBezTo>
                  <a:cubicBezTo>
                    <a:pt x="0" y="352741"/>
                    <a:pt x="352741" y="0"/>
                    <a:pt x="787870" y="0"/>
                  </a:cubicBezTo>
                  <a:close/>
                </a:path>
              </a:pathLst>
            </a:custGeom>
            <a:solidFill>
              <a:srgbClr val="C00000">
                <a:alpha val="80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9" name="KSO_Shape"/>
            <p:cNvSpPr>
              <a:spLocks/>
            </p:cNvSpPr>
            <p:nvPr/>
          </p:nvSpPr>
          <p:spPr bwMode="auto">
            <a:xfrm>
              <a:off x="3513033" y="3586933"/>
              <a:ext cx="430626" cy="439414"/>
            </a:xfrm>
            <a:custGeom>
              <a:avLst/>
              <a:gdLst>
                <a:gd name="T0" fmla="*/ 1524318 w 3543300"/>
                <a:gd name="T1" fmla="*/ 1132523 h 3617913"/>
                <a:gd name="T2" fmla="*/ 1313498 w 3543300"/>
                <a:gd name="T3" fmla="*/ 1253173 h 3617913"/>
                <a:gd name="T4" fmla="*/ 1155382 w 3543300"/>
                <a:gd name="T5" fmla="*/ 1435418 h 3617913"/>
                <a:gd name="T6" fmla="*/ 1066122 w 3543300"/>
                <a:gd name="T7" fmla="*/ 1663327 h 3617913"/>
                <a:gd name="T8" fmla="*/ 1059774 w 3543300"/>
                <a:gd name="T9" fmla="*/ 1918696 h 3617913"/>
                <a:gd name="T10" fmla="*/ 1138484 w 3543300"/>
                <a:gd name="T11" fmla="*/ 2152467 h 3617913"/>
                <a:gd name="T12" fmla="*/ 1287651 w 3543300"/>
                <a:gd name="T13" fmla="*/ 2342088 h 3617913"/>
                <a:gd name="T14" fmla="*/ 1491724 w 3543300"/>
                <a:gd name="T15" fmla="*/ 2472632 h 3617913"/>
                <a:gd name="T16" fmla="*/ 1734517 w 3543300"/>
                <a:gd name="T17" fmla="*/ 2528533 h 3617913"/>
                <a:gd name="T18" fmla="*/ 1985879 w 3543300"/>
                <a:gd name="T19" fmla="*/ 2496771 h 3617913"/>
                <a:gd name="T20" fmla="*/ 2202647 w 3543300"/>
                <a:gd name="T21" fmla="*/ 2386238 h 3617913"/>
                <a:gd name="T22" fmla="*/ 2368635 w 3543300"/>
                <a:gd name="T23" fmla="*/ 2211863 h 3617913"/>
                <a:gd name="T24" fmla="*/ 2469244 w 3543300"/>
                <a:gd name="T25" fmla="*/ 1988891 h 3617913"/>
                <a:gd name="T26" fmla="*/ 2487969 w 3543300"/>
                <a:gd name="T27" fmla="*/ 1735110 h 3617913"/>
                <a:gd name="T28" fmla="*/ 2420685 w 3543300"/>
                <a:gd name="T29" fmla="*/ 1496257 h 3617913"/>
                <a:gd name="T30" fmla="*/ 2280920 w 3543300"/>
                <a:gd name="T31" fmla="*/ 1299528 h 3617913"/>
                <a:gd name="T32" fmla="*/ 2083752 w 3543300"/>
                <a:gd name="T33" fmla="*/ 1159510 h 3617913"/>
                <a:gd name="T34" fmla="*/ 1845310 w 3543300"/>
                <a:gd name="T35" fmla="*/ 1092518 h 3617913"/>
                <a:gd name="T36" fmla="*/ 1957705 w 3543300"/>
                <a:gd name="T37" fmla="*/ 6985 h 3617913"/>
                <a:gd name="T38" fmla="*/ 2011998 w 3543300"/>
                <a:gd name="T39" fmla="*/ 89217 h 3617913"/>
                <a:gd name="T40" fmla="*/ 2341562 w 3543300"/>
                <a:gd name="T41" fmla="*/ 485457 h 3617913"/>
                <a:gd name="T42" fmla="*/ 2646362 w 3543300"/>
                <a:gd name="T43" fmla="*/ 240665 h 3617913"/>
                <a:gd name="T44" fmla="*/ 2970848 w 3543300"/>
                <a:gd name="T45" fmla="*/ 446087 h 3617913"/>
                <a:gd name="T46" fmla="*/ 2979738 w 3543300"/>
                <a:gd name="T47" fmla="*/ 554990 h 3617913"/>
                <a:gd name="T48" fmla="*/ 2996248 w 3543300"/>
                <a:gd name="T49" fmla="*/ 1049655 h 3617913"/>
                <a:gd name="T50" fmla="*/ 3393440 w 3543300"/>
                <a:gd name="T51" fmla="*/ 1051243 h 3617913"/>
                <a:gd name="T52" fmla="*/ 3542030 w 3543300"/>
                <a:gd name="T53" fmla="*/ 1406843 h 3617913"/>
                <a:gd name="T54" fmla="*/ 3490278 w 3543300"/>
                <a:gd name="T55" fmla="*/ 1502728 h 3617913"/>
                <a:gd name="T56" fmla="*/ 3210242 w 3543300"/>
                <a:gd name="T57" fmla="*/ 1889125 h 3617913"/>
                <a:gd name="T58" fmla="*/ 3529330 w 3543300"/>
                <a:gd name="T59" fmla="*/ 2149158 h 3617913"/>
                <a:gd name="T60" fmla="*/ 3442335 w 3543300"/>
                <a:gd name="T61" fmla="*/ 2520315 h 3617913"/>
                <a:gd name="T62" fmla="*/ 3346450 w 3543300"/>
                <a:gd name="T63" fmla="*/ 2572068 h 3617913"/>
                <a:gd name="T64" fmla="*/ 2905125 w 3543300"/>
                <a:gd name="T65" fmla="*/ 2698115 h 3617913"/>
                <a:gd name="T66" fmla="*/ 2994025 w 3543300"/>
                <a:gd name="T67" fmla="*/ 3108643 h 3617913"/>
                <a:gd name="T68" fmla="*/ 2709228 w 3543300"/>
                <a:gd name="T69" fmla="*/ 3363913 h 3617913"/>
                <a:gd name="T70" fmla="*/ 2600325 w 3543300"/>
                <a:gd name="T71" fmla="*/ 3355023 h 3617913"/>
                <a:gd name="T72" fmla="*/ 2193608 w 3543300"/>
                <a:gd name="T73" fmla="*/ 3187066 h 3617913"/>
                <a:gd name="T74" fmla="*/ 2005012 w 3543300"/>
                <a:gd name="T75" fmla="*/ 3563621 h 3617913"/>
                <a:gd name="T76" fmla="*/ 1620520 w 3543300"/>
                <a:gd name="T77" fmla="*/ 3617913 h 3617913"/>
                <a:gd name="T78" fmla="*/ 1535430 w 3543300"/>
                <a:gd name="T79" fmla="*/ 3555366 h 3617913"/>
                <a:gd name="T80" fmla="*/ 1324928 w 3543300"/>
                <a:gd name="T81" fmla="*/ 3179128 h 3617913"/>
                <a:gd name="T82" fmla="*/ 935990 w 3543300"/>
                <a:gd name="T83" fmla="*/ 3361056 h 3617913"/>
                <a:gd name="T84" fmla="*/ 830262 w 3543300"/>
                <a:gd name="T85" fmla="*/ 3361056 h 3617913"/>
                <a:gd name="T86" fmla="*/ 550545 w 3543300"/>
                <a:gd name="T87" fmla="*/ 3100071 h 3617913"/>
                <a:gd name="T88" fmla="*/ 638492 w 3543300"/>
                <a:gd name="T89" fmla="*/ 2698115 h 3617913"/>
                <a:gd name="T90" fmla="*/ 196850 w 3543300"/>
                <a:gd name="T91" fmla="*/ 2572068 h 3617913"/>
                <a:gd name="T92" fmla="*/ 101282 w 3543300"/>
                <a:gd name="T93" fmla="*/ 2520315 h 3617913"/>
                <a:gd name="T94" fmla="*/ 13970 w 3543300"/>
                <a:gd name="T95" fmla="*/ 2149158 h 3617913"/>
                <a:gd name="T96" fmla="*/ 334962 w 3543300"/>
                <a:gd name="T97" fmla="*/ 1915478 h 3617913"/>
                <a:gd name="T98" fmla="*/ 57467 w 3543300"/>
                <a:gd name="T99" fmla="*/ 1504633 h 3617913"/>
                <a:gd name="T100" fmla="*/ 635 w 3543300"/>
                <a:gd name="T101" fmla="*/ 1411288 h 3617913"/>
                <a:gd name="T102" fmla="*/ 134620 w 3543300"/>
                <a:gd name="T103" fmla="*/ 1058863 h 3617913"/>
                <a:gd name="T104" fmla="*/ 520382 w 3543300"/>
                <a:gd name="T105" fmla="*/ 1095375 h 3617913"/>
                <a:gd name="T106" fmla="*/ 742632 w 3543300"/>
                <a:gd name="T107" fmla="*/ 801052 h 3617913"/>
                <a:gd name="T108" fmla="*/ 558482 w 3543300"/>
                <a:gd name="T109" fmla="*/ 467677 h 3617913"/>
                <a:gd name="T110" fmla="*/ 862648 w 3543300"/>
                <a:gd name="T111" fmla="*/ 242252 h 3617913"/>
                <a:gd name="T112" fmla="*/ 955040 w 3543300"/>
                <a:gd name="T113" fmla="*/ 276542 h 3617913"/>
                <a:gd name="T114" fmla="*/ 1452245 w 3543300"/>
                <a:gd name="T115" fmla="*/ 404177 h 3617913"/>
                <a:gd name="T116" fmla="*/ 1557655 w 3543300"/>
                <a:gd name="T117" fmla="*/ 26352 h 3617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543300" h="3617913">
                  <a:moveTo>
                    <a:pt x="1752918" y="1088708"/>
                  </a:moveTo>
                  <a:lnTo>
                    <a:pt x="1734502" y="1089660"/>
                  </a:lnTo>
                  <a:lnTo>
                    <a:pt x="1716088" y="1090613"/>
                  </a:lnTo>
                  <a:lnTo>
                    <a:pt x="1697990" y="1092518"/>
                  </a:lnTo>
                  <a:lnTo>
                    <a:pt x="1679892" y="1094423"/>
                  </a:lnTo>
                  <a:lnTo>
                    <a:pt x="1662112" y="1097280"/>
                  </a:lnTo>
                  <a:lnTo>
                    <a:pt x="1644332" y="1100138"/>
                  </a:lnTo>
                  <a:lnTo>
                    <a:pt x="1626552" y="1103630"/>
                  </a:lnTo>
                  <a:lnTo>
                    <a:pt x="1608772" y="1107440"/>
                  </a:lnTo>
                  <a:lnTo>
                    <a:pt x="1591628" y="1111568"/>
                  </a:lnTo>
                  <a:lnTo>
                    <a:pt x="1574800" y="1116013"/>
                  </a:lnTo>
                  <a:lnTo>
                    <a:pt x="1557338" y="1121093"/>
                  </a:lnTo>
                  <a:lnTo>
                    <a:pt x="1540828" y="1126490"/>
                  </a:lnTo>
                  <a:lnTo>
                    <a:pt x="1524318" y="1132523"/>
                  </a:lnTo>
                  <a:lnTo>
                    <a:pt x="1507808" y="1138555"/>
                  </a:lnTo>
                  <a:lnTo>
                    <a:pt x="1491615" y="1145223"/>
                  </a:lnTo>
                  <a:lnTo>
                    <a:pt x="1475422" y="1152525"/>
                  </a:lnTo>
                  <a:lnTo>
                    <a:pt x="1459548" y="1159510"/>
                  </a:lnTo>
                  <a:lnTo>
                    <a:pt x="1443672" y="1167448"/>
                  </a:lnTo>
                  <a:lnTo>
                    <a:pt x="1428432" y="1175703"/>
                  </a:lnTo>
                  <a:lnTo>
                    <a:pt x="1413192" y="1183958"/>
                  </a:lnTo>
                  <a:lnTo>
                    <a:pt x="1398270" y="1193165"/>
                  </a:lnTo>
                  <a:lnTo>
                    <a:pt x="1383665" y="1202055"/>
                  </a:lnTo>
                  <a:lnTo>
                    <a:pt x="1368742" y="1211898"/>
                  </a:lnTo>
                  <a:lnTo>
                    <a:pt x="1354772" y="1221740"/>
                  </a:lnTo>
                  <a:lnTo>
                    <a:pt x="1340485" y="1231900"/>
                  </a:lnTo>
                  <a:lnTo>
                    <a:pt x="1327150" y="1242378"/>
                  </a:lnTo>
                  <a:lnTo>
                    <a:pt x="1313498" y="1253173"/>
                  </a:lnTo>
                  <a:lnTo>
                    <a:pt x="1300480" y="1264285"/>
                  </a:lnTo>
                  <a:lnTo>
                    <a:pt x="1287462" y="1275715"/>
                  </a:lnTo>
                  <a:lnTo>
                    <a:pt x="1274762" y="1287463"/>
                  </a:lnTo>
                  <a:lnTo>
                    <a:pt x="1262380" y="1299528"/>
                  </a:lnTo>
                  <a:lnTo>
                    <a:pt x="1250315" y="1311910"/>
                  </a:lnTo>
                  <a:lnTo>
                    <a:pt x="1238568" y="1324928"/>
                  </a:lnTo>
                  <a:lnTo>
                    <a:pt x="1227138" y="1337628"/>
                  </a:lnTo>
                  <a:lnTo>
                    <a:pt x="1215708" y="1350645"/>
                  </a:lnTo>
                  <a:lnTo>
                    <a:pt x="1205230" y="1364298"/>
                  </a:lnTo>
                  <a:lnTo>
                    <a:pt x="1194752" y="1377950"/>
                  </a:lnTo>
                  <a:lnTo>
                    <a:pt x="1183958" y="1392238"/>
                  </a:lnTo>
                  <a:lnTo>
                    <a:pt x="1174432" y="1406525"/>
                  </a:lnTo>
                  <a:lnTo>
                    <a:pt x="1164908" y="1420813"/>
                  </a:lnTo>
                  <a:lnTo>
                    <a:pt x="1155382" y="1435418"/>
                  </a:lnTo>
                  <a:lnTo>
                    <a:pt x="1146810" y="1450340"/>
                  </a:lnTo>
                  <a:lnTo>
                    <a:pt x="1138391" y="1465309"/>
                  </a:lnTo>
                  <a:lnTo>
                    <a:pt x="1130549" y="1480376"/>
                  </a:lnTo>
                  <a:lnTo>
                    <a:pt x="1122615" y="1496257"/>
                  </a:lnTo>
                  <a:lnTo>
                    <a:pt x="1114998" y="1512138"/>
                  </a:lnTo>
                  <a:lnTo>
                    <a:pt x="1108333" y="1528337"/>
                  </a:lnTo>
                  <a:lnTo>
                    <a:pt x="1101668" y="1544536"/>
                  </a:lnTo>
                  <a:lnTo>
                    <a:pt x="1095321" y="1561052"/>
                  </a:lnTo>
                  <a:lnTo>
                    <a:pt x="1089608" y="1577568"/>
                  </a:lnTo>
                  <a:lnTo>
                    <a:pt x="1083895" y="1594402"/>
                  </a:lnTo>
                  <a:lnTo>
                    <a:pt x="1079134" y="1611554"/>
                  </a:lnTo>
                  <a:lnTo>
                    <a:pt x="1074056" y="1628388"/>
                  </a:lnTo>
                  <a:lnTo>
                    <a:pt x="1069931" y="1646175"/>
                  </a:lnTo>
                  <a:lnTo>
                    <a:pt x="1066122" y="1663327"/>
                  </a:lnTo>
                  <a:lnTo>
                    <a:pt x="1062948" y="1681114"/>
                  </a:lnTo>
                  <a:lnTo>
                    <a:pt x="1059774" y="1698901"/>
                  </a:lnTo>
                  <a:lnTo>
                    <a:pt x="1057553" y="1717005"/>
                  </a:lnTo>
                  <a:lnTo>
                    <a:pt x="1055331" y="1735110"/>
                  </a:lnTo>
                  <a:lnTo>
                    <a:pt x="1053744" y="1753532"/>
                  </a:lnTo>
                  <a:lnTo>
                    <a:pt x="1052792" y="1771319"/>
                  </a:lnTo>
                  <a:lnTo>
                    <a:pt x="1051840" y="1790376"/>
                  </a:lnTo>
                  <a:lnTo>
                    <a:pt x="1051523" y="1808798"/>
                  </a:lnTo>
                  <a:lnTo>
                    <a:pt x="1051840" y="1827221"/>
                  </a:lnTo>
                  <a:lnTo>
                    <a:pt x="1052792" y="1845960"/>
                  </a:lnTo>
                  <a:lnTo>
                    <a:pt x="1053744" y="1864065"/>
                  </a:lnTo>
                  <a:lnTo>
                    <a:pt x="1055331" y="1882487"/>
                  </a:lnTo>
                  <a:lnTo>
                    <a:pt x="1057553" y="1900592"/>
                  </a:lnTo>
                  <a:lnTo>
                    <a:pt x="1059774" y="1918696"/>
                  </a:lnTo>
                  <a:lnTo>
                    <a:pt x="1062948" y="1936483"/>
                  </a:lnTo>
                  <a:lnTo>
                    <a:pt x="1066122" y="1953952"/>
                  </a:lnTo>
                  <a:lnTo>
                    <a:pt x="1069931" y="1971739"/>
                  </a:lnTo>
                  <a:lnTo>
                    <a:pt x="1074056" y="1988891"/>
                  </a:lnTo>
                  <a:lnTo>
                    <a:pt x="1079134" y="2006043"/>
                  </a:lnTo>
                  <a:lnTo>
                    <a:pt x="1083895" y="2022877"/>
                  </a:lnTo>
                  <a:lnTo>
                    <a:pt x="1089608" y="2039711"/>
                  </a:lnTo>
                  <a:lnTo>
                    <a:pt x="1095321" y="2056545"/>
                  </a:lnTo>
                  <a:lnTo>
                    <a:pt x="1101668" y="2073061"/>
                  </a:lnTo>
                  <a:lnTo>
                    <a:pt x="1108333" y="2089260"/>
                  </a:lnTo>
                  <a:lnTo>
                    <a:pt x="1114998" y="2105459"/>
                  </a:lnTo>
                  <a:lnTo>
                    <a:pt x="1122615" y="2121022"/>
                  </a:lnTo>
                  <a:lnTo>
                    <a:pt x="1130549" y="2136904"/>
                  </a:lnTo>
                  <a:lnTo>
                    <a:pt x="1138484" y="2152467"/>
                  </a:lnTo>
                  <a:lnTo>
                    <a:pt x="1147053" y="2167395"/>
                  </a:lnTo>
                  <a:lnTo>
                    <a:pt x="1155622" y="2182641"/>
                  </a:lnTo>
                  <a:lnTo>
                    <a:pt x="1165144" y="2197252"/>
                  </a:lnTo>
                  <a:lnTo>
                    <a:pt x="1174665" y="2211863"/>
                  </a:lnTo>
                  <a:lnTo>
                    <a:pt x="1184186" y="2225838"/>
                  </a:lnTo>
                  <a:lnTo>
                    <a:pt x="1194977" y="2240131"/>
                  </a:lnTo>
                  <a:lnTo>
                    <a:pt x="1205450" y="2253789"/>
                  </a:lnTo>
                  <a:lnTo>
                    <a:pt x="1215924" y="2267129"/>
                  </a:lnTo>
                  <a:lnTo>
                    <a:pt x="1227349" y="2280469"/>
                  </a:lnTo>
                  <a:lnTo>
                    <a:pt x="1238775" y="2293174"/>
                  </a:lnTo>
                  <a:lnTo>
                    <a:pt x="1250518" y="2305879"/>
                  </a:lnTo>
                  <a:lnTo>
                    <a:pt x="1262578" y="2318267"/>
                  </a:lnTo>
                  <a:lnTo>
                    <a:pt x="1274956" y="2330336"/>
                  </a:lnTo>
                  <a:lnTo>
                    <a:pt x="1287651" y="2342088"/>
                  </a:lnTo>
                  <a:lnTo>
                    <a:pt x="1300663" y="2353840"/>
                  </a:lnTo>
                  <a:lnTo>
                    <a:pt x="1313676" y="2364640"/>
                  </a:lnTo>
                  <a:lnTo>
                    <a:pt x="1327323" y="2375756"/>
                  </a:lnTo>
                  <a:lnTo>
                    <a:pt x="1340653" y="2386238"/>
                  </a:lnTo>
                  <a:lnTo>
                    <a:pt x="1354935" y="2396402"/>
                  </a:lnTo>
                  <a:lnTo>
                    <a:pt x="1368899" y="2406566"/>
                  </a:lnTo>
                  <a:lnTo>
                    <a:pt x="1383816" y="2415777"/>
                  </a:lnTo>
                  <a:lnTo>
                    <a:pt x="1398415" y="2424988"/>
                  </a:lnTo>
                  <a:lnTo>
                    <a:pt x="1413332" y="2433882"/>
                  </a:lnTo>
                  <a:lnTo>
                    <a:pt x="1428566" y="2442775"/>
                  </a:lnTo>
                  <a:lnTo>
                    <a:pt x="1443800" y="2450398"/>
                  </a:lnTo>
                  <a:lnTo>
                    <a:pt x="1459669" y="2458339"/>
                  </a:lnTo>
                  <a:lnTo>
                    <a:pt x="1475538" y="2465644"/>
                  </a:lnTo>
                  <a:lnTo>
                    <a:pt x="1491724" y="2472632"/>
                  </a:lnTo>
                  <a:lnTo>
                    <a:pt x="1507910" y="2479619"/>
                  </a:lnTo>
                  <a:lnTo>
                    <a:pt x="1524414" y="2485654"/>
                  </a:lnTo>
                  <a:lnTo>
                    <a:pt x="1540917" y="2491689"/>
                  </a:lnTo>
                  <a:lnTo>
                    <a:pt x="1557421" y="2496771"/>
                  </a:lnTo>
                  <a:lnTo>
                    <a:pt x="1574877" y="2502171"/>
                  </a:lnTo>
                  <a:lnTo>
                    <a:pt x="1591698" y="2506617"/>
                  </a:lnTo>
                  <a:lnTo>
                    <a:pt x="1608836" y="2510746"/>
                  </a:lnTo>
                  <a:lnTo>
                    <a:pt x="1626609" y="2514876"/>
                  </a:lnTo>
                  <a:lnTo>
                    <a:pt x="1644382" y="2518369"/>
                  </a:lnTo>
                  <a:lnTo>
                    <a:pt x="1662155" y="2520910"/>
                  </a:lnTo>
                  <a:lnTo>
                    <a:pt x="1679928" y="2523451"/>
                  </a:lnTo>
                  <a:lnTo>
                    <a:pt x="1698019" y="2525675"/>
                  </a:lnTo>
                  <a:lnTo>
                    <a:pt x="1716109" y="2527263"/>
                  </a:lnTo>
                  <a:lnTo>
                    <a:pt x="1734517" y="2528533"/>
                  </a:lnTo>
                  <a:lnTo>
                    <a:pt x="1752925" y="2529169"/>
                  </a:lnTo>
                  <a:lnTo>
                    <a:pt x="1771967" y="2529169"/>
                  </a:lnTo>
                  <a:lnTo>
                    <a:pt x="1790375" y="2529169"/>
                  </a:lnTo>
                  <a:lnTo>
                    <a:pt x="1808783" y="2528533"/>
                  </a:lnTo>
                  <a:lnTo>
                    <a:pt x="1827191" y="2527263"/>
                  </a:lnTo>
                  <a:lnTo>
                    <a:pt x="1845281" y="2525675"/>
                  </a:lnTo>
                  <a:lnTo>
                    <a:pt x="1863372" y="2523451"/>
                  </a:lnTo>
                  <a:lnTo>
                    <a:pt x="1881145" y="2520910"/>
                  </a:lnTo>
                  <a:lnTo>
                    <a:pt x="1898918" y="2518369"/>
                  </a:lnTo>
                  <a:lnTo>
                    <a:pt x="1916691" y="2514876"/>
                  </a:lnTo>
                  <a:lnTo>
                    <a:pt x="1934464" y="2510746"/>
                  </a:lnTo>
                  <a:lnTo>
                    <a:pt x="1951602" y="2506617"/>
                  </a:lnTo>
                  <a:lnTo>
                    <a:pt x="1969058" y="2502171"/>
                  </a:lnTo>
                  <a:lnTo>
                    <a:pt x="1985879" y="2496771"/>
                  </a:lnTo>
                  <a:lnTo>
                    <a:pt x="2002383" y="2491689"/>
                  </a:lnTo>
                  <a:lnTo>
                    <a:pt x="2019204" y="2485654"/>
                  </a:lnTo>
                  <a:lnTo>
                    <a:pt x="2035390" y="2479619"/>
                  </a:lnTo>
                  <a:lnTo>
                    <a:pt x="2051894" y="2472632"/>
                  </a:lnTo>
                  <a:lnTo>
                    <a:pt x="2067762" y="2465644"/>
                  </a:lnTo>
                  <a:lnTo>
                    <a:pt x="2083631" y="2458339"/>
                  </a:lnTo>
                  <a:lnTo>
                    <a:pt x="2099500" y="2450398"/>
                  </a:lnTo>
                  <a:lnTo>
                    <a:pt x="2114734" y="2442775"/>
                  </a:lnTo>
                  <a:lnTo>
                    <a:pt x="2129968" y="2433882"/>
                  </a:lnTo>
                  <a:lnTo>
                    <a:pt x="2144885" y="2424988"/>
                  </a:lnTo>
                  <a:lnTo>
                    <a:pt x="2159484" y="2415777"/>
                  </a:lnTo>
                  <a:lnTo>
                    <a:pt x="2174401" y="2406566"/>
                  </a:lnTo>
                  <a:lnTo>
                    <a:pt x="2188683" y="2396402"/>
                  </a:lnTo>
                  <a:lnTo>
                    <a:pt x="2202647" y="2386238"/>
                  </a:lnTo>
                  <a:lnTo>
                    <a:pt x="2215977" y="2375756"/>
                  </a:lnTo>
                  <a:lnTo>
                    <a:pt x="2229624" y="2364640"/>
                  </a:lnTo>
                  <a:lnTo>
                    <a:pt x="2242637" y="2353840"/>
                  </a:lnTo>
                  <a:lnTo>
                    <a:pt x="2255966" y="2342088"/>
                  </a:lnTo>
                  <a:lnTo>
                    <a:pt x="2268344" y="2330336"/>
                  </a:lnTo>
                  <a:lnTo>
                    <a:pt x="2280722" y="2318267"/>
                  </a:lnTo>
                  <a:lnTo>
                    <a:pt x="2292782" y="2305879"/>
                  </a:lnTo>
                  <a:lnTo>
                    <a:pt x="2304525" y="2293174"/>
                  </a:lnTo>
                  <a:lnTo>
                    <a:pt x="2315951" y="2280469"/>
                  </a:lnTo>
                  <a:lnTo>
                    <a:pt x="2327376" y="2267129"/>
                  </a:lnTo>
                  <a:lnTo>
                    <a:pt x="2338167" y="2253789"/>
                  </a:lnTo>
                  <a:lnTo>
                    <a:pt x="2348958" y="2240131"/>
                  </a:lnTo>
                  <a:lnTo>
                    <a:pt x="2359114" y="2225838"/>
                  </a:lnTo>
                  <a:lnTo>
                    <a:pt x="2368635" y="2211863"/>
                  </a:lnTo>
                  <a:lnTo>
                    <a:pt x="2378156" y="2197252"/>
                  </a:lnTo>
                  <a:lnTo>
                    <a:pt x="2387678" y="2182641"/>
                  </a:lnTo>
                  <a:lnTo>
                    <a:pt x="2396247" y="2167395"/>
                  </a:lnTo>
                  <a:lnTo>
                    <a:pt x="2404816" y="2152467"/>
                  </a:lnTo>
                  <a:lnTo>
                    <a:pt x="2412750" y="2136904"/>
                  </a:lnTo>
                  <a:lnTo>
                    <a:pt x="2420685" y="2121022"/>
                  </a:lnTo>
                  <a:lnTo>
                    <a:pt x="2428302" y="2105459"/>
                  </a:lnTo>
                  <a:lnTo>
                    <a:pt x="2434967" y="2089260"/>
                  </a:lnTo>
                  <a:lnTo>
                    <a:pt x="2441632" y="2073061"/>
                  </a:lnTo>
                  <a:lnTo>
                    <a:pt x="2447979" y="2056545"/>
                  </a:lnTo>
                  <a:lnTo>
                    <a:pt x="2453692" y="2039711"/>
                  </a:lnTo>
                  <a:lnTo>
                    <a:pt x="2459405" y="2022877"/>
                  </a:lnTo>
                  <a:lnTo>
                    <a:pt x="2464166" y="2006043"/>
                  </a:lnTo>
                  <a:lnTo>
                    <a:pt x="2469244" y="1988891"/>
                  </a:lnTo>
                  <a:lnTo>
                    <a:pt x="2473370" y="1971739"/>
                  </a:lnTo>
                  <a:lnTo>
                    <a:pt x="2477178" y="1953952"/>
                  </a:lnTo>
                  <a:lnTo>
                    <a:pt x="2480352" y="1936483"/>
                  </a:lnTo>
                  <a:lnTo>
                    <a:pt x="2483526" y="1918696"/>
                  </a:lnTo>
                  <a:lnTo>
                    <a:pt x="2486064" y="1900592"/>
                  </a:lnTo>
                  <a:lnTo>
                    <a:pt x="2487969" y="1882487"/>
                  </a:lnTo>
                  <a:lnTo>
                    <a:pt x="2489556" y="1864065"/>
                  </a:lnTo>
                  <a:lnTo>
                    <a:pt x="2490508" y="1845960"/>
                  </a:lnTo>
                  <a:lnTo>
                    <a:pt x="2491460" y="1827221"/>
                  </a:lnTo>
                  <a:lnTo>
                    <a:pt x="2491777" y="1808798"/>
                  </a:lnTo>
                  <a:lnTo>
                    <a:pt x="2491460" y="1790376"/>
                  </a:lnTo>
                  <a:lnTo>
                    <a:pt x="2490508" y="1771319"/>
                  </a:lnTo>
                  <a:lnTo>
                    <a:pt x="2489556" y="1753532"/>
                  </a:lnTo>
                  <a:lnTo>
                    <a:pt x="2487969" y="1735110"/>
                  </a:lnTo>
                  <a:lnTo>
                    <a:pt x="2486064" y="1717005"/>
                  </a:lnTo>
                  <a:lnTo>
                    <a:pt x="2483526" y="1698901"/>
                  </a:lnTo>
                  <a:lnTo>
                    <a:pt x="2480352" y="1681114"/>
                  </a:lnTo>
                  <a:lnTo>
                    <a:pt x="2477178" y="1663327"/>
                  </a:lnTo>
                  <a:lnTo>
                    <a:pt x="2473370" y="1646175"/>
                  </a:lnTo>
                  <a:lnTo>
                    <a:pt x="2469244" y="1628388"/>
                  </a:lnTo>
                  <a:lnTo>
                    <a:pt x="2464166" y="1611554"/>
                  </a:lnTo>
                  <a:lnTo>
                    <a:pt x="2459405" y="1594402"/>
                  </a:lnTo>
                  <a:lnTo>
                    <a:pt x="2453692" y="1577568"/>
                  </a:lnTo>
                  <a:lnTo>
                    <a:pt x="2447979" y="1561052"/>
                  </a:lnTo>
                  <a:lnTo>
                    <a:pt x="2441632" y="1544536"/>
                  </a:lnTo>
                  <a:lnTo>
                    <a:pt x="2434967" y="1528337"/>
                  </a:lnTo>
                  <a:lnTo>
                    <a:pt x="2428302" y="1512138"/>
                  </a:lnTo>
                  <a:lnTo>
                    <a:pt x="2420685" y="1496257"/>
                  </a:lnTo>
                  <a:lnTo>
                    <a:pt x="2412750" y="1480376"/>
                  </a:lnTo>
                  <a:lnTo>
                    <a:pt x="2404909" y="1465308"/>
                  </a:lnTo>
                  <a:lnTo>
                    <a:pt x="2396490" y="1450340"/>
                  </a:lnTo>
                  <a:lnTo>
                    <a:pt x="2387918" y="1435418"/>
                  </a:lnTo>
                  <a:lnTo>
                    <a:pt x="2378392" y="1420813"/>
                  </a:lnTo>
                  <a:lnTo>
                    <a:pt x="2368868" y="1406525"/>
                  </a:lnTo>
                  <a:lnTo>
                    <a:pt x="2359342" y="1392238"/>
                  </a:lnTo>
                  <a:lnTo>
                    <a:pt x="2349182" y="1377950"/>
                  </a:lnTo>
                  <a:lnTo>
                    <a:pt x="2338388" y="1364298"/>
                  </a:lnTo>
                  <a:lnTo>
                    <a:pt x="2327592" y="1350645"/>
                  </a:lnTo>
                  <a:lnTo>
                    <a:pt x="2316162" y="1337628"/>
                  </a:lnTo>
                  <a:lnTo>
                    <a:pt x="2304732" y="1324928"/>
                  </a:lnTo>
                  <a:lnTo>
                    <a:pt x="2292985" y="1311910"/>
                  </a:lnTo>
                  <a:lnTo>
                    <a:pt x="2280920" y="1299528"/>
                  </a:lnTo>
                  <a:lnTo>
                    <a:pt x="2268538" y="1287463"/>
                  </a:lnTo>
                  <a:lnTo>
                    <a:pt x="2256155" y="1275715"/>
                  </a:lnTo>
                  <a:lnTo>
                    <a:pt x="2242820" y="1264285"/>
                  </a:lnTo>
                  <a:lnTo>
                    <a:pt x="2229802" y="1253173"/>
                  </a:lnTo>
                  <a:lnTo>
                    <a:pt x="2216150" y="1242378"/>
                  </a:lnTo>
                  <a:lnTo>
                    <a:pt x="2202815" y="1231900"/>
                  </a:lnTo>
                  <a:lnTo>
                    <a:pt x="2188845" y="1221740"/>
                  </a:lnTo>
                  <a:lnTo>
                    <a:pt x="2174558" y="1211898"/>
                  </a:lnTo>
                  <a:lnTo>
                    <a:pt x="2159635" y="1202055"/>
                  </a:lnTo>
                  <a:lnTo>
                    <a:pt x="2145030" y="1193165"/>
                  </a:lnTo>
                  <a:lnTo>
                    <a:pt x="2130108" y="1183958"/>
                  </a:lnTo>
                  <a:lnTo>
                    <a:pt x="2114868" y="1175703"/>
                  </a:lnTo>
                  <a:lnTo>
                    <a:pt x="2099628" y="1167448"/>
                  </a:lnTo>
                  <a:lnTo>
                    <a:pt x="2083752" y="1159510"/>
                  </a:lnTo>
                  <a:lnTo>
                    <a:pt x="2067878" y="1152525"/>
                  </a:lnTo>
                  <a:lnTo>
                    <a:pt x="2052002" y="1145223"/>
                  </a:lnTo>
                  <a:lnTo>
                    <a:pt x="2035492" y="1138555"/>
                  </a:lnTo>
                  <a:lnTo>
                    <a:pt x="2019300" y="1132523"/>
                  </a:lnTo>
                  <a:lnTo>
                    <a:pt x="2002472" y="1126490"/>
                  </a:lnTo>
                  <a:lnTo>
                    <a:pt x="1985962" y="1121093"/>
                  </a:lnTo>
                  <a:lnTo>
                    <a:pt x="1969135" y="1116013"/>
                  </a:lnTo>
                  <a:lnTo>
                    <a:pt x="1951672" y="1111568"/>
                  </a:lnTo>
                  <a:lnTo>
                    <a:pt x="1934528" y="1107440"/>
                  </a:lnTo>
                  <a:lnTo>
                    <a:pt x="1916748" y="1103630"/>
                  </a:lnTo>
                  <a:lnTo>
                    <a:pt x="1898968" y="1100138"/>
                  </a:lnTo>
                  <a:lnTo>
                    <a:pt x="1881188" y="1097280"/>
                  </a:lnTo>
                  <a:lnTo>
                    <a:pt x="1863408" y="1094423"/>
                  </a:lnTo>
                  <a:lnTo>
                    <a:pt x="1845310" y="1092518"/>
                  </a:lnTo>
                  <a:lnTo>
                    <a:pt x="1827212" y="1090613"/>
                  </a:lnTo>
                  <a:lnTo>
                    <a:pt x="1808798" y="1089660"/>
                  </a:lnTo>
                  <a:lnTo>
                    <a:pt x="1790382" y="1088708"/>
                  </a:lnTo>
                  <a:lnTo>
                    <a:pt x="1771968" y="1088708"/>
                  </a:lnTo>
                  <a:lnTo>
                    <a:pt x="1752918" y="1088708"/>
                  </a:lnTo>
                  <a:close/>
                  <a:moveTo>
                    <a:pt x="1615758" y="0"/>
                  </a:moveTo>
                  <a:lnTo>
                    <a:pt x="1620520" y="0"/>
                  </a:lnTo>
                  <a:lnTo>
                    <a:pt x="1922780" y="0"/>
                  </a:lnTo>
                  <a:lnTo>
                    <a:pt x="1927225" y="0"/>
                  </a:lnTo>
                  <a:lnTo>
                    <a:pt x="1931670" y="317"/>
                  </a:lnTo>
                  <a:lnTo>
                    <a:pt x="1936115" y="952"/>
                  </a:lnTo>
                  <a:lnTo>
                    <a:pt x="1940878" y="1905"/>
                  </a:lnTo>
                  <a:lnTo>
                    <a:pt x="1949450" y="4127"/>
                  </a:lnTo>
                  <a:lnTo>
                    <a:pt x="1957705" y="6985"/>
                  </a:lnTo>
                  <a:lnTo>
                    <a:pt x="1965325" y="10795"/>
                  </a:lnTo>
                  <a:lnTo>
                    <a:pt x="1972628" y="14922"/>
                  </a:lnTo>
                  <a:lnTo>
                    <a:pt x="1979612" y="20320"/>
                  </a:lnTo>
                  <a:lnTo>
                    <a:pt x="1985962" y="26035"/>
                  </a:lnTo>
                  <a:lnTo>
                    <a:pt x="1991678" y="32385"/>
                  </a:lnTo>
                  <a:lnTo>
                    <a:pt x="1996758" y="39052"/>
                  </a:lnTo>
                  <a:lnTo>
                    <a:pt x="2001202" y="46672"/>
                  </a:lnTo>
                  <a:lnTo>
                    <a:pt x="2005012" y="54610"/>
                  </a:lnTo>
                  <a:lnTo>
                    <a:pt x="2007870" y="62230"/>
                  </a:lnTo>
                  <a:lnTo>
                    <a:pt x="2010092" y="71120"/>
                  </a:lnTo>
                  <a:lnTo>
                    <a:pt x="2010728" y="75565"/>
                  </a:lnTo>
                  <a:lnTo>
                    <a:pt x="2011362" y="80010"/>
                  </a:lnTo>
                  <a:lnTo>
                    <a:pt x="2011998" y="84455"/>
                  </a:lnTo>
                  <a:lnTo>
                    <a:pt x="2011998" y="89217"/>
                  </a:lnTo>
                  <a:lnTo>
                    <a:pt x="2011998" y="388620"/>
                  </a:lnTo>
                  <a:lnTo>
                    <a:pt x="2038350" y="393065"/>
                  </a:lnTo>
                  <a:lnTo>
                    <a:pt x="2064702" y="398462"/>
                  </a:lnTo>
                  <a:lnTo>
                    <a:pt x="2091055" y="404177"/>
                  </a:lnTo>
                  <a:lnTo>
                    <a:pt x="2116772" y="410210"/>
                  </a:lnTo>
                  <a:lnTo>
                    <a:pt x="2142490" y="416877"/>
                  </a:lnTo>
                  <a:lnTo>
                    <a:pt x="2167890" y="423545"/>
                  </a:lnTo>
                  <a:lnTo>
                    <a:pt x="2193608" y="431165"/>
                  </a:lnTo>
                  <a:lnTo>
                    <a:pt x="2218690" y="439102"/>
                  </a:lnTo>
                  <a:lnTo>
                    <a:pt x="2243772" y="447675"/>
                  </a:lnTo>
                  <a:lnTo>
                    <a:pt x="2268538" y="456247"/>
                  </a:lnTo>
                  <a:lnTo>
                    <a:pt x="2292985" y="465772"/>
                  </a:lnTo>
                  <a:lnTo>
                    <a:pt x="2317432" y="475615"/>
                  </a:lnTo>
                  <a:lnTo>
                    <a:pt x="2341562" y="485457"/>
                  </a:lnTo>
                  <a:lnTo>
                    <a:pt x="2365692" y="496252"/>
                  </a:lnTo>
                  <a:lnTo>
                    <a:pt x="2388870" y="507047"/>
                  </a:lnTo>
                  <a:lnTo>
                    <a:pt x="2412682" y="518477"/>
                  </a:lnTo>
                  <a:lnTo>
                    <a:pt x="2588260" y="276542"/>
                  </a:lnTo>
                  <a:lnTo>
                    <a:pt x="2591435" y="272732"/>
                  </a:lnTo>
                  <a:lnTo>
                    <a:pt x="2593975" y="269240"/>
                  </a:lnTo>
                  <a:lnTo>
                    <a:pt x="2597468" y="266065"/>
                  </a:lnTo>
                  <a:lnTo>
                    <a:pt x="2600325" y="262890"/>
                  </a:lnTo>
                  <a:lnTo>
                    <a:pt x="2606992" y="257175"/>
                  </a:lnTo>
                  <a:lnTo>
                    <a:pt x="2614295" y="252412"/>
                  </a:lnTo>
                  <a:lnTo>
                    <a:pt x="2621915" y="248602"/>
                  </a:lnTo>
                  <a:lnTo>
                    <a:pt x="2629852" y="245110"/>
                  </a:lnTo>
                  <a:lnTo>
                    <a:pt x="2638108" y="242570"/>
                  </a:lnTo>
                  <a:lnTo>
                    <a:pt x="2646362" y="240665"/>
                  </a:lnTo>
                  <a:lnTo>
                    <a:pt x="2654935" y="240030"/>
                  </a:lnTo>
                  <a:lnTo>
                    <a:pt x="2663508" y="240030"/>
                  </a:lnTo>
                  <a:lnTo>
                    <a:pt x="2671762" y="240665"/>
                  </a:lnTo>
                  <a:lnTo>
                    <a:pt x="2680652" y="242252"/>
                  </a:lnTo>
                  <a:lnTo>
                    <a:pt x="2688908" y="244475"/>
                  </a:lnTo>
                  <a:lnTo>
                    <a:pt x="2697162" y="247967"/>
                  </a:lnTo>
                  <a:lnTo>
                    <a:pt x="2705100" y="251777"/>
                  </a:lnTo>
                  <a:lnTo>
                    <a:pt x="2709228" y="254317"/>
                  </a:lnTo>
                  <a:lnTo>
                    <a:pt x="2712720" y="256857"/>
                  </a:lnTo>
                  <a:lnTo>
                    <a:pt x="2957512" y="434022"/>
                  </a:lnTo>
                  <a:lnTo>
                    <a:pt x="2960688" y="437197"/>
                  </a:lnTo>
                  <a:lnTo>
                    <a:pt x="2964498" y="439737"/>
                  </a:lnTo>
                  <a:lnTo>
                    <a:pt x="2967672" y="443230"/>
                  </a:lnTo>
                  <a:lnTo>
                    <a:pt x="2970848" y="446087"/>
                  </a:lnTo>
                  <a:lnTo>
                    <a:pt x="2976245" y="453072"/>
                  </a:lnTo>
                  <a:lnTo>
                    <a:pt x="2981008" y="460375"/>
                  </a:lnTo>
                  <a:lnTo>
                    <a:pt x="2985452" y="467995"/>
                  </a:lnTo>
                  <a:lnTo>
                    <a:pt x="2988628" y="475932"/>
                  </a:lnTo>
                  <a:lnTo>
                    <a:pt x="2991168" y="484187"/>
                  </a:lnTo>
                  <a:lnTo>
                    <a:pt x="2992755" y="492442"/>
                  </a:lnTo>
                  <a:lnTo>
                    <a:pt x="2994025" y="501015"/>
                  </a:lnTo>
                  <a:lnTo>
                    <a:pt x="2994025" y="509270"/>
                  </a:lnTo>
                  <a:lnTo>
                    <a:pt x="2993072" y="518160"/>
                  </a:lnTo>
                  <a:lnTo>
                    <a:pt x="2991802" y="526732"/>
                  </a:lnTo>
                  <a:lnTo>
                    <a:pt x="2988945" y="534987"/>
                  </a:lnTo>
                  <a:lnTo>
                    <a:pt x="2986088" y="543242"/>
                  </a:lnTo>
                  <a:lnTo>
                    <a:pt x="2981960" y="551180"/>
                  </a:lnTo>
                  <a:lnTo>
                    <a:pt x="2979738" y="554990"/>
                  </a:lnTo>
                  <a:lnTo>
                    <a:pt x="2976880" y="558800"/>
                  </a:lnTo>
                  <a:lnTo>
                    <a:pt x="2800985" y="801052"/>
                  </a:lnTo>
                  <a:lnTo>
                    <a:pt x="2819082" y="819785"/>
                  </a:lnTo>
                  <a:lnTo>
                    <a:pt x="2837180" y="839470"/>
                  </a:lnTo>
                  <a:lnTo>
                    <a:pt x="2854642" y="858837"/>
                  </a:lnTo>
                  <a:lnTo>
                    <a:pt x="2871788" y="878840"/>
                  </a:lnTo>
                  <a:lnTo>
                    <a:pt x="2888615" y="899160"/>
                  </a:lnTo>
                  <a:lnTo>
                    <a:pt x="2905125" y="919797"/>
                  </a:lnTo>
                  <a:lnTo>
                    <a:pt x="2921318" y="940752"/>
                  </a:lnTo>
                  <a:lnTo>
                    <a:pt x="2937192" y="962025"/>
                  </a:lnTo>
                  <a:lnTo>
                    <a:pt x="2952432" y="983615"/>
                  </a:lnTo>
                  <a:lnTo>
                    <a:pt x="2967672" y="1005205"/>
                  </a:lnTo>
                  <a:lnTo>
                    <a:pt x="2981960" y="1027113"/>
                  </a:lnTo>
                  <a:lnTo>
                    <a:pt x="2996248" y="1049655"/>
                  </a:lnTo>
                  <a:lnTo>
                    <a:pt x="3010218" y="1072198"/>
                  </a:lnTo>
                  <a:lnTo>
                    <a:pt x="3023235" y="1095375"/>
                  </a:lnTo>
                  <a:lnTo>
                    <a:pt x="3036570" y="1118553"/>
                  </a:lnTo>
                  <a:lnTo>
                    <a:pt x="3048952" y="1142048"/>
                  </a:lnTo>
                  <a:lnTo>
                    <a:pt x="3333115" y="1049338"/>
                  </a:lnTo>
                  <a:lnTo>
                    <a:pt x="3337560" y="1048068"/>
                  </a:lnTo>
                  <a:lnTo>
                    <a:pt x="3342005" y="1047115"/>
                  </a:lnTo>
                  <a:lnTo>
                    <a:pt x="3346450" y="1046480"/>
                  </a:lnTo>
                  <a:lnTo>
                    <a:pt x="3350578" y="1045528"/>
                  </a:lnTo>
                  <a:lnTo>
                    <a:pt x="3359785" y="1044893"/>
                  </a:lnTo>
                  <a:lnTo>
                    <a:pt x="3368358" y="1045210"/>
                  </a:lnTo>
                  <a:lnTo>
                    <a:pt x="3376930" y="1046480"/>
                  </a:lnTo>
                  <a:lnTo>
                    <a:pt x="3385185" y="1048068"/>
                  </a:lnTo>
                  <a:lnTo>
                    <a:pt x="3393440" y="1051243"/>
                  </a:lnTo>
                  <a:lnTo>
                    <a:pt x="3401060" y="1054735"/>
                  </a:lnTo>
                  <a:lnTo>
                    <a:pt x="3408680" y="1058863"/>
                  </a:lnTo>
                  <a:lnTo>
                    <a:pt x="3415665" y="1063625"/>
                  </a:lnTo>
                  <a:lnTo>
                    <a:pt x="3422015" y="1069340"/>
                  </a:lnTo>
                  <a:lnTo>
                    <a:pt x="3428048" y="1075690"/>
                  </a:lnTo>
                  <a:lnTo>
                    <a:pt x="3433445" y="1082358"/>
                  </a:lnTo>
                  <a:lnTo>
                    <a:pt x="3438208" y="1089978"/>
                  </a:lnTo>
                  <a:lnTo>
                    <a:pt x="3442335" y="1097915"/>
                  </a:lnTo>
                  <a:lnTo>
                    <a:pt x="3443922" y="1102043"/>
                  </a:lnTo>
                  <a:lnTo>
                    <a:pt x="3445510" y="1106488"/>
                  </a:lnTo>
                  <a:lnTo>
                    <a:pt x="3538855" y="1393508"/>
                  </a:lnTo>
                  <a:lnTo>
                    <a:pt x="3539808" y="1397635"/>
                  </a:lnTo>
                  <a:lnTo>
                    <a:pt x="3541078" y="1402398"/>
                  </a:lnTo>
                  <a:lnTo>
                    <a:pt x="3542030" y="1406843"/>
                  </a:lnTo>
                  <a:lnTo>
                    <a:pt x="3542665" y="1411288"/>
                  </a:lnTo>
                  <a:lnTo>
                    <a:pt x="3543300" y="1419860"/>
                  </a:lnTo>
                  <a:lnTo>
                    <a:pt x="3542982" y="1428750"/>
                  </a:lnTo>
                  <a:lnTo>
                    <a:pt x="3541712" y="1437323"/>
                  </a:lnTo>
                  <a:lnTo>
                    <a:pt x="3539808" y="1445578"/>
                  </a:lnTo>
                  <a:lnTo>
                    <a:pt x="3537268" y="1453833"/>
                  </a:lnTo>
                  <a:lnTo>
                    <a:pt x="3533458" y="1461453"/>
                  </a:lnTo>
                  <a:lnTo>
                    <a:pt x="3529330" y="1468755"/>
                  </a:lnTo>
                  <a:lnTo>
                    <a:pt x="3524568" y="1476058"/>
                  </a:lnTo>
                  <a:lnTo>
                    <a:pt x="3518852" y="1482408"/>
                  </a:lnTo>
                  <a:lnTo>
                    <a:pt x="3512502" y="1488440"/>
                  </a:lnTo>
                  <a:lnTo>
                    <a:pt x="3505518" y="1494155"/>
                  </a:lnTo>
                  <a:lnTo>
                    <a:pt x="3498215" y="1498600"/>
                  </a:lnTo>
                  <a:lnTo>
                    <a:pt x="3490278" y="1502728"/>
                  </a:lnTo>
                  <a:lnTo>
                    <a:pt x="3486150" y="1504633"/>
                  </a:lnTo>
                  <a:lnTo>
                    <a:pt x="3481705" y="1506220"/>
                  </a:lnTo>
                  <a:lnTo>
                    <a:pt x="3197225" y="1598295"/>
                  </a:lnTo>
                  <a:lnTo>
                    <a:pt x="3200400" y="1624330"/>
                  </a:lnTo>
                  <a:lnTo>
                    <a:pt x="3203892" y="1650365"/>
                  </a:lnTo>
                  <a:lnTo>
                    <a:pt x="3206115" y="1676718"/>
                  </a:lnTo>
                  <a:lnTo>
                    <a:pt x="3208338" y="1703070"/>
                  </a:lnTo>
                  <a:lnTo>
                    <a:pt x="3210242" y="1729423"/>
                  </a:lnTo>
                  <a:lnTo>
                    <a:pt x="3211512" y="1755775"/>
                  </a:lnTo>
                  <a:lnTo>
                    <a:pt x="3212148" y="1782445"/>
                  </a:lnTo>
                  <a:lnTo>
                    <a:pt x="3212465" y="1809115"/>
                  </a:lnTo>
                  <a:lnTo>
                    <a:pt x="3212148" y="1835785"/>
                  </a:lnTo>
                  <a:lnTo>
                    <a:pt x="3211512" y="1862455"/>
                  </a:lnTo>
                  <a:lnTo>
                    <a:pt x="3210242" y="1889125"/>
                  </a:lnTo>
                  <a:lnTo>
                    <a:pt x="3208338" y="1915478"/>
                  </a:lnTo>
                  <a:lnTo>
                    <a:pt x="3206115" y="1941830"/>
                  </a:lnTo>
                  <a:lnTo>
                    <a:pt x="3203892" y="1967865"/>
                  </a:lnTo>
                  <a:lnTo>
                    <a:pt x="3200400" y="1993900"/>
                  </a:lnTo>
                  <a:lnTo>
                    <a:pt x="3197225" y="2019618"/>
                  </a:lnTo>
                  <a:lnTo>
                    <a:pt x="3481705" y="2112328"/>
                  </a:lnTo>
                  <a:lnTo>
                    <a:pt x="3486150" y="2113915"/>
                  </a:lnTo>
                  <a:lnTo>
                    <a:pt x="3490278" y="2115820"/>
                  </a:lnTo>
                  <a:lnTo>
                    <a:pt x="3498215" y="2119630"/>
                  </a:lnTo>
                  <a:lnTo>
                    <a:pt x="3505518" y="2124393"/>
                  </a:lnTo>
                  <a:lnTo>
                    <a:pt x="3512502" y="2129790"/>
                  </a:lnTo>
                  <a:lnTo>
                    <a:pt x="3518852" y="2135505"/>
                  </a:lnTo>
                  <a:lnTo>
                    <a:pt x="3524568" y="2142173"/>
                  </a:lnTo>
                  <a:lnTo>
                    <a:pt x="3529330" y="2149158"/>
                  </a:lnTo>
                  <a:lnTo>
                    <a:pt x="3533458" y="2156778"/>
                  </a:lnTo>
                  <a:lnTo>
                    <a:pt x="3537268" y="2164398"/>
                  </a:lnTo>
                  <a:lnTo>
                    <a:pt x="3539808" y="2172653"/>
                  </a:lnTo>
                  <a:lnTo>
                    <a:pt x="3541712" y="2180908"/>
                  </a:lnTo>
                  <a:lnTo>
                    <a:pt x="3542982" y="2189480"/>
                  </a:lnTo>
                  <a:lnTo>
                    <a:pt x="3543300" y="2198053"/>
                  </a:lnTo>
                  <a:lnTo>
                    <a:pt x="3542665" y="2206625"/>
                  </a:lnTo>
                  <a:lnTo>
                    <a:pt x="3542030" y="2211388"/>
                  </a:lnTo>
                  <a:lnTo>
                    <a:pt x="3541078" y="2215833"/>
                  </a:lnTo>
                  <a:lnTo>
                    <a:pt x="3539808" y="2220278"/>
                  </a:lnTo>
                  <a:lnTo>
                    <a:pt x="3538855" y="2224405"/>
                  </a:lnTo>
                  <a:lnTo>
                    <a:pt x="3445510" y="2512060"/>
                  </a:lnTo>
                  <a:lnTo>
                    <a:pt x="3443922" y="2516188"/>
                  </a:lnTo>
                  <a:lnTo>
                    <a:pt x="3442335" y="2520315"/>
                  </a:lnTo>
                  <a:lnTo>
                    <a:pt x="3438208" y="2528253"/>
                  </a:lnTo>
                  <a:lnTo>
                    <a:pt x="3433445" y="2535555"/>
                  </a:lnTo>
                  <a:lnTo>
                    <a:pt x="3428048" y="2542540"/>
                  </a:lnTo>
                  <a:lnTo>
                    <a:pt x="3422015" y="2548890"/>
                  </a:lnTo>
                  <a:lnTo>
                    <a:pt x="3415665" y="2554605"/>
                  </a:lnTo>
                  <a:lnTo>
                    <a:pt x="3408680" y="2559368"/>
                  </a:lnTo>
                  <a:lnTo>
                    <a:pt x="3401060" y="2563495"/>
                  </a:lnTo>
                  <a:lnTo>
                    <a:pt x="3393440" y="2567305"/>
                  </a:lnTo>
                  <a:lnTo>
                    <a:pt x="3385185" y="2569845"/>
                  </a:lnTo>
                  <a:lnTo>
                    <a:pt x="3376930" y="2571750"/>
                  </a:lnTo>
                  <a:lnTo>
                    <a:pt x="3368358" y="2573020"/>
                  </a:lnTo>
                  <a:lnTo>
                    <a:pt x="3359785" y="2573338"/>
                  </a:lnTo>
                  <a:lnTo>
                    <a:pt x="3350578" y="2573020"/>
                  </a:lnTo>
                  <a:lnTo>
                    <a:pt x="3346450" y="2572068"/>
                  </a:lnTo>
                  <a:lnTo>
                    <a:pt x="3342005" y="2571433"/>
                  </a:lnTo>
                  <a:lnTo>
                    <a:pt x="3337560" y="2570163"/>
                  </a:lnTo>
                  <a:lnTo>
                    <a:pt x="3333115" y="2568893"/>
                  </a:lnTo>
                  <a:lnTo>
                    <a:pt x="3048952" y="2476500"/>
                  </a:lnTo>
                  <a:lnTo>
                    <a:pt x="3035935" y="2499995"/>
                  </a:lnTo>
                  <a:lnTo>
                    <a:pt x="3023235" y="2523173"/>
                  </a:lnTo>
                  <a:lnTo>
                    <a:pt x="3009900" y="2546033"/>
                  </a:lnTo>
                  <a:lnTo>
                    <a:pt x="2996248" y="2568893"/>
                  </a:lnTo>
                  <a:lnTo>
                    <a:pt x="2981960" y="2590800"/>
                  </a:lnTo>
                  <a:lnTo>
                    <a:pt x="2967355" y="2613025"/>
                  </a:lnTo>
                  <a:lnTo>
                    <a:pt x="2952115" y="2634933"/>
                  </a:lnTo>
                  <a:lnTo>
                    <a:pt x="2936875" y="2656523"/>
                  </a:lnTo>
                  <a:lnTo>
                    <a:pt x="2921318" y="2677478"/>
                  </a:lnTo>
                  <a:lnTo>
                    <a:pt x="2905125" y="2698115"/>
                  </a:lnTo>
                  <a:lnTo>
                    <a:pt x="2888615" y="2718753"/>
                  </a:lnTo>
                  <a:lnTo>
                    <a:pt x="2871788" y="2739073"/>
                  </a:lnTo>
                  <a:lnTo>
                    <a:pt x="2854325" y="2759076"/>
                  </a:lnTo>
                  <a:lnTo>
                    <a:pt x="2837180" y="2778761"/>
                  </a:lnTo>
                  <a:lnTo>
                    <a:pt x="2819082" y="2797811"/>
                  </a:lnTo>
                  <a:lnTo>
                    <a:pt x="2800985" y="2817178"/>
                  </a:lnTo>
                  <a:lnTo>
                    <a:pt x="2976880" y="3059431"/>
                  </a:lnTo>
                  <a:lnTo>
                    <a:pt x="2979738" y="3063241"/>
                  </a:lnTo>
                  <a:lnTo>
                    <a:pt x="2981960" y="3067368"/>
                  </a:lnTo>
                  <a:lnTo>
                    <a:pt x="2986088" y="3075306"/>
                  </a:lnTo>
                  <a:lnTo>
                    <a:pt x="2988945" y="3083243"/>
                  </a:lnTo>
                  <a:lnTo>
                    <a:pt x="2991802" y="3091816"/>
                  </a:lnTo>
                  <a:lnTo>
                    <a:pt x="2993072" y="3100071"/>
                  </a:lnTo>
                  <a:lnTo>
                    <a:pt x="2994025" y="3108643"/>
                  </a:lnTo>
                  <a:lnTo>
                    <a:pt x="2994025" y="3117216"/>
                  </a:lnTo>
                  <a:lnTo>
                    <a:pt x="2992755" y="3125788"/>
                  </a:lnTo>
                  <a:lnTo>
                    <a:pt x="2991168" y="3134043"/>
                  </a:lnTo>
                  <a:lnTo>
                    <a:pt x="2988628" y="3142298"/>
                  </a:lnTo>
                  <a:lnTo>
                    <a:pt x="2985770" y="3150236"/>
                  </a:lnTo>
                  <a:lnTo>
                    <a:pt x="2981642" y="3157538"/>
                  </a:lnTo>
                  <a:lnTo>
                    <a:pt x="2976562" y="3165158"/>
                  </a:lnTo>
                  <a:lnTo>
                    <a:pt x="2970848" y="3171826"/>
                  </a:lnTo>
                  <a:lnTo>
                    <a:pt x="2967990" y="3175001"/>
                  </a:lnTo>
                  <a:lnTo>
                    <a:pt x="2964498" y="3177858"/>
                  </a:lnTo>
                  <a:lnTo>
                    <a:pt x="2961322" y="3181033"/>
                  </a:lnTo>
                  <a:lnTo>
                    <a:pt x="2957512" y="3183573"/>
                  </a:lnTo>
                  <a:lnTo>
                    <a:pt x="2712720" y="3361056"/>
                  </a:lnTo>
                  <a:lnTo>
                    <a:pt x="2709228" y="3363913"/>
                  </a:lnTo>
                  <a:lnTo>
                    <a:pt x="2705100" y="3366453"/>
                  </a:lnTo>
                  <a:lnTo>
                    <a:pt x="2697162" y="3370581"/>
                  </a:lnTo>
                  <a:lnTo>
                    <a:pt x="2688908" y="3373756"/>
                  </a:lnTo>
                  <a:lnTo>
                    <a:pt x="2680652" y="3376296"/>
                  </a:lnTo>
                  <a:lnTo>
                    <a:pt x="2671762" y="3377883"/>
                  </a:lnTo>
                  <a:lnTo>
                    <a:pt x="2663508" y="3378518"/>
                  </a:lnTo>
                  <a:lnTo>
                    <a:pt x="2654935" y="3378518"/>
                  </a:lnTo>
                  <a:lnTo>
                    <a:pt x="2646362" y="3377248"/>
                  </a:lnTo>
                  <a:lnTo>
                    <a:pt x="2638108" y="3375978"/>
                  </a:lnTo>
                  <a:lnTo>
                    <a:pt x="2629852" y="3373121"/>
                  </a:lnTo>
                  <a:lnTo>
                    <a:pt x="2621915" y="3369946"/>
                  </a:lnTo>
                  <a:lnTo>
                    <a:pt x="2614295" y="3365818"/>
                  </a:lnTo>
                  <a:lnTo>
                    <a:pt x="2606992" y="3360738"/>
                  </a:lnTo>
                  <a:lnTo>
                    <a:pt x="2600325" y="3355023"/>
                  </a:lnTo>
                  <a:lnTo>
                    <a:pt x="2597468" y="3352166"/>
                  </a:lnTo>
                  <a:lnTo>
                    <a:pt x="2593975" y="3348673"/>
                  </a:lnTo>
                  <a:lnTo>
                    <a:pt x="2591435" y="3345498"/>
                  </a:lnTo>
                  <a:lnTo>
                    <a:pt x="2588260" y="3341688"/>
                  </a:lnTo>
                  <a:lnTo>
                    <a:pt x="2412682" y="3099753"/>
                  </a:lnTo>
                  <a:lnTo>
                    <a:pt x="2388870" y="3110866"/>
                  </a:lnTo>
                  <a:lnTo>
                    <a:pt x="2365692" y="3122296"/>
                  </a:lnTo>
                  <a:lnTo>
                    <a:pt x="2341562" y="3132773"/>
                  </a:lnTo>
                  <a:lnTo>
                    <a:pt x="2317432" y="3142933"/>
                  </a:lnTo>
                  <a:lnTo>
                    <a:pt x="2292985" y="3152776"/>
                  </a:lnTo>
                  <a:lnTo>
                    <a:pt x="2268538" y="3161666"/>
                  </a:lnTo>
                  <a:lnTo>
                    <a:pt x="2243772" y="3170873"/>
                  </a:lnTo>
                  <a:lnTo>
                    <a:pt x="2218690" y="3179128"/>
                  </a:lnTo>
                  <a:lnTo>
                    <a:pt x="2193608" y="3187066"/>
                  </a:lnTo>
                  <a:lnTo>
                    <a:pt x="2167890" y="3194368"/>
                  </a:lnTo>
                  <a:lnTo>
                    <a:pt x="2142490" y="3201671"/>
                  </a:lnTo>
                  <a:lnTo>
                    <a:pt x="2116772" y="3208021"/>
                  </a:lnTo>
                  <a:lnTo>
                    <a:pt x="2091055" y="3214371"/>
                  </a:lnTo>
                  <a:lnTo>
                    <a:pt x="2064702" y="3220086"/>
                  </a:lnTo>
                  <a:lnTo>
                    <a:pt x="2038350" y="3225483"/>
                  </a:lnTo>
                  <a:lnTo>
                    <a:pt x="2011998" y="3229928"/>
                  </a:lnTo>
                  <a:lnTo>
                    <a:pt x="2011998" y="3529013"/>
                  </a:lnTo>
                  <a:lnTo>
                    <a:pt x="2011998" y="3533458"/>
                  </a:lnTo>
                  <a:lnTo>
                    <a:pt x="2011362" y="3537903"/>
                  </a:lnTo>
                  <a:lnTo>
                    <a:pt x="2010728" y="3542666"/>
                  </a:lnTo>
                  <a:lnTo>
                    <a:pt x="2010092" y="3547111"/>
                  </a:lnTo>
                  <a:lnTo>
                    <a:pt x="2007870" y="3555366"/>
                  </a:lnTo>
                  <a:lnTo>
                    <a:pt x="2005012" y="3563621"/>
                  </a:lnTo>
                  <a:lnTo>
                    <a:pt x="2001202" y="3571558"/>
                  </a:lnTo>
                  <a:lnTo>
                    <a:pt x="1996758" y="3578543"/>
                  </a:lnTo>
                  <a:lnTo>
                    <a:pt x="1991678" y="3585846"/>
                  </a:lnTo>
                  <a:lnTo>
                    <a:pt x="1985962" y="3591878"/>
                  </a:lnTo>
                  <a:lnTo>
                    <a:pt x="1979612" y="3597911"/>
                  </a:lnTo>
                  <a:lnTo>
                    <a:pt x="1972628" y="3602673"/>
                  </a:lnTo>
                  <a:lnTo>
                    <a:pt x="1965325" y="3607118"/>
                  </a:lnTo>
                  <a:lnTo>
                    <a:pt x="1957705" y="3610928"/>
                  </a:lnTo>
                  <a:lnTo>
                    <a:pt x="1949450" y="3614103"/>
                  </a:lnTo>
                  <a:lnTo>
                    <a:pt x="1940878" y="3616326"/>
                  </a:lnTo>
                  <a:lnTo>
                    <a:pt x="1931670" y="3617278"/>
                  </a:lnTo>
                  <a:lnTo>
                    <a:pt x="1927225" y="3617913"/>
                  </a:lnTo>
                  <a:lnTo>
                    <a:pt x="1922780" y="3617913"/>
                  </a:lnTo>
                  <a:lnTo>
                    <a:pt x="1620520" y="3617913"/>
                  </a:lnTo>
                  <a:lnTo>
                    <a:pt x="1615758" y="3617913"/>
                  </a:lnTo>
                  <a:lnTo>
                    <a:pt x="1611630" y="3617278"/>
                  </a:lnTo>
                  <a:lnTo>
                    <a:pt x="1602422" y="3616326"/>
                  </a:lnTo>
                  <a:lnTo>
                    <a:pt x="1594168" y="3614103"/>
                  </a:lnTo>
                  <a:lnTo>
                    <a:pt x="1585912" y="3610928"/>
                  </a:lnTo>
                  <a:lnTo>
                    <a:pt x="1577975" y="3607118"/>
                  </a:lnTo>
                  <a:lnTo>
                    <a:pt x="1570990" y="3602673"/>
                  </a:lnTo>
                  <a:lnTo>
                    <a:pt x="1563688" y="3597911"/>
                  </a:lnTo>
                  <a:lnTo>
                    <a:pt x="1557655" y="3591878"/>
                  </a:lnTo>
                  <a:lnTo>
                    <a:pt x="1551622" y="3585846"/>
                  </a:lnTo>
                  <a:lnTo>
                    <a:pt x="1546860" y="3578543"/>
                  </a:lnTo>
                  <a:lnTo>
                    <a:pt x="1542415" y="3571558"/>
                  </a:lnTo>
                  <a:lnTo>
                    <a:pt x="1538605" y="3563621"/>
                  </a:lnTo>
                  <a:lnTo>
                    <a:pt x="1535430" y="3555366"/>
                  </a:lnTo>
                  <a:lnTo>
                    <a:pt x="1533208" y="3547111"/>
                  </a:lnTo>
                  <a:lnTo>
                    <a:pt x="1532572" y="3542666"/>
                  </a:lnTo>
                  <a:lnTo>
                    <a:pt x="1531620" y="3537903"/>
                  </a:lnTo>
                  <a:lnTo>
                    <a:pt x="1531302" y="3533458"/>
                  </a:lnTo>
                  <a:lnTo>
                    <a:pt x="1531302" y="3529013"/>
                  </a:lnTo>
                  <a:lnTo>
                    <a:pt x="1531302" y="3229928"/>
                  </a:lnTo>
                  <a:lnTo>
                    <a:pt x="1504950" y="3225483"/>
                  </a:lnTo>
                  <a:lnTo>
                    <a:pt x="1478598" y="3220086"/>
                  </a:lnTo>
                  <a:lnTo>
                    <a:pt x="1452245" y="3214371"/>
                  </a:lnTo>
                  <a:lnTo>
                    <a:pt x="1426845" y="3208021"/>
                  </a:lnTo>
                  <a:lnTo>
                    <a:pt x="1400810" y="3201671"/>
                  </a:lnTo>
                  <a:lnTo>
                    <a:pt x="1375092" y="3194368"/>
                  </a:lnTo>
                  <a:lnTo>
                    <a:pt x="1350010" y="3187066"/>
                  </a:lnTo>
                  <a:lnTo>
                    <a:pt x="1324928" y="3179128"/>
                  </a:lnTo>
                  <a:lnTo>
                    <a:pt x="1299528" y="3170873"/>
                  </a:lnTo>
                  <a:lnTo>
                    <a:pt x="1274762" y="3161666"/>
                  </a:lnTo>
                  <a:lnTo>
                    <a:pt x="1250315" y="3152776"/>
                  </a:lnTo>
                  <a:lnTo>
                    <a:pt x="1225868" y="3142933"/>
                  </a:lnTo>
                  <a:lnTo>
                    <a:pt x="1201738" y="3132773"/>
                  </a:lnTo>
                  <a:lnTo>
                    <a:pt x="1177925" y="3122296"/>
                  </a:lnTo>
                  <a:lnTo>
                    <a:pt x="1154430" y="3110866"/>
                  </a:lnTo>
                  <a:lnTo>
                    <a:pt x="1130618" y="3099753"/>
                  </a:lnTo>
                  <a:lnTo>
                    <a:pt x="955040" y="3342006"/>
                  </a:lnTo>
                  <a:lnTo>
                    <a:pt x="952182" y="3345816"/>
                  </a:lnTo>
                  <a:lnTo>
                    <a:pt x="949325" y="3349308"/>
                  </a:lnTo>
                  <a:lnTo>
                    <a:pt x="946150" y="3352483"/>
                  </a:lnTo>
                  <a:lnTo>
                    <a:pt x="942975" y="3355658"/>
                  </a:lnTo>
                  <a:lnTo>
                    <a:pt x="935990" y="3361056"/>
                  </a:lnTo>
                  <a:lnTo>
                    <a:pt x="929005" y="3366136"/>
                  </a:lnTo>
                  <a:lnTo>
                    <a:pt x="921385" y="3369946"/>
                  </a:lnTo>
                  <a:lnTo>
                    <a:pt x="913448" y="3373121"/>
                  </a:lnTo>
                  <a:lnTo>
                    <a:pt x="905192" y="3375978"/>
                  </a:lnTo>
                  <a:lnTo>
                    <a:pt x="896938" y="3377248"/>
                  </a:lnTo>
                  <a:lnTo>
                    <a:pt x="888365" y="3378518"/>
                  </a:lnTo>
                  <a:lnTo>
                    <a:pt x="879792" y="3378518"/>
                  </a:lnTo>
                  <a:lnTo>
                    <a:pt x="870902" y="3377883"/>
                  </a:lnTo>
                  <a:lnTo>
                    <a:pt x="862648" y="3376296"/>
                  </a:lnTo>
                  <a:lnTo>
                    <a:pt x="854075" y="3373756"/>
                  </a:lnTo>
                  <a:lnTo>
                    <a:pt x="846138" y="3370581"/>
                  </a:lnTo>
                  <a:lnTo>
                    <a:pt x="837882" y="3366453"/>
                  </a:lnTo>
                  <a:lnTo>
                    <a:pt x="834072" y="3363913"/>
                  </a:lnTo>
                  <a:lnTo>
                    <a:pt x="830262" y="3361056"/>
                  </a:lnTo>
                  <a:lnTo>
                    <a:pt x="586105" y="3183573"/>
                  </a:lnTo>
                  <a:lnTo>
                    <a:pt x="582930" y="3181033"/>
                  </a:lnTo>
                  <a:lnTo>
                    <a:pt x="579438" y="3177858"/>
                  </a:lnTo>
                  <a:lnTo>
                    <a:pt x="575945" y="3175001"/>
                  </a:lnTo>
                  <a:lnTo>
                    <a:pt x="573088" y="3171826"/>
                  </a:lnTo>
                  <a:lnTo>
                    <a:pt x="567372" y="3165158"/>
                  </a:lnTo>
                  <a:lnTo>
                    <a:pt x="562610" y="3157538"/>
                  </a:lnTo>
                  <a:lnTo>
                    <a:pt x="558482" y="3150236"/>
                  </a:lnTo>
                  <a:lnTo>
                    <a:pt x="554990" y="3142298"/>
                  </a:lnTo>
                  <a:lnTo>
                    <a:pt x="552450" y="3134043"/>
                  </a:lnTo>
                  <a:lnTo>
                    <a:pt x="550862" y="3125788"/>
                  </a:lnTo>
                  <a:lnTo>
                    <a:pt x="549592" y="3117216"/>
                  </a:lnTo>
                  <a:lnTo>
                    <a:pt x="549592" y="3108643"/>
                  </a:lnTo>
                  <a:lnTo>
                    <a:pt x="550545" y="3100071"/>
                  </a:lnTo>
                  <a:lnTo>
                    <a:pt x="551815" y="3091816"/>
                  </a:lnTo>
                  <a:lnTo>
                    <a:pt x="554355" y="3083243"/>
                  </a:lnTo>
                  <a:lnTo>
                    <a:pt x="557530" y="3075306"/>
                  </a:lnTo>
                  <a:lnTo>
                    <a:pt x="559435" y="3071178"/>
                  </a:lnTo>
                  <a:lnTo>
                    <a:pt x="561340" y="3067368"/>
                  </a:lnTo>
                  <a:lnTo>
                    <a:pt x="563880" y="3063241"/>
                  </a:lnTo>
                  <a:lnTo>
                    <a:pt x="566738" y="3059431"/>
                  </a:lnTo>
                  <a:lnTo>
                    <a:pt x="742632" y="2817178"/>
                  </a:lnTo>
                  <a:lnTo>
                    <a:pt x="724218" y="2797811"/>
                  </a:lnTo>
                  <a:lnTo>
                    <a:pt x="706755" y="2778761"/>
                  </a:lnTo>
                  <a:lnTo>
                    <a:pt x="688975" y="2759076"/>
                  </a:lnTo>
                  <a:lnTo>
                    <a:pt x="671512" y="2739073"/>
                  </a:lnTo>
                  <a:lnTo>
                    <a:pt x="655002" y="2718753"/>
                  </a:lnTo>
                  <a:lnTo>
                    <a:pt x="638492" y="2698115"/>
                  </a:lnTo>
                  <a:lnTo>
                    <a:pt x="622300" y="2677478"/>
                  </a:lnTo>
                  <a:lnTo>
                    <a:pt x="606425" y="2656523"/>
                  </a:lnTo>
                  <a:lnTo>
                    <a:pt x="591185" y="2634933"/>
                  </a:lnTo>
                  <a:lnTo>
                    <a:pt x="576580" y="2613025"/>
                  </a:lnTo>
                  <a:lnTo>
                    <a:pt x="561658" y="2590800"/>
                  </a:lnTo>
                  <a:lnTo>
                    <a:pt x="547370" y="2568893"/>
                  </a:lnTo>
                  <a:lnTo>
                    <a:pt x="534035" y="2546033"/>
                  </a:lnTo>
                  <a:lnTo>
                    <a:pt x="520382" y="2523173"/>
                  </a:lnTo>
                  <a:lnTo>
                    <a:pt x="507682" y="2499995"/>
                  </a:lnTo>
                  <a:lnTo>
                    <a:pt x="494665" y="2476500"/>
                  </a:lnTo>
                  <a:lnTo>
                    <a:pt x="209868" y="2568893"/>
                  </a:lnTo>
                  <a:lnTo>
                    <a:pt x="205740" y="2570163"/>
                  </a:lnTo>
                  <a:lnTo>
                    <a:pt x="201295" y="2571433"/>
                  </a:lnTo>
                  <a:lnTo>
                    <a:pt x="196850" y="2572068"/>
                  </a:lnTo>
                  <a:lnTo>
                    <a:pt x="192722" y="2573020"/>
                  </a:lnTo>
                  <a:lnTo>
                    <a:pt x="183515" y="2573338"/>
                  </a:lnTo>
                  <a:lnTo>
                    <a:pt x="174942" y="2573020"/>
                  </a:lnTo>
                  <a:lnTo>
                    <a:pt x="166688" y="2571750"/>
                  </a:lnTo>
                  <a:lnTo>
                    <a:pt x="158115" y="2569845"/>
                  </a:lnTo>
                  <a:lnTo>
                    <a:pt x="150177" y="2567305"/>
                  </a:lnTo>
                  <a:lnTo>
                    <a:pt x="142240" y="2563495"/>
                  </a:lnTo>
                  <a:lnTo>
                    <a:pt x="134620" y="2559368"/>
                  </a:lnTo>
                  <a:lnTo>
                    <a:pt x="127952" y="2554605"/>
                  </a:lnTo>
                  <a:lnTo>
                    <a:pt x="121602" y="2548890"/>
                  </a:lnTo>
                  <a:lnTo>
                    <a:pt x="115570" y="2542540"/>
                  </a:lnTo>
                  <a:lnTo>
                    <a:pt x="109855" y="2535555"/>
                  </a:lnTo>
                  <a:lnTo>
                    <a:pt x="105410" y="2528253"/>
                  </a:lnTo>
                  <a:lnTo>
                    <a:pt x="101282" y="2520315"/>
                  </a:lnTo>
                  <a:lnTo>
                    <a:pt x="99377" y="2516188"/>
                  </a:lnTo>
                  <a:lnTo>
                    <a:pt x="97790" y="2512060"/>
                  </a:lnTo>
                  <a:lnTo>
                    <a:pt x="4445" y="2224405"/>
                  </a:lnTo>
                  <a:lnTo>
                    <a:pt x="3492" y="2220278"/>
                  </a:lnTo>
                  <a:lnTo>
                    <a:pt x="2222" y="2215833"/>
                  </a:lnTo>
                  <a:lnTo>
                    <a:pt x="1587" y="2211388"/>
                  </a:lnTo>
                  <a:lnTo>
                    <a:pt x="635" y="2206625"/>
                  </a:lnTo>
                  <a:lnTo>
                    <a:pt x="0" y="2198053"/>
                  </a:lnTo>
                  <a:lnTo>
                    <a:pt x="317" y="2189480"/>
                  </a:lnTo>
                  <a:lnTo>
                    <a:pt x="1587" y="2180908"/>
                  </a:lnTo>
                  <a:lnTo>
                    <a:pt x="3810" y="2172653"/>
                  </a:lnTo>
                  <a:lnTo>
                    <a:pt x="6350" y="2164398"/>
                  </a:lnTo>
                  <a:lnTo>
                    <a:pt x="9842" y="2156778"/>
                  </a:lnTo>
                  <a:lnTo>
                    <a:pt x="13970" y="2149158"/>
                  </a:lnTo>
                  <a:lnTo>
                    <a:pt x="19050" y="2142173"/>
                  </a:lnTo>
                  <a:lnTo>
                    <a:pt x="24447" y="2135505"/>
                  </a:lnTo>
                  <a:lnTo>
                    <a:pt x="30797" y="2129790"/>
                  </a:lnTo>
                  <a:lnTo>
                    <a:pt x="37465" y="2124393"/>
                  </a:lnTo>
                  <a:lnTo>
                    <a:pt x="45085" y="2119630"/>
                  </a:lnTo>
                  <a:lnTo>
                    <a:pt x="49212" y="2117725"/>
                  </a:lnTo>
                  <a:lnTo>
                    <a:pt x="53340" y="2115820"/>
                  </a:lnTo>
                  <a:lnTo>
                    <a:pt x="57467" y="2113915"/>
                  </a:lnTo>
                  <a:lnTo>
                    <a:pt x="61595" y="2112328"/>
                  </a:lnTo>
                  <a:lnTo>
                    <a:pt x="346392" y="2019618"/>
                  </a:lnTo>
                  <a:lnTo>
                    <a:pt x="342900" y="1993900"/>
                  </a:lnTo>
                  <a:lnTo>
                    <a:pt x="339725" y="1967865"/>
                  </a:lnTo>
                  <a:lnTo>
                    <a:pt x="337185" y="1941830"/>
                  </a:lnTo>
                  <a:lnTo>
                    <a:pt x="334962" y="1915478"/>
                  </a:lnTo>
                  <a:lnTo>
                    <a:pt x="333375" y="1889125"/>
                  </a:lnTo>
                  <a:lnTo>
                    <a:pt x="331788" y="1862455"/>
                  </a:lnTo>
                  <a:lnTo>
                    <a:pt x="331152" y="1835785"/>
                  </a:lnTo>
                  <a:lnTo>
                    <a:pt x="331152" y="1809115"/>
                  </a:lnTo>
                  <a:lnTo>
                    <a:pt x="331152" y="1782445"/>
                  </a:lnTo>
                  <a:lnTo>
                    <a:pt x="331788" y="1755775"/>
                  </a:lnTo>
                  <a:lnTo>
                    <a:pt x="333375" y="1729423"/>
                  </a:lnTo>
                  <a:lnTo>
                    <a:pt x="334962" y="1703070"/>
                  </a:lnTo>
                  <a:lnTo>
                    <a:pt x="337185" y="1676718"/>
                  </a:lnTo>
                  <a:lnTo>
                    <a:pt x="339725" y="1650365"/>
                  </a:lnTo>
                  <a:lnTo>
                    <a:pt x="342900" y="1624330"/>
                  </a:lnTo>
                  <a:lnTo>
                    <a:pt x="346392" y="1598295"/>
                  </a:lnTo>
                  <a:lnTo>
                    <a:pt x="61595" y="1506220"/>
                  </a:lnTo>
                  <a:lnTo>
                    <a:pt x="57467" y="1504633"/>
                  </a:lnTo>
                  <a:lnTo>
                    <a:pt x="53340" y="1502728"/>
                  </a:lnTo>
                  <a:lnTo>
                    <a:pt x="45085" y="1498600"/>
                  </a:lnTo>
                  <a:lnTo>
                    <a:pt x="37465" y="1494155"/>
                  </a:lnTo>
                  <a:lnTo>
                    <a:pt x="30797" y="1488440"/>
                  </a:lnTo>
                  <a:lnTo>
                    <a:pt x="24447" y="1482408"/>
                  </a:lnTo>
                  <a:lnTo>
                    <a:pt x="19050" y="1476058"/>
                  </a:lnTo>
                  <a:lnTo>
                    <a:pt x="13970" y="1468755"/>
                  </a:lnTo>
                  <a:lnTo>
                    <a:pt x="9842" y="1461453"/>
                  </a:lnTo>
                  <a:lnTo>
                    <a:pt x="6350" y="1453833"/>
                  </a:lnTo>
                  <a:lnTo>
                    <a:pt x="3810" y="1445578"/>
                  </a:lnTo>
                  <a:lnTo>
                    <a:pt x="1587" y="1437323"/>
                  </a:lnTo>
                  <a:lnTo>
                    <a:pt x="317" y="1428750"/>
                  </a:lnTo>
                  <a:lnTo>
                    <a:pt x="0" y="1419860"/>
                  </a:lnTo>
                  <a:lnTo>
                    <a:pt x="635" y="1411288"/>
                  </a:lnTo>
                  <a:lnTo>
                    <a:pt x="1587" y="1406843"/>
                  </a:lnTo>
                  <a:lnTo>
                    <a:pt x="2222" y="1402398"/>
                  </a:lnTo>
                  <a:lnTo>
                    <a:pt x="3492" y="1397635"/>
                  </a:lnTo>
                  <a:lnTo>
                    <a:pt x="4445" y="1393508"/>
                  </a:lnTo>
                  <a:lnTo>
                    <a:pt x="97790" y="1106488"/>
                  </a:lnTo>
                  <a:lnTo>
                    <a:pt x="99377" y="1102043"/>
                  </a:lnTo>
                  <a:lnTo>
                    <a:pt x="101282" y="1097915"/>
                  </a:lnTo>
                  <a:lnTo>
                    <a:pt x="103187" y="1093788"/>
                  </a:lnTo>
                  <a:lnTo>
                    <a:pt x="105410" y="1089978"/>
                  </a:lnTo>
                  <a:lnTo>
                    <a:pt x="109855" y="1082358"/>
                  </a:lnTo>
                  <a:lnTo>
                    <a:pt x="115570" y="1075690"/>
                  </a:lnTo>
                  <a:lnTo>
                    <a:pt x="121602" y="1069340"/>
                  </a:lnTo>
                  <a:lnTo>
                    <a:pt x="127952" y="1063625"/>
                  </a:lnTo>
                  <a:lnTo>
                    <a:pt x="134620" y="1058863"/>
                  </a:lnTo>
                  <a:lnTo>
                    <a:pt x="142240" y="1054735"/>
                  </a:lnTo>
                  <a:lnTo>
                    <a:pt x="150177" y="1051243"/>
                  </a:lnTo>
                  <a:lnTo>
                    <a:pt x="158115" y="1048068"/>
                  </a:lnTo>
                  <a:lnTo>
                    <a:pt x="166688" y="1046480"/>
                  </a:lnTo>
                  <a:lnTo>
                    <a:pt x="174942" y="1045210"/>
                  </a:lnTo>
                  <a:lnTo>
                    <a:pt x="183515" y="1044893"/>
                  </a:lnTo>
                  <a:lnTo>
                    <a:pt x="192722" y="1045528"/>
                  </a:lnTo>
                  <a:lnTo>
                    <a:pt x="196850" y="1046480"/>
                  </a:lnTo>
                  <a:lnTo>
                    <a:pt x="201295" y="1047115"/>
                  </a:lnTo>
                  <a:lnTo>
                    <a:pt x="205740" y="1048068"/>
                  </a:lnTo>
                  <a:lnTo>
                    <a:pt x="209868" y="1049338"/>
                  </a:lnTo>
                  <a:lnTo>
                    <a:pt x="494665" y="1141413"/>
                  </a:lnTo>
                  <a:lnTo>
                    <a:pt x="507682" y="1118235"/>
                  </a:lnTo>
                  <a:lnTo>
                    <a:pt x="520382" y="1095375"/>
                  </a:lnTo>
                  <a:lnTo>
                    <a:pt x="534035" y="1072198"/>
                  </a:lnTo>
                  <a:lnTo>
                    <a:pt x="547370" y="1049655"/>
                  </a:lnTo>
                  <a:lnTo>
                    <a:pt x="561658" y="1027113"/>
                  </a:lnTo>
                  <a:lnTo>
                    <a:pt x="576580" y="1005205"/>
                  </a:lnTo>
                  <a:lnTo>
                    <a:pt x="591185" y="983615"/>
                  </a:lnTo>
                  <a:lnTo>
                    <a:pt x="606425" y="961707"/>
                  </a:lnTo>
                  <a:lnTo>
                    <a:pt x="622300" y="940752"/>
                  </a:lnTo>
                  <a:lnTo>
                    <a:pt x="638492" y="919797"/>
                  </a:lnTo>
                  <a:lnTo>
                    <a:pt x="655002" y="899160"/>
                  </a:lnTo>
                  <a:lnTo>
                    <a:pt x="671512" y="878840"/>
                  </a:lnTo>
                  <a:lnTo>
                    <a:pt x="688975" y="858837"/>
                  </a:lnTo>
                  <a:lnTo>
                    <a:pt x="706755" y="839470"/>
                  </a:lnTo>
                  <a:lnTo>
                    <a:pt x="724218" y="819785"/>
                  </a:lnTo>
                  <a:lnTo>
                    <a:pt x="742632" y="801052"/>
                  </a:lnTo>
                  <a:lnTo>
                    <a:pt x="566420" y="558800"/>
                  </a:lnTo>
                  <a:lnTo>
                    <a:pt x="563562" y="554990"/>
                  </a:lnTo>
                  <a:lnTo>
                    <a:pt x="561340" y="551180"/>
                  </a:lnTo>
                  <a:lnTo>
                    <a:pt x="559118" y="547370"/>
                  </a:lnTo>
                  <a:lnTo>
                    <a:pt x="557212" y="543242"/>
                  </a:lnTo>
                  <a:lnTo>
                    <a:pt x="554355" y="534987"/>
                  </a:lnTo>
                  <a:lnTo>
                    <a:pt x="551498" y="526732"/>
                  </a:lnTo>
                  <a:lnTo>
                    <a:pt x="550228" y="518160"/>
                  </a:lnTo>
                  <a:lnTo>
                    <a:pt x="549592" y="509270"/>
                  </a:lnTo>
                  <a:lnTo>
                    <a:pt x="549592" y="500697"/>
                  </a:lnTo>
                  <a:lnTo>
                    <a:pt x="550862" y="492442"/>
                  </a:lnTo>
                  <a:lnTo>
                    <a:pt x="552450" y="483870"/>
                  </a:lnTo>
                  <a:lnTo>
                    <a:pt x="554990" y="475932"/>
                  </a:lnTo>
                  <a:lnTo>
                    <a:pt x="558482" y="467677"/>
                  </a:lnTo>
                  <a:lnTo>
                    <a:pt x="562610" y="460057"/>
                  </a:lnTo>
                  <a:lnTo>
                    <a:pt x="567372" y="453072"/>
                  </a:lnTo>
                  <a:lnTo>
                    <a:pt x="573088" y="446087"/>
                  </a:lnTo>
                  <a:lnTo>
                    <a:pt x="575945" y="442912"/>
                  </a:lnTo>
                  <a:lnTo>
                    <a:pt x="579438" y="439737"/>
                  </a:lnTo>
                  <a:lnTo>
                    <a:pt x="582930" y="436880"/>
                  </a:lnTo>
                  <a:lnTo>
                    <a:pt x="586105" y="434022"/>
                  </a:lnTo>
                  <a:lnTo>
                    <a:pt x="830898" y="256857"/>
                  </a:lnTo>
                  <a:lnTo>
                    <a:pt x="834708" y="254317"/>
                  </a:lnTo>
                  <a:lnTo>
                    <a:pt x="838200" y="251777"/>
                  </a:lnTo>
                  <a:lnTo>
                    <a:pt x="842328" y="249872"/>
                  </a:lnTo>
                  <a:lnTo>
                    <a:pt x="846138" y="247967"/>
                  </a:lnTo>
                  <a:lnTo>
                    <a:pt x="854392" y="244475"/>
                  </a:lnTo>
                  <a:lnTo>
                    <a:pt x="862648" y="242252"/>
                  </a:lnTo>
                  <a:lnTo>
                    <a:pt x="871538" y="240665"/>
                  </a:lnTo>
                  <a:lnTo>
                    <a:pt x="880110" y="240030"/>
                  </a:lnTo>
                  <a:lnTo>
                    <a:pt x="888365" y="240030"/>
                  </a:lnTo>
                  <a:lnTo>
                    <a:pt x="896938" y="240665"/>
                  </a:lnTo>
                  <a:lnTo>
                    <a:pt x="905192" y="242570"/>
                  </a:lnTo>
                  <a:lnTo>
                    <a:pt x="913448" y="245110"/>
                  </a:lnTo>
                  <a:lnTo>
                    <a:pt x="921385" y="248602"/>
                  </a:lnTo>
                  <a:lnTo>
                    <a:pt x="929005" y="252412"/>
                  </a:lnTo>
                  <a:lnTo>
                    <a:pt x="935990" y="257175"/>
                  </a:lnTo>
                  <a:lnTo>
                    <a:pt x="942975" y="262890"/>
                  </a:lnTo>
                  <a:lnTo>
                    <a:pt x="946150" y="266065"/>
                  </a:lnTo>
                  <a:lnTo>
                    <a:pt x="949325" y="269240"/>
                  </a:lnTo>
                  <a:lnTo>
                    <a:pt x="952182" y="272732"/>
                  </a:lnTo>
                  <a:lnTo>
                    <a:pt x="955040" y="276542"/>
                  </a:lnTo>
                  <a:lnTo>
                    <a:pt x="1130618" y="518477"/>
                  </a:lnTo>
                  <a:lnTo>
                    <a:pt x="1154430" y="507047"/>
                  </a:lnTo>
                  <a:lnTo>
                    <a:pt x="1177925" y="496252"/>
                  </a:lnTo>
                  <a:lnTo>
                    <a:pt x="1201738" y="485457"/>
                  </a:lnTo>
                  <a:lnTo>
                    <a:pt x="1225868" y="475615"/>
                  </a:lnTo>
                  <a:lnTo>
                    <a:pt x="1250315" y="465772"/>
                  </a:lnTo>
                  <a:lnTo>
                    <a:pt x="1274762" y="456247"/>
                  </a:lnTo>
                  <a:lnTo>
                    <a:pt x="1299528" y="447675"/>
                  </a:lnTo>
                  <a:lnTo>
                    <a:pt x="1324928" y="439102"/>
                  </a:lnTo>
                  <a:lnTo>
                    <a:pt x="1350010" y="431165"/>
                  </a:lnTo>
                  <a:lnTo>
                    <a:pt x="1375092" y="423545"/>
                  </a:lnTo>
                  <a:lnTo>
                    <a:pt x="1400810" y="416877"/>
                  </a:lnTo>
                  <a:lnTo>
                    <a:pt x="1426845" y="410210"/>
                  </a:lnTo>
                  <a:lnTo>
                    <a:pt x="1452245" y="404177"/>
                  </a:lnTo>
                  <a:lnTo>
                    <a:pt x="1478598" y="398462"/>
                  </a:lnTo>
                  <a:lnTo>
                    <a:pt x="1504950" y="393065"/>
                  </a:lnTo>
                  <a:lnTo>
                    <a:pt x="1531302" y="388620"/>
                  </a:lnTo>
                  <a:lnTo>
                    <a:pt x="1531302" y="89217"/>
                  </a:lnTo>
                  <a:lnTo>
                    <a:pt x="1531302" y="84455"/>
                  </a:lnTo>
                  <a:lnTo>
                    <a:pt x="1531620" y="80010"/>
                  </a:lnTo>
                  <a:lnTo>
                    <a:pt x="1532572" y="75565"/>
                  </a:lnTo>
                  <a:lnTo>
                    <a:pt x="1533208" y="71120"/>
                  </a:lnTo>
                  <a:lnTo>
                    <a:pt x="1535430" y="62865"/>
                  </a:lnTo>
                  <a:lnTo>
                    <a:pt x="1538605" y="54610"/>
                  </a:lnTo>
                  <a:lnTo>
                    <a:pt x="1542415" y="46672"/>
                  </a:lnTo>
                  <a:lnTo>
                    <a:pt x="1546860" y="39370"/>
                  </a:lnTo>
                  <a:lnTo>
                    <a:pt x="1551622" y="32385"/>
                  </a:lnTo>
                  <a:lnTo>
                    <a:pt x="1557655" y="26352"/>
                  </a:lnTo>
                  <a:lnTo>
                    <a:pt x="1563688" y="20320"/>
                  </a:lnTo>
                  <a:lnTo>
                    <a:pt x="1570990" y="15240"/>
                  </a:lnTo>
                  <a:lnTo>
                    <a:pt x="1577975" y="10795"/>
                  </a:lnTo>
                  <a:lnTo>
                    <a:pt x="1585912" y="6985"/>
                  </a:lnTo>
                  <a:lnTo>
                    <a:pt x="1594168" y="4127"/>
                  </a:lnTo>
                  <a:lnTo>
                    <a:pt x="1602422" y="1905"/>
                  </a:lnTo>
                  <a:lnTo>
                    <a:pt x="1607185" y="952"/>
                  </a:lnTo>
                  <a:lnTo>
                    <a:pt x="1611630" y="317"/>
                  </a:lnTo>
                  <a:lnTo>
                    <a:pt x="1615758"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50" name="文本框 59"/>
            <p:cNvSpPr txBox="1"/>
            <p:nvPr/>
          </p:nvSpPr>
          <p:spPr>
            <a:xfrm>
              <a:off x="3102007" y="4128108"/>
              <a:ext cx="1357226"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输入标题</a:t>
              </a:r>
            </a:p>
          </p:txBody>
        </p:sp>
      </p:grpSp>
      <p:grpSp>
        <p:nvGrpSpPr>
          <p:cNvPr id="51" name="组合 50"/>
          <p:cNvGrpSpPr/>
          <p:nvPr/>
        </p:nvGrpSpPr>
        <p:grpSpPr>
          <a:xfrm>
            <a:off x="2974115" y="1868871"/>
            <a:ext cx="1776556" cy="1915112"/>
            <a:chOff x="4078604" y="2478655"/>
            <a:chExt cx="2369358" cy="2553482"/>
          </a:xfrm>
        </p:grpSpPr>
        <p:sp>
          <p:nvSpPr>
            <p:cNvPr id="52" name="任意多边形 51"/>
            <p:cNvSpPr/>
            <p:nvPr/>
          </p:nvSpPr>
          <p:spPr>
            <a:xfrm>
              <a:off x="4078604" y="2478655"/>
              <a:ext cx="2369358" cy="2553482"/>
            </a:xfrm>
            <a:custGeom>
              <a:avLst/>
              <a:gdLst>
                <a:gd name="connsiteX0" fmla="*/ 1184679 w 2369358"/>
                <a:gd name="connsiteY0" fmla="*/ 0 h 2553482"/>
                <a:gd name="connsiteX1" fmla="*/ 2369358 w 2369358"/>
                <a:gd name="connsiteY1" fmla="*/ 1184679 h 2553482"/>
                <a:gd name="connsiteX2" fmla="*/ 1423433 w 2369358"/>
                <a:gd name="connsiteY2" fmla="*/ 2345290 h 2553482"/>
                <a:gd name="connsiteX3" fmla="*/ 1321945 w 2369358"/>
                <a:gd name="connsiteY3" fmla="*/ 2360779 h 2553482"/>
                <a:gd name="connsiteX4" fmla="*/ 1223444 w 2369358"/>
                <a:gd name="connsiteY4" fmla="*/ 2553482 h 2553482"/>
                <a:gd name="connsiteX5" fmla="*/ 1132988 w 2369358"/>
                <a:gd name="connsiteY5" fmla="*/ 2366748 h 2553482"/>
                <a:gd name="connsiteX6" fmla="*/ 1063553 w 2369358"/>
                <a:gd name="connsiteY6" fmla="*/ 2363242 h 2553482"/>
                <a:gd name="connsiteX7" fmla="*/ 0 w 2369358"/>
                <a:gd name="connsiteY7" fmla="*/ 1184679 h 2553482"/>
                <a:gd name="connsiteX8" fmla="*/ 1184679 w 2369358"/>
                <a:gd name="connsiteY8" fmla="*/ 0 h 2553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69358" h="2553482">
                  <a:moveTo>
                    <a:pt x="1184679" y="0"/>
                  </a:moveTo>
                  <a:cubicBezTo>
                    <a:pt x="1838959" y="0"/>
                    <a:pt x="2369358" y="530399"/>
                    <a:pt x="2369358" y="1184679"/>
                  </a:cubicBezTo>
                  <a:cubicBezTo>
                    <a:pt x="2369358" y="1757174"/>
                    <a:pt x="1963272" y="2234823"/>
                    <a:pt x="1423433" y="2345290"/>
                  </a:cubicBezTo>
                  <a:lnTo>
                    <a:pt x="1321945" y="2360779"/>
                  </a:lnTo>
                  <a:lnTo>
                    <a:pt x="1223444" y="2553482"/>
                  </a:lnTo>
                  <a:lnTo>
                    <a:pt x="1132988" y="2366748"/>
                  </a:lnTo>
                  <a:lnTo>
                    <a:pt x="1063553" y="2363242"/>
                  </a:lnTo>
                  <a:cubicBezTo>
                    <a:pt x="466171" y="2302574"/>
                    <a:pt x="0" y="1798067"/>
                    <a:pt x="0" y="1184679"/>
                  </a:cubicBezTo>
                  <a:cubicBezTo>
                    <a:pt x="0" y="530399"/>
                    <a:pt x="530399" y="0"/>
                    <a:pt x="1184679" y="0"/>
                  </a:cubicBezTo>
                  <a:close/>
                </a:path>
              </a:pathLst>
            </a:custGeom>
            <a:solidFill>
              <a:srgbClr val="C0000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grpSp>
          <p:nvGrpSpPr>
            <p:cNvPr id="53" name="组合 52"/>
            <p:cNvGrpSpPr/>
            <p:nvPr/>
          </p:nvGrpSpPr>
          <p:grpSpPr>
            <a:xfrm>
              <a:off x="4614176" y="3268683"/>
              <a:ext cx="1562853" cy="1034982"/>
              <a:chOff x="4716874" y="2621791"/>
              <a:chExt cx="1562853" cy="1034982"/>
            </a:xfrm>
          </p:grpSpPr>
          <p:sp>
            <p:nvSpPr>
              <p:cNvPr id="54" name="KSO_Shape"/>
              <p:cNvSpPr>
                <a:spLocks/>
              </p:cNvSpPr>
              <p:nvPr/>
            </p:nvSpPr>
            <p:spPr bwMode="auto">
              <a:xfrm>
                <a:off x="5143687" y="2621791"/>
                <a:ext cx="441100" cy="441836"/>
              </a:xfrm>
              <a:custGeom>
                <a:avLst/>
                <a:gdLst>
                  <a:gd name="T0" fmla="*/ 923363 w 1752600"/>
                  <a:gd name="T1" fmla="*/ 1417153 h 1754188"/>
                  <a:gd name="T2" fmla="*/ 958587 w 1752600"/>
                  <a:gd name="T3" fmla="*/ 1476612 h 1754188"/>
                  <a:gd name="T4" fmla="*/ 945181 w 1752600"/>
                  <a:gd name="T5" fmla="*/ 1530763 h 1754188"/>
                  <a:gd name="T6" fmla="*/ 886299 w 1752600"/>
                  <a:gd name="T7" fmla="*/ 1566067 h 1754188"/>
                  <a:gd name="T8" fmla="*/ 832675 w 1752600"/>
                  <a:gd name="T9" fmla="*/ 1552795 h 1754188"/>
                  <a:gd name="T10" fmla="*/ 797714 w 1752600"/>
                  <a:gd name="T11" fmla="*/ 1493335 h 1754188"/>
                  <a:gd name="T12" fmla="*/ 810857 w 1752600"/>
                  <a:gd name="T13" fmla="*/ 1439185 h 1754188"/>
                  <a:gd name="T14" fmla="*/ 869739 w 1752600"/>
                  <a:gd name="T15" fmla="*/ 1403616 h 1754188"/>
                  <a:gd name="T16" fmla="*/ 1526266 w 1752600"/>
                  <a:gd name="T17" fmla="*/ 809406 h 1754188"/>
                  <a:gd name="T18" fmla="*/ 1561836 w 1752600"/>
                  <a:gd name="T19" fmla="*/ 868866 h 1754188"/>
                  <a:gd name="T20" fmla="*/ 1548298 w 1752600"/>
                  <a:gd name="T21" fmla="*/ 923016 h 1754188"/>
                  <a:gd name="T22" fmla="*/ 1488839 w 1752600"/>
                  <a:gd name="T23" fmla="*/ 958586 h 1754188"/>
                  <a:gd name="T24" fmla="*/ 1434954 w 1752600"/>
                  <a:gd name="T25" fmla="*/ 945048 h 1754188"/>
                  <a:gd name="T26" fmla="*/ 1399385 w 1752600"/>
                  <a:gd name="T27" fmla="*/ 885589 h 1754188"/>
                  <a:gd name="T28" fmla="*/ 1412922 w 1752600"/>
                  <a:gd name="T29" fmla="*/ 831438 h 1754188"/>
                  <a:gd name="T30" fmla="*/ 1472116 w 1752600"/>
                  <a:gd name="T31" fmla="*/ 795869 h 1754188"/>
                  <a:gd name="T32" fmla="*/ 931422 w 1752600"/>
                  <a:gd name="T33" fmla="*/ 210375 h 1754188"/>
                  <a:gd name="T34" fmla="*/ 985331 w 1752600"/>
                  <a:gd name="T35" fmla="*/ 812351 h 1754188"/>
                  <a:gd name="T36" fmla="*/ 997223 w 1752600"/>
                  <a:gd name="T37" fmla="*/ 915108 h 1754188"/>
                  <a:gd name="T38" fmla="*/ 946749 w 1752600"/>
                  <a:gd name="T39" fmla="*/ 982906 h 1754188"/>
                  <a:gd name="T40" fmla="*/ 857693 w 1752600"/>
                  <a:gd name="T41" fmla="*/ 1003564 h 1754188"/>
                  <a:gd name="T42" fmla="*/ 763351 w 1752600"/>
                  <a:gd name="T43" fmla="*/ 937354 h 1754188"/>
                  <a:gd name="T44" fmla="*/ 353480 w 1752600"/>
                  <a:gd name="T45" fmla="*/ 893921 h 1754188"/>
                  <a:gd name="T46" fmla="*/ 383342 w 1752600"/>
                  <a:gd name="T47" fmla="*/ 820296 h 1754188"/>
                  <a:gd name="T48" fmla="*/ 815147 w 1752600"/>
                  <a:gd name="T49" fmla="*/ 764945 h 1754188"/>
                  <a:gd name="T50" fmla="*/ 858486 w 1752600"/>
                  <a:gd name="T51" fmla="*/ 180713 h 1754188"/>
                  <a:gd name="T52" fmla="*/ 670516 w 1752600"/>
                  <a:gd name="T53" fmla="*/ 152975 h 1754188"/>
                  <a:gd name="T54" fmla="*/ 441192 w 1752600"/>
                  <a:gd name="T55" fmla="*/ 263340 h 1754188"/>
                  <a:gd name="T56" fmla="*/ 263181 w 1752600"/>
                  <a:gd name="T57" fmla="*/ 441458 h 1754188"/>
                  <a:gd name="T58" fmla="*/ 152883 w 1752600"/>
                  <a:gd name="T59" fmla="*/ 670921 h 1754188"/>
                  <a:gd name="T60" fmla="*/ 126168 w 1752600"/>
                  <a:gd name="T61" fmla="*/ 934791 h 1754188"/>
                  <a:gd name="T62" fmla="*/ 190707 w 1752600"/>
                  <a:gd name="T63" fmla="*/ 1186485 h 1754188"/>
                  <a:gd name="T64" fmla="*/ 332216 w 1752600"/>
                  <a:gd name="T65" fmla="*/ 1396099 h 1754188"/>
                  <a:gd name="T66" fmla="*/ 534297 w 1752600"/>
                  <a:gd name="T67" fmla="*/ 1547221 h 1754188"/>
                  <a:gd name="T68" fmla="*/ 780550 w 1752600"/>
                  <a:gd name="T69" fmla="*/ 1623709 h 1754188"/>
                  <a:gd name="T70" fmla="*/ 1045847 w 1752600"/>
                  <a:gd name="T71" fmla="*/ 1610476 h 1754188"/>
                  <a:gd name="T72" fmla="*/ 1281255 w 1752600"/>
                  <a:gd name="T73" fmla="*/ 1511227 h 1754188"/>
                  <a:gd name="T74" fmla="*/ 1467730 w 1752600"/>
                  <a:gd name="T75" fmla="*/ 1341578 h 1754188"/>
                  <a:gd name="T76" fmla="*/ 1588873 w 1752600"/>
                  <a:gd name="T77" fmla="*/ 1118202 h 1754188"/>
                  <a:gd name="T78" fmla="*/ 1628019 w 1752600"/>
                  <a:gd name="T79" fmla="*/ 857509 h 1754188"/>
                  <a:gd name="T80" fmla="*/ 1576176 w 1752600"/>
                  <a:gd name="T81" fmla="*/ 601315 h 1754188"/>
                  <a:gd name="T82" fmla="*/ 1444718 w 1752600"/>
                  <a:gd name="T83" fmla="*/ 384820 h 1754188"/>
                  <a:gd name="T84" fmla="*/ 1250573 w 1752600"/>
                  <a:gd name="T85" fmla="*/ 224170 h 1754188"/>
                  <a:gd name="T86" fmla="*/ 1009345 w 1752600"/>
                  <a:gd name="T87" fmla="*/ 136037 h 1754188"/>
                  <a:gd name="T88" fmla="*/ 987656 w 1752600"/>
                  <a:gd name="T89" fmla="*/ 7146 h 1754188"/>
                  <a:gd name="T90" fmla="*/ 1274907 w 1752600"/>
                  <a:gd name="T91" fmla="*/ 96337 h 1754188"/>
                  <a:gd name="T92" fmla="*/ 1510315 w 1752600"/>
                  <a:gd name="T93" fmla="*/ 272074 h 1754188"/>
                  <a:gd name="T94" fmla="*/ 1675101 w 1752600"/>
                  <a:gd name="T95" fmla="*/ 516358 h 1754188"/>
                  <a:gd name="T96" fmla="*/ 1749955 w 1752600"/>
                  <a:gd name="T97" fmla="*/ 809605 h 1754188"/>
                  <a:gd name="T98" fmla="*/ 1719273 w 1752600"/>
                  <a:gd name="T99" fmla="*/ 1116879 h 1754188"/>
                  <a:gd name="T100" fmla="*/ 1590724 w 1752600"/>
                  <a:gd name="T101" fmla="*/ 1384453 h 1754188"/>
                  <a:gd name="T102" fmla="*/ 1383353 w 1752600"/>
                  <a:gd name="T103" fmla="*/ 1591949 h 1754188"/>
                  <a:gd name="T104" fmla="*/ 1115940 w 1752600"/>
                  <a:gd name="T105" fmla="*/ 1720576 h 1754188"/>
                  <a:gd name="T106" fmla="*/ 809116 w 1752600"/>
                  <a:gd name="T107" fmla="*/ 1751277 h 1754188"/>
                  <a:gd name="T108" fmla="*/ 516046 w 1752600"/>
                  <a:gd name="T109" fmla="*/ 1676377 h 1754188"/>
                  <a:gd name="T110" fmla="*/ 271909 w 1752600"/>
                  <a:gd name="T111" fmla="*/ 1511492 h 1754188"/>
                  <a:gd name="T112" fmla="*/ 95750 w 1752600"/>
                  <a:gd name="T113" fmla="*/ 1275941 h 1754188"/>
                  <a:gd name="T114" fmla="*/ 6877 w 1752600"/>
                  <a:gd name="T115" fmla="*/ 988782 h 1754188"/>
                  <a:gd name="T116" fmla="*/ 22483 w 1752600"/>
                  <a:gd name="T117" fmla="*/ 679126 h 1754188"/>
                  <a:gd name="T118" fmla="*/ 138071 w 1752600"/>
                  <a:gd name="T119" fmla="*/ 404935 h 1754188"/>
                  <a:gd name="T120" fmla="*/ 335655 w 1752600"/>
                  <a:gd name="T121" fmla="*/ 187117 h 1754188"/>
                  <a:gd name="T122" fmla="*/ 595662 w 1752600"/>
                  <a:gd name="T123" fmla="*/ 46051 h 1754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52600" h="1754188">
                    <a:moveTo>
                      <a:pt x="873945" y="1403350"/>
                    </a:moveTo>
                    <a:lnTo>
                      <a:pt x="877888" y="1403350"/>
                    </a:lnTo>
                    <a:lnTo>
                      <a:pt x="882356" y="1403350"/>
                    </a:lnTo>
                    <a:lnTo>
                      <a:pt x="886299" y="1403616"/>
                    </a:lnTo>
                    <a:lnTo>
                      <a:pt x="890505" y="1404146"/>
                    </a:lnTo>
                    <a:lnTo>
                      <a:pt x="894448" y="1404943"/>
                    </a:lnTo>
                    <a:lnTo>
                      <a:pt x="898128" y="1405739"/>
                    </a:lnTo>
                    <a:lnTo>
                      <a:pt x="901808" y="1406801"/>
                    </a:lnTo>
                    <a:lnTo>
                      <a:pt x="906014" y="1408393"/>
                    </a:lnTo>
                    <a:lnTo>
                      <a:pt x="909432" y="1409455"/>
                    </a:lnTo>
                    <a:lnTo>
                      <a:pt x="913112" y="1411048"/>
                    </a:lnTo>
                    <a:lnTo>
                      <a:pt x="916529" y="1412906"/>
                    </a:lnTo>
                    <a:lnTo>
                      <a:pt x="919946" y="1415030"/>
                    </a:lnTo>
                    <a:lnTo>
                      <a:pt x="923363" y="1417153"/>
                    </a:lnTo>
                    <a:lnTo>
                      <a:pt x="929672" y="1421931"/>
                    </a:lnTo>
                    <a:lnTo>
                      <a:pt x="935192" y="1427240"/>
                    </a:lnTo>
                    <a:lnTo>
                      <a:pt x="940450" y="1432814"/>
                    </a:lnTo>
                    <a:lnTo>
                      <a:pt x="945181" y="1439185"/>
                    </a:lnTo>
                    <a:lnTo>
                      <a:pt x="947284" y="1442636"/>
                    </a:lnTo>
                    <a:lnTo>
                      <a:pt x="949124" y="1446086"/>
                    </a:lnTo>
                    <a:lnTo>
                      <a:pt x="951227" y="1449537"/>
                    </a:lnTo>
                    <a:lnTo>
                      <a:pt x="952804" y="1452988"/>
                    </a:lnTo>
                    <a:lnTo>
                      <a:pt x="953856" y="1456704"/>
                    </a:lnTo>
                    <a:lnTo>
                      <a:pt x="955433" y="1460420"/>
                    </a:lnTo>
                    <a:lnTo>
                      <a:pt x="956484" y="1464667"/>
                    </a:lnTo>
                    <a:lnTo>
                      <a:pt x="957273" y="1468384"/>
                    </a:lnTo>
                    <a:lnTo>
                      <a:pt x="958062" y="1472365"/>
                    </a:lnTo>
                    <a:lnTo>
                      <a:pt x="958587" y="1476612"/>
                    </a:lnTo>
                    <a:lnTo>
                      <a:pt x="958850" y="1480594"/>
                    </a:lnTo>
                    <a:lnTo>
                      <a:pt x="958850" y="1485107"/>
                    </a:lnTo>
                    <a:lnTo>
                      <a:pt x="958850" y="1489088"/>
                    </a:lnTo>
                    <a:lnTo>
                      <a:pt x="958587" y="1493335"/>
                    </a:lnTo>
                    <a:lnTo>
                      <a:pt x="958062" y="1497317"/>
                    </a:lnTo>
                    <a:lnTo>
                      <a:pt x="957273" y="1501299"/>
                    </a:lnTo>
                    <a:lnTo>
                      <a:pt x="956484" y="1505546"/>
                    </a:lnTo>
                    <a:lnTo>
                      <a:pt x="955433" y="1509262"/>
                    </a:lnTo>
                    <a:lnTo>
                      <a:pt x="953856" y="1512978"/>
                    </a:lnTo>
                    <a:lnTo>
                      <a:pt x="952804" y="1516694"/>
                    </a:lnTo>
                    <a:lnTo>
                      <a:pt x="951227" y="1520145"/>
                    </a:lnTo>
                    <a:lnTo>
                      <a:pt x="949124" y="1524127"/>
                    </a:lnTo>
                    <a:lnTo>
                      <a:pt x="947284" y="1527312"/>
                    </a:lnTo>
                    <a:lnTo>
                      <a:pt x="945181" y="1530763"/>
                    </a:lnTo>
                    <a:lnTo>
                      <a:pt x="940450" y="1536868"/>
                    </a:lnTo>
                    <a:lnTo>
                      <a:pt x="935192" y="1542973"/>
                    </a:lnTo>
                    <a:lnTo>
                      <a:pt x="929672" y="1548017"/>
                    </a:lnTo>
                    <a:lnTo>
                      <a:pt x="923363" y="1552795"/>
                    </a:lnTo>
                    <a:lnTo>
                      <a:pt x="919946" y="1554918"/>
                    </a:lnTo>
                    <a:lnTo>
                      <a:pt x="916529" y="1556776"/>
                    </a:lnTo>
                    <a:lnTo>
                      <a:pt x="913112" y="1558634"/>
                    </a:lnTo>
                    <a:lnTo>
                      <a:pt x="909432" y="1560227"/>
                    </a:lnTo>
                    <a:lnTo>
                      <a:pt x="906014" y="1561820"/>
                    </a:lnTo>
                    <a:lnTo>
                      <a:pt x="901808" y="1563147"/>
                    </a:lnTo>
                    <a:lnTo>
                      <a:pt x="898128" y="1564209"/>
                    </a:lnTo>
                    <a:lnTo>
                      <a:pt x="894448" y="1565005"/>
                    </a:lnTo>
                    <a:lnTo>
                      <a:pt x="890505" y="1565801"/>
                    </a:lnTo>
                    <a:lnTo>
                      <a:pt x="886299" y="1566067"/>
                    </a:lnTo>
                    <a:lnTo>
                      <a:pt x="882356" y="1566598"/>
                    </a:lnTo>
                    <a:lnTo>
                      <a:pt x="877888" y="1566863"/>
                    </a:lnTo>
                    <a:lnTo>
                      <a:pt x="873945" y="1566598"/>
                    </a:lnTo>
                    <a:lnTo>
                      <a:pt x="869739" y="1566067"/>
                    </a:lnTo>
                    <a:lnTo>
                      <a:pt x="865796" y="1565801"/>
                    </a:lnTo>
                    <a:lnTo>
                      <a:pt x="861853" y="1565005"/>
                    </a:lnTo>
                    <a:lnTo>
                      <a:pt x="857647" y="1564209"/>
                    </a:lnTo>
                    <a:lnTo>
                      <a:pt x="853967" y="1563147"/>
                    </a:lnTo>
                    <a:lnTo>
                      <a:pt x="850287" y="1561820"/>
                    </a:lnTo>
                    <a:lnTo>
                      <a:pt x="846607" y="1560227"/>
                    </a:lnTo>
                    <a:lnTo>
                      <a:pt x="842664" y="1558634"/>
                    </a:lnTo>
                    <a:lnTo>
                      <a:pt x="839247" y="1556776"/>
                    </a:lnTo>
                    <a:lnTo>
                      <a:pt x="835829" y="1554918"/>
                    </a:lnTo>
                    <a:lnTo>
                      <a:pt x="832675" y="1552795"/>
                    </a:lnTo>
                    <a:lnTo>
                      <a:pt x="826629" y="1548017"/>
                    </a:lnTo>
                    <a:lnTo>
                      <a:pt x="820583" y="1542973"/>
                    </a:lnTo>
                    <a:lnTo>
                      <a:pt x="815589" y="1536868"/>
                    </a:lnTo>
                    <a:lnTo>
                      <a:pt x="810857" y="1530763"/>
                    </a:lnTo>
                    <a:lnTo>
                      <a:pt x="808754" y="1527312"/>
                    </a:lnTo>
                    <a:lnTo>
                      <a:pt x="806914" y="1524127"/>
                    </a:lnTo>
                    <a:lnTo>
                      <a:pt x="805074" y="1520145"/>
                    </a:lnTo>
                    <a:lnTo>
                      <a:pt x="803497" y="1516694"/>
                    </a:lnTo>
                    <a:lnTo>
                      <a:pt x="801920" y="1512978"/>
                    </a:lnTo>
                    <a:lnTo>
                      <a:pt x="800605" y="1509262"/>
                    </a:lnTo>
                    <a:lnTo>
                      <a:pt x="799554" y="1505546"/>
                    </a:lnTo>
                    <a:lnTo>
                      <a:pt x="798765" y="1501299"/>
                    </a:lnTo>
                    <a:lnTo>
                      <a:pt x="797977" y="1497317"/>
                    </a:lnTo>
                    <a:lnTo>
                      <a:pt x="797714" y="1493335"/>
                    </a:lnTo>
                    <a:lnTo>
                      <a:pt x="797188" y="1489088"/>
                    </a:lnTo>
                    <a:lnTo>
                      <a:pt x="796925" y="1485107"/>
                    </a:lnTo>
                    <a:lnTo>
                      <a:pt x="797188" y="1480594"/>
                    </a:lnTo>
                    <a:lnTo>
                      <a:pt x="797714" y="1476612"/>
                    </a:lnTo>
                    <a:lnTo>
                      <a:pt x="797977" y="1472365"/>
                    </a:lnTo>
                    <a:lnTo>
                      <a:pt x="798765" y="1468384"/>
                    </a:lnTo>
                    <a:lnTo>
                      <a:pt x="799554" y="1464667"/>
                    </a:lnTo>
                    <a:lnTo>
                      <a:pt x="800605" y="1460420"/>
                    </a:lnTo>
                    <a:lnTo>
                      <a:pt x="801920" y="1456704"/>
                    </a:lnTo>
                    <a:lnTo>
                      <a:pt x="803497" y="1452988"/>
                    </a:lnTo>
                    <a:lnTo>
                      <a:pt x="805074" y="1449537"/>
                    </a:lnTo>
                    <a:lnTo>
                      <a:pt x="806914" y="1446086"/>
                    </a:lnTo>
                    <a:lnTo>
                      <a:pt x="808754" y="1442636"/>
                    </a:lnTo>
                    <a:lnTo>
                      <a:pt x="810857" y="1439185"/>
                    </a:lnTo>
                    <a:lnTo>
                      <a:pt x="815589" y="1432814"/>
                    </a:lnTo>
                    <a:lnTo>
                      <a:pt x="820583" y="1427240"/>
                    </a:lnTo>
                    <a:lnTo>
                      <a:pt x="826629" y="1421931"/>
                    </a:lnTo>
                    <a:lnTo>
                      <a:pt x="832675" y="1417153"/>
                    </a:lnTo>
                    <a:lnTo>
                      <a:pt x="835829" y="1415030"/>
                    </a:lnTo>
                    <a:lnTo>
                      <a:pt x="839247" y="1412906"/>
                    </a:lnTo>
                    <a:lnTo>
                      <a:pt x="842664" y="1411048"/>
                    </a:lnTo>
                    <a:lnTo>
                      <a:pt x="846607" y="1409455"/>
                    </a:lnTo>
                    <a:lnTo>
                      <a:pt x="850287" y="1408393"/>
                    </a:lnTo>
                    <a:lnTo>
                      <a:pt x="853967" y="1406801"/>
                    </a:lnTo>
                    <a:lnTo>
                      <a:pt x="857647" y="1405739"/>
                    </a:lnTo>
                    <a:lnTo>
                      <a:pt x="861853" y="1404943"/>
                    </a:lnTo>
                    <a:lnTo>
                      <a:pt x="865796" y="1404146"/>
                    </a:lnTo>
                    <a:lnTo>
                      <a:pt x="869739" y="1403616"/>
                    </a:lnTo>
                    <a:lnTo>
                      <a:pt x="873945" y="1403350"/>
                    </a:lnTo>
                    <a:close/>
                    <a:moveTo>
                      <a:pt x="1480345" y="795338"/>
                    </a:moveTo>
                    <a:lnTo>
                      <a:pt x="1484857" y="795603"/>
                    </a:lnTo>
                    <a:lnTo>
                      <a:pt x="1488839" y="795869"/>
                    </a:lnTo>
                    <a:lnTo>
                      <a:pt x="1493086" y="796134"/>
                    </a:lnTo>
                    <a:lnTo>
                      <a:pt x="1497068" y="797196"/>
                    </a:lnTo>
                    <a:lnTo>
                      <a:pt x="1500784" y="797727"/>
                    </a:lnTo>
                    <a:lnTo>
                      <a:pt x="1505031" y="799054"/>
                    </a:lnTo>
                    <a:lnTo>
                      <a:pt x="1508747" y="800381"/>
                    </a:lnTo>
                    <a:lnTo>
                      <a:pt x="1512198" y="801974"/>
                    </a:lnTo>
                    <a:lnTo>
                      <a:pt x="1515914" y="803567"/>
                    </a:lnTo>
                    <a:lnTo>
                      <a:pt x="1519365" y="805425"/>
                    </a:lnTo>
                    <a:lnTo>
                      <a:pt x="1522816" y="807283"/>
                    </a:lnTo>
                    <a:lnTo>
                      <a:pt x="1526266" y="809406"/>
                    </a:lnTo>
                    <a:lnTo>
                      <a:pt x="1532637" y="814184"/>
                    </a:lnTo>
                    <a:lnTo>
                      <a:pt x="1538211" y="819228"/>
                    </a:lnTo>
                    <a:lnTo>
                      <a:pt x="1543520" y="825068"/>
                    </a:lnTo>
                    <a:lnTo>
                      <a:pt x="1548298" y="831438"/>
                    </a:lnTo>
                    <a:lnTo>
                      <a:pt x="1550422" y="834624"/>
                    </a:lnTo>
                    <a:lnTo>
                      <a:pt x="1552545" y="838074"/>
                    </a:lnTo>
                    <a:lnTo>
                      <a:pt x="1554403" y="841791"/>
                    </a:lnTo>
                    <a:lnTo>
                      <a:pt x="1555996" y="845241"/>
                    </a:lnTo>
                    <a:lnTo>
                      <a:pt x="1557589" y="848958"/>
                    </a:lnTo>
                    <a:lnTo>
                      <a:pt x="1558650" y="852939"/>
                    </a:lnTo>
                    <a:lnTo>
                      <a:pt x="1559712" y="856655"/>
                    </a:lnTo>
                    <a:lnTo>
                      <a:pt x="1560509" y="860637"/>
                    </a:lnTo>
                    <a:lnTo>
                      <a:pt x="1561305" y="864884"/>
                    </a:lnTo>
                    <a:lnTo>
                      <a:pt x="1561836" y="868866"/>
                    </a:lnTo>
                    <a:lnTo>
                      <a:pt x="1562101" y="872847"/>
                    </a:lnTo>
                    <a:lnTo>
                      <a:pt x="1562101" y="877094"/>
                    </a:lnTo>
                    <a:lnTo>
                      <a:pt x="1562101" y="881342"/>
                    </a:lnTo>
                    <a:lnTo>
                      <a:pt x="1561836" y="885589"/>
                    </a:lnTo>
                    <a:lnTo>
                      <a:pt x="1561305" y="889570"/>
                    </a:lnTo>
                    <a:lnTo>
                      <a:pt x="1560509" y="893817"/>
                    </a:lnTo>
                    <a:lnTo>
                      <a:pt x="1559712" y="897534"/>
                    </a:lnTo>
                    <a:lnTo>
                      <a:pt x="1558650" y="901515"/>
                    </a:lnTo>
                    <a:lnTo>
                      <a:pt x="1557589" y="905497"/>
                    </a:lnTo>
                    <a:lnTo>
                      <a:pt x="1555996" y="908948"/>
                    </a:lnTo>
                    <a:lnTo>
                      <a:pt x="1554403" y="912664"/>
                    </a:lnTo>
                    <a:lnTo>
                      <a:pt x="1552545" y="916115"/>
                    </a:lnTo>
                    <a:lnTo>
                      <a:pt x="1550422" y="919565"/>
                    </a:lnTo>
                    <a:lnTo>
                      <a:pt x="1548298" y="923016"/>
                    </a:lnTo>
                    <a:lnTo>
                      <a:pt x="1543520" y="929387"/>
                    </a:lnTo>
                    <a:lnTo>
                      <a:pt x="1538211" y="934961"/>
                    </a:lnTo>
                    <a:lnTo>
                      <a:pt x="1532637" y="940270"/>
                    </a:lnTo>
                    <a:lnTo>
                      <a:pt x="1526266" y="945048"/>
                    </a:lnTo>
                    <a:lnTo>
                      <a:pt x="1522816" y="947171"/>
                    </a:lnTo>
                    <a:lnTo>
                      <a:pt x="1519365" y="949030"/>
                    </a:lnTo>
                    <a:lnTo>
                      <a:pt x="1515914" y="950888"/>
                    </a:lnTo>
                    <a:lnTo>
                      <a:pt x="1512198" y="952480"/>
                    </a:lnTo>
                    <a:lnTo>
                      <a:pt x="1508747" y="953808"/>
                    </a:lnTo>
                    <a:lnTo>
                      <a:pt x="1505031" y="955400"/>
                    </a:lnTo>
                    <a:lnTo>
                      <a:pt x="1500784" y="956197"/>
                    </a:lnTo>
                    <a:lnTo>
                      <a:pt x="1497068" y="957258"/>
                    </a:lnTo>
                    <a:lnTo>
                      <a:pt x="1493086" y="957789"/>
                    </a:lnTo>
                    <a:lnTo>
                      <a:pt x="1488839" y="958586"/>
                    </a:lnTo>
                    <a:lnTo>
                      <a:pt x="1484857" y="958851"/>
                    </a:lnTo>
                    <a:lnTo>
                      <a:pt x="1480345" y="958851"/>
                    </a:lnTo>
                    <a:lnTo>
                      <a:pt x="1476363" y="958851"/>
                    </a:lnTo>
                    <a:lnTo>
                      <a:pt x="1472116" y="958586"/>
                    </a:lnTo>
                    <a:lnTo>
                      <a:pt x="1468134" y="957789"/>
                    </a:lnTo>
                    <a:lnTo>
                      <a:pt x="1464153" y="957258"/>
                    </a:lnTo>
                    <a:lnTo>
                      <a:pt x="1459906" y="956197"/>
                    </a:lnTo>
                    <a:lnTo>
                      <a:pt x="1456189" y="955400"/>
                    </a:lnTo>
                    <a:lnTo>
                      <a:pt x="1452473" y="953808"/>
                    </a:lnTo>
                    <a:lnTo>
                      <a:pt x="1448757" y="952480"/>
                    </a:lnTo>
                    <a:lnTo>
                      <a:pt x="1445306" y="950888"/>
                    </a:lnTo>
                    <a:lnTo>
                      <a:pt x="1441325" y="949030"/>
                    </a:lnTo>
                    <a:lnTo>
                      <a:pt x="1437874" y="947171"/>
                    </a:lnTo>
                    <a:lnTo>
                      <a:pt x="1434954" y="945048"/>
                    </a:lnTo>
                    <a:lnTo>
                      <a:pt x="1428583" y="940270"/>
                    </a:lnTo>
                    <a:lnTo>
                      <a:pt x="1422478" y="934961"/>
                    </a:lnTo>
                    <a:lnTo>
                      <a:pt x="1417435" y="929387"/>
                    </a:lnTo>
                    <a:lnTo>
                      <a:pt x="1412922" y="923016"/>
                    </a:lnTo>
                    <a:lnTo>
                      <a:pt x="1410533" y="919565"/>
                    </a:lnTo>
                    <a:lnTo>
                      <a:pt x="1408675" y="916115"/>
                    </a:lnTo>
                    <a:lnTo>
                      <a:pt x="1406817" y="912664"/>
                    </a:lnTo>
                    <a:lnTo>
                      <a:pt x="1405224" y="908948"/>
                    </a:lnTo>
                    <a:lnTo>
                      <a:pt x="1403632" y="905497"/>
                    </a:lnTo>
                    <a:lnTo>
                      <a:pt x="1402304" y="901515"/>
                    </a:lnTo>
                    <a:lnTo>
                      <a:pt x="1401243" y="897534"/>
                    </a:lnTo>
                    <a:lnTo>
                      <a:pt x="1400446" y="893817"/>
                    </a:lnTo>
                    <a:lnTo>
                      <a:pt x="1399650" y="889570"/>
                    </a:lnTo>
                    <a:lnTo>
                      <a:pt x="1399385" y="885589"/>
                    </a:lnTo>
                    <a:lnTo>
                      <a:pt x="1398854" y="881342"/>
                    </a:lnTo>
                    <a:lnTo>
                      <a:pt x="1398588" y="877094"/>
                    </a:lnTo>
                    <a:lnTo>
                      <a:pt x="1398854" y="872847"/>
                    </a:lnTo>
                    <a:lnTo>
                      <a:pt x="1399385" y="868866"/>
                    </a:lnTo>
                    <a:lnTo>
                      <a:pt x="1399650" y="864884"/>
                    </a:lnTo>
                    <a:lnTo>
                      <a:pt x="1400446" y="860637"/>
                    </a:lnTo>
                    <a:lnTo>
                      <a:pt x="1401243" y="856655"/>
                    </a:lnTo>
                    <a:lnTo>
                      <a:pt x="1402304" y="852939"/>
                    </a:lnTo>
                    <a:lnTo>
                      <a:pt x="1403632" y="848958"/>
                    </a:lnTo>
                    <a:lnTo>
                      <a:pt x="1405224" y="845241"/>
                    </a:lnTo>
                    <a:lnTo>
                      <a:pt x="1406817" y="841791"/>
                    </a:lnTo>
                    <a:lnTo>
                      <a:pt x="1408675" y="838074"/>
                    </a:lnTo>
                    <a:lnTo>
                      <a:pt x="1410533" y="834624"/>
                    </a:lnTo>
                    <a:lnTo>
                      <a:pt x="1412922" y="831438"/>
                    </a:lnTo>
                    <a:lnTo>
                      <a:pt x="1417435" y="825068"/>
                    </a:lnTo>
                    <a:lnTo>
                      <a:pt x="1422478" y="819228"/>
                    </a:lnTo>
                    <a:lnTo>
                      <a:pt x="1428583" y="814184"/>
                    </a:lnTo>
                    <a:lnTo>
                      <a:pt x="1434954" y="809406"/>
                    </a:lnTo>
                    <a:lnTo>
                      <a:pt x="1437874" y="807283"/>
                    </a:lnTo>
                    <a:lnTo>
                      <a:pt x="1441325" y="805425"/>
                    </a:lnTo>
                    <a:lnTo>
                      <a:pt x="1445306" y="803567"/>
                    </a:lnTo>
                    <a:lnTo>
                      <a:pt x="1448757" y="801974"/>
                    </a:lnTo>
                    <a:lnTo>
                      <a:pt x="1452473" y="800381"/>
                    </a:lnTo>
                    <a:lnTo>
                      <a:pt x="1456189" y="799054"/>
                    </a:lnTo>
                    <a:lnTo>
                      <a:pt x="1459906" y="797727"/>
                    </a:lnTo>
                    <a:lnTo>
                      <a:pt x="1464153" y="797196"/>
                    </a:lnTo>
                    <a:lnTo>
                      <a:pt x="1468134" y="796134"/>
                    </a:lnTo>
                    <a:lnTo>
                      <a:pt x="1472116" y="795869"/>
                    </a:lnTo>
                    <a:lnTo>
                      <a:pt x="1476363" y="795603"/>
                    </a:lnTo>
                    <a:lnTo>
                      <a:pt x="1480345" y="795338"/>
                    </a:lnTo>
                    <a:close/>
                    <a:moveTo>
                      <a:pt x="876984" y="177800"/>
                    </a:moveTo>
                    <a:lnTo>
                      <a:pt x="883326" y="178065"/>
                    </a:lnTo>
                    <a:lnTo>
                      <a:pt x="889669" y="179124"/>
                    </a:lnTo>
                    <a:lnTo>
                      <a:pt x="895482" y="180713"/>
                    </a:lnTo>
                    <a:lnTo>
                      <a:pt x="901032" y="182832"/>
                    </a:lnTo>
                    <a:lnTo>
                      <a:pt x="906581" y="185215"/>
                    </a:lnTo>
                    <a:lnTo>
                      <a:pt x="911867" y="188393"/>
                    </a:lnTo>
                    <a:lnTo>
                      <a:pt x="916359" y="191836"/>
                    </a:lnTo>
                    <a:lnTo>
                      <a:pt x="920851" y="196074"/>
                    </a:lnTo>
                    <a:lnTo>
                      <a:pt x="924815" y="200311"/>
                    </a:lnTo>
                    <a:lnTo>
                      <a:pt x="928251" y="205078"/>
                    </a:lnTo>
                    <a:lnTo>
                      <a:pt x="931422" y="210375"/>
                    </a:lnTo>
                    <a:lnTo>
                      <a:pt x="934065" y="215672"/>
                    </a:lnTo>
                    <a:lnTo>
                      <a:pt x="936179" y="221498"/>
                    </a:lnTo>
                    <a:lnTo>
                      <a:pt x="937764" y="227325"/>
                    </a:lnTo>
                    <a:lnTo>
                      <a:pt x="938821" y="233681"/>
                    </a:lnTo>
                    <a:lnTo>
                      <a:pt x="939086" y="240037"/>
                    </a:lnTo>
                    <a:lnTo>
                      <a:pt x="939086" y="766534"/>
                    </a:lnTo>
                    <a:lnTo>
                      <a:pt x="945956" y="770772"/>
                    </a:lnTo>
                    <a:lnTo>
                      <a:pt x="952827" y="775539"/>
                    </a:lnTo>
                    <a:lnTo>
                      <a:pt x="959169" y="780835"/>
                    </a:lnTo>
                    <a:lnTo>
                      <a:pt x="964983" y="786397"/>
                    </a:lnTo>
                    <a:lnTo>
                      <a:pt x="971061" y="792488"/>
                    </a:lnTo>
                    <a:lnTo>
                      <a:pt x="976082" y="798844"/>
                    </a:lnTo>
                    <a:lnTo>
                      <a:pt x="980839" y="805465"/>
                    </a:lnTo>
                    <a:lnTo>
                      <a:pt x="985331" y="812351"/>
                    </a:lnTo>
                    <a:lnTo>
                      <a:pt x="989295" y="819502"/>
                    </a:lnTo>
                    <a:lnTo>
                      <a:pt x="992995" y="826917"/>
                    </a:lnTo>
                    <a:lnTo>
                      <a:pt x="995902" y="834862"/>
                    </a:lnTo>
                    <a:lnTo>
                      <a:pt x="998545" y="843072"/>
                    </a:lnTo>
                    <a:lnTo>
                      <a:pt x="1000394" y="851282"/>
                    </a:lnTo>
                    <a:lnTo>
                      <a:pt x="1001980" y="859757"/>
                    </a:lnTo>
                    <a:lnTo>
                      <a:pt x="1002773" y="868497"/>
                    </a:lnTo>
                    <a:lnTo>
                      <a:pt x="1003301" y="877236"/>
                    </a:lnTo>
                    <a:lnTo>
                      <a:pt x="1002773" y="883857"/>
                    </a:lnTo>
                    <a:lnTo>
                      <a:pt x="1002244" y="889948"/>
                    </a:lnTo>
                    <a:lnTo>
                      <a:pt x="1001716" y="896569"/>
                    </a:lnTo>
                    <a:lnTo>
                      <a:pt x="1000394" y="902925"/>
                    </a:lnTo>
                    <a:lnTo>
                      <a:pt x="999073" y="909017"/>
                    </a:lnTo>
                    <a:lnTo>
                      <a:pt x="997223" y="915108"/>
                    </a:lnTo>
                    <a:lnTo>
                      <a:pt x="995373" y="921199"/>
                    </a:lnTo>
                    <a:lnTo>
                      <a:pt x="993259" y="926761"/>
                    </a:lnTo>
                    <a:lnTo>
                      <a:pt x="990352" y="932322"/>
                    </a:lnTo>
                    <a:lnTo>
                      <a:pt x="987445" y="938149"/>
                    </a:lnTo>
                    <a:lnTo>
                      <a:pt x="984803" y="943446"/>
                    </a:lnTo>
                    <a:lnTo>
                      <a:pt x="981367" y="948478"/>
                    </a:lnTo>
                    <a:lnTo>
                      <a:pt x="977932" y="953509"/>
                    </a:lnTo>
                    <a:lnTo>
                      <a:pt x="973968" y="958541"/>
                    </a:lnTo>
                    <a:lnTo>
                      <a:pt x="970004" y="962779"/>
                    </a:lnTo>
                    <a:lnTo>
                      <a:pt x="965512" y="967281"/>
                    </a:lnTo>
                    <a:lnTo>
                      <a:pt x="961284" y="971783"/>
                    </a:lnTo>
                    <a:lnTo>
                      <a:pt x="956527" y="975756"/>
                    </a:lnTo>
                    <a:lnTo>
                      <a:pt x="951770" y="979464"/>
                    </a:lnTo>
                    <a:lnTo>
                      <a:pt x="946749" y="982906"/>
                    </a:lnTo>
                    <a:lnTo>
                      <a:pt x="941728" y="986349"/>
                    </a:lnTo>
                    <a:lnTo>
                      <a:pt x="936443" y="989527"/>
                    </a:lnTo>
                    <a:lnTo>
                      <a:pt x="930893" y="992441"/>
                    </a:lnTo>
                    <a:lnTo>
                      <a:pt x="925344" y="994824"/>
                    </a:lnTo>
                    <a:lnTo>
                      <a:pt x="919530" y="996943"/>
                    </a:lnTo>
                    <a:lnTo>
                      <a:pt x="913716" y="999062"/>
                    </a:lnTo>
                    <a:lnTo>
                      <a:pt x="907374" y="1000915"/>
                    </a:lnTo>
                    <a:lnTo>
                      <a:pt x="901560" y="1001975"/>
                    </a:lnTo>
                    <a:lnTo>
                      <a:pt x="895218" y="1003299"/>
                    </a:lnTo>
                    <a:lnTo>
                      <a:pt x="888611" y="1004358"/>
                    </a:lnTo>
                    <a:lnTo>
                      <a:pt x="882269" y="1004623"/>
                    </a:lnTo>
                    <a:lnTo>
                      <a:pt x="875663" y="1004888"/>
                    </a:lnTo>
                    <a:lnTo>
                      <a:pt x="866678" y="1004623"/>
                    </a:lnTo>
                    <a:lnTo>
                      <a:pt x="857693" y="1003564"/>
                    </a:lnTo>
                    <a:lnTo>
                      <a:pt x="849236" y="1001975"/>
                    </a:lnTo>
                    <a:lnTo>
                      <a:pt x="840780" y="999856"/>
                    </a:lnTo>
                    <a:lnTo>
                      <a:pt x="832324" y="997473"/>
                    </a:lnTo>
                    <a:lnTo>
                      <a:pt x="824396" y="994030"/>
                    </a:lnTo>
                    <a:lnTo>
                      <a:pt x="816732" y="990587"/>
                    </a:lnTo>
                    <a:lnTo>
                      <a:pt x="809333" y="986084"/>
                    </a:lnTo>
                    <a:lnTo>
                      <a:pt x="802198" y="981317"/>
                    </a:lnTo>
                    <a:lnTo>
                      <a:pt x="795591" y="976286"/>
                    </a:lnTo>
                    <a:lnTo>
                      <a:pt x="788984" y="970724"/>
                    </a:lnTo>
                    <a:lnTo>
                      <a:pt x="783170" y="964633"/>
                    </a:lnTo>
                    <a:lnTo>
                      <a:pt x="777357" y="958541"/>
                    </a:lnTo>
                    <a:lnTo>
                      <a:pt x="772600" y="951920"/>
                    </a:lnTo>
                    <a:lnTo>
                      <a:pt x="767843" y="944770"/>
                    </a:lnTo>
                    <a:lnTo>
                      <a:pt x="763351" y="937354"/>
                    </a:lnTo>
                    <a:lnTo>
                      <a:pt x="413204" y="937354"/>
                    </a:lnTo>
                    <a:lnTo>
                      <a:pt x="406597" y="937090"/>
                    </a:lnTo>
                    <a:lnTo>
                      <a:pt x="400519" y="936295"/>
                    </a:lnTo>
                    <a:lnTo>
                      <a:pt x="394705" y="934706"/>
                    </a:lnTo>
                    <a:lnTo>
                      <a:pt x="388627" y="932322"/>
                    </a:lnTo>
                    <a:lnTo>
                      <a:pt x="383342" y="929939"/>
                    </a:lnTo>
                    <a:lnTo>
                      <a:pt x="378321" y="926761"/>
                    </a:lnTo>
                    <a:lnTo>
                      <a:pt x="373564" y="923053"/>
                    </a:lnTo>
                    <a:lnTo>
                      <a:pt x="368808" y="919345"/>
                    </a:lnTo>
                    <a:lnTo>
                      <a:pt x="365108" y="914843"/>
                    </a:lnTo>
                    <a:lnTo>
                      <a:pt x="361408" y="909811"/>
                    </a:lnTo>
                    <a:lnTo>
                      <a:pt x="358237" y="904779"/>
                    </a:lnTo>
                    <a:lnTo>
                      <a:pt x="355859" y="899483"/>
                    </a:lnTo>
                    <a:lnTo>
                      <a:pt x="353480" y="893921"/>
                    </a:lnTo>
                    <a:lnTo>
                      <a:pt x="352159" y="887830"/>
                    </a:lnTo>
                    <a:lnTo>
                      <a:pt x="351102" y="881474"/>
                    </a:lnTo>
                    <a:lnTo>
                      <a:pt x="350838" y="875382"/>
                    </a:lnTo>
                    <a:lnTo>
                      <a:pt x="351102" y="868761"/>
                    </a:lnTo>
                    <a:lnTo>
                      <a:pt x="352159" y="862670"/>
                    </a:lnTo>
                    <a:lnTo>
                      <a:pt x="353480" y="856844"/>
                    </a:lnTo>
                    <a:lnTo>
                      <a:pt x="355859" y="850752"/>
                    </a:lnTo>
                    <a:lnTo>
                      <a:pt x="358237" y="845456"/>
                    </a:lnTo>
                    <a:lnTo>
                      <a:pt x="361408" y="840424"/>
                    </a:lnTo>
                    <a:lnTo>
                      <a:pt x="365108" y="835392"/>
                    </a:lnTo>
                    <a:lnTo>
                      <a:pt x="368808" y="831154"/>
                    </a:lnTo>
                    <a:lnTo>
                      <a:pt x="373564" y="827447"/>
                    </a:lnTo>
                    <a:lnTo>
                      <a:pt x="378321" y="823474"/>
                    </a:lnTo>
                    <a:lnTo>
                      <a:pt x="383342" y="820296"/>
                    </a:lnTo>
                    <a:lnTo>
                      <a:pt x="388627" y="817913"/>
                    </a:lnTo>
                    <a:lnTo>
                      <a:pt x="394705" y="815794"/>
                    </a:lnTo>
                    <a:lnTo>
                      <a:pt x="400519" y="814205"/>
                    </a:lnTo>
                    <a:lnTo>
                      <a:pt x="406597" y="813146"/>
                    </a:lnTo>
                    <a:lnTo>
                      <a:pt x="413204" y="812881"/>
                    </a:lnTo>
                    <a:lnTo>
                      <a:pt x="765465" y="812881"/>
                    </a:lnTo>
                    <a:lnTo>
                      <a:pt x="770222" y="805730"/>
                    </a:lnTo>
                    <a:lnTo>
                      <a:pt x="775507" y="798579"/>
                    </a:lnTo>
                    <a:lnTo>
                      <a:pt x="780792" y="791959"/>
                    </a:lnTo>
                    <a:lnTo>
                      <a:pt x="786870" y="785602"/>
                    </a:lnTo>
                    <a:lnTo>
                      <a:pt x="793477" y="779511"/>
                    </a:lnTo>
                    <a:lnTo>
                      <a:pt x="800348" y="774214"/>
                    </a:lnTo>
                    <a:lnTo>
                      <a:pt x="807483" y="769183"/>
                    </a:lnTo>
                    <a:lnTo>
                      <a:pt x="815147" y="764945"/>
                    </a:lnTo>
                    <a:lnTo>
                      <a:pt x="815147" y="240037"/>
                    </a:lnTo>
                    <a:lnTo>
                      <a:pt x="815411" y="233681"/>
                    </a:lnTo>
                    <a:lnTo>
                      <a:pt x="816204" y="227325"/>
                    </a:lnTo>
                    <a:lnTo>
                      <a:pt x="817789" y="221498"/>
                    </a:lnTo>
                    <a:lnTo>
                      <a:pt x="819639" y="215672"/>
                    </a:lnTo>
                    <a:lnTo>
                      <a:pt x="822546" y="210375"/>
                    </a:lnTo>
                    <a:lnTo>
                      <a:pt x="825717" y="205078"/>
                    </a:lnTo>
                    <a:lnTo>
                      <a:pt x="829153" y="200311"/>
                    </a:lnTo>
                    <a:lnTo>
                      <a:pt x="833116" y="196074"/>
                    </a:lnTo>
                    <a:lnTo>
                      <a:pt x="837609" y="191836"/>
                    </a:lnTo>
                    <a:lnTo>
                      <a:pt x="842366" y="188393"/>
                    </a:lnTo>
                    <a:lnTo>
                      <a:pt x="847387" y="185215"/>
                    </a:lnTo>
                    <a:lnTo>
                      <a:pt x="852936" y="182832"/>
                    </a:lnTo>
                    <a:lnTo>
                      <a:pt x="858486" y="180713"/>
                    </a:lnTo>
                    <a:lnTo>
                      <a:pt x="864564" y="179124"/>
                    </a:lnTo>
                    <a:lnTo>
                      <a:pt x="870642" y="178065"/>
                    </a:lnTo>
                    <a:lnTo>
                      <a:pt x="876984" y="177800"/>
                    </a:lnTo>
                    <a:close/>
                    <a:moveTo>
                      <a:pt x="856991" y="124392"/>
                    </a:moveTo>
                    <a:lnTo>
                      <a:pt x="837683" y="125450"/>
                    </a:lnTo>
                    <a:lnTo>
                      <a:pt x="818374" y="126774"/>
                    </a:lnTo>
                    <a:lnTo>
                      <a:pt x="799594" y="128362"/>
                    </a:lnTo>
                    <a:lnTo>
                      <a:pt x="780550" y="130479"/>
                    </a:lnTo>
                    <a:lnTo>
                      <a:pt x="762034" y="132861"/>
                    </a:lnTo>
                    <a:lnTo>
                      <a:pt x="743255" y="136037"/>
                    </a:lnTo>
                    <a:lnTo>
                      <a:pt x="725004" y="139478"/>
                    </a:lnTo>
                    <a:lnTo>
                      <a:pt x="706489" y="143712"/>
                    </a:lnTo>
                    <a:lnTo>
                      <a:pt x="688502" y="147947"/>
                    </a:lnTo>
                    <a:lnTo>
                      <a:pt x="670516" y="152975"/>
                    </a:lnTo>
                    <a:lnTo>
                      <a:pt x="653059" y="158269"/>
                    </a:lnTo>
                    <a:lnTo>
                      <a:pt x="635337" y="164091"/>
                    </a:lnTo>
                    <a:lnTo>
                      <a:pt x="617880" y="169914"/>
                    </a:lnTo>
                    <a:lnTo>
                      <a:pt x="600687" y="176530"/>
                    </a:lnTo>
                    <a:lnTo>
                      <a:pt x="583759" y="183412"/>
                    </a:lnTo>
                    <a:lnTo>
                      <a:pt x="567095" y="191087"/>
                    </a:lnTo>
                    <a:lnTo>
                      <a:pt x="550432" y="198762"/>
                    </a:lnTo>
                    <a:lnTo>
                      <a:pt x="534297" y="206967"/>
                    </a:lnTo>
                    <a:lnTo>
                      <a:pt x="517898" y="215436"/>
                    </a:lnTo>
                    <a:lnTo>
                      <a:pt x="502292" y="224170"/>
                    </a:lnTo>
                    <a:lnTo>
                      <a:pt x="486686" y="233698"/>
                    </a:lnTo>
                    <a:lnTo>
                      <a:pt x="471345" y="242961"/>
                    </a:lnTo>
                    <a:lnTo>
                      <a:pt x="456268" y="253018"/>
                    </a:lnTo>
                    <a:lnTo>
                      <a:pt x="441192" y="263340"/>
                    </a:lnTo>
                    <a:lnTo>
                      <a:pt x="426379" y="274191"/>
                    </a:lnTo>
                    <a:lnTo>
                      <a:pt x="412361" y="285042"/>
                    </a:lnTo>
                    <a:lnTo>
                      <a:pt x="398342" y="296423"/>
                    </a:lnTo>
                    <a:lnTo>
                      <a:pt x="384588" y="308333"/>
                    </a:lnTo>
                    <a:lnTo>
                      <a:pt x="371098" y="320243"/>
                    </a:lnTo>
                    <a:lnTo>
                      <a:pt x="357608" y="332417"/>
                    </a:lnTo>
                    <a:lnTo>
                      <a:pt x="344648" y="344856"/>
                    </a:lnTo>
                    <a:lnTo>
                      <a:pt x="332216" y="358089"/>
                    </a:lnTo>
                    <a:lnTo>
                      <a:pt x="319784" y="371323"/>
                    </a:lnTo>
                    <a:lnTo>
                      <a:pt x="307617" y="384820"/>
                    </a:lnTo>
                    <a:lnTo>
                      <a:pt x="295979" y="398583"/>
                    </a:lnTo>
                    <a:lnTo>
                      <a:pt x="284870" y="412610"/>
                    </a:lnTo>
                    <a:lnTo>
                      <a:pt x="273761" y="427167"/>
                    </a:lnTo>
                    <a:lnTo>
                      <a:pt x="263181" y="441458"/>
                    </a:lnTo>
                    <a:lnTo>
                      <a:pt x="252865" y="456544"/>
                    </a:lnTo>
                    <a:lnTo>
                      <a:pt x="242814" y="471630"/>
                    </a:lnTo>
                    <a:lnTo>
                      <a:pt x="233027" y="486980"/>
                    </a:lnTo>
                    <a:lnTo>
                      <a:pt x="224034" y="502596"/>
                    </a:lnTo>
                    <a:lnTo>
                      <a:pt x="215041" y="518740"/>
                    </a:lnTo>
                    <a:lnTo>
                      <a:pt x="206577" y="534620"/>
                    </a:lnTo>
                    <a:lnTo>
                      <a:pt x="198377" y="551029"/>
                    </a:lnTo>
                    <a:lnTo>
                      <a:pt x="190707" y="567438"/>
                    </a:lnTo>
                    <a:lnTo>
                      <a:pt x="183301" y="584112"/>
                    </a:lnTo>
                    <a:lnTo>
                      <a:pt x="176424" y="601315"/>
                    </a:lnTo>
                    <a:lnTo>
                      <a:pt x="169811" y="618253"/>
                    </a:lnTo>
                    <a:lnTo>
                      <a:pt x="163992" y="635986"/>
                    </a:lnTo>
                    <a:lnTo>
                      <a:pt x="157908" y="653454"/>
                    </a:lnTo>
                    <a:lnTo>
                      <a:pt x="152883" y="670921"/>
                    </a:lnTo>
                    <a:lnTo>
                      <a:pt x="147857" y="689183"/>
                    </a:lnTo>
                    <a:lnTo>
                      <a:pt x="143625" y="707180"/>
                    </a:lnTo>
                    <a:lnTo>
                      <a:pt x="139393" y="725707"/>
                    </a:lnTo>
                    <a:lnTo>
                      <a:pt x="135955" y="743704"/>
                    </a:lnTo>
                    <a:lnTo>
                      <a:pt x="132781" y="762495"/>
                    </a:lnTo>
                    <a:lnTo>
                      <a:pt x="130400" y="781551"/>
                    </a:lnTo>
                    <a:lnTo>
                      <a:pt x="128019" y="800342"/>
                    </a:lnTo>
                    <a:lnTo>
                      <a:pt x="126168" y="819133"/>
                    </a:lnTo>
                    <a:lnTo>
                      <a:pt x="125110" y="838189"/>
                    </a:lnTo>
                    <a:lnTo>
                      <a:pt x="124316" y="857509"/>
                    </a:lnTo>
                    <a:lnTo>
                      <a:pt x="124052" y="877094"/>
                    </a:lnTo>
                    <a:lnTo>
                      <a:pt x="124316" y="896414"/>
                    </a:lnTo>
                    <a:lnTo>
                      <a:pt x="125110" y="915735"/>
                    </a:lnTo>
                    <a:lnTo>
                      <a:pt x="126168" y="934791"/>
                    </a:lnTo>
                    <a:lnTo>
                      <a:pt x="128019" y="953846"/>
                    </a:lnTo>
                    <a:lnTo>
                      <a:pt x="130400" y="972637"/>
                    </a:lnTo>
                    <a:lnTo>
                      <a:pt x="132781" y="991428"/>
                    </a:lnTo>
                    <a:lnTo>
                      <a:pt x="135955" y="1009955"/>
                    </a:lnTo>
                    <a:lnTo>
                      <a:pt x="139393" y="1028481"/>
                    </a:lnTo>
                    <a:lnTo>
                      <a:pt x="143625" y="1046743"/>
                    </a:lnTo>
                    <a:lnTo>
                      <a:pt x="147857" y="1065005"/>
                    </a:lnTo>
                    <a:lnTo>
                      <a:pt x="152883" y="1082737"/>
                    </a:lnTo>
                    <a:lnTo>
                      <a:pt x="157908" y="1100734"/>
                    </a:lnTo>
                    <a:lnTo>
                      <a:pt x="163992" y="1118202"/>
                    </a:lnTo>
                    <a:lnTo>
                      <a:pt x="169811" y="1135405"/>
                    </a:lnTo>
                    <a:lnTo>
                      <a:pt x="176424" y="1152608"/>
                    </a:lnTo>
                    <a:lnTo>
                      <a:pt x="183301" y="1169547"/>
                    </a:lnTo>
                    <a:lnTo>
                      <a:pt x="190707" y="1186485"/>
                    </a:lnTo>
                    <a:lnTo>
                      <a:pt x="198377" y="1203159"/>
                    </a:lnTo>
                    <a:lnTo>
                      <a:pt x="206577" y="1219568"/>
                    </a:lnTo>
                    <a:lnTo>
                      <a:pt x="215041" y="1235448"/>
                    </a:lnTo>
                    <a:lnTo>
                      <a:pt x="224034" y="1251592"/>
                    </a:lnTo>
                    <a:lnTo>
                      <a:pt x="233027" y="1267208"/>
                    </a:lnTo>
                    <a:lnTo>
                      <a:pt x="242814" y="1282558"/>
                    </a:lnTo>
                    <a:lnTo>
                      <a:pt x="252865" y="1297644"/>
                    </a:lnTo>
                    <a:lnTo>
                      <a:pt x="263181" y="1312200"/>
                    </a:lnTo>
                    <a:lnTo>
                      <a:pt x="273761" y="1327021"/>
                    </a:lnTo>
                    <a:lnTo>
                      <a:pt x="284870" y="1341578"/>
                    </a:lnTo>
                    <a:lnTo>
                      <a:pt x="295979" y="1355605"/>
                    </a:lnTo>
                    <a:lnTo>
                      <a:pt x="307617" y="1369368"/>
                    </a:lnTo>
                    <a:lnTo>
                      <a:pt x="319784" y="1382865"/>
                    </a:lnTo>
                    <a:lnTo>
                      <a:pt x="332216" y="1396099"/>
                    </a:lnTo>
                    <a:lnTo>
                      <a:pt x="344648" y="1408803"/>
                    </a:lnTo>
                    <a:lnTo>
                      <a:pt x="357608" y="1421771"/>
                    </a:lnTo>
                    <a:lnTo>
                      <a:pt x="371098" y="1433946"/>
                    </a:lnTo>
                    <a:lnTo>
                      <a:pt x="384588" y="1445855"/>
                    </a:lnTo>
                    <a:lnTo>
                      <a:pt x="398342" y="1457501"/>
                    </a:lnTo>
                    <a:lnTo>
                      <a:pt x="412361" y="1469146"/>
                    </a:lnTo>
                    <a:lnTo>
                      <a:pt x="426379" y="1479997"/>
                    </a:lnTo>
                    <a:lnTo>
                      <a:pt x="441192" y="1490848"/>
                    </a:lnTo>
                    <a:lnTo>
                      <a:pt x="456268" y="1501170"/>
                    </a:lnTo>
                    <a:lnTo>
                      <a:pt x="471345" y="1511227"/>
                    </a:lnTo>
                    <a:lnTo>
                      <a:pt x="486686" y="1520490"/>
                    </a:lnTo>
                    <a:lnTo>
                      <a:pt x="502292" y="1530018"/>
                    </a:lnTo>
                    <a:lnTo>
                      <a:pt x="517898" y="1538752"/>
                    </a:lnTo>
                    <a:lnTo>
                      <a:pt x="534297" y="1547221"/>
                    </a:lnTo>
                    <a:lnTo>
                      <a:pt x="550432" y="1555426"/>
                    </a:lnTo>
                    <a:lnTo>
                      <a:pt x="567095" y="1563101"/>
                    </a:lnTo>
                    <a:lnTo>
                      <a:pt x="583759" y="1570512"/>
                    </a:lnTo>
                    <a:lnTo>
                      <a:pt x="600687" y="1577393"/>
                    </a:lnTo>
                    <a:lnTo>
                      <a:pt x="617880" y="1583745"/>
                    </a:lnTo>
                    <a:lnTo>
                      <a:pt x="635337" y="1590097"/>
                    </a:lnTo>
                    <a:lnTo>
                      <a:pt x="653059" y="1595655"/>
                    </a:lnTo>
                    <a:lnTo>
                      <a:pt x="670516" y="1601213"/>
                    </a:lnTo>
                    <a:lnTo>
                      <a:pt x="688502" y="1605712"/>
                    </a:lnTo>
                    <a:lnTo>
                      <a:pt x="706489" y="1610476"/>
                    </a:lnTo>
                    <a:lnTo>
                      <a:pt x="725004" y="1614181"/>
                    </a:lnTo>
                    <a:lnTo>
                      <a:pt x="743255" y="1618151"/>
                    </a:lnTo>
                    <a:lnTo>
                      <a:pt x="762034" y="1620798"/>
                    </a:lnTo>
                    <a:lnTo>
                      <a:pt x="780550" y="1623709"/>
                    </a:lnTo>
                    <a:lnTo>
                      <a:pt x="799594" y="1625826"/>
                    </a:lnTo>
                    <a:lnTo>
                      <a:pt x="818374" y="1627414"/>
                    </a:lnTo>
                    <a:lnTo>
                      <a:pt x="837683" y="1628738"/>
                    </a:lnTo>
                    <a:lnTo>
                      <a:pt x="856991" y="1629267"/>
                    </a:lnTo>
                    <a:lnTo>
                      <a:pt x="876300" y="1629532"/>
                    </a:lnTo>
                    <a:lnTo>
                      <a:pt x="895873" y="1629267"/>
                    </a:lnTo>
                    <a:lnTo>
                      <a:pt x="914918" y="1628738"/>
                    </a:lnTo>
                    <a:lnTo>
                      <a:pt x="933962" y="1627414"/>
                    </a:lnTo>
                    <a:lnTo>
                      <a:pt x="953271" y="1625826"/>
                    </a:lnTo>
                    <a:lnTo>
                      <a:pt x="972050" y="1623709"/>
                    </a:lnTo>
                    <a:lnTo>
                      <a:pt x="990830" y="1620798"/>
                    </a:lnTo>
                    <a:lnTo>
                      <a:pt x="1009345" y="1618151"/>
                    </a:lnTo>
                    <a:lnTo>
                      <a:pt x="1027861" y="1614181"/>
                    </a:lnTo>
                    <a:lnTo>
                      <a:pt x="1045847" y="1610476"/>
                    </a:lnTo>
                    <a:lnTo>
                      <a:pt x="1064098" y="1605712"/>
                    </a:lnTo>
                    <a:lnTo>
                      <a:pt x="1082084" y="1601213"/>
                    </a:lnTo>
                    <a:lnTo>
                      <a:pt x="1099806" y="1595655"/>
                    </a:lnTo>
                    <a:lnTo>
                      <a:pt x="1117263" y="1590097"/>
                    </a:lnTo>
                    <a:lnTo>
                      <a:pt x="1134720" y="1583745"/>
                    </a:lnTo>
                    <a:lnTo>
                      <a:pt x="1151913" y="1577393"/>
                    </a:lnTo>
                    <a:lnTo>
                      <a:pt x="1168841" y="1570512"/>
                    </a:lnTo>
                    <a:lnTo>
                      <a:pt x="1185769" y="1563101"/>
                    </a:lnTo>
                    <a:lnTo>
                      <a:pt x="1201904" y="1555426"/>
                    </a:lnTo>
                    <a:lnTo>
                      <a:pt x="1218568" y="1547221"/>
                    </a:lnTo>
                    <a:lnTo>
                      <a:pt x="1234702" y="1538752"/>
                    </a:lnTo>
                    <a:lnTo>
                      <a:pt x="1250573" y="1530018"/>
                    </a:lnTo>
                    <a:lnTo>
                      <a:pt x="1265914" y="1520490"/>
                    </a:lnTo>
                    <a:lnTo>
                      <a:pt x="1281255" y="1511227"/>
                    </a:lnTo>
                    <a:lnTo>
                      <a:pt x="1296596" y="1501170"/>
                    </a:lnTo>
                    <a:lnTo>
                      <a:pt x="1311408" y="1490848"/>
                    </a:lnTo>
                    <a:lnTo>
                      <a:pt x="1325956" y="1479997"/>
                    </a:lnTo>
                    <a:lnTo>
                      <a:pt x="1340504" y="1469146"/>
                    </a:lnTo>
                    <a:lnTo>
                      <a:pt x="1354522" y="1457501"/>
                    </a:lnTo>
                    <a:lnTo>
                      <a:pt x="1368277" y="1445855"/>
                    </a:lnTo>
                    <a:lnTo>
                      <a:pt x="1381766" y="1433946"/>
                    </a:lnTo>
                    <a:lnTo>
                      <a:pt x="1394991" y="1421771"/>
                    </a:lnTo>
                    <a:lnTo>
                      <a:pt x="1407952" y="1408803"/>
                    </a:lnTo>
                    <a:lnTo>
                      <a:pt x="1420384" y="1396099"/>
                    </a:lnTo>
                    <a:lnTo>
                      <a:pt x="1432815" y="1382865"/>
                    </a:lnTo>
                    <a:lnTo>
                      <a:pt x="1444718" y="1369368"/>
                    </a:lnTo>
                    <a:lnTo>
                      <a:pt x="1456356" y="1355605"/>
                    </a:lnTo>
                    <a:lnTo>
                      <a:pt x="1467730" y="1341578"/>
                    </a:lnTo>
                    <a:lnTo>
                      <a:pt x="1479104" y="1327021"/>
                    </a:lnTo>
                    <a:lnTo>
                      <a:pt x="1489684" y="1312200"/>
                    </a:lnTo>
                    <a:lnTo>
                      <a:pt x="1499735" y="1297644"/>
                    </a:lnTo>
                    <a:lnTo>
                      <a:pt x="1509786" y="1282558"/>
                    </a:lnTo>
                    <a:lnTo>
                      <a:pt x="1519308" y="1267208"/>
                    </a:lnTo>
                    <a:lnTo>
                      <a:pt x="1528830" y="1251592"/>
                    </a:lnTo>
                    <a:lnTo>
                      <a:pt x="1537559" y="1235448"/>
                    </a:lnTo>
                    <a:lnTo>
                      <a:pt x="1546023" y="1219568"/>
                    </a:lnTo>
                    <a:lnTo>
                      <a:pt x="1554223" y="1203159"/>
                    </a:lnTo>
                    <a:lnTo>
                      <a:pt x="1561893" y="1186485"/>
                    </a:lnTo>
                    <a:lnTo>
                      <a:pt x="1569299" y="1169547"/>
                    </a:lnTo>
                    <a:lnTo>
                      <a:pt x="1576176" y="1152608"/>
                    </a:lnTo>
                    <a:lnTo>
                      <a:pt x="1582789" y="1135405"/>
                    </a:lnTo>
                    <a:lnTo>
                      <a:pt x="1588873" y="1118202"/>
                    </a:lnTo>
                    <a:lnTo>
                      <a:pt x="1594692" y="1100734"/>
                    </a:lnTo>
                    <a:lnTo>
                      <a:pt x="1599982" y="1082737"/>
                    </a:lnTo>
                    <a:lnTo>
                      <a:pt x="1604743" y="1065005"/>
                    </a:lnTo>
                    <a:lnTo>
                      <a:pt x="1608975" y="1046743"/>
                    </a:lnTo>
                    <a:lnTo>
                      <a:pt x="1613207" y="1028481"/>
                    </a:lnTo>
                    <a:lnTo>
                      <a:pt x="1616645" y="1009955"/>
                    </a:lnTo>
                    <a:lnTo>
                      <a:pt x="1619555" y="991428"/>
                    </a:lnTo>
                    <a:lnTo>
                      <a:pt x="1622464" y="972637"/>
                    </a:lnTo>
                    <a:lnTo>
                      <a:pt x="1624581" y="953846"/>
                    </a:lnTo>
                    <a:lnTo>
                      <a:pt x="1626168" y="934791"/>
                    </a:lnTo>
                    <a:lnTo>
                      <a:pt x="1627490" y="915735"/>
                    </a:lnTo>
                    <a:lnTo>
                      <a:pt x="1628019" y="896414"/>
                    </a:lnTo>
                    <a:lnTo>
                      <a:pt x="1628548" y="877094"/>
                    </a:lnTo>
                    <a:lnTo>
                      <a:pt x="1628019" y="857509"/>
                    </a:lnTo>
                    <a:lnTo>
                      <a:pt x="1627490" y="838189"/>
                    </a:lnTo>
                    <a:lnTo>
                      <a:pt x="1626168" y="819133"/>
                    </a:lnTo>
                    <a:lnTo>
                      <a:pt x="1624581" y="800342"/>
                    </a:lnTo>
                    <a:lnTo>
                      <a:pt x="1622464" y="781551"/>
                    </a:lnTo>
                    <a:lnTo>
                      <a:pt x="1619555" y="762495"/>
                    </a:lnTo>
                    <a:lnTo>
                      <a:pt x="1616645" y="743704"/>
                    </a:lnTo>
                    <a:lnTo>
                      <a:pt x="1613207" y="725707"/>
                    </a:lnTo>
                    <a:lnTo>
                      <a:pt x="1608975" y="707180"/>
                    </a:lnTo>
                    <a:lnTo>
                      <a:pt x="1604743" y="689183"/>
                    </a:lnTo>
                    <a:lnTo>
                      <a:pt x="1599982" y="670921"/>
                    </a:lnTo>
                    <a:lnTo>
                      <a:pt x="1594692" y="653454"/>
                    </a:lnTo>
                    <a:lnTo>
                      <a:pt x="1588873" y="635986"/>
                    </a:lnTo>
                    <a:lnTo>
                      <a:pt x="1582789" y="618253"/>
                    </a:lnTo>
                    <a:lnTo>
                      <a:pt x="1576176" y="601315"/>
                    </a:lnTo>
                    <a:lnTo>
                      <a:pt x="1569299" y="584112"/>
                    </a:lnTo>
                    <a:lnTo>
                      <a:pt x="1561893" y="567438"/>
                    </a:lnTo>
                    <a:lnTo>
                      <a:pt x="1554223" y="551029"/>
                    </a:lnTo>
                    <a:lnTo>
                      <a:pt x="1546023" y="534620"/>
                    </a:lnTo>
                    <a:lnTo>
                      <a:pt x="1537559" y="518740"/>
                    </a:lnTo>
                    <a:lnTo>
                      <a:pt x="1528830" y="502596"/>
                    </a:lnTo>
                    <a:lnTo>
                      <a:pt x="1519308" y="486980"/>
                    </a:lnTo>
                    <a:lnTo>
                      <a:pt x="1509786" y="471630"/>
                    </a:lnTo>
                    <a:lnTo>
                      <a:pt x="1499735" y="456544"/>
                    </a:lnTo>
                    <a:lnTo>
                      <a:pt x="1489684" y="441458"/>
                    </a:lnTo>
                    <a:lnTo>
                      <a:pt x="1479104" y="427167"/>
                    </a:lnTo>
                    <a:lnTo>
                      <a:pt x="1467730" y="412610"/>
                    </a:lnTo>
                    <a:lnTo>
                      <a:pt x="1456356" y="398583"/>
                    </a:lnTo>
                    <a:lnTo>
                      <a:pt x="1444718" y="384820"/>
                    </a:lnTo>
                    <a:lnTo>
                      <a:pt x="1432815" y="371323"/>
                    </a:lnTo>
                    <a:lnTo>
                      <a:pt x="1420384" y="358089"/>
                    </a:lnTo>
                    <a:lnTo>
                      <a:pt x="1407952" y="344856"/>
                    </a:lnTo>
                    <a:lnTo>
                      <a:pt x="1394991" y="332417"/>
                    </a:lnTo>
                    <a:lnTo>
                      <a:pt x="1381766" y="320243"/>
                    </a:lnTo>
                    <a:lnTo>
                      <a:pt x="1368277" y="308333"/>
                    </a:lnTo>
                    <a:lnTo>
                      <a:pt x="1354522" y="296423"/>
                    </a:lnTo>
                    <a:lnTo>
                      <a:pt x="1340504" y="285042"/>
                    </a:lnTo>
                    <a:lnTo>
                      <a:pt x="1325956" y="274191"/>
                    </a:lnTo>
                    <a:lnTo>
                      <a:pt x="1311408" y="263340"/>
                    </a:lnTo>
                    <a:lnTo>
                      <a:pt x="1296596" y="253018"/>
                    </a:lnTo>
                    <a:lnTo>
                      <a:pt x="1281255" y="242961"/>
                    </a:lnTo>
                    <a:lnTo>
                      <a:pt x="1265914" y="233698"/>
                    </a:lnTo>
                    <a:lnTo>
                      <a:pt x="1250573" y="224170"/>
                    </a:lnTo>
                    <a:lnTo>
                      <a:pt x="1234702" y="215436"/>
                    </a:lnTo>
                    <a:lnTo>
                      <a:pt x="1218568" y="206967"/>
                    </a:lnTo>
                    <a:lnTo>
                      <a:pt x="1201904" y="198762"/>
                    </a:lnTo>
                    <a:lnTo>
                      <a:pt x="1185769" y="191087"/>
                    </a:lnTo>
                    <a:lnTo>
                      <a:pt x="1168841" y="183412"/>
                    </a:lnTo>
                    <a:lnTo>
                      <a:pt x="1151913" y="176530"/>
                    </a:lnTo>
                    <a:lnTo>
                      <a:pt x="1134720" y="169914"/>
                    </a:lnTo>
                    <a:lnTo>
                      <a:pt x="1117263" y="164091"/>
                    </a:lnTo>
                    <a:lnTo>
                      <a:pt x="1099806" y="158269"/>
                    </a:lnTo>
                    <a:lnTo>
                      <a:pt x="1082084" y="152975"/>
                    </a:lnTo>
                    <a:lnTo>
                      <a:pt x="1064098" y="147947"/>
                    </a:lnTo>
                    <a:lnTo>
                      <a:pt x="1045847" y="143712"/>
                    </a:lnTo>
                    <a:lnTo>
                      <a:pt x="1027861" y="139478"/>
                    </a:lnTo>
                    <a:lnTo>
                      <a:pt x="1009345" y="136037"/>
                    </a:lnTo>
                    <a:lnTo>
                      <a:pt x="990830" y="132861"/>
                    </a:lnTo>
                    <a:lnTo>
                      <a:pt x="972050" y="130479"/>
                    </a:lnTo>
                    <a:lnTo>
                      <a:pt x="953271" y="128362"/>
                    </a:lnTo>
                    <a:lnTo>
                      <a:pt x="933962" y="126774"/>
                    </a:lnTo>
                    <a:lnTo>
                      <a:pt x="914918" y="125450"/>
                    </a:lnTo>
                    <a:lnTo>
                      <a:pt x="895873" y="124392"/>
                    </a:lnTo>
                    <a:lnTo>
                      <a:pt x="876300" y="124392"/>
                    </a:lnTo>
                    <a:lnTo>
                      <a:pt x="856991" y="124392"/>
                    </a:lnTo>
                    <a:close/>
                    <a:moveTo>
                      <a:pt x="876300" y="0"/>
                    </a:moveTo>
                    <a:lnTo>
                      <a:pt x="899048" y="265"/>
                    </a:lnTo>
                    <a:lnTo>
                      <a:pt x="921266" y="1323"/>
                    </a:lnTo>
                    <a:lnTo>
                      <a:pt x="943749" y="2382"/>
                    </a:lnTo>
                    <a:lnTo>
                      <a:pt x="965702" y="4764"/>
                    </a:lnTo>
                    <a:lnTo>
                      <a:pt x="987656" y="7146"/>
                    </a:lnTo>
                    <a:lnTo>
                      <a:pt x="1009610" y="10057"/>
                    </a:lnTo>
                    <a:lnTo>
                      <a:pt x="1031299" y="13763"/>
                    </a:lnTo>
                    <a:lnTo>
                      <a:pt x="1052724" y="17997"/>
                    </a:lnTo>
                    <a:lnTo>
                      <a:pt x="1074149" y="22496"/>
                    </a:lnTo>
                    <a:lnTo>
                      <a:pt x="1095045" y="27525"/>
                    </a:lnTo>
                    <a:lnTo>
                      <a:pt x="1115940" y="33348"/>
                    </a:lnTo>
                    <a:lnTo>
                      <a:pt x="1136572" y="39435"/>
                    </a:lnTo>
                    <a:lnTo>
                      <a:pt x="1157203" y="46051"/>
                    </a:lnTo>
                    <a:lnTo>
                      <a:pt x="1177305" y="53197"/>
                    </a:lnTo>
                    <a:lnTo>
                      <a:pt x="1197407" y="60873"/>
                    </a:lnTo>
                    <a:lnTo>
                      <a:pt x="1216981" y="69077"/>
                    </a:lnTo>
                    <a:lnTo>
                      <a:pt x="1236818" y="77811"/>
                    </a:lnTo>
                    <a:lnTo>
                      <a:pt x="1255863" y="86545"/>
                    </a:lnTo>
                    <a:lnTo>
                      <a:pt x="1274907" y="96337"/>
                    </a:lnTo>
                    <a:lnTo>
                      <a:pt x="1293687" y="105865"/>
                    </a:lnTo>
                    <a:lnTo>
                      <a:pt x="1312202" y="116452"/>
                    </a:lnTo>
                    <a:lnTo>
                      <a:pt x="1330453" y="127303"/>
                    </a:lnTo>
                    <a:lnTo>
                      <a:pt x="1348439" y="138154"/>
                    </a:lnTo>
                    <a:lnTo>
                      <a:pt x="1365896" y="149799"/>
                    </a:lnTo>
                    <a:lnTo>
                      <a:pt x="1383353" y="162239"/>
                    </a:lnTo>
                    <a:lnTo>
                      <a:pt x="1400282" y="174413"/>
                    </a:lnTo>
                    <a:lnTo>
                      <a:pt x="1416945" y="187117"/>
                    </a:lnTo>
                    <a:lnTo>
                      <a:pt x="1433609" y="200615"/>
                    </a:lnTo>
                    <a:lnTo>
                      <a:pt x="1449479" y="214113"/>
                    </a:lnTo>
                    <a:lnTo>
                      <a:pt x="1465085" y="228404"/>
                    </a:lnTo>
                    <a:lnTo>
                      <a:pt x="1480426" y="242432"/>
                    </a:lnTo>
                    <a:lnTo>
                      <a:pt x="1495503" y="257253"/>
                    </a:lnTo>
                    <a:lnTo>
                      <a:pt x="1510315" y="272074"/>
                    </a:lnTo>
                    <a:lnTo>
                      <a:pt x="1524863" y="287424"/>
                    </a:lnTo>
                    <a:lnTo>
                      <a:pt x="1538881" y="303569"/>
                    </a:lnTo>
                    <a:lnTo>
                      <a:pt x="1552371" y="319449"/>
                    </a:lnTo>
                    <a:lnTo>
                      <a:pt x="1565596" y="335858"/>
                    </a:lnTo>
                    <a:lnTo>
                      <a:pt x="1578292" y="352796"/>
                    </a:lnTo>
                    <a:lnTo>
                      <a:pt x="1590724" y="369735"/>
                    </a:lnTo>
                    <a:lnTo>
                      <a:pt x="1602627" y="386938"/>
                    </a:lnTo>
                    <a:lnTo>
                      <a:pt x="1614265" y="404935"/>
                    </a:lnTo>
                    <a:lnTo>
                      <a:pt x="1625639" y="422667"/>
                    </a:lnTo>
                    <a:lnTo>
                      <a:pt x="1636219" y="440929"/>
                    </a:lnTo>
                    <a:lnTo>
                      <a:pt x="1646534" y="459455"/>
                    </a:lnTo>
                    <a:lnTo>
                      <a:pt x="1656585" y="478247"/>
                    </a:lnTo>
                    <a:lnTo>
                      <a:pt x="1666108" y="497038"/>
                    </a:lnTo>
                    <a:lnTo>
                      <a:pt x="1675101" y="516358"/>
                    </a:lnTo>
                    <a:lnTo>
                      <a:pt x="1683565" y="535943"/>
                    </a:lnTo>
                    <a:lnTo>
                      <a:pt x="1691764" y="555528"/>
                    </a:lnTo>
                    <a:lnTo>
                      <a:pt x="1699170" y="575643"/>
                    </a:lnTo>
                    <a:lnTo>
                      <a:pt x="1706577" y="596022"/>
                    </a:lnTo>
                    <a:lnTo>
                      <a:pt x="1712925" y="616401"/>
                    </a:lnTo>
                    <a:lnTo>
                      <a:pt x="1719273" y="637309"/>
                    </a:lnTo>
                    <a:lnTo>
                      <a:pt x="1725092" y="658218"/>
                    </a:lnTo>
                    <a:lnTo>
                      <a:pt x="1730382" y="679126"/>
                    </a:lnTo>
                    <a:lnTo>
                      <a:pt x="1734614" y="700564"/>
                    </a:lnTo>
                    <a:lnTo>
                      <a:pt x="1739111" y="721737"/>
                    </a:lnTo>
                    <a:lnTo>
                      <a:pt x="1742549" y="743439"/>
                    </a:lnTo>
                    <a:lnTo>
                      <a:pt x="1745723" y="765406"/>
                    </a:lnTo>
                    <a:lnTo>
                      <a:pt x="1748104" y="787373"/>
                    </a:lnTo>
                    <a:lnTo>
                      <a:pt x="1749955" y="809605"/>
                    </a:lnTo>
                    <a:lnTo>
                      <a:pt x="1751542" y="831837"/>
                    </a:lnTo>
                    <a:lnTo>
                      <a:pt x="1752336" y="854598"/>
                    </a:lnTo>
                    <a:lnTo>
                      <a:pt x="1752600" y="877094"/>
                    </a:lnTo>
                    <a:lnTo>
                      <a:pt x="1752336" y="899590"/>
                    </a:lnTo>
                    <a:lnTo>
                      <a:pt x="1751542" y="922351"/>
                    </a:lnTo>
                    <a:lnTo>
                      <a:pt x="1749955" y="944583"/>
                    </a:lnTo>
                    <a:lnTo>
                      <a:pt x="1748104" y="966550"/>
                    </a:lnTo>
                    <a:lnTo>
                      <a:pt x="1745723" y="988782"/>
                    </a:lnTo>
                    <a:lnTo>
                      <a:pt x="1742549" y="1010220"/>
                    </a:lnTo>
                    <a:lnTo>
                      <a:pt x="1739111" y="1031922"/>
                    </a:lnTo>
                    <a:lnTo>
                      <a:pt x="1734614" y="1053624"/>
                    </a:lnTo>
                    <a:lnTo>
                      <a:pt x="1730382" y="1075062"/>
                    </a:lnTo>
                    <a:lnTo>
                      <a:pt x="1725092" y="1095970"/>
                    </a:lnTo>
                    <a:lnTo>
                      <a:pt x="1719273" y="1116879"/>
                    </a:lnTo>
                    <a:lnTo>
                      <a:pt x="1712925" y="1137523"/>
                    </a:lnTo>
                    <a:lnTo>
                      <a:pt x="1706577" y="1157902"/>
                    </a:lnTo>
                    <a:lnTo>
                      <a:pt x="1699170" y="1178016"/>
                    </a:lnTo>
                    <a:lnTo>
                      <a:pt x="1691764" y="1198130"/>
                    </a:lnTo>
                    <a:lnTo>
                      <a:pt x="1683565" y="1217980"/>
                    </a:lnTo>
                    <a:lnTo>
                      <a:pt x="1675101" y="1237565"/>
                    </a:lnTo>
                    <a:lnTo>
                      <a:pt x="1666108" y="1256886"/>
                    </a:lnTo>
                    <a:lnTo>
                      <a:pt x="1656585" y="1275941"/>
                    </a:lnTo>
                    <a:lnTo>
                      <a:pt x="1646534" y="1294733"/>
                    </a:lnTo>
                    <a:lnTo>
                      <a:pt x="1636219" y="1313259"/>
                    </a:lnTo>
                    <a:lnTo>
                      <a:pt x="1625639" y="1331521"/>
                    </a:lnTo>
                    <a:lnTo>
                      <a:pt x="1614265" y="1349253"/>
                    </a:lnTo>
                    <a:lnTo>
                      <a:pt x="1602627" y="1366986"/>
                    </a:lnTo>
                    <a:lnTo>
                      <a:pt x="1590724" y="1384453"/>
                    </a:lnTo>
                    <a:lnTo>
                      <a:pt x="1578292" y="1401392"/>
                    </a:lnTo>
                    <a:lnTo>
                      <a:pt x="1565596" y="1418066"/>
                    </a:lnTo>
                    <a:lnTo>
                      <a:pt x="1552371" y="1434475"/>
                    </a:lnTo>
                    <a:lnTo>
                      <a:pt x="1538881" y="1450619"/>
                    </a:lnTo>
                    <a:lnTo>
                      <a:pt x="1524863" y="1466234"/>
                    </a:lnTo>
                    <a:lnTo>
                      <a:pt x="1510315" y="1481585"/>
                    </a:lnTo>
                    <a:lnTo>
                      <a:pt x="1495503" y="1496671"/>
                    </a:lnTo>
                    <a:lnTo>
                      <a:pt x="1480426" y="1511492"/>
                    </a:lnTo>
                    <a:lnTo>
                      <a:pt x="1465085" y="1525784"/>
                    </a:lnTo>
                    <a:lnTo>
                      <a:pt x="1449479" y="1540075"/>
                    </a:lnTo>
                    <a:lnTo>
                      <a:pt x="1433609" y="1553573"/>
                    </a:lnTo>
                    <a:lnTo>
                      <a:pt x="1416945" y="1566542"/>
                    </a:lnTo>
                    <a:lnTo>
                      <a:pt x="1400282" y="1579510"/>
                    </a:lnTo>
                    <a:lnTo>
                      <a:pt x="1383353" y="1591949"/>
                    </a:lnTo>
                    <a:lnTo>
                      <a:pt x="1365896" y="1603859"/>
                    </a:lnTo>
                    <a:lnTo>
                      <a:pt x="1348439" y="1615505"/>
                    </a:lnTo>
                    <a:lnTo>
                      <a:pt x="1330453" y="1626885"/>
                    </a:lnTo>
                    <a:lnTo>
                      <a:pt x="1312202" y="1637472"/>
                    </a:lnTo>
                    <a:lnTo>
                      <a:pt x="1293687" y="1647793"/>
                    </a:lnTo>
                    <a:lnTo>
                      <a:pt x="1274907" y="1657851"/>
                    </a:lnTo>
                    <a:lnTo>
                      <a:pt x="1255863" y="1667379"/>
                    </a:lnTo>
                    <a:lnTo>
                      <a:pt x="1236818" y="1676377"/>
                    </a:lnTo>
                    <a:lnTo>
                      <a:pt x="1216981" y="1684846"/>
                    </a:lnTo>
                    <a:lnTo>
                      <a:pt x="1197407" y="1693051"/>
                    </a:lnTo>
                    <a:lnTo>
                      <a:pt x="1177305" y="1700726"/>
                    </a:lnTo>
                    <a:lnTo>
                      <a:pt x="1157203" y="1707607"/>
                    </a:lnTo>
                    <a:lnTo>
                      <a:pt x="1136572" y="1714753"/>
                    </a:lnTo>
                    <a:lnTo>
                      <a:pt x="1115940" y="1720576"/>
                    </a:lnTo>
                    <a:lnTo>
                      <a:pt x="1095045" y="1726134"/>
                    </a:lnTo>
                    <a:lnTo>
                      <a:pt x="1074149" y="1731427"/>
                    </a:lnTo>
                    <a:lnTo>
                      <a:pt x="1052724" y="1736191"/>
                    </a:lnTo>
                    <a:lnTo>
                      <a:pt x="1031299" y="1740426"/>
                    </a:lnTo>
                    <a:lnTo>
                      <a:pt x="1009610" y="1743866"/>
                    </a:lnTo>
                    <a:lnTo>
                      <a:pt x="987656" y="1747042"/>
                    </a:lnTo>
                    <a:lnTo>
                      <a:pt x="965702" y="1749424"/>
                    </a:lnTo>
                    <a:lnTo>
                      <a:pt x="943749" y="1751277"/>
                    </a:lnTo>
                    <a:lnTo>
                      <a:pt x="921266" y="1752865"/>
                    </a:lnTo>
                    <a:lnTo>
                      <a:pt x="899048" y="1753923"/>
                    </a:lnTo>
                    <a:lnTo>
                      <a:pt x="876300" y="1754188"/>
                    </a:lnTo>
                    <a:lnTo>
                      <a:pt x="853817" y="1753923"/>
                    </a:lnTo>
                    <a:lnTo>
                      <a:pt x="831335" y="1752865"/>
                    </a:lnTo>
                    <a:lnTo>
                      <a:pt x="809116" y="1751277"/>
                    </a:lnTo>
                    <a:lnTo>
                      <a:pt x="786898" y="1749424"/>
                    </a:lnTo>
                    <a:lnTo>
                      <a:pt x="764944" y="1747042"/>
                    </a:lnTo>
                    <a:lnTo>
                      <a:pt x="742990" y="1743866"/>
                    </a:lnTo>
                    <a:lnTo>
                      <a:pt x="721301" y="1740426"/>
                    </a:lnTo>
                    <a:lnTo>
                      <a:pt x="699876" y="1736191"/>
                    </a:lnTo>
                    <a:lnTo>
                      <a:pt x="678716" y="1731427"/>
                    </a:lnTo>
                    <a:lnTo>
                      <a:pt x="657820" y="1726134"/>
                    </a:lnTo>
                    <a:lnTo>
                      <a:pt x="636660" y="1720576"/>
                    </a:lnTo>
                    <a:lnTo>
                      <a:pt x="616028" y="1714753"/>
                    </a:lnTo>
                    <a:lnTo>
                      <a:pt x="595662" y="1707607"/>
                    </a:lnTo>
                    <a:lnTo>
                      <a:pt x="575295" y="1700726"/>
                    </a:lnTo>
                    <a:lnTo>
                      <a:pt x="555193" y="1693051"/>
                    </a:lnTo>
                    <a:lnTo>
                      <a:pt x="535619" y="1684846"/>
                    </a:lnTo>
                    <a:lnTo>
                      <a:pt x="516046" y="1676377"/>
                    </a:lnTo>
                    <a:lnTo>
                      <a:pt x="496737" y="1667379"/>
                    </a:lnTo>
                    <a:lnTo>
                      <a:pt x="477958" y="1657851"/>
                    </a:lnTo>
                    <a:lnTo>
                      <a:pt x="458913" y="1647793"/>
                    </a:lnTo>
                    <a:lnTo>
                      <a:pt x="440663" y="1637472"/>
                    </a:lnTo>
                    <a:lnTo>
                      <a:pt x="422412" y="1626885"/>
                    </a:lnTo>
                    <a:lnTo>
                      <a:pt x="404161" y="1615505"/>
                    </a:lnTo>
                    <a:lnTo>
                      <a:pt x="386704" y="1603859"/>
                    </a:lnTo>
                    <a:lnTo>
                      <a:pt x="369511" y="1591949"/>
                    </a:lnTo>
                    <a:lnTo>
                      <a:pt x="352318" y="1579510"/>
                    </a:lnTo>
                    <a:lnTo>
                      <a:pt x="335655" y="1566542"/>
                    </a:lnTo>
                    <a:lnTo>
                      <a:pt x="319255" y="1553573"/>
                    </a:lnTo>
                    <a:lnTo>
                      <a:pt x="303121" y="1540075"/>
                    </a:lnTo>
                    <a:lnTo>
                      <a:pt x="287251" y="1525784"/>
                    </a:lnTo>
                    <a:lnTo>
                      <a:pt x="271909" y="1511492"/>
                    </a:lnTo>
                    <a:lnTo>
                      <a:pt x="256833" y="1496671"/>
                    </a:lnTo>
                    <a:lnTo>
                      <a:pt x="242285" y="1481585"/>
                    </a:lnTo>
                    <a:lnTo>
                      <a:pt x="227737" y="1466234"/>
                    </a:lnTo>
                    <a:lnTo>
                      <a:pt x="213983" y="1450619"/>
                    </a:lnTo>
                    <a:lnTo>
                      <a:pt x="200229" y="1434475"/>
                    </a:lnTo>
                    <a:lnTo>
                      <a:pt x="187004" y="1418066"/>
                    </a:lnTo>
                    <a:lnTo>
                      <a:pt x="174308" y="1401392"/>
                    </a:lnTo>
                    <a:lnTo>
                      <a:pt x="161876" y="1384453"/>
                    </a:lnTo>
                    <a:lnTo>
                      <a:pt x="149709" y="1366986"/>
                    </a:lnTo>
                    <a:lnTo>
                      <a:pt x="138071" y="1349253"/>
                    </a:lnTo>
                    <a:lnTo>
                      <a:pt x="126961" y="1331521"/>
                    </a:lnTo>
                    <a:lnTo>
                      <a:pt x="116117" y="1313259"/>
                    </a:lnTo>
                    <a:lnTo>
                      <a:pt x="105801" y="1294733"/>
                    </a:lnTo>
                    <a:lnTo>
                      <a:pt x="95750" y="1275941"/>
                    </a:lnTo>
                    <a:lnTo>
                      <a:pt x="86492" y="1256886"/>
                    </a:lnTo>
                    <a:lnTo>
                      <a:pt x="77499" y="1237565"/>
                    </a:lnTo>
                    <a:lnTo>
                      <a:pt x="69035" y="1217980"/>
                    </a:lnTo>
                    <a:lnTo>
                      <a:pt x="60836" y="1198130"/>
                    </a:lnTo>
                    <a:lnTo>
                      <a:pt x="53165" y="1178016"/>
                    </a:lnTo>
                    <a:lnTo>
                      <a:pt x="46023" y="1157902"/>
                    </a:lnTo>
                    <a:lnTo>
                      <a:pt x="39411" y="1137523"/>
                    </a:lnTo>
                    <a:lnTo>
                      <a:pt x="33327" y="1116879"/>
                    </a:lnTo>
                    <a:lnTo>
                      <a:pt x="27508" y="1095970"/>
                    </a:lnTo>
                    <a:lnTo>
                      <a:pt x="22483" y="1075062"/>
                    </a:lnTo>
                    <a:lnTo>
                      <a:pt x="17721" y="1053624"/>
                    </a:lnTo>
                    <a:lnTo>
                      <a:pt x="13754" y="1031922"/>
                    </a:lnTo>
                    <a:lnTo>
                      <a:pt x="10051" y="1010220"/>
                    </a:lnTo>
                    <a:lnTo>
                      <a:pt x="6877" y="988782"/>
                    </a:lnTo>
                    <a:lnTo>
                      <a:pt x="4496" y="966550"/>
                    </a:lnTo>
                    <a:lnTo>
                      <a:pt x="2380" y="944583"/>
                    </a:lnTo>
                    <a:lnTo>
                      <a:pt x="1322" y="922351"/>
                    </a:lnTo>
                    <a:lnTo>
                      <a:pt x="264" y="899590"/>
                    </a:lnTo>
                    <a:lnTo>
                      <a:pt x="0" y="877094"/>
                    </a:lnTo>
                    <a:lnTo>
                      <a:pt x="264" y="854598"/>
                    </a:lnTo>
                    <a:lnTo>
                      <a:pt x="1322" y="831837"/>
                    </a:lnTo>
                    <a:lnTo>
                      <a:pt x="2380" y="809605"/>
                    </a:lnTo>
                    <a:lnTo>
                      <a:pt x="4496" y="787373"/>
                    </a:lnTo>
                    <a:lnTo>
                      <a:pt x="6877" y="765406"/>
                    </a:lnTo>
                    <a:lnTo>
                      <a:pt x="10051" y="743439"/>
                    </a:lnTo>
                    <a:lnTo>
                      <a:pt x="13754" y="721737"/>
                    </a:lnTo>
                    <a:lnTo>
                      <a:pt x="17721" y="700564"/>
                    </a:lnTo>
                    <a:lnTo>
                      <a:pt x="22483" y="679126"/>
                    </a:lnTo>
                    <a:lnTo>
                      <a:pt x="27508" y="658218"/>
                    </a:lnTo>
                    <a:lnTo>
                      <a:pt x="33327" y="637309"/>
                    </a:lnTo>
                    <a:lnTo>
                      <a:pt x="39411" y="616401"/>
                    </a:lnTo>
                    <a:lnTo>
                      <a:pt x="46023" y="596022"/>
                    </a:lnTo>
                    <a:lnTo>
                      <a:pt x="53165" y="575643"/>
                    </a:lnTo>
                    <a:lnTo>
                      <a:pt x="60836" y="555528"/>
                    </a:lnTo>
                    <a:lnTo>
                      <a:pt x="69035" y="535943"/>
                    </a:lnTo>
                    <a:lnTo>
                      <a:pt x="77499" y="516358"/>
                    </a:lnTo>
                    <a:lnTo>
                      <a:pt x="86492" y="497038"/>
                    </a:lnTo>
                    <a:lnTo>
                      <a:pt x="95750" y="478247"/>
                    </a:lnTo>
                    <a:lnTo>
                      <a:pt x="105801" y="459455"/>
                    </a:lnTo>
                    <a:lnTo>
                      <a:pt x="116117" y="440929"/>
                    </a:lnTo>
                    <a:lnTo>
                      <a:pt x="126961" y="422667"/>
                    </a:lnTo>
                    <a:lnTo>
                      <a:pt x="138071" y="404935"/>
                    </a:lnTo>
                    <a:lnTo>
                      <a:pt x="149709" y="386938"/>
                    </a:lnTo>
                    <a:lnTo>
                      <a:pt x="161876" y="369735"/>
                    </a:lnTo>
                    <a:lnTo>
                      <a:pt x="174308" y="352796"/>
                    </a:lnTo>
                    <a:lnTo>
                      <a:pt x="187004" y="335858"/>
                    </a:lnTo>
                    <a:lnTo>
                      <a:pt x="200229" y="319449"/>
                    </a:lnTo>
                    <a:lnTo>
                      <a:pt x="213983" y="303569"/>
                    </a:lnTo>
                    <a:lnTo>
                      <a:pt x="227737" y="287424"/>
                    </a:lnTo>
                    <a:lnTo>
                      <a:pt x="242285" y="272074"/>
                    </a:lnTo>
                    <a:lnTo>
                      <a:pt x="256833" y="257253"/>
                    </a:lnTo>
                    <a:lnTo>
                      <a:pt x="271909" y="242432"/>
                    </a:lnTo>
                    <a:lnTo>
                      <a:pt x="287251" y="228404"/>
                    </a:lnTo>
                    <a:lnTo>
                      <a:pt x="303121" y="214113"/>
                    </a:lnTo>
                    <a:lnTo>
                      <a:pt x="319255" y="200615"/>
                    </a:lnTo>
                    <a:lnTo>
                      <a:pt x="335655" y="187117"/>
                    </a:lnTo>
                    <a:lnTo>
                      <a:pt x="352318" y="174413"/>
                    </a:lnTo>
                    <a:lnTo>
                      <a:pt x="369511" y="162239"/>
                    </a:lnTo>
                    <a:lnTo>
                      <a:pt x="386704" y="149799"/>
                    </a:lnTo>
                    <a:lnTo>
                      <a:pt x="404161" y="138154"/>
                    </a:lnTo>
                    <a:lnTo>
                      <a:pt x="422412" y="127303"/>
                    </a:lnTo>
                    <a:lnTo>
                      <a:pt x="440663" y="116452"/>
                    </a:lnTo>
                    <a:lnTo>
                      <a:pt x="458913" y="105865"/>
                    </a:lnTo>
                    <a:lnTo>
                      <a:pt x="477958" y="96337"/>
                    </a:lnTo>
                    <a:lnTo>
                      <a:pt x="496737" y="86545"/>
                    </a:lnTo>
                    <a:lnTo>
                      <a:pt x="516046" y="77811"/>
                    </a:lnTo>
                    <a:lnTo>
                      <a:pt x="535619" y="69077"/>
                    </a:lnTo>
                    <a:lnTo>
                      <a:pt x="555193" y="60873"/>
                    </a:lnTo>
                    <a:lnTo>
                      <a:pt x="575295" y="53197"/>
                    </a:lnTo>
                    <a:lnTo>
                      <a:pt x="595662" y="46051"/>
                    </a:lnTo>
                    <a:lnTo>
                      <a:pt x="616028" y="39435"/>
                    </a:lnTo>
                    <a:lnTo>
                      <a:pt x="636660" y="33348"/>
                    </a:lnTo>
                    <a:lnTo>
                      <a:pt x="657820" y="27525"/>
                    </a:lnTo>
                    <a:lnTo>
                      <a:pt x="678716" y="22496"/>
                    </a:lnTo>
                    <a:lnTo>
                      <a:pt x="699876" y="17997"/>
                    </a:lnTo>
                    <a:lnTo>
                      <a:pt x="721301" y="13763"/>
                    </a:lnTo>
                    <a:lnTo>
                      <a:pt x="742990" y="10057"/>
                    </a:lnTo>
                    <a:lnTo>
                      <a:pt x="764944" y="7146"/>
                    </a:lnTo>
                    <a:lnTo>
                      <a:pt x="786898" y="4764"/>
                    </a:lnTo>
                    <a:lnTo>
                      <a:pt x="809116" y="2382"/>
                    </a:lnTo>
                    <a:lnTo>
                      <a:pt x="831335" y="1323"/>
                    </a:lnTo>
                    <a:lnTo>
                      <a:pt x="853817" y="265"/>
                    </a:lnTo>
                    <a:lnTo>
                      <a:pt x="876300" y="0"/>
                    </a:lnTo>
                    <a:close/>
                  </a:path>
                </a:pathLst>
              </a:custGeom>
              <a:solidFill>
                <a:srgbClr val="FFFFFF"/>
              </a:solidFill>
              <a:ln>
                <a:noFill/>
              </a:ln>
              <a:extLst/>
            </p:spPr>
            <p:txBody>
              <a:bodyPr anchor="ctr">
                <a:scene3d>
                  <a:camera prst="orthographicFront"/>
                  <a:lightRig rig="threePt" dir="t"/>
                </a:scene3d>
                <a:sp3d>
                  <a:contourClr>
                    <a:srgbClr val="FFFFFF"/>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55" name="文本框 60"/>
              <p:cNvSpPr txBox="1"/>
              <p:nvPr/>
            </p:nvSpPr>
            <p:spPr>
              <a:xfrm>
                <a:off x="4716874" y="3225886"/>
                <a:ext cx="1562853"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输入标题</a:t>
                </a:r>
              </a:p>
            </p:txBody>
          </p:sp>
        </p:grpSp>
      </p:grpSp>
      <p:grpSp>
        <p:nvGrpSpPr>
          <p:cNvPr id="56" name="组合 55"/>
          <p:cNvGrpSpPr/>
          <p:nvPr/>
        </p:nvGrpSpPr>
        <p:grpSpPr>
          <a:xfrm>
            <a:off x="6057736" y="2280512"/>
            <a:ext cx="1375836" cy="1498258"/>
            <a:chOff x="7567273" y="3027509"/>
            <a:chExt cx="1834926" cy="1997677"/>
          </a:xfrm>
        </p:grpSpPr>
        <p:sp>
          <p:nvSpPr>
            <p:cNvPr id="57" name="任意多边形 56"/>
            <p:cNvSpPr/>
            <p:nvPr/>
          </p:nvSpPr>
          <p:spPr>
            <a:xfrm>
              <a:off x="7567273" y="3027509"/>
              <a:ext cx="1834926" cy="1997677"/>
            </a:xfrm>
            <a:custGeom>
              <a:avLst/>
              <a:gdLst>
                <a:gd name="connsiteX0" fmla="*/ 917463 w 1834926"/>
                <a:gd name="connsiteY0" fmla="*/ 0 h 1997677"/>
                <a:gd name="connsiteX1" fmla="*/ 1834926 w 1834926"/>
                <a:gd name="connsiteY1" fmla="*/ 917463 h 1997677"/>
                <a:gd name="connsiteX2" fmla="*/ 1102364 w 1834926"/>
                <a:gd name="connsiteY2" fmla="*/ 1816287 h 1997677"/>
                <a:gd name="connsiteX3" fmla="*/ 1016983 w 1834926"/>
                <a:gd name="connsiteY3" fmla="*/ 1829317 h 1997677"/>
                <a:gd name="connsiteX4" fmla="*/ 930925 w 1834926"/>
                <a:gd name="connsiteY4" fmla="*/ 1997677 h 1997677"/>
                <a:gd name="connsiteX5" fmla="*/ 850447 w 1834926"/>
                <a:gd name="connsiteY5" fmla="*/ 1831542 h 1997677"/>
                <a:gd name="connsiteX6" fmla="*/ 823658 w 1834926"/>
                <a:gd name="connsiteY6" fmla="*/ 1830189 h 1997677"/>
                <a:gd name="connsiteX7" fmla="*/ 0 w 1834926"/>
                <a:gd name="connsiteY7" fmla="*/ 917463 h 1997677"/>
                <a:gd name="connsiteX8" fmla="*/ 917463 w 1834926"/>
                <a:gd name="connsiteY8" fmla="*/ 0 h 1997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34926" h="1997677">
                  <a:moveTo>
                    <a:pt x="917463" y="0"/>
                  </a:moveTo>
                  <a:cubicBezTo>
                    <a:pt x="1424164" y="0"/>
                    <a:pt x="1834926" y="410762"/>
                    <a:pt x="1834926" y="917463"/>
                  </a:cubicBezTo>
                  <a:cubicBezTo>
                    <a:pt x="1834926" y="1360827"/>
                    <a:pt x="1520436" y="1730737"/>
                    <a:pt x="1102364" y="1816287"/>
                  </a:cubicBezTo>
                  <a:lnTo>
                    <a:pt x="1016983" y="1829317"/>
                  </a:lnTo>
                  <a:lnTo>
                    <a:pt x="930925" y="1997677"/>
                  </a:lnTo>
                  <a:lnTo>
                    <a:pt x="850447" y="1831542"/>
                  </a:lnTo>
                  <a:lnTo>
                    <a:pt x="823658" y="1830189"/>
                  </a:lnTo>
                  <a:cubicBezTo>
                    <a:pt x="361022" y="1783206"/>
                    <a:pt x="0" y="1392495"/>
                    <a:pt x="0" y="917463"/>
                  </a:cubicBezTo>
                  <a:cubicBezTo>
                    <a:pt x="0" y="410762"/>
                    <a:pt x="410762" y="0"/>
                    <a:pt x="917463" y="0"/>
                  </a:cubicBezTo>
                  <a:close/>
                </a:path>
              </a:pathLst>
            </a:custGeom>
            <a:solidFill>
              <a:srgbClr val="000000">
                <a:lumMod val="65000"/>
                <a:lumOff val="3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8" name="KSO_Shape"/>
            <p:cNvSpPr>
              <a:spLocks/>
            </p:cNvSpPr>
            <p:nvPr/>
          </p:nvSpPr>
          <p:spPr bwMode="auto">
            <a:xfrm>
              <a:off x="8272488" y="3431336"/>
              <a:ext cx="520284" cy="433570"/>
            </a:xfrm>
            <a:custGeom>
              <a:avLst/>
              <a:gdLst>
                <a:gd name="T0" fmla="*/ 2147483646 w 282"/>
                <a:gd name="T1" fmla="*/ 2147483646 h 235"/>
                <a:gd name="T2" fmla="*/ 2147483646 w 282"/>
                <a:gd name="T3" fmla="*/ 2147483646 h 235"/>
                <a:gd name="T4" fmla="*/ 2147483646 w 282"/>
                <a:gd name="T5" fmla="*/ 2147483646 h 235"/>
                <a:gd name="T6" fmla="*/ 2147483646 w 282"/>
                <a:gd name="T7" fmla="*/ 2147483646 h 235"/>
                <a:gd name="T8" fmla="*/ 2147483646 w 282"/>
                <a:gd name="T9" fmla="*/ 2147483646 h 235"/>
                <a:gd name="T10" fmla="*/ 2147483646 w 282"/>
                <a:gd name="T11" fmla="*/ 2147483646 h 235"/>
                <a:gd name="T12" fmla="*/ 2147483646 w 282"/>
                <a:gd name="T13" fmla="*/ 2147483646 h 235"/>
                <a:gd name="T14" fmla="*/ 2147483646 w 282"/>
                <a:gd name="T15" fmla="*/ 2147483646 h 235"/>
                <a:gd name="T16" fmla="*/ 2147483646 w 282"/>
                <a:gd name="T17" fmla="*/ 2147483646 h 235"/>
                <a:gd name="T18" fmla="*/ 2147483646 w 282"/>
                <a:gd name="T19" fmla="*/ 2147483646 h 235"/>
                <a:gd name="T20" fmla="*/ 2147483646 w 282"/>
                <a:gd name="T21" fmla="*/ 2147483646 h 235"/>
                <a:gd name="T22" fmla="*/ 2147483646 w 282"/>
                <a:gd name="T23" fmla="*/ 2147483646 h 235"/>
                <a:gd name="T24" fmla="*/ 2147483646 w 282"/>
                <a:gd name="T25" fmla="*/ 2147483646 h 235"/>
                <a:gd name="T26" fmla="*/ 2147483646 w 282"/>
                <a:gd name="T27" fmla="*/ 2147483646 h 235"/>
                <a:gd name="T28" fmla="*/ 2147483646 w 282"/>
                <a:gd name="T29" fmla="*/ 2147483646 h 235"/>
                <a:gd name="T30" fmla="*/ 2147483646 w 282"/>
                <a:gd name="T31" fmla="*/ 2147483646 h 235"/>
                <a:gd name="T32" fmla="*/ 2147483646 w 282"/>
                <a:gd name="T33" fmla="*/ 2147483646 h 235"/>
                <a:gd name="T34" fmla="*/ 2147483646 w 282"/>
                <a:gd name="T35" fmla="*/ 2147483646 h 235"/>
                <a:gd name="T36" fmla="*/ 2147483646 w 282"/>
                <a:gd name="T37" fmla="*/ 2147483646 h 235"/>
                <a:gd name="T38" fmla="*/ 2147483646 w 282"/>
                <a:gd name="T39" fmla="*/ 2147483646 h 235"/>
                <a:gd name="T40" fmla="*/ 2147483646 w 282"/>
                <a:gd name="T41" fmla="*/ 2147483646 h 235"/>
                <a:gd name="T42" fmla="*/ 2147483646 w 282"/>
                <a:gd name="T43" fmla="*/ 2147483646 h 235"/>
                <a:gd name="T44" fmla="*/ 2147483646 w 282"/>
                <a:gd name="T45" fmla="*/ 2147483646 h 235"/>
                <a:gd name="T46" fmla="*/ 2147483646 w 282"/>
                <a:gd name="T47" fmla="*/ 2147483646 h 235"/>
                <a:gd name="T48" fmla="*/ 2147483646 w 282"/>
                <a:gd name="T49" fmla="*/ 2147483646 h 235"/>
                <a:gd name="T50" fmla="*/ 2147483646 w 282"/>
                <a:gd name="T51" fmla="*/ 2147483646 h 235"/>
                <a:gd name="T52" fmla="*/ 2147483646 w 282"/>
                <a:gd name="T53" fmla="*/ 2147483646 h 235"/>
                <a:gd name="T54" fmla="*/ 2147483646 w 282"/>
                <a:gd name="T55" fmla="*/ 2147483646 h 235"/>
                <a:gd name="T56" fmla="*/ 2147483646 w 282"/>
                <a:gd name="T57" fmla="*/ 2147483646 h 235"/>
                <a:gd name="T58" fmla="*/ 2147483646 w 282"/>
                <a:gd name="T59" fmla="*/ 2147483646 h 235"/>
                <a:gd name="T60" fmla="*/ 2147483646 w 282"/>
                <a:gd name="T61" fmla="*/ 2147483646 h 235"/>
                <a:gd name="T62" fmla="*/ 2147483646 w 282"/>
                <a:gd name="T63" fmla="*/ 2147483646 h 235"/>
                <a:gd name="T64" fmla="*/ 2147483646 w 282"/>
                <a:gd name="T65" fmla="*/ 2147483646 h 235"/>
                <a:gd name="T66" fmla="*/ 2147483646 w 282"/>
                <a:gd name="T67" fmla="*/ 2147483646 h 235"/>
                <a:gd name="T68" fmla="*/ 2147483646 w 282"/>
                <a:gd name="T69" fmla="*/ 2147483646 h 235"/>
                <a:gd name="T70" fmla="*/ 2147483646 w 282"/>
                <a:gd name="T71" fmla="*/ 2147483646 h 235"/>
                <a:gd name="T72" fmla="*/ 2147483646 w 282"/>
                <a:gd name="T73" fmla="*/ 2147483646 h 235"/>
                <a:gd name="T74" fmla="*/ 2147483646 w 282"/>
                <a:gd name="T75" fmla="*/ 2147483646 h 235"/>
                <a:gd name="T76" fmla="*/ 2147483646 w 282"/>
                <a:gd name="T77" fmla="*/ 2147483646 h 235"/>
                <a:gd name="T78" fmla="*/ 2147483646 w 282"/>
                <a:gd name="T79" fmla="*/ 2147483646 h 235"/>
                <a:gd name="T80" fmla="*/ 2147483646 w 282"/>
                <a:gd name="T81" fmla="*/ 2147483646 h 235"/>
                <a:gd name="T82" fmla="*/ 2147483646 w 282"/>
                <a:gd name="T83" fmla="*/ 2147483646 h 235"/>
                <a:gd name="T84" fmla="*/ 2147483646 w 282"/>
                <a:gd name="T85" fmla="*/ 2147483646 h 235"/>
                <a:gd name="T86" fmla="*/ 2147483646 w 282"/>
                <a:gd name="T87" fmla="*/ 2147483646 h 235"/>
                <a:gd name="T88" fmla="*/ 2147483646 w 282"/>
                <a:gd name="T89" fmla="*/ 2147483646 h 235"/>
                <a:gd name="T90" fmla="*/ 2147483646 w 282"/>
                <a:gd name="T91" fmla="*/ 2147483646 h 235"/>
                <a:gd name="T92" fmla="*/ 2147483646 w 282"/>
                <a:gd name="T93" fmla="*/ 2147483646 h 235"/>
                <a:gd name="T94" fmla="*/ 2147483646 w 282"/>
                <a:gd name="T95" fmla="*/ 2147483646 h 235"/>
                <a:gd name="T96" fmla="*/ 2147483646 w 282"/>
                <a:gd name="T97" fmla="*/ 2147483646 h 235"/>
                <a:gd name="T98" fmla="*/ 2147483646 w 282"/>
                <a:gd name="T99" fmla="*/ 2147483646 h 235"/>
                <a:gd name="T100" fmla="*/ 2147483646 w 282"/>
                <a:gd name="T101" fmla="*/ 2147483646 h 235"/>
                <a:gd name="T102" fmla="*/ 0 w 282"/>
                <a:gd name="T103" fmla="*/ 2147483646 h 235"/>
                <a:gd name="T104" fmla="*/ 0 w 282"/>
                <a:gd name="T105" fmla="*/ 2147483646 h 235"/>
                <a:gd name="T106" fmla="*/ 2147483646 w 282"/>
                <a:gd name="T107" fmla="*/ 2147483646 h 235"/>
                <a:gd name="T108" fmla="*/ 2147483646 w 282"/>
                <a:gd name="T109" fmla="*/ 2147483646 h 235"/>
                <a:gd name="T110" fmla="*/ 2147483646 w 282"/>
                <a:gd name="T111" fmla="*/ 2147483646 h 235"/>
                <a:gd name="T112" fmla="*/ 2147483646 w 282"/>
                <a:gd name="T113" fmla="*/ 2147483646 h 235"/>
                <a:gd name="T114" fmla="*/ 2147483646 w 282"/>
                <a:gd name="T115" fmla="*/ 2147483646 h 235"/>
                <a:gd name="T116" fmla="*/ 2147483646 w 282"/>
                <a:gd name="T117" fmla="*/ 2147483646 h 235"/>
                <a:gd name="T118" fmla="*/ 2147483646 w 282"/>
                <a:gd name="T119" fmla="*/ 2147483646 h 235"/>
                <a:gd name="T120" fmla="*/ 2147483646 w 282"/>
                <a:gd name="T121" fmla="*/ 2147483646 h 235"/>
                <a:gd name="T122" fmla="*/ 2147483646 w 282"/>
                <a:gd name="T123" fmla="*/ 2147483646 h 23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82" h="235">
                  <a:moveTo>
                    <a:pt x="28" y="131"/>
                  </a:moveTo>
                  <a:cubicBezTo>
                    <a:pt x="28" y="53"/>
                    <a:pt x="28" y="53"/>
                    <a:pt x="28" y="53"/>
                  </a:cubicBezTo>
                  <a:cubicBezTo>
                    <a:pt x="28" y="44"/>
                    <a:pt x="36" y="36"/>
                    <a:pt x="46" y="36"/>
                  </a:cubicBezTo>
                  <a:cubicBezTo>
                    <a:pt x="62" y="36"/>
                    <a:pt x="62" y="36"/>
                    <a:pt x="62" y="36"/>
                  </a:cubicBezTo>
                  <a:cubicBezTo>
                    <a:pt x="62" y="148"/>
                    <a:pt x="62" y="148"/>
                    <a:pt x="62" y="148"/>
                  </a:cubicBezTo>
                  <a:cubicBezTo>
                    <a:pt x="46" y="148"/>
                    <a:pt x="46" y="148"/>
                    <a:pt x="46" y="148"/>
                  </a:cubicBezTo>
                  <a:cubicBezTo>
                    <a:pt x="36" y="148"/>
                    <a:pt x="28" y="140"/>
                    <a:pt x="28" y="131"/>
                  </a:cubicBezTo>
                  <a:close/>
                  <a:moveTo>
                    <a:pt x="214" y="131"/>
                  </a:moveTo>
                  <a:cubicBezTo>
                    <a:pt x="214" y="53"/>
                    <a:pt x="214" y="53"/>
                    <a:pt x="214" y="53"/>
                  </a:cubicBezTo>
                  <a:cubicBezTo>
                    <a:pt x="214" y="44"/>
                    <a:pt x="207" y="36"/>
                    <a:pt x="197" y="36"/>
                  </a:cubicBezTo>
                  <a:cubicBezTo>
                    <a:pt x="180" y="36"/>
                    <a:pt x="180" y="36"/>
                    <a:pt x="180" y="36"/>
                  </a:cubicBezTo>
                  <a:cubicBezTo>
                    <a:pt x="180" y="148"/>
                    <a:pt x="180" y="148"/>
                    <a:pt x="180" y="148"/>
                  </a:cubicBezTo>
                  <a:cubicBezTo>
                    <a:pt x="197" y="148"/>
                    <a:pt x="197" y="148"/>
                    <a:pt x="197" y="148"/>
                  </a:cubicBezTo>
                  <a:cubicBezTo>
                    <a:pt x="207" y="148"/>
                    <a:pt x="214" y="140"/>
                    <a:pt x="214" y="131"/>
                  </a:cubicBezTo>
                  <a:close/>
                  <a:moveTo>
                    <a:pt x="154" y="36"/>
                  </a:moveTo>
                  <a:cubicBezTo>
                    <a:pt x="152" y="21"/>
                    <a:pt x="143" y="13"/>
                    <a:pt x="131" y="13"/>
                  </a:cubicBezTo>
                  <a:cubicBezTo>
                    <a:pt x="112" y="13"/>
                    <a:pt x="112" y="13"/>
                    <a:pt x="112" y="13"/>
                  </a:cubicBezTo>
                  <a:cubicBezTo>
                    <a:pt x="100" y="13"/>
                    <a:pt x="91" y="21"/>
                    <a:pt x="89" y="36"/>
                  </a:cubicBezTo>
                  <a:cubicBezTo>
                    <a:pt x="77" y="36"/>
                    <a:pt x="77" y="36"/>
                    <a:pt x="77" y="36"/>
                  </a:cubicBezTo>
                  <a:cubicBezTo>
                    <a:pt x="77" y="148"/>
                    <a:pt x="77" y="148"/>
                    <a:pt x="77" y="148"/>
                  </a:cubicBezTo>
                  <a:cubicBezTo>
                    <a:pt x="166" y="148"/>
                    <a:pt x="166" y="148"/>
                    <a:pt x="166" y="148"/>
                  </a:cubicBezTo>
                  <a:cubicBezTo>
                    <a:pt x="166" y="36"/>
                    <a:pt x="166" y="36"/>
                    <a:pt x="166" y="36"/>
                  </a:cubicBezTo>
                  <a:lnTo>
                    <a:pt x="154" y="36"/>
                  </a:lnTo>
                  <a:close/>
                  <a:moveTo>
                    <a:pt x="101" y="36"/>
                  </a:moveTo>
                  <a:cubicBezTo>
                    <a:pt x="102" y="23"/>
                    <a:pt x="110" y="23"/>
                    <a:pt x="112" y="23"/>
                  </a:cubicBezTo>
                  <a:cubicBezTo>
                    <a:pt x="131" y="23"/>
                    <a:pt x="131" y="23"/>
                    <a:pt x="131" y="23"/>
                  </a:cubicBezTo>
                  <a:cubicBezTo>
                    <a:pt x="137" y="23"/>
                    <a:pt x="141" y="27"/>
                    <a:pt x="142" y="36"/>
                  </a:cubicBezTo>
                  <a:lnTo>
                    <a:pt x="101" y="36"/>
                  </a:lnTo>
                  <a:close/>
                  <a:moveTo>
                    <a:pt x="42" y="187"/>
                  </a:moveTo>
                  <a:cubicBezTo>
                    <a:pt x="28" y="187"/>
                    <a:pt x="17" y="198"/>
                    <a:pt x="17" y="211"/>
                  </a:cubicBezTo>
                  <a:cubicBezTo>
                    <a:pt x="17" y="224"/>
                    <a:pt x="28" y="235"/>
                    <a:pt x="42" y="235"/>
                  </a:cubicBezTo>
                  <a:cubicBezTo>
                    <a:pt x="55" y="235"/>
                    <a:pt x="66" y="224"/>
                    <a:pt x="66" y="211"/>
                  </a:cubicBezTo>
                  <a:cubicBezTo>
                    <a:pt x="66" y="198"/>
                    <a:pt x="55" y="187"/>
                    <a:pt x="42" y="187"/>
                  </a:cubicBezTo>
                  <a:close/>
                  <a:moveTo>
                    <a:pt x="42" y="224"/>
                  </a:moveTo>
                  <a:cubicBezTo>
                    <a:pt x="34" y="224"/>
                    <a:pt x="29" y="218"/>
                    <a:pt x="29" y="211"/>
                  </a:cubicBezTo>
                  <a:cubicBezTo>
                    <a:pt x="29" y="204"/>
                    <a:pt x="34" y="198"/>
                    <a:pt x="42" y="198"/>
                  </a:cubicBezTo>
                  <a:cubicBezTo>
                    <a:pt x="49" y="198"/>
                    <a:pt x="54" y="204"/>
                    <a:pt x="54" y="211"/>
                  </a:cubicBezTo>
                  <a:cubicBezTo>
                    <a:pt x="54" y="218"/>
                    <a:pt x="49" y="224"/>
                    <a:pt x="42" y="224"/>
                  </a:cubicBezTo>
                  <a:close/>
                  <a:moveTo>
                    <a:pt x="202" y="187"/>
                  </a:moveTo>
                  <a:cubicBezTo>
                    <a:pt x="188" y="187"/>
                    <a:pt x="177" y="198"/>
                    <a:pt x="177" y="211"/>
                  </a:cubicBezTo>
                  <a:cubicBezTo>
                    <a:pt x="177" y="224"/>
                    <a:pt x="188" y="235"/>
                    <a:pt x="202" y="235"/>
                  </a:cubicBezTo>
                  <a:cubicBezTo>
                    <a:pt x="215" y="235"/>
                    <a:pt x="226" y="224"/>
                    <a:pt x="226" y="211"/>
                  </a:cubicBezTo>
                  <a:cubicBezTo>
                    <a:pt x="226" y="198"/>
                    <a:pt x="215" y="187"/>
                    <a:pt x="202" y="187"/>
                  </a:cubicBezTo>
                  <a:close/>
                  <a:moveTo>
                    <a:pt x="202" y="224"/>
                  </a:moveTo>
                  <a:cubicBezTo>
                    <a:pt x="194" y="224"/>
                    <a:pt x="189" y="218"/>
                    <a:pt x="189" y="211"/>
                  </a:cubicBezTo>
                  <a:cubicBezTo>
                    <a:pt x="189" y="204"/>
                    <a:pt x="194" y="198"/>
                    <a:pt x="202" y="198"/>
                  </a:cubicBezTo>
                  <a:cubicBezTo>
                    <a:pt x="209" y="198"/>
                    <a:pt x="214" y="204"/>
                    <a:pt x="214" y="211"/>
                  </a:cubicBezTo>
                  <a:cubicBezTo>
                    <a:pt x="214" y="218"/>
                    <a:pt x="209" y="224"/>
                    <a:pt x="202" y="224"/>
                  </a:cubicBezTo>
                  <a:close/>
                  <a:moveTo>
                    <a:pt x="275" y="20"/>
                  </a:moveTo>
                  <a:cubicBezTo>
                    <a:pt x="246" y="36"/>
                    <a:pt x="246" y="36"/>
                    <a:pt x="246" y="36"/>
                  </a:cubicBezTo>
                  <a:cubicBezTo>
                    <a:pt x="246" y="179"/>
                    <a:pt x="246" y="179"/>
                    <a:pt x="246" y="179"/>
                  </a:cubicBezTo>
                  <a:cubicBezTo>
                    <a:pt x="0" y="179"/>
                    <a:pt x="0" y="179"/>
                    <a:pt x="0" y="179"/>
                  </a:cubicBezTo>
                  <a:cubicBezTo>
                    <a:pt x="0" y="140"/>
                    <a:pt x="0" y="140"/>
                    <a:pt x="0" y="140"/>
                  </a:cubicBezTo>
                  <a:cubicBezTo>
                    <a:pt x="19" y="140"/>
                    <a:pt x="19" y="140"/>
                    <a:pt x="19" y="140"/>
                  </a:cubicBezTo>
                  <a:cubicBezTo>
                    <a:pt x="19" y="160"/>
                    <a:pt x="19" y="160"/>
                    <a:pt x="19" y="160"/>
                  </a:cubicBezTo>
                  <a:cubicBezTo>
                    <a:pt x="226" y="160"/>
                    <a:pt x="226" y="160"/>
                    <a:pt x="226" y="160"/>
                  </a:cubicBezTo>
                  <a:cubicBezTo>
                    <a:pt x="226" y="31"/>
                    <a:pt x="226" y="31"/>
                    <a:pt x="226" y="31"/>
                  </a:cubicBezTo>
                  <a:cubicBezTo>
                    <a:pt x="226" y="31"/>
                    <a:pt x="226" y="30"/>
                    <a:pt x="226" y="29"/>
                  </a:cubicBezTo>
                  <a:cubicBezTo>
                    <a:pt x="227" y="26"/>
                    <a:pt x="228" y="23"/>
                    <a:pt x="231" y="22"/>
                  </a:cubicBezTo>
                  <a:cubicBezTo>
                    <a:pt x="266" y="3"/>
                    <a:pt x="266" y="3"/>
                    <a:pt x="266" y="3"/>
                  </a:cubicBezTo>
                  <a:cubicBezTo>
                    <a:pt x="271" y="0"/>
                    <a:pt x="277" y="2"/>
                    <a:pt x="279" y="7"/>
                  </a:cubicBezTo>
                  <a:cubicBezTo>
                    <a:pt x="282" y="12"/>
                    <a:pt x="280" y="17"/>
                    <a:pt x="275" y="20"/>
                  </a:cubicBezTo>
                  <a:close/>
                </a:path>
              </a:pathLst>
            </a:custGeom>
            <a:solidFill>
              <a:srgbClr val="FFFFFF"/>
            </a:solidFill>
            <a:ln>
              <a:noFill/>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5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59" name="文本框 63"/>
            <p:cNvSpPr txBox="1"/>
            <p:nvPr/>
          </p:nvSpPr>
          <p:spPr>
            <a:xfrm>
              <a:off x="7925165" y="3989044"/>
              <a:ext cx="1477034"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rPr>
                <a:t>输入标题</a:t>
              </a:r>
            </a:p>
          </p:txBody>
        </p:sp>
      </p:grpSp>
      <p:sp>
        <p:nvSpPr>
          <p:cNvPr id="60" name="矩形 59"/>
          <p:cNvSpPr/>
          <p:nvPr/>
        </p:nvSpPr>
        <p:spPr>
          <a:xfrm>
            <a:off x="1710427" y="3999709"/>
            <a:ext cx="1387110" cy="869451"/>
          </a:xfrm>
          <a:prstGeom prst="rect">
            <a:avLst/>
          </a:prstGeom>
        </p:spPr>
        <p:txBody>
          <a:bodyPr wrap="square" lIns="68562" tIns="34281" rIns="68562" bIns="34281">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61" name="矩形 60"/>
          <p:cNvSpPr/>
          <p:nvPr/>
        </p:nvSpPr>
        <p:spPr>
          <a:xfrm>
            <a:off x="3238881" y="3968962"/>
            <a:ext cx="1387110" cy="869451"/>
          </a:xfrm>
          <a:prstGeom prst="rect">
            <a:avLst/>
          </a:prstGeom>
        </p:spPr>
        <p:txBody>
          <a:bodyPr wrap="square" lIns="68562" tIns="34281" rIns="68562" bIns="34281">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62" name="矩形 61"/>
          <p:cNvSpPr/>
          <p:nvPr/>
        </p:nvSpPr>
        <p:spPr>
          <a:xfrm>
            <a:off x="4733976" y="3968962"/>
            <a:ext cx="1387110" cy="869451"/>
          </a:xfrm>
          <a:prstGeom prst="rect">
            <a:avLst/>
          </a:prstGeom>
        </p:spPr>
        <p:txBody>
          <a:bodyPr wrap="square" lIns="68562" tIns="34281" rIns="68562" bIns="34281">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a:t>
            </a:r>
          </a:p>
        </p:txBody>
      </p:sp>
      <p:sp>
        <p:nvSpPr>
          <p:cNvPr id="63" name="矩形 62"/>
          <p:cNvSpPr/>
          <p:nvPr/>
        </p:nvSpPr>
        <p:spPr>
          <a:xfrm>
            <a:off x="6100454" y="3968962"/>
            <a:ext cx="1387110" cy="869451"/>
          </a:xfrm>
          <a:prstGeom prst="rect">
            <a:avLst/>
          </a:prstGeom>
        </p:spPr>
        <p:txBody>
          <a:bodyPr wrap="square" lIns="68562" tIns="34281" rIns="68562" bIns="34281">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rPr>
              <a:t>您的内容打在这里，或者通过复制您的文本后，在此框中选择粘贴。</a:t>
            </a:r>
          </a:p>
        </p:txBody>
      </p:sp>
    </p:spTree>
    <p:extLst>
      <p:ext uri="{BB962C8B-B14F-4D97-AF65-F5344CB8AC3E}">
        <p14:creationId xmlns:p14="http://schemas.microsoft.com/office/powerpoint/2010/main" val="3151619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0-#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 calcmode="lin" valueType="num">
                                      <p:cBhvr>
                                        <p:cTn id="19" dur="500" fill="hold"/>
                                        <p:tgtEl>
                                          <p:spTgt spid="35"/>
                                        </p:tgtEl>
                                        <p:attrNameLst>
                                          <p:attrName>style.rotation</p:attrName>
                                        </p:attrNameLst>
                                      </p:cBhvr>
                                      <p:tavLst>
                                        <p:tav tm="0">
                                          <p:val>
                                            <p:fltVal val="360"/>
                                          </p:val>
                                        </p:tav>
                                        <p:tav tm="100000">
                                          <p:val>
                                            <p:fltVal val="0"/>
                                          </p:val>
                                        </p:tav>
                                      </p:tavLst>
                                    </p:anim>
                                    <p:animEffect transition="in" filter="fade">
                                      <p:cBhvr>
                                        <p:cTn id="20" dur="500"/>
                                        <p:tgtEl>
                                          <p:spTgt spid="35"/>
                                        </p:tgtEl>
                                      </p:cBhvr>
                                    </p:animEffect>
                                  </p:childTnLst>
                                </p:cTn>
                              </p:par>
                            </p:childTnLst>
                          </p:cTn>
                        </p:par>
                        <p:par>
                          <p:cTn id="21" fill="hold">
                            <p:stCondLst>
                              <p:cond delay="1650"/>
                            </p:stCondLst>
                            <p:childTnLst>
                              <p:par>
                                <p:cTn id="22" presetID="49" presetClass="entr" presetSubtype="0" decel="100000" fill="hold" grpId="0" nodeType="afterEffect">
                                  <p:stCondLst>
                                    <p:cond delay="0"/>
                                  </p:stCondLst>
                                  <p:childTnLst>
                                    <p:set>
                                      <p:cBhvr>
                                        <p:cTn id="23" dur="1" fill="hold">
                                          <p:stCondLst>
                                            <p:cond delay="0"/>
                                          </p:stCondLst>
                                        </p:cTn>
                                        <p:tgtEl>
                                          <p:spTgt spid="41"/>
                                        </p:tgtEl>
                                        <p:attrNameLst>
                                          <p:attrName>style.visibility</p:attrName>
                                        </p:attrNameLst>
                                      </p:cBhvr>
                                      <p:to>
                                        <p:strVal val="visible"/>
                                      </p:to>
                                    </p:set>
                                    <p:anim calcmode="lin" valueType="num">
                                      <p:cBhvr>
                                        <p:cTn id="24" dur="500" fill="hold"/>
                                        <p:tgtEl>
                                          <p:spTgt spid="41"/>
                                        </p:tgtEl>
                                        <p:attrNameLst>
                                          <p:attrName>ppt_w</p:attrName>
                                        </p:attrNameLst>
                                      </p:cBhvr>
                                      <p:tavLst>
                                        <p:tav tm="0">
                                          <p:val>
                                            <p:fltVal val="0"/>
                                          </p:val>
                                        </p:tav>
                                        <p:tav tm="100000">
                                          <p:val>
                                            <p:strVal val="#ppt_w"/>
                                          </p:val>
                                        </p:tav>
                                      </p:tavLst>
                                    </p:anim>
                                    <p:anim calcmode="lin" valueType="num">
                                      <p:cBhvr>
                                        <p:cTn id="25" dur="500" fill="hold"/>
                                        <p:tgtEl>
                                          <p:spTgt spid="41"/>
                                        </p:tgtEl>
                                        <p:attrNameLst>
                                          <p:attrName>ppt_h</p:attrName>
                                        </p:attrNameLst>
                                      </p:cBhvr>
                                      <p:tavLst>
                                        <p:tav tm="0">
                                          <p:val>
                                            <p:fltVal val="0"/>
                                          </p:val>
                                        </p:tav>
                                        <p:tav tm="100000">
                                          <p:val>
                                            <p:strVal val="#ppt_h"/>
                                          </p:val>
                                        </p:tav>
                                      </p:tavLst>
                                    </p:anim>
                                    <p:anim calcmode="lin" valueType="num">
                                      <p:cBhvr>
                                        <p:cTn id="26" dur="500" fill="hold"/>
                                        <p:tgtEl>
                                          <p:spTgt spid="41"/>
                                        </p:tgtEl>
                                        <p:attrNameLst>
                                          <p:attrName>style.rotation</p:attrName>
                                        </p:attrNameLst>
                                      </p:cBhvr>
                                      <p:tavLst>
                                        <p:tav tm="0">
                                          <p:val>
                                            <p:fltVal val="360"/>
                                          </p:val>
                                        </p:tav>
                                        <p:tav tm="100000">
                                          <p:val>
                                            <p:fltVal val="0"/>
                                          </p:val>
                                        </p:tav>
                                      </p:tavLst>
                                    </p:anim>
                                    <p:animEffect transition="in" filter="fade">
                                      <p:cBhvr>
                                        <p:cTn id="27" dur="500"/>
                                        <p:tgtEl>
                                          <p:spTgt spid="41"/>
                                        </p:tgtEl>
                                      </p:cBhvr>
                                    </p:animEffect>
                                  </p:childTnLst>
                                </p:cTn>
                              </p:par>
                            </p:childTnLst>
                          </p:cTn>
                        </p:par>
                        <p:par>
                          <p:cTn id="28" fill="hold">
                            <p:stCondLst>
                              <p:cond delay="2150"/>
                            </p:stCondLst>
                            <p:childTnLst>
                              <p:par>
                                <p:cTn id="29" presetID="22" presetClass="entr" presetSubtype="8" fill="hold"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wipe(left)">
                                      <p:cBhvr>
                                        <p:cTn id="31" dur="3000"/>
                                        <p:tgtEl>
                                          <p:spTgt spid="40"/>
                                        </p:tgtEl>
                                      </p:cBhvr>
                                    </p:animEffect>
                                  </p:childTnLst>
                                </p:cTn>
                              </p:par>
                              <p:par>
                                <p:cTn id="32" presetID="49" presetClass="entr" presetSubtype="0" decel="100000" fill="hold" grpId="0" nodeType="withEffect">
                                  <p:stCondLst>
                                    <p:cond delay="250"/>
                                  </p:stCondLst>
                                  <p:childTnLst>
                                    <p:set>
                                      <p:cBhvr>
                                        <p:cTn id="33" dur="1" fill="hold">
                                          <p:stCondLst>
                                            <p:cond delay="0"/>
                                          </p:stCondLst>
                                        </p:cTn>
                                        <p:tgtEl>
                                          <p:spTgt spid="43"/>
                                        </p:tgtEl>
                                        <p:attrNameLst>
                                          <p:attrName>style.visibility</p:attrName>
                                        </p:attrNameLst>
                                      </p:cBhvr>
                                      <p:to>
                                        <p:strVal val="visible"/>
                                      </p:to>
                                    </p:set>
                                    <p:anim calcmode="lin" valueType="num">
                                      <p:cBhvr>
                                        <p:cTn id="34" dur="500" fill="hold"/>
                                        <p:tgtEl>
                                          <p:spTgt spid="43"/>
                                        </p:tgtEl>
                                        <p:attrNameLst>
                                          <p:attrName>ppt_w</p:attrName>
                                        </p:attrNameLst>
                                      </p:cBhvr>
                                      <p:tavLst>
                                        <p:tav tm="0">
                                          <p:val>
                                            <p:fltVal val="0"/>
                                          </p:val>
                                        </p:tav>
                                        <p:tav tm="100000">
                                          <p:val>
                                            <p:strVal val="#ppt_w"/>
                                          </p:val>
                                        </p:tav>
                                      </p:tavLst>
                                    </p:anim>
                                    <p:anim calcmode="lin" valueType="num">
                                      <p:cBhvr>
                                        <p:cTn id="35" dur="500" fill="hold"/>
                                        <p:tgtEl>
                                          <p:spTgt spid="43"/>
                                        </p:tgtEl>
                                        <p:attrNameLst>
                                          <p:attrName>ppt_h</p:attrName>
                                        </p:attrNameLst>
                                      </p:cBhvr>
                                      <p:tavLst>
                                        <p:tav tm="0">
                                          <p:val>
                                            <p:fltVal val="0"/>
                                          </p:val>
                                        </p:tav>
                                        <p:tav tm="100000">
                                          <p:val>
                                            <p:strVal val="#ppt_h"/>
                                          </p:val>
                                        </p:tav>
                                      </p:tavLst>
                                    </p:anim>
                                    <p:anim calcmode="lin" valueType="num">
                                      <p:cBhvr>
                                        <p:cTn id="36" dur="500" fill="hold"/>
                                        <p:tgtEl>
                                          <p:spTgt spid="43"/>
                                        </p:tgtEl>
                                        <p:attrNameLst>
                                          <p:attrName>style.rotation</p:attrName>
                                        </p:attrNameLst>
                                      </p:cBhvr>
                                      <p:tavLst>
                                        <p:tav tm="0">
                                          <p:val>
                                            <p:fltVal val="360"/>
                                          </p:val>
                                        </p:tav>
                                        <p:tav tm="100000">
                                          <p:val>
                                            <p:fltVal val="0"/>
                                          </p:val>
                                        </p:tav>
                                      </p:tavLst>
                                    </p:anim>
                                    <p:animEffect transition="in" filter="fade">
                                      <p:cBhvr>
                                        <p:cTn id="37" dur="500"/>
                                        <p:tgtEl>
                                          <p:spTgt spid="43"/>
                                        </p:tgtEl>
                                      </p:cBhvr>
                                    </p:animEffect>
                                  </p:childTnLst>
                                </p:cTn>
                              </p:par>
                              <p:par>
                                <p:cTn id="38" presetID="49" presetClass="entr" presetSubtype="0" decel="100000" fill="hold" grpId="0" nodeType="withEffect">
                                  <p:stCondLst>
                                    <p:cond delay="750"/>
                                  </p:stCondLst>
                                  <p:childTnLst>
                                    <p:set>
                                      <p:cBhvr>
                                        <p:cTn id="39" dur="1" fill="hold">
                                          <p:stCondLst>
                                            <p:cond delay="0"/>
                                          </p:stCondLst>
                                        </p:cTn>
                                        <p:tgtEl>
                                          <p:spTgt spid="44"/>
                                        </p:tgtEl>
                                        <p:attrNameLst>
                                          <p:attrName>style.visibility</p:attrName>
                                        </p:attrNameLst>
                                      </p:cBhvr>
                                      <p:to>
                                        <p:strVal val="visible"/>
                                      </p:to>
                                    </p:set>
                                    <p:anim calcmode="lin" valueType="num">
                                      <p:cBhvr>
                                        <p:cTn id="40" dur="500" fill="hold"/>
                                        <p:tgtEl>
                                          <p:spTgt spid="44"/>
                                        </p:tgtEl>
                                        <p:attrNameLst>
                                          <p:attrName>ppt_w</p:attrName>
                                        </p:attrNameLst>
                                      </p:cBhvr>
                                      <p:tavLst>
                                        <p:tav tm="0">
                                          <p:val>
                                            <p:fltVal val="0"/>
                                          </p:val>
                                        </p:tav>
                                        <p:tav tm="100000">
                                          <p:val>
                                            <p:strVal val="#ppt_w"/>
                                          </p:val>
                                        </p:tav>
                                      </p:tavLst>
                                    </p:anim>
                                    <p:anim calcmode="lin" valueType="num">
                                      <p:cBhvr>
                                        <p:cTn id="41" dur="500" fill="hold"/>
                                        <p:tgtEl>
                                          <p:spTgt spid="44"/>
                                        </p:tgtEl>
                                        <p:attrNameLst>
                                          <p:attrName>ppt_h</p:attrName>
                                        </p:attrNameLst>
                                      </p:cBhvr>
                                      <p:tavLst>
                                        <p:tav tm="0">
                                          <p:val>
                                            <p:fltVal val="0"/>
                                          </p:val>
                                        </p:tav>
                                        <p:tav tm="100000">
                                          <p:val>
                                            <p:strVal val="#ppt_h"/>
                                          </p:val>
                                        </p:tav>
                                      </p:tavLst>
                                    </p:anim>
                                    <p:anim calcmode="lin" valueType="num">
                                      <p:cBhvr>
                                        <p:cTn id="42" dur="500" fill="hold"/>
                                        <p:tgtEl>
                                          <p:spTgt spid="44"/>
                                        </p:tgtEl>
                                        <p:attrNameLst>
                                          <p:attrName>style.rotation</p:attrName>
                                        </p:attrNameLst>
                                      </p:cBhvr>
                                      <p:tavLst>
                                        <p:tav tm="0">
                                          <p:val>
                                            <p:fltVal val="360"/>
                                          </p:val>
                                        </p:tav>
                                        <p:tav tm="100000">
                                          <p:val>
                                            <p:fltVal val="0"/>
                                          </p:val>
                                        </p:tav>
                                      </p:tavLst>
                                    </p:anim>
                                    <p:animEffect transition="in" filter="fade">
                                      <p:cBhvr>
                                        <p:cTn id="43" dur="500"/>
                                        <p:tgtEl>
                                          <p:spTgt spid="44"/>
                                        </p:tgtEl>
                                      </p:cBhvr>
                                    </p:animEffect>
                                  </p:childTnLst>
                                </p:cTn>
                              </p:par>
                              <p:par>
                                <p:cTn id="44" presetID="49" presetClass="entr" presetSubtype="0" decel="100000" fill="hold" grpId="0" nodeType="withEffect">
                                  <p:stCondLst>
                                    <p:cond delay="1250"/>
                                  </p:stCondLst>
                                  <p:childTnLst>
                                    <p:set>
                                      <p:cBhvr>
                                        <p:cTn id="45" dur="1" fill="hold">
                                          <p:stCondLst>
                                            <p:cond delay="0"/>
                                          </p:stCondLst>
                                        </p:cTn>
                                        <p:tgtEl>
                                          <p:spTgt spid="45"/>
                                        </p:tgtEl>
                                        <p:attrNameLst>
                                          <p:attrName>style.visibility</p:attrName>
                                        </p:attrNameLst>
                                      </p:cBhvr>
                                      <p:to>
                                        <p:strVal val="visible"/>
                                      </p:to>
                                    </p:set>
                                    <p:anim calcmode="lin" valueType="num">
                                      <p:cBhvr>
                                        <p:cTn id="46" dur="500" fill="hold"/>
                                        <p:tgtEl>
                                          <p:spTgt spid="45"/>
                                        </p:tgtEl>
                                        <p:attrNameLst>
                                          <p:attrName>ppt_w</p:attrName>
                                        </p:attrNameLst>
                                      </p:cBhvr>
                                      <p:tavLst>
                                        <p:tav tm="0">
                                          <p:val>
                                            <p:fltVal val="0"/>
                                          </p:val>
                                        </p:tav>
                                        <p:tav tm="100000">
                                          <p:val>
                                            <p:strVal val="#ppt_w"/>
                                          </p:val>
                                        </p:tav>
                                      </p:tavLst>
                                    </p:anim>
                                    <p:anim calcmode="lin" valueType="num">
                                      <p:cBhvr>
                                        <p:cTn id="47" dur="500" fill="hold"/>
                                        <p:tgtEl>
                                          <p:spTgt spid="45"/>
                                        </p:tgtEl>
                                        <p:attrNameLst>
                                          <p:attrName>ppt_h</p:attrName>
                                        </p:attrNameLst>
                                      </p:cBhvr>
                                      <p:tavLst>
                                        <p:tav tm="0">
                                          <p:val>
                                            <p:fltVal val="0"/>
                                          </p:val>
                                        </p:tav>
                                        <p:tav tm="100000">
                                          <p:val>
                                            <p:strVal val="#ppt_h"/>
                                          </p:val>
                                        </p:tav>
                                      </p:tavLst>
                                    </p:anim>
                                    <p:anim calcmode="lin" valueType="num">
                                      <p:cBhvr>
                                        <p:cTn id="48" dur="500" fill="hold"/>
                                        <p:tgtEl>
                                          <p:spTgt spid="45"/>
                                        </p:tgtEl>
                                        <p:attrNameLst>
                                          <p:attrName>style.rotation</p:attrName>
                                        </p:attrNameLst>
                                      </p:cBhvr>
                                      <p:tavLst>
                                        <p:tav tm="0">
                                          <p:val>
                                            <p:fltVal val="360"/>
                                          </p:val>
                                        </p:tav>
                                        <p:tav tm="100000">
                                          <p:val>
                                            <p:fltVal val="0"/>
                                          </p:val>
                                        </p:tav>
                                      </p:tavLst>
                                    </p:anim>
                                    <p:animEffect transition="in" filter="fade">
                                      <p:cBhvr>
                                        <p:cTn id="49" dur="500"/>
                                        <p:tgtEl>
                                          <p:spTgt spid="45"/>
                                        </p:tgtEl>
                                      </p:cBhvr>
                                    </p:animEffect>
                                  </p:childTnLst>
                                </p:cTn>
                              </p:par>
                              <p:par>
                                <p:cTn id="50" presetID="49" presetClass="entr" presetSubtype="0" decel="100000" fill="hold" grpId="0" nodeType="withEffect">
                                  <p:stCondLst>
                                    <p:cond delay="1750"/>
                                  </p:stCondLst>
                                  <p:childTnLst>
                                    <p:set>
                                      <p:cBhvr>
                                        <p:cTn id="51" dur="1" fill="hold">
                                          <p:stCondLst>
                                            <p:cond delay="0"/>
                                          </p:stCondLst>
                                        </p:cTn>
                                        <p:tgtEl>
                                          <p:spTgt spid="46"/>
                                        </p:tgtEl>
                                        <p:attrNameLst>
                                          <p:attrName>style.visibility</p:attrName>
                                        </p:attrNameLst>
                                      </p:cBhvr>
                                      <p:to>
                                        <p:strVal val="visible"/>
                                      </p:to>
                                    </p:set>
                                    <p:anim calcmode="lin" valueType="num">
                                      <p:cBhvr>
                                        <p:cTn id="52" dur="500" fill="hold"/>
                                        <p:tgtEl>
                                          <p:spTgt spid="46"/>
                                        </p:tgtEl>
                                        <p:attrNameLst>
                                          <p:attrName>ppt_w</p:attrName>
                                        </p:attrNameLst>
                                      </p:cBhvr>
                                      <p:tavLst>
                                        <p:tav tm="0">
                                          <p:val>
                                            <p:fltVal val="0"/>
                                          </p:val>
                                        </p:tav>
                                        <p:tav tm="100000">
                                          <p:val>
                                            <p:strVal val="#ppt_w"/>
                                          </p:val>
                                        </p:tav>
                                      </p:tavLst>
                                    </p:anim>
                                    <p:anim calcmode="lin" valueType="num">
                                      <p:cBhvr>
                                        <p:cTn id="53" dur="500" fill="hold"/>
                                        <p:tgtEl>
                                          <p:spTgt spid="46"/>
                                        </p:tgtEl>
                                        <p:attrNameLst>
                                          <p:attrName>ppt_h</p:attrName>
                                        </p:attrNameLst>
                                      </p:cBhvr>
                                      <p:tavLst>
                                        <p:tav tm="0">
                                          <p:val>
                                            <p:fltVal val="0"/>
                                          </p:val>
                                        </p:tav>
                                        <p:tav tm="100000">
                                          <p:val>
                                            <p:strVal val="#ppt_h"/>
                                          </p:val>
                                        </p:tav>
                                      </p:tavLst>
                                    </p:anim>
                                    <p:anim calcmode="lin" valueType="num">
                                      <p:cBhvr>
                                        <p:cTn id="54" dur="500" fill="hold"/>
                                        <p:tgtEl>
                                          <p:spTgt spid="46"/>
                                        </p:tgtEl>
                                        <p:attrNameLst>
                                          <p:attrName>style.rotation</p:attrName>
                                        </p:attrNameLst>
                                      </p:cBhvr>
                                      <p:tavLst>
                                        <p:tav tm="0">
                                          <p:val>
                                            <p:fltVal val="360"/>
                                          </p:val>
                                        </p:tav>
                                        <p:tav tm="100000">
                                          <p:val>
                                            <p:fltVal val="0"/>
                                          </p:val>
                                        </p:tav>
                                      </p:tavLst>
                                    </p:anim>
                                    <p:animEffect transition="in" filter="fade">
                                      <p:cBhvr>
                                        <p:cTn id="55" dur="500"/>
                                        <p:tgtEl>
                                          <p:spTgt spid="46"/>
                                        </p:tgtEl>
                                      </p:cBhvr>
                                    </p:animEffect>
                                  </p:childTnLst>
                                </p:cTn>
                              </p:par>
                              <p:par>
                                <p:cTn id="56" presetID="49" presetClass="entr" presetSubtype="0" decel="100000" fill="hold" grpId="0" nodeType="withEffect">
                                  <p:stCondLst>
                                    <p:cond delay="2250"/>
                                  </p:stCondLst>
                                  <p:childTnLst>
                                    <p:set>
                                      <p:cBhvr>
                                        <p:cTn id="57" dur="1" fill="hold">
                                          <p:stCondLst>
                                            <p:cond delay="0"/>
                                          </p:stCondLst>
                                        </p:cTn>
                                        <p:tgtEl>
                                          <p:spTgt spid="42"/>
                                        </p:tgtEl>
                                        <p:attrNameLst>
                                          <p:attrName>style.visibility</p:attrName>
                                        </p:attrNameLst>
                                      </p:cBhvr>
                                      <p:to>
                                        <p:strVal val="visible"/>
                                      </p:to>
                                    </p:set>
                                    <p:anim calcmode="lin" valueType="num">
                                      <p:cBhvr>
                                        <p:cTn id="58" dur="500" fill="hold"/>
                                        <p:tgtEl>
                                          <p:spTgt spid="42"/>
                                        </p:tgtEl>
                                        <p:attrNameLst>
                                          <p:attrName>ppt_w</p:attrName>
                                        </p:attrNameLst>
                                      </p:cBhvr>
                                      <p:tavLst>
                                        <p:tav tm="0">
                                          <p:val>
                                            <p:fltVal val="0"/>
                                          </p:val>
                                        </p:tav>
                                        <p:tav tm="100000">
                                          <p:val>
                                            <p:strVal val="#ppt_w"/>
                                          </p:val>
                                        </p:tav>
                                      </p:tavLst>
                                    </p:anim>
                                    <p:anim calcmode="lin" valueType="num">
                                      <p:cBhvr>
                                        <p:cTn id="59" dur="500" fill="hold"/>
                                        <p:tgtEl>
                                          <p:spTgt spid="42"/>
                                        </p:tgtEl>
                                        <p:attrNameLst>
                                          <p:attrName>ppt_h</p:attrName>
                                        </p:attrNameLst>
                                      </p:cBhvr>
                                      <p:tavLst>
                                        <p:tav tm="0">
                                          <p:val>
                                            <p:fltVal val="0"/>
                                          </p:val>
                                        </p:tav>
                                        <p:tav tm="100000">
                                          <p:val>
                                            <p:strVal val="#ppt_h"/>
                                          </p:val>
                                        </p:tav>
                                      </p:tavLst>
                                    </p:anim>
                                    <p:anim calcmode="lin" valueType="num">
                                      <p:cBhvr>
                                        <p:cTn id="60" dur="500" fill="hold"/>
                                        <p:tgtEl>
                                          <p:spTgt spid="42"/>
                                        </p:tgtEl>
                                        <p:attrNameLst>
                                          <p:attrName>style.rotation</p:attrName>
                                        </p:attrNameLst>
                                      </p:cBhvr>
                                      <p:tavLst>
                                        <p:tav tm="0">
                                          <p:val>
                                            <p:fltVal val="360"/>
                                          </p:val>
                                        </p:tav>
                                        <p:tav tm="100000">
                                          <p:val>
                                            <p:fltVal val="0"/>
                                          </p:val>
                                        </p:tav>
                                      </p:tavLst>
                                    </p:anim>
                                    <p:animEffect transition="in" filter="fade">
                                      <p:cBhvr>
                                        <p:cTn id="61" dur="500"/>
                                        <p:tgtEl>
                                          <p:spTgt spid="42"/>
                                        </p:tgtEl>
                                      </p:cBhvr>
                                    </p:animEffect>
                                  </p:childTnLst>
                                </p:cTn>
                              </p:par>
                            </p:childTnLst>
                          </p:cTn>
                        </p:par>
                        <p:par>
                          <p:cTn id="62" fill="hold">
                            <p:stCondLst>
                              <p:cond delay="5150"/>
                            </p:stCondLst>
                            <p:childTnLst>
                              <p:par>
                                <p:cTn id="63" presetID="42" presetClass="entr" presetSubtype="0" fill="hold" nodeType="afterEffect">
                                  <p:stCondLst>
                                    <p:cond delay="0"/>
                                  </p:stCondLst>
                                  <p:childTnLst>
                                    <p:set>
                                      <p:cBhvr>
                                        <p:cTn id="64" dur="1" fill="hold">
                                          <p:stCondLst>
                                            <p:cond delay="0"/>
                                          </p:stCondLst>
                                        </p:cTn>
                                        <p:tgtEl>
                                          <p:spTgt spid="47"/>
                                        </p:tgtEl>
                                        <p:attrNameLst>
                                          <p:attrName>style.visibility</p:attrName>
                                        </p:attrNameLst>
                                      </p:cBhvr>
                                      <p:to>
                                        <p:strVal val="visible"/>
                                      </p:to>
                                    </p:set>
                                    <p:animEffect transition="in" filter="fade">
                                      <p:cBhvr>
                                        <p:cTn id="65" dur="1000"/>
                                        <p:tgtEl>
                                          <p:spTgt spid="47"/>
                                        </p:tgtEl>
                                      </p:cBhvr>
                                    </p:animEffect>
                                    <p:anim calcmode="lin" valueType="num">
                                      <p:cBhvr>
                                        <p:cTn id="66" dur="1000" fill="hold"/>
                                        <p:tgtEl>
                                          <p:spTgt spid="47"/>
                                        </p:tgtEl>
                                        <p:attrNameLst>
                                          <p:attrName>ppt_x</p:attrName>
                                        </p:attrNameLst>
                                      </p:cBhvr>
                                      <p:tavLst>
                                        <p:tav tm="0">
                                          <p:val>
                                            <p:strVal val="#ppt_x"/>
                                          </p:val>
                                        </p:tav>
                                        <p:tav tm="100000">
                                          <p:val>
                                            <p:strVal val="#ppt_x"/>
                                          </p:val>
                                        </p:tav>
                                      </p:tavLst>
                                    </p:anim>
                                    <p:anim calcmode="lin" valueType="num">
                                      <p:cBhvr>
                                        <p:cTn id="67" dur="1000" fill="hold"/>
                                        <p:tgtEl>
                                          <p:spTgt spid="47"/>
                                        </p:tgtEl>
                                        <p:attrNameLst>
                                          <p:attrName>ppt_y</p:attrName>
                                        </p:attrNameLst>
                                      </p:cBhvr>
                                      <p:tavLst>
                                        <p:tav tm="0">
                                          <p:val>
                                            <p:strVal val="#ppt_y+.1"/>
                                          </p:val>
                                        </p:tav>
                                        <p:tav tm="100000">
                                          <p:val>
                                            <p:strVal val="#ppt_y"/>
                                          </p:val>
                                        </p:tav>
                                      </p:tavLst>
                                    </p:anim>
                                  </p:childTnLst>
                                </p:cTn>
                              </p:par>
                            </p:childTnLst>
                          </p:cTn>
                        </p:par>
                        <p:par>
                          <p:cTn id="68" fill="hold">
                            <p:stCondLst>
                              <p:cond delay="6150"/>
                            </p:stCondLst>
                            <p:childTnLst>
                              <p:par>
                                <p:cTn id="69" presetID="42" presetClass="entr" presetSubtype="0" fill="hold" nodeType="afterEffect">
                                  <p:stCondLst>
                                    <p:cond delay="0"/>
                                  </p:stCondLst>
                                  <p:childTnLst>
                                    <p:set>
                                      <p:cBhvr>
                                        <p:cTn id="70" dur="1" fill="hold">
                                          <p:stCondLst>
                                            <p:cond delay="0"/>
                                          </p:stCondLst>
                                        </p:cTn>
                                        <p:tgtEl>
                                          <p:spTgt spid="51"/>
                                        </p:tgtEl>
                                        <p:attrNameLst>
                                          <p:attrName>style.visibility</p:attrName>
                                        </p:attrNameLst>
                                      </p:cBhvr>
                                      <p:to>
                                        <p:strVal val="visible"/>
                                      </p:to>
                                    </p:set>
                                    <p:animEffect transition="in" filter="fade">
                                      <p:cBhvr>
                                        <p:cTn id="71" dur="1000"/>
                                        <p:tgtEl>
                                          <p:spTgt spid="51"/>
                                        </p:tgtEl>
                                      </p:cBhvr>
                                    </p:animEffect>
                                    <p:anim calcmode="lin" valueType="num">
                                      <p:cBhvr>
                                        <p:cTn id="72" dur="1000" fill="hold"/>
                                        <p:tgtEl>
                                          <p:spTgt spid="51"/>
                                        </p:tgtEl>
                                        <p:attrNameLst>
                                          <p:attrName>ppt_x</p:attrName>
                                        </p:attrNameLst>
                                      </p:cBhvr>
                                      <p:tavLst>
                                        <p:tav tm="0">
                                          <p:val>
                                            <p:strVal val="#ppt_x"/>
                                          </p:val>
                                        </p:tav>
                                        <p:tav tm="100000">
                                          <p:val>
                                            <p:strVal val="#ppt_x"/>
                                          </p:val>
                                        </p:tav>
                                      </p:tavLst>
                                    </p:anim>
                                    <p:anim calcmode="lin" valueType="num">
                                      <p:cBhvr>
                                        <p:cTn id="73" dur="1000" fill="hold"/>
                                        <p:tgtEl>
                                          <p:spTgt spid="51"/>
                                        </p:tgtEl>
                                        <p:attrNameLst>
                                          <p:attrName>ppt_y</p:attrName>
                                        </p:attrNameLst>
                                      </p:cBhvr>
                                      <p:tavLst>
                                        <p:tav tm="0">
                                          <p:val>
                                            <p:strVal val="#ppt_y+.1"/>
                                          </p:val>
                                        </p:tav>
                                        <p:tav tm="100000">
                                          <p:val>
                                            <p:strVal val="#ppt_y"/>
                                          </p:val>
                                        </p:tav>
                                      </p:tavLst>
                                    </p:anim>
                                  </p:childTnLst>
                                </p:cTn>
                              </p:par>
                            </p:childTnLst>
                          </p:cTn>
                        </p:par>
                        <p:par>
                          <p:cTn id="74" fill="hold">
                            <p:stCondLst>
                              <p:cond delay="7150"/>
                            </p:stCondLst>
                            <p:childTnLst>
                              <p:par>
                                <p:cTn id="75" presetID="42" presetClass="entr" presetSubtype="0" fill="hold"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1000"/>
                                        <p:tgtEl>
                                          <p:spTgt spid="36"/>
                                        </p:tgtEl>
                                      </p:cBhvr>
                                    </p:animEffect>
                                    <p:anim calcmode="lin" valueType="num">
                                      <p:cBhvr>
                                        <p:cTn id="78" dur="1000" fill="hold"/>
                                        <p:tgtEl>
                                          <p:spTgt spid="36"/>
                                        </p:tgtEl>
                                        <p:attrNameLst>
                                          <p:attrName>ppt_x</p:attrName>
                                        </p:attrNameLst>
                                      </p:cBhvr>
                                      <p:tavLst>
                                        <p:tav tm="0">
                                          <p:val>
                                            <p:strVal val="#ppt_x"/>
                                          </p:val>
                                        </p:tav>
                                        <p:tav tm="100000">
                                          <p:val>
                                            <p:strVal val="#ppt_x"/>
                                          </p:val>
                                        </p:tav>
                                      </p:tavLst>
                                    </p:anim>
                                    <p:anim calcmode="lin" valueType="num">
                                      <p:cBhvr>
                                        <p:cTn id="79" dur="1000" fill="hold"/>
                                        <p:tgtEl>
                                          <p:spTgt spid="36"/>
                                        </p:tgtEl>
                                        <p:attrNameLst>
                                          <p:attrName>ppt_y</p:attrName>
                                        </p:attrNameLst>
                                      </p:cBhvr>
                                      <p:tavLst>
                                        <p:tav tm="0">
                                          <p:val>
                                            <p:strVal val="#ppt_y+.1"/>
                                          </p:val>
                                        </p:tav>
                                        <p:tav tm="100000">
                                          <p:val>
                                            <p:strVal val="#ppt_y"/>
                                          </p:val>
                                        </p:tav>
                                      </p:tavLst>
                                    </p:anim>
                                  </p:childTnLst>
                                </p:cTn>
                              </p:par>
                            </p:childTnLst>
                          </p:cTn>
                        </p:par>
                        <p:par>
                          <p:cTn id="80" fill="hold">
                            <p:stCondLst>
                              <p:cond delay="8150"/>
                            </p:stCondLst>
                            <p:childTnLst>
                              <p:par>
                                <p:cTn id="81" presetID="42" presetClass="entr" presetSubtype="0" fill="hold" nodeType="afterEffect">
                                  <p:stCondLst>
                                    <p:cond delay="0"/>
                                  </p:stCondLst>
                                  <p:childTnLst>
                                    <p:set>
                                      <p:cBhvr>
                                        <p:cTn id="82" dur="1" fill="hold">
                                          <p:stCondLst>
                                            <p:cond delay="0"/>
                                          </p:stCondLst>
                                        </p:cTn>
                                        <p:tgtEl>
                                          <p:spTgt spid="56"/>
                                        </p:tgtEl>
                                        <p:attrNameLst>
                                          <p:attrName>style.visibility</p:attrName>
                                        </p:attrNameLst>
                                      </p:cBhvr>
                                      <p:to>
                                        <p:strVal val="visible"/>
                                      </p:to>
                                    </p:set>
                                    <p:animEffect transition="in" filter="fade">
                                      <p:cBhvr>
                                        <p:cTn id="83" dur="1000"/>
                                        <p:tgtEl>
                                          <p:spTgt spid="56"/>
                                        </p:tgtEl>
                                      </p:cBhvr>
                                    </p:animEffect>
                                    <p:anim calcmode="lin" valueType="num">
                                      <p:cBhvr>
                                        <p:cTn id="84" dur="1000" fill="hold"/>
                                        <p:tgtEl>
                                          <p:spTgt spid="56"/>
                                        </p:tgtEl>
                                        <p:attrNameLst>
                                          <p:attrName>ppt_x</p:attrName>
                                        </p:attrNameLst>
                                      </p:cBhvr>
                                      <p:tavLst>
                                        <p:tav tm="0">
                                          <p:val>
                                            <p:strVal val="#ppt_x"/>
                                          </p:val>
                                        </p:tav>
                                        <p:tav tm="100000">
                                          <p:val>
                                            <p:strVal val="#ppt_x"/>
                                          </p:val>
                                        </p:tav>
                                      </p:tavLst>
                                    </p:anim>
                                    <p:anim calcmode="lin" valueType="num">
                                      <p:cBhvr>
                                        <p:cTn id="85" dur="1000" fill="hold"/>
                                        <p:tgtEl>
                                          <p:spTgt spid="56"/>
                                        </p:tgtEl>
                                        <p:attrNameLst>
                                          <p:attrName>ppt_y</p:attrName>
                                        </p:attrNameLst>
                                      </p:cBhvr>
                                      <p:tavLst>
                                        <p:tav tm="0">
                                          <p:val>
                                            <p:strVal val="#ppt_y+.1"/>
                                          </p:val>
                                        </p:tav>
                                        <p:tav tm="100000">
                                          <p:val>
                                            <p:strVal val="#ppt_y"/>
                                          </p:val>
                                        </p:tav>
                                      </p:tavLst>
                                    </p:anim>
                                  </p:childTnLst>
                                </p:cTn>
                              </p:par>
                              <p:par>
                                <p:cTn id="86" presetID="53" presetClass="entr" presetSubtype="16" fill="hold" grpId="0" nodeType="withEffect">
                                  <p:stCondLst>
                                    <p:cond delay="500"/>
                                  </p:stCondLst>
                                  <p:childTnLst>
                                    <p:set>
                                      <p:cBhvr>
                                        <p:cTn id="87" dur="1" fill="hold">
                                          <p:stCondLst>
                                            <p:cond delay="0"/>
                                          </p:stCondLst>
                                        </p:cTn>
                                        <p:tgtEl>
                                          <p:spTgt spid="60"/>
                                        </p:tgtEl>
                                        <p:attrNameLst>
                                          <p:attrName>style.visibility</p:attrName>
                                        </p:attrNameLst>
                                      </p:cBhvr>
                                      <p:to>
                                        <p:strVal val="visible"/>
                                      </p:to>
                                    </p:set>
                                    <p:anim calcmode="lin" valueType="num">
                                      <p:cBhvr>
                                        <p:cTn id="88" dur="500" fill="hold"/>
                                        <p:tgtEl>
                                          <p:spTgt spid="60"/>
                                        </p:tgtEl>
                                        <p:attrNameLst>
                                          <p:attrName>ppt_w</p:attrName>
                                        </p:attrNameLst>
                                      </p:cBhvr>
                                      <p:tavLst>
                                        <p:tav tm="0">
                                          <p:val>
                                            <p:fltVal val="0"/>
                                          </p:val>
                                        </p:tav>
                                        <p:tav tm="100000">
                                          <p:val>
                                            <p:strVal val="#ppt_w"/>
                                          </p:val>
                                        </p:tav>
                                      </p:tavLst>
                                    </p:anim>
                                    <p:anim calcmode="lin" valueType="num">
                                      <p:cBhvr>
                                        <p:cTn id="89" dur="500" fill="hold"/>
                                        <p:tgtEl>
                                          <p:spTgt spid="60"/>
                                        </p:tgtEl>
                                        <p:attrNameLst>
                                          <p:attrName>ppt_h</p:attrName>
                                        </p:attrNameLst>
                                      </p:cBhvr>
                                      <p:tavLst>
                                        <p:tav tm="0">
                                          <p:val>
                                            <p:fltVal val="0"/>
                                          </p:val>
                                        </p:tav>
                                        <p:tav tm="100000">
                                          <p:val>
                                            <p:strVal val="#ppt_h"/>
                                          </p:val>
                                        </p:tav>
                                      </p:tavLst>
                                    </p:anim>
                                    <p:animEffect transition="in" filter="fade">
                                      <p:cBhvr>
                                        <p:cTn id="90" dur="500"/>
                                        <p:tgtEl>
                                          <p:spTgt spid="60"/>
                                        </p:tgtEl>
                                      </p:cBhvr>
                                    </p:animEffect>
                                  </p:childTnLst>
                                </p:cTn>
                              </p:par>
                              <p:par>
                                <p:cTn id="91" presetID="53" presetClass="entr" presetSubtype="16" fill="hold" grpId="0" nodeType="withEffect">
                                  <p:stCondLst>
                                    <p:cond delay="500"/>
                                  </p:stCondLst>
                                  <p:childTnLst>
                                    <p:set>
                                      <p:cBhvr>
                                        <p:cTn id="92" dur="1" fill="hold">
                                          <p:stCondLst>
                                            <p:cond delay="0"/>
                                          </p:stCondLst>
                                        </p:cTn>
                                        <p:tgtEl>
                                          <p:spTgt spid="61"/>
                                        </p:tgtEl>
                                        <p:attrNameLst>
                                          <p:attrName>style.visibility</p:attrName>
                                        </p:attrNameLst>
                                      </p:cBhvr>
                                      <p:to>
                                        <p:strVal val="visible"/>
                                      </p:to>
                                    </p:set>
                                    <p:anim calcmode="lin" valueType="num">
                                      <p:cBhvr>
                                        <p:cTn id="93" dur="500" fill="hold"/>
                                        <p:tgtEl>
                                          <p:spTgt spid="61"/>
                                        </p:tgtEl>
                                        <p:attrNameLst>
                                          <p:attrName>ppt_w</p:attrName>
                                        </p:attrNameLst>
                                      </p:cBhvr>
                                      <p:tavLst>
                                        <p:tav tm="0">
                                          <p:val>
                                            <p:fltVal val="0"/>
                                          </p:val>
                                        </p:tav>
                                        <p:tav tm="100000">
                                          <p:val>
                                            <p:strVal val="#ppt_w"/>
                                          </p:val>
                                        </p:tav>
                                      </p:tavLst>
                                    </p:anim>
                                    <p:anim calcmode="lin" valueType="num">
                                      <p:cBhvr>
                                        <p:cTn id="94" dur="500" fill="hold"/>
                                        <p:tgtEl>
                                          <p:spTgt spid="61"/>
                                        </p:tgtEl>
                                        <p:attrNameLst>
                                          <p:attrName>ppt_h</p:attrName>
                                        </p:attrNameLst>
                                      </p:cBhvr>
                                      <p:tavLst>
                                        <p:tav tm="0">
                                          <p:val>
                                            <p:fltVal val="0"/>
                                          </p:val>
                                        </p:tav>
                                        <p:tav tm="100000">
                                          <p:val>
                                            <p:strVal val="#ppt_h"/>
                                          </p:val>
                                        </p:tav>
                                      </p:tavLst>
                                    </p:anim>
                                    <p:animEffect transition="in" filter="fade">
                                      <p:cBhvr>
                                        <p:cTn id="95" dur="500"/>
                                        <p:tgtEl>
                                          <p:spTgt spid="61"/>
                                        </p:tgtEl>
                                      </p:cBhvr>
                                    </p:animEffect>
                                  </p:childTnLst>
                                </p:cTn>
                              </p:par>
                              <p:par>
                                <p:cTn id="96" presetID="53" presetClass="entr" presetSubtype="16" fill="hold" grpId="0" nodeType="withEffect">
                                  <p:stCondLst>
                                    <p:cond delay="500"/>
                                  </p:stCondLst>
                                  <p:childTnLst>
                                    <p:set>
                                      <p:cBhvr>
                                        <p:cTn id="97" dur="1" fill="hold">
                                          <p:stCondLst>
                                            <p:cond delay="0"/>
                                          </p:stCondLst>
                                        </p:cTn>
                                        <p:tgtEl>
                                          <p:spTgt spid="62"/>
                                        </p:tgtEl>
                                        <p:attrNameLst>
                                          <p:attrName>style.visibility</p:attrName>
                                        </p:attrNameLst>
                                      </p:cBhvr>
                                      <p:to>
                                        <p:strVal val="visible"/>
                                      </p:to>
                                    </p:set>
                                    <p:anim calcmode="lin" valueType="num">
                                      <p:cBhvr>
                                        <p:cTn id="98" dur="500" fill="hold"/>
                                        <p:tgtEl>
                                          <p:spTgt spid="62"/>
                                        </p:tgtEl>
                                        <p:attrNameLst>
                                          <p:attrName>ppt_w</p:attrName>
                                        </p:attrNameLst>
                                      </p:cBhvr>
                                      <p:tavLst>
                                        <p:tav tm="0">
                                          <p:val>
                                            <p:fltVal val="0"/>
                                          </p:val>
                                        </p:tav>
                                        <p:tav tm="100000">
                                          <p:val>
                                            <p:strVal val="#ppt_w"/>
                                          </p:val>
                                        </p:tav>
                                      </p:tavLst>
                                    </p:anim>
                                    <p:anim calcmode="lin" valueType="num">
                                      <p:cBhvr>
                                        <p:cTn id="99" dur="500" fill="hold"/>
                                        <p:tgtEl>
                                          <p:spTgt spid="62"/>
                                        </p:tgtEl>
                                        <p:attrNameLst>
                                          <p:attrName>ppt_h</p:attrName>
                                        </p:attrNameLst>
                                      </p:cBhvr>
                                      <p:tavLst>
                                        <p:tav tm="0">
                                          <p:val>
                                            <p:fltVal val="0"/>
                                          </p:val>
                                        </p:tav>
                                        <p:tav tm="100000">
                                          <p:val>
                                            <p:strVal val="#ppt_h"/>
                                          </p:val>
                                        </p:tav>
                                      </p:tavLst>
                                    </p:anim>
                                    <p:animEffect transition="in" filter="fade">
                                      <p:cBhvr>
                                        <p:cTn id="100" dur="500"/>
                                        <p:tgtEl>
                                          <p:spTgt spid="62"/>
                                        </p:tgtEl>
                                      </p:cBhvr>
                                    </p:animEffect>
                                  </p:childTnLst>
                                </p:cTn>
                              </p:par>
                              <p:par>
                                <p:cTn id="101" presetID="53" presetClass="entr" presetSubtype="16" fill="hold" grpId="0" nodeType="withEffect">
                                  <p:stCondLst>
                                    <p:cond delay="500"/>
                                  </p:stCondLst>
                                  <p:childTnLst>
                                    <p:set>
                                      <p:cBhvr>
                                        <p:cTn id="102" dur="1" fill="hold">
                                          <p:stCondLst>
                                            <p:cond delay="0"/>
                                          </p:stCondLst>
                                        </p:cTn>
                                        <p:tgtEl>
                                          <p:spTgt spid="63"/>
                                        </p:tgtEl>
                                        <p:attrNameLst>
                                          <p:attrName>style.visibility</p:attrName>
                                        </p:attrNameLst>
                                      </p:cBhvr>
                                      <p:to>
                                        <p:strVal val="visible"/>
                                      </p:to>
                                    </p:set>
                                    <p:anim calcmode="lin" valueType="num">
                                      <p:cBhvr>
                                        <p:cTn id="103" dur="500" fill="hold"/>
                                        <p:tgtEl>
                                          <p:spTgt spid="63"/>
                                        </p:tgtEl>
                                        <p:attrNameLst>
                                          <p:attrName>ppt_w</p:attrName>
                                        </p:attrNameLst>
                                      </p:cBhvr>
                                      <p:tavLst>
                                        <p:tav tm="0">
                                          <p:val>
                                            <p:fltVal val="0"/>
                                          </p:val>
                                        </p:tav>
                                        <p:tav tm="100000">
                                          <p:val>
                                            <p:strVal val="#ppt_w"/>
                                          </p:val>
                                        </p:tav>
                                      </p:tavLst>
                                    </p:anim>
                                    <p:anim calcmode="lin" valueType="num">
                                      <p:cBhvr>
                                        <p:cTn id="104" dur="500" fill="hold"/>
                                        <p:tgtEl>
                                          <p:spTgt spid="63"/>
                                        </p:tgtEl>
                                        <p:attrNameLst>
                                          <p:attrName>ppt_h</p:attrName>
                                        </p:attrNameLst>
                                      </p:cBhvr>
                                      <p:tavLst>
                                        <p:tav tm="0">
                                          <p:val>
                                            <p:fltVal val="0"/>
                                          </p:val>
                                        </p:tav>
                                        <p:tav tm="100000">
                                          <p:val>
                                            <p:strVal val="#ppt_h"/>
                                          </p:val>
                                        </p:tav>
                                      </p:tavLst>
                                    </p:anim>
                                    <p:animEffect transition="in" filter="fade">
                                      <p:cBhvr>
                                        <p:cTn id="105"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5" grpId="0"/>
      <p:bldP spid="41" grpId="0" animBg="1"/>
      <p:bldP spid="42" grpId="0" animBg="1"/>
      <p:bldP spid="43" grpId="0" animBg="1"/>
      <p:bldP spid="44" grpId="0" animBg="1"/>
      <p:bldP spid="45" grpId="0" animBg="1"/>
      <p:bldP spid="46" grpId="0" animBg="1"/>
      <p:bldP spid="60" grpId="0"/>
      <p:bldP spid="61" grpId="0"/>
      <p:bldP spid="62" grpId="0"/>
      <p:bldP spid="63"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任意多边形 27"/>
          <p:cNvSpPr/>
          <p:nvPr/>
        </p:nvSpPr>
        <p:spPr>
          <a:xfrm rot="16200000">
            <a:off x="1592646" y="-314354"/>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9" name="矩形 28"/>
          <p:cNvSpPr/>
          <p:nvPr/>
        </p:nvSpPr>
        <p:spPr bwMode="auto">
          <a:xfrm>
            <a:off x="189992" y="908721"/>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0" name="文本框 28"/>
          <p:cNvSpPr>
            <a:spLocks noChangeArrowheads="1"/>
          </p:cNvSpPr>
          <p:nvPr/>
        </p:nvSpPr>
        <p:spPr bwMode="auto">
          <a:xfrm>
            <a:off x="497968" y="990032"/>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资金用途</a:t>
            </a:r>
            <a:endParaRPr lang="zh-CN" altLang="en-US" b="1" dirty="0">
              <a:solidFill>
                <a:srgbClr val="262626"/>
              </a:solidFill>
              <a:latin typeface="微软雅黑" pitchFamily="34" charset="-122"/>
              <a:ea typeface="微软雅黑" pitchFamily="34" charset="-122"/>
              <a:sym typeface="微软雅黑" pitchFamily="34" charset="-122"/>
            </a:endParaRPr>
          </a:p>
        </p:txBody>
      </p:sp>
      <p:sp>
        <p:nvSpPr>
          <p:cNvPr id="31" name="标题 11"/>
          <p:cNvSpPr txBox="1">
            <a:spLocks/>
          </p:cNvSpPr>
          <p:nvPr/>
        </p:nvSpPr>
        <p:spPr>
          <a:xfrm>
            <a:off x="3886183" y="2692716"/>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1800" b="1" dirty="0">
                <a:solidFill>
                  <a:srgbClr val="C00000"/>
                </a:solidFill>
                <a:latin typeface="微软雅黑" panose="020B0503020204020204" pitchFamily="34" charset="-122"/>
                <a:ea typeface="微软雅黑" panose="020B0503020204020204" pitchFamily="34" charset="-122"/>
              </a:rPr>
              <a:t>融资用途</a:t>
            </a:r>
          </a:p>
        </p:txBody>
      </p:sp>
      <p:sp>
        <p:nvSpPr>
          <p:cNvPr id="32" name="椭圆 31"/>
          <p:cNvSpPr/>
          <p:nvPr/>
        </p:nvSpPr>
        <p:spPr>
          <a:xfrm>
            <a:off x="3684275" y="1948983"/>
            <a:ext cx="1699625" cy="1700068"/>
          </a:xfrm>
          <a:prstGeom prst="ellipse">
            <a:avLst/>
          </a:prstGeom>
          <a:noFill/>
          <a:ln w="317500" cap="flat" cmpd="sng" algn="ctr">
            <a:solidFill>
              <a:srgbClr val="FFFFFF">
                <a:lumMod val="85000"/>
              </a:srgbClr>
            </a:solid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33" name="弧形 32"/>
          <p:cNvSpPr/>
          <p:nvPr/>
        </p:nvSpPr>
        <p:spPr>
          <a:xfrm rot="1419601">
            <a:off x="3686352" y="1949895"/>
            <a:ext cx="1697799" cy="1698242"/>
          </a:xfrm>
          <a:prstGeom prst="arc">
            <a:avLst>
              <a:gd name="adj1" fmla="val 16200000"/>
              <a:gd name="adj2" fmla="val 74557"/>
            </a:avLst>
          </a:prstGeom>
          <a:noFill/>
          <a:ln w="317500" cap="flat" cmpd="sng" algn="ctr">
            <a:solidFill>
              <a:srgbClr val="C00000"/>
            </a:solid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宋体"/>
              <a:cs typeface="+mn-cs"/>
            </a:endParaRPr>
          </a:p>
        </p:txBody>
      </p:sp>
      <p:sp>
        <p:nvSpPr>
          <p:cNvPr id="34" name="弧形 33"/>
          <p:cNvSpPr/>
          <p:nvPr/>
        </p:nvSpPr>
        <p:spPr>
          <a:xfrm rot="6836891">
            <a:off x="3686131" y="1947933"/>
            <a:ext cx="1698242" cy="1697799"/>
          </a:xfrm>
          <a:prstGeom prst="arc">
            <a:avLst>
              <a:gd name="adj1" fmla="val 16200000"/>
              <a:gd name="adj2" fmla="val 19713747"/>
            </a:avLst>
          </a:prstGeom>
          <a:noFill/>
          <a:ln w="317500" cap="flat" cmpd="sng" algn="ctr">
            <a:solidFill>
              <a:srgbClr val="34495E">
                <a:alpha val="50196"/>
              </a:srgbClr>
            </a:solid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宋体"/>
              <a:cs typeface="+mn-cs"/>
            </a:endParaRPr>
          </a:p>
        </p:txBody>
      </p:sp>
      <p:sp>
        <p:nvSpPr>
          <p:cNvPr id="35" name="弧形 34"/>
          <p:cNvSpPr/>
          <p:nvPr/>
        </p:nvSpPr>
        <p:spPr>
          <a:xfrm rot="10285779">
            <a:off x="3678963" y="1949896"/>
            <a:ext cx="1697799" cy="1698242"/>
          </a:xfrm>
          <a:prstGeom prst="arc">
            <a:avLst>
              <a:gd name="adj1" fmla="val 16200000"/>
              <a:gd name="adj2" fmla="val 18837964"/>
            </a:avLst>
          </a:prstGeom>
          <a:noFill/>
          <a:ln w="317500" cap="flat" cmpd="sng" algn="ctr">
            <a:solidFill>
              <a:srgbClr val="C00000"/>
            </a:solid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solidFill>
              <a:effectLst/>
              <a:uLnTx/>
              <a:uFillTx/>
              <a:latin typeface="Calibri"/>
              <a:ea typeface="宋体"/>
              <a:cs typeface="+mn-cs"/>
            </a:endParaRPr>
          </a:p>
        </p:txBody>
      </p:sp>
      <p:sp>
        <p:nvSpPr>
          <p:cNvPr id="36" name="标题 11"/>
          <p:cNvSpPr txBox="1">
            <a:spLocks/>
          </p:cNvSpPr>
          <p:nvPr/>
        </p:nvSpPr>
        <p:spPr>
          <a:xfrm>
            <a:off x="3546153" y="2384453"/>
            <a:ext cx="377944"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00" b="0" i="0" u="none" strike="noStrike" kern="1200" cap="none" spc="0" normalizeH="0" baseline="0" noProof="0" dirty="0">
                <a:ln>
                  <a:noFill/>
                </a:ln>
                <a:solidFill>
                  <a:srgbClr val="FFFFFF"/>
                </a:solidFill>
                <a:effectLst/>
                <a:uLnTx/>
                <a:uFillTx/>
                <a:latin typeface="Impact MT Std" pitchFamily="34" charset="0"/>
                <a:ea typeface="微软雅黑" panose="020B0503020204020204" pitchFamily="34" charset="-122"/>
                <a:cs typeface="+mj-cs"/>
              </a:rPr>
              <a:t>50</a:t>
            </a:r>
            <a:endParaRPr kumimoji="0" lang="zh-CN" altLang="en-US" sz="1300" b="0" i="0" u="none" strike="noStrike" kern="1200" cap="none" spc="0" normalizeH="0" baseline="0" noProof="0" dirty="0">
              <a:ln>
                <a:noFill/>
              </a:ln>
              <a:solidFill>
                <a:srgbClr val="FFFFFF"/>
              </a:solidFill>
              <a:effectLst/>
              <a:uLnTx/>
              <a:uFillTx/>
              <a:latin typeface="Impact MT Std" pitchFamily="34" charset="0"/>
              <a:ea typeface="微软雅黑" panose="020B0503020204020204" pitchFamily="34" charset="-122"/>
              <a:cs typeface="+mj-cs"/>
            </a:endParaRPr>
          </a:p>
        </p:txBody>
      </p:sp>
      <p:sp>
        <p:nvSpPr>
          <p:cNvPr id="37" name="标题 11"/>
          <p:cNvSpPr txBox="1">
            <a:spLocks/>
          </p:cNvSpPr>
          <p:nvPr/>
        </p:nvSpPr>
        <p:spPr>
          <a:xfrm>
            <a:off x="5165911" y="2489043"/>
            <a:ext cx="377944"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00" b="0" i="0" u="none" strike="noStrike" kern="1200" cap="none" spc="0" normalizeH="0" baseline="0" noProof="0" dirty="0">
                <a:ln>
                  <a:noFill/>
                </a:ln>
                <a:solidFill>
                  <a:srgbClr val="FFFFFF"/>
                </a:solidFill>
                <a:effectLst/>
                <a:uLnTx/>
                <a:uFillTx/>
                <a:latin typeface="Impact MT Std" pitchFamily="34" charset="0"/>
                <a:ea typeface="微软雅黑" panose="020B0503020204020204" pitchFamily="34" charset="-122"/>
                <a:cs typeface="+mj-cs"/>
              </a:rPr>
              <a:t>25</a:t>
            </a:r>
            <a:endParaRPr kumimoji="0" lang="zh-CN" altLang="en-US" sz="1300" b="0" i="0" u="none" strike="noStrike" kern="1200" cap="none" spc="0" normalizeH="0" baseline="0" noProof="0" dirty="0">
              <a:ln>
                <a:noFill/>
              </a:ln>
              <a:solidFill>
                <a:srgbClr val="FFFFFF"/>
              </a:solidFill>
              <a:effectLst/>
              <a:uLnTx/>
              <a:uFillTx/>
              <a:latin typeface="Impact MT Std" pitchFamily="34" charset="0"/>
              <a:ea typeface="微软雅黑" panose="020B0503020204020204" pitchFamily="34" charset="-122"/>
              <a:cs typeface="+mj-cs"/>
            </a:endParaRPr>
          </a:p>
        </p:txBody>
      </p:sp>
      <p:sp>
        <p:nvSpPr>
          <p:cNvPr id="38" name="标题 11"/>
          <p:cNvSpPr txBox="1">
            <a:spLocks/>
          </p:cNvSpPr>
          <p:nvPr/>
        </p:nvSpPr>
        <p:spPr>
          <a:xfrm>
            <a:off x="4949943" y="3248550"/>
            <a:ext cx="377944"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00" b="0" i="0" u="none" strike="noStrike" kern="1200" cap="none" spc="0" normalizeH="0" baseline="0" noProof="0" dirty="0">
                <a:ln>
                  <a:noFill/>
                </a:ln>
                <a:solidFill>
                  <a:srgbClr val="FFFFFF"/>
                </a:solidFill>
                <a:effectLst/>
                <a:uLnTx/>
                <a:uFillTx/>
                <a:latin typeface="Impact MT Std" pitchFamily="34" charset="0"/>
                <a:ea typeface="微软雅黑" panose="020B0503020204020204" pitchFamily="34" charset="-122"/>
                <a:cs typeface="+mj-cs"/>
              </a:rPr>
              <a:t>15</a:t>
            </a:r>
            <a:endParaRPr kumimoji="0" lang="zh-CN" altLang="en-US" sz="1300" b="0" i="0" u="none" strike="noStrike" kern="1200" cap="none" spc="0" normalizeH="0" baseline="0" noProof="0" dirty="0">
              <a:ln>
                <a:noFill/>
              </a:ln>
              <a:solidFill>
                <a:srgbClr val="FFFFFF"/>
              </a:solidFill>
              <a:effectLst/>
              <a:uLnTx/>
              <a:uFillTx/>
              <a:latin typeface="Impact MT Std" pitchFamily="34" charset="0"/>
              <a:ea typeface="微软雅黑" panose="020B0503020204020204" pitchFamily="34" charset="-122"/>
              <a:cs typeface="+mj-cs"/>
            </a:endParaRPr>
          </a:p>
        </p:txBody>
      </p:sp>
      <p:sp>
        <p:nvSpPr>
          <p:cNvPr id="39" name="标题 11"/>
          <p:cNvSpPr txBox="1">
            <a:spLocks/>
          </p:cNvSpPr>
          <p:nvPr/>
        </p:nvSpPr>
        <p:spPr>
          <a:xfrm>
            <a:off x="4140064" y="3464574"/>
            <a:ext cx="377944"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1300" b="0" i="0" u="none" strike="noStrike" kern="1200" cap="none" spc="0" normalizeH="0" baseline="0" noProof="0" dirty="0">
                <a:ln>
                  <a:noFill/>
                </a:ln>
                <a:solidFill>
                  <a:srgbClr val="FFFFFF"/>
                </a:solidFill>
                <a:effectLst/>
                <a:uLnTx/>
                <a:uFillTx/>
                <a:latin typeface="Impact MT Std" pitchFamily="34" charset="0"/>
                <a:ea typeface="微软雅黑" panose="020B0503020204020204" pitchFamily="34" charset="-122"/>
                <a:cs typeface="+mj-cs"/>
              </a:rPr>
              <a:t>10</a:t>
            </a:r>
            <a:endParaRPr kumimoji="0" lang="zh-CN" altLang="en-US" sz="1300" b="0" i="0" u="none" strike="noStrike" kern="1200" cap="none" spc="0" normalizeH="0" baseline="0" noProof="0" dirty="0">
              <a:ln>
                <a:noFill/>
              </a:ln>
              <a:solidFill>
                <a:srgbClr val="FFFFFF"/>
              </a:solidFill>
              <a:effectLst/>
              <a:uLnTx/>
              <a:uFillTx/>
              <a:latin typeface="Impact MT Std" pitchFamily="34" charset="0"/>
              <a:ea typeface="微软雅黑" panose="020B0503020204020204" pitchFamily="34" charset="-122"/>
              <a:cs typeface="+mj-cs"/>
            </a:endParaRPr>
          </a:p>
        </p:txBody>
      </p:sp>
      <p:sp>
        <p:nvSpPr>
          <p:cNvPr id="40" name="标题 11"/>
          <p:cNvSpPr txBox="1">
            <a:spLocks/>
          </p:cNvSpPr>
          <p:nvPr/>
        </p:nvSpPr>
        <p:spPr>
          <a:xfrm>
            <a:off x="1224500" y="2161584"/>
            <a:ext cx="539919" cy="428625"/>
          </a:xfrm>
          <a:prstGeom prst="rect">
            <a:avLst/>
          </a:prstGeom>
        </p:spPr>
        <p:txBody>
          <a:bodyPr lIns="68562" tIns="34281" rIns="68562" bIns="34281">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000" b="0" i="0" u="none" strike="noStrike" kern="1200" cap="none" spc="0" normalizeH="0" baseline="0" noProof="0" dirty="0">
                <a:ln>
                  <a:noFill/>
                </a:ln>
                <a:solidFill>
                  <a:srgbClr val="000000">
                    <a:lumMod val="65000"/>
                    <a:lumOff val="35000"/>
                  </a:srgbClr>
                </a:solidFill>
                <a:effectLst/>
                <a:uLnTx/>
                <a:uFillTx/>
                <a:latin typeface="Impact MT Std" pitchFamily="34" charset="0"/>
                <a:ea typeface="宋体"/>
                <a:cs typeface="+mj-cs"/>
              </a:rPr>
              <a:t>50%</a:t>
            </a:r>
            <a:endParaRPr kumimoji="0" lang="zh-CN" altLang="en-US" sz="3000" b="0" i="0" u="none" strike="noStrike" kern="1200" cap="none" spc="0" normalizeH="0" baseline="0" noProof="0" dirty="0">
              <a:ln>
                <a:noFill/>
              </a:ln>
              <a:solidFill>
                <a:srgbClr val="000000">
                  <a:lumMod val="65000"/>
                  <a:lumOff val="35000"/>
                </a:srgbClr>
              </a:solidFill>
              <a:effectLst/>
              <a:uLnTx/>
              <a:uFillTx/>
              <a:latin typeface="Impact MT Std" pitchFamily="34" charset="0"/>
              <a:ea typeface="宋体"/>
              <a:cs typeface="+mj-cs"/>
            </a:endParaRPr>
          </a:p>
        </p:txBody>
      </p:sp>
      <p:sp>
        <p:nvSpPr>
          <p:cNvPr id="41" name="标题 11"/>
          <p:cNvSpPr txBox="1">
            <a:spLocks/>
          </p:cNvSpPr>
          <p:nvPr/>
        </p:nvSpPr>
        <p:spPr>
          <a:xfrm>
            <a:off x="1693555" y="2215590"/>
            <a:ext cx="1636630"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0"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42" name="标题 11"/>
          <p:cNvSpPr txBox="1">
            <a:spLocks/>
          </p:cNvSpPr>
          <p:nvPr/>
        </p:nvSpPr>
        <p:spPr>
          <a:xfrm>
            <a:off x="1693555" y="1892166"/>
            <a:ext cx="172348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j-cs"/>
              </a:rPr>
              <a:t>人员编制</a:t>
            </a:r>
          </a:p>
        </p:txBody>
      </p:sp>
      <p:sp>
        <p:nvSpPr>
          <p:cNvPr id="43" name="标题 11"/>
          <p:cNvSpPr txBox="1">
            <a:spLocks/>
          </p:cNvSpPr>
          <p:nvPr/>
        </p:nvSpPr>
        <p:spPr>
          <a:xfrm>
            <a:off x="1224500" y="3136785"/>
            <a:ext cx="539919" cy="428625"/>
          </a:xfrm>
          <a:prstGeom prst="rect">
            <a:avLst/>
          </a:prstGeom>
        </p:spPr>
        <p:txBody>
          <a:bodyPr lIns="68562" tIns="34281" rIns="68562" bIns="34281">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000" b="0" i="0" u="none" strike="noStrike" kern="1200" cap="none" spc="0" normalizeH="0" baseline="0" noProof="0" dirty="0">
                <a:ln>
                  <a:noFill/>
                </a:ln>
                <a:solidFill>
                  <a:srgbClr val="000000">
                    <a:lumMod val="65000"/>
                    <a:lumOff val="35000"/>
                  </a:srgbClr>
                </a:solidFill>
                <a:effectLst/>
                <a:uLnTx/>
                <a:uFillTx/>
                <a:latin typeface="Impact MT Std" pitchFamily="34" charset="0"/>
                <a:ea typeface="宋体"/>
                <a:cs typeface="+mj-cs"/>
              </a:rPr>
              <a:t>10%</a:t>
            </a:r>
            <a:endParaRPr kumimoji="0" lang="zh-CN" altLang="en-US" sz="3000" b="0" i="0" u="none" strike="noStrike" kern="1200" cap="none" spc="0" normalizeH="0" baseline="0" noProof="0" dirty="0">
              <a:ln>
                <a:noFill/>
              </a:ln>
              <a:solidFill>
                <a:srgbClr val="000000">
                  <a:lumMod val="65000"/>
                  <a:lumOff val="35000"/>
                </a:srgbClr>
              </a:solidFill>
              <a:effectLst/>
              <a:uLnTx/>
              <a:uFillTx/>
              <a:latin typeface="Impact MT Std" pitchFamily="34" charset="0"/>
              <a:ea typeface="宋体"/>
              <a:cs typeface="+mj-cs"/>
            </a:endParaRPr>
          </a:p>
        </p:txBody>
      </p:sp>
      <p:sp>
        <p:nvSpPr>
          <p:cNvPr id="44" name="标题 11"/>
          <p:cNvSpPr txBox="1">
            <a:spLocks/>
          </p:cNvSpPr>
          <p:nvPr/>
        </p:nvSpPr>
        <p:spPr>
          <a:xfrm>
            <a:off x="1693555" y="3190791"/>
            <a:ext cx="1636630"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0"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45" name="标题 11"/>
          <p:cNvSpPr txBox="1">
            <a:spLocks/>
          </p:cNvSpPr>
          <p:nvPr/>
        </p:nvSpPr>
        <p:spPr>
          <a:xfrm>
            <a:off x="1693555" y="2867367"/>
            <a:ext cx="1723482"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j-cs"/>
              </a:rPr>
              <a:t>硬件设施</a:t>
            </a:r>
          </a:p>
        </p:txBody>
      </p:sp>
      <p:sp>
        <p:nvSpPr>
          <p:cNvPr id="46" name="标题 11"/>
          <p:cNvSpPr txBox="1">
            <a:spLocks/>
          </p:cNvSpPr>
          <p:nvPr/>
        </p:nvSpPr>
        <p:spPr>
          <a:xfrm>
            <a:off x="5705831" y="2161584"/>
            <a:ext cx="539919" cy="428625"/>
          </a:xfrm>
          <a:prstGeom prst="rect">
            <a:avLst/>
          </a:prstGeom>
        </p:spPr>
        <p:txBody>
          <a:bodyPr lIns="68562" tIns="34281" rIns="68562" bIns="34281">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000" b="0" i="0" u="none" strike="noStrike" kern="1200" cap="none" spc="0" normalizeH="0" baseline="0" noProof="0" dirty="0">
                <a:ln>
                  <a:noFill/>
                </a:ln>
                <a:solidFill>
                  <a:srgbClr val="000000">
                    <a:lumMod val="65000"/>
                    <a:lumOff val="35000"/>
                  </a:srgbClr>
                </a:solidFill>
                <a:effectLst/>
                <a:uLnTx/>
                <a:uFillTx/>
                <a:latin typeface="Impact MT Std" pitchFamily="34" charset="0"/>
                <a:ea typeface="宋体"/>
                <a:cs typeface="+mj-cs"/>
              </a:rPr>
              <a:t>25%</a:t>
            </a:r>
            <a:endParaRPr kumimoji="0" lang="zh-CN" altLang="en-US" sz="3000" b="0" i="0" u="none" strike="noStrike" kern="1200" cap="none" spc="0" normalizeH="0" baseline="0" noProof="0" dirty="0">
              <a:ln>
                <a:noFill/>
              </a:ln>
              <a:solidFill>
                <a:srgbClr val="000000">
                  <a:lumMod val="65000"/>
                  <a:lumOff val="35000"/>
                </a:srgbClr>
              </a:solidFill>
              <a:effectLst/>
              <a:uLnTx/>
              <a:uFillTx/>
              <a:latin typeface="Impact MT Std" pitchFamily="34" charset="0"/>
              <a:ea typeface="宋体"/>
              <a:cs typeface="+mj-cs"/>
            </a:endParaRPr>
          </a:p>
        </p:txBody>
      </p:sp>
      <p:sp>
        <p:nvSpPr>
          <p:cNvPr id="47" name="标题 11"/>
          <p:cNvSpPr txBox="1">
            <a:spLocks/>
          </p:cNvSpPr>
          <p:nvPr/>
        </p:nvSpPr>
        <p:spPr>
          <a:xfrm>
            <a:off x="6174886" y="2215590"/>
            <a:ext cx="1636630"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0"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48" name="标题 11"/>
          <p:cNvSpPr txBox="1">
            <a:spLocks/>
          </p:cNvSpPr>
          <p:nvPr/>
        </p:nvSpPr>
        <p:spPr>
          <a:xfrm>
            <a:off x="6174885" y="1892166"/>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j-cs"/>
              </a:rPr>
              <a:t>精神文明建设</a:t>
            </a:r>
          </a:p>
        </p:txBody>
      </p:sp>
      <p:sp>
        <p:nvSpPr>
          <p:cNvPr id="49" name="标题 11"/>
          <p:cNvSpPr txBox="1">
            <a:spLocks/>
          </p:cNvSpPr>
          <p:nvPr/>
        </p:nvSpPr>
        <p:spPr>
          <a:xfrm>
            <a:off x="5705831" y="3136785"/>
            <a:ext cx="539919" cy="428625"/>
          </a:xfrm>
          <a:prstGeom prst="rect">
            <a:avLst/>
          </a:prstGeom>
        </p:spPr>
        <p:txBody>
          <a:bodyPr lIns="68562" tIns="34281" rIns="68562" bIns="34281">
            <a:normAutofit fontScale="475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zh-CN" sz="3000" b="0" i="0" u="none" strike="noStrike" kern="1200" cap="none" spc="0" normalizeH="0" baseline="0" noProof="0" dirty="0">
                <a:ln>
                  <a:noFill/>
                </a:ln>
                <a:solidFill>
                  <a:srgbClr val="000000">
                    <a:lumMod val="65000"/>
                    <a:lumOff val="35000"/>
                  </a:srgbClr>
                </a:solidFill>
                <a:effectLst/>
                <a:uLnTx/>
                <a:uFillTx/>
                <a:latin typeface="Impact MT Std" pitchFamily="34" charset="0"/>
                <a:ea typeface="宋体"/>
                <a:cs typeface="+mj-cs"/>
              </a:rPr>
              <a:t>15%</a:t>
            </a:r>
            <a:endParaRPr kumimoji="0" lang="zh-CN" altLang="en-US" sz="3000" b="0" i="0" u="none" strike="noStrike" kern="1200" cap="none" spc="0" normalizeH="0" baseline="0" noProof="0" dirty="0">
              <a:ln>
                <a:noFill/>
              </a:ln>
              <a:solidFill>
                <a:srgbClr val="000000">
                  <a:lumMod val="65000"/>
                  <a:lumOff val="35000"/>
                </a:srgbClr>
              </a:solidFill>
              <a:effectLst/>
              <a:uLnTx/>
              <a:uFillTx/>
              <a:latin typeface="Impact MT Std" pitchFamily="34" charset="0"/>
              <a:ea typeface="宋体"/>
              <a:cs typeface="+mj-cs"/>
            </a:endParaRPr>
          </a:p>
        </p:txBody>
      </p:sp>
      <p:sp>
        <p:nvSpPr>
          <p:cNvPr id="50" name="标题 11"/>
          <p:cNvSpPr txBox="1">
            <a:spLocks/>
          </p:cNvSpPr>
          <p:nvPr/>
        </p:nvSpPr>
        <p:spPr>
          <a:xfrm>
            <a:off x="6174886" y="3190791"/>
            <a:ext cx="1636630" cy="597489"/>
          </a:xfrm>
          <a:prstGeom prst="rect">
            <a:avLst/>
          </a:prstGeom>
        </p:spPr>
        <p:txBody>
          <a:bodyPr lIns="68562" tIns="34281" rIns="68562" bIns="34281">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0"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a:t>
            </a:r>
          </a:p>
        </p:txBody>
      </p:sp>
      <p:sp>
        <p:nvSpPr>
          <p:cNvPr id="51" name="标题 11"/>
          <p:cNvSpPr txBox="1">
            <a:spLocks/>
          </p:cNvSpPr>
          <p:nvPr/>
        </p:nvSpPr>
        <p:spPr>
          <a:xfrm>
            <a:off x="6174885" y="2867367"/>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j-cs"/>
              </a:rPr>
              <a:t>科研研发</a:t>
            </a:r>
          </a:p>
        </p:txBody>
      </p:sp>
      <p:sp>
        <p:nvSpPr>
          <p:cNvPr id="52" name="TextBox 51"/>
          <p:cNvSpPr txBox="1"/>
          <p:nvPr/>
        </p:nvSpPr>
        <p:spPr>
          <a:xfrm>
            <a:off x="1413471" y="4594643"/>
            <a:ext cx="6128085" cy="307777"/>
          </a:xfrm>
          <a:prstGeom prst="rect">
            <a:avLst/>
          </a:prstGeom>
          <a:noFill/>
        </p:spPr>
        <p:txBody>
          <a:bodyPr wrap="square" lIns="0" tIns="0" rIns="0" bIns="0"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Impact MT Std" pitchFamily="34" charset="0"/>
                <a:ea typeface="微软雅黑" panose="020B0503020204020204" pitchFamily="34" charset="-122"/>
              </a:rPr>
              <a:t>点击输入简要文字解说，解说文字尽量概括精炼，不用多余的文字修饰，简洁精准的 解说所提炼的核心概念。点击输入简要文字解说，解说文字尽量概括精炼，不用多余的文字修饰，简洁精准的 解说所提炼的核心概念。</a:t>
            </a:r>
          </a:p>
        </p:txBody>
      </p:sp>
      <p:sp>
        <p:nvSpPr>
          <p:cNvPr id="53" name="TextBox 52"/>
          <p:cNvSpPr txBox="1"/>
          <p:nvPr/>
        </p:nvSpPr>
        <p:spPr>
          <a:xfrm>
            <a:off x="3729790" y="4268431"/>
            <a:ext cx="1544105" cy="230833"/>
          </a:xfrm>
          <a:prstGeom prst="rect">
            <a:avLst/>
          </a:prstGeom>
          <a:noFill/>
        </p:spPr>
        <p:txBody>
          <a:bodyPr wrap="square" lIns="0" tIns="0" rIns="0" bIns="0"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Impact MT Std" pitchFamily="34" charset="0"/>
                <a:ea typeface="微软雅黑" pitchFamily="34" charset="-122"/>
              </a:rPr>
              <a:t>点击输入标题文本</a:t>
            </a:r>
          </a:p>
        </p:txBody>
      </p:sp>
    </p:spTree>
    <p:extLst>
      <p:ext uri="{BB962C8B-B14F-4D97-AF65-F5344CB8AC3E}">
        <p14:creationId xmlns:p14="http://schemas.microsoft.com/office/powerpoint/2010/main" val="3151619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500" fill="hold"/>
                                        <p:tgtEl>
                                          <p:spTgt spid="28"/>
                                        </p:tgtEl>
                                        <p:attrNameLst>
                                          <p:attrName>ppt_x</p:attrName>
                                        </p:attrNameLst>
                                      </p:cBhvr>
                                      <p:tavLst>
                                        <p:tav tm="0">
                                          <p:val>
                                            <p:strVal val="0-#ppt_w/2"/>
                                          </p:val>
                                        </p:tav>
                                        <p:tav tm="100000">
                                          <p:val>
                                            <p:strVal val="#ppt_x"/>
                                          </p:val>
                                        </p:tav>
                                      </p:tavLst>
                                    </p:anim>
                                    <p:anim calcmode="lin" valueType="num">
                                      <p:cBhvr additive="base">
                                        <p:cTn id="8" dur="500" fill="hold"/>
                                        <p:tgtEl>
                                          <p:spTgt spid="2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0-#ppt_w/2"/>
                                          </p:val>
                                        </p:tav>
                                        <p:tav tm="100000">
                                          <p:val>
                                            <p:strVal val="#ppt_x"/>
                                          </p:val>
                                        </p:tav>
                                      </p:tavLst>
                                    </p:anim>
                                    <p:anim calcmode="lin" valueType="num">
                                      <p:cBhvr additive="base">
                                        <p:cTn id="13" dur="500" fill="hold"/>
                                        <p:tgtEl>
                                          <p:spTgt spid="2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0"/>
                                        </p:tgtEl>
                                        <p:attrNameLst>
                                          <p:attrName>style.visibility</p:attrName>
                                        </p:attrNameLst>
                                      </p:cBhvr>
                                      <p:to>
                                        <p:strVal val="visible"/>
                                      </p:to>
                                    </p:set>
                                    <p:anim calcmode="lin" valueType="num">
                                      <p:cBhvr>
                                        <p:cTn id="17" dur="500" fill="hold"/>
                                        <p:tgtEl>
                                          <p:spTgt spid="30"/>
                                        </p:tgtEl>
                                        <p:attrNameLst>
                                          <p:attrName>ppt_w</p:attrName>
                                        </p:attrNameLst>
                                      </p:cBhvr>
                                      <p:tavLst>
                                        <p:tav tm="0">
                                          <p:val>
                                            <p:fltVal val="0"/>
                                          </p:val>
                                        </p:tav>
                                        <p:tav tm="100000">
                                          <p:val>
                                            <p:strVal val="#ppt_w"/>
                                          </p:val>
                                        </p:tav>
                                      </p:tavLst>
                                    </p:anim>
                                    <p:anim calcmode="lin" valueType="num">
                                      <p:cBhvr>
                                        <p:cTn id="18" dur="500" fill="hold"/>
                                        <p:tgtEl>
                                          <p:spTgt spid="30"/>
                                        </p:tgtEl>
                                        <p:attrNameLst>
                                          <p:attrName>ppt_h</p:attrName>
                                        </p:attrNameLst>
                                      </p:cBhvr>
                                      <p:tavLst>
                                        <p:tav tm="0">
                                          <p:val>
                                            <p:fltVal val="0"/>
                                          </p:val>
                                        </p:tav>
                                        <p:tav tm="100000">
                                          <p:val>
                                            <p:strVal val="#ppt_h"/>
                                          </p:val>
                                        </p:tav>
                                      </p:tavLst>
                                    </p:anim>
                                    <p:anim calcmode="lin" valueType="num">
                                      <p:cBhvr>
                                        <p:cTn id="19" dur="500" fill="hold"/>
                                        <p:tgtEl>
                                          <p:spTgt spid="30"/>
                                        </p:tgtEl>
                                        <p:attrNameLst>
                                          <p:attrName>style.rotation</p:attrName>
                                        </p:attrNameLst>
                                      </p:cBhvr>
                                      <p:tavLst>
                                        <p:tav tm="0">
                                          <p:val>
                                            <p:fltVal val="360"/>
                                          </p:val>
                                        </p:tav>
                                        <p:tav tm="100000">
                                          <p:val>
                                            <p:fltVal val="0"/>
                                          </p:val>
                                        </p:tav>
                                      </p:tavLst>
                                    </p:anim>
                                    <p:animEffect transition="in" filter="fade">
                                      <p:cBhvr>
                                        <p:cTn id="20" dur="500"/>
                                        <p:tgtEl>
                                          <p:spTgt spid="30"/>
                                        </p:tgtEl>
                                      </p:cBhvr>
                                    </p:animEffect>
                                  </p:childTnLst>
                                </p:cTn>
                              </p:par>
                              <p:par>
                                <p:cTn id="21" presetID="53" presetClass="entr" presetSubtype="16" fill="hold" grpId="0" nodeType="withEffect">
                                  <p:stCondLst>
                                    <p:cond delay="750"/>
                                  </p:stCondLst>
                                  <p:childTnLst>
                                    <p:set>
                                      <p:cBhvr>
                                        <p:cTn id="22" dur="1" fill="hold">
                                          <p:stCondLst>
                                            <p:cond delay="0"/>
                                          </p:stCondLst>
                                        </p:cTn>
                                        <p:tgtEl>
                                          <p:spTgt spid="31"/>
                                        </p:tgtEl>
                                        <p:attrNameLst>
                                          <p:attrName>style.visibility</p:attrName>
                                        </p:attrNameLst>
                                      </p:cBhvr>
                                      <p:to>
                                        <p:strVal val="visible"/>
                                      </p:to>
                                    </p:set>
                                    <p:anim calcmode="lin" valueType="num">
                                      <p:cBhvr>
                                        <p:cTn id="23" dur="500" fill="hold"/>
                                        <p:tgtEl>
                                          <p:spTgt spid="31"/>
                                        </p:tgtEl>
                                        <p:attrNameLst>
                                          <p:attrName>ppt_w</p:attrName>
                                        </p:attrNameLst>
                                      </p:cBhvr>
                                      <p:tavLst>
                                        <p:tav tm="0">
                                          <p:val>
                                            <p:fltVal val="0"/>
                                          </p:val>
                                        </p:tav>
                                        <p:tav tm="100000">
                                          <p:val>
                                            <p:strVal val="#ppt_w"/>
                                          </p:val>
                                        </p:tav>
                                      </p:tavLst>
                                    </p:anim>
                                    <p:anim calcmode="lin" valueType="num">
                                      <p:cBhvr>
                                        <p:cTn id="24" dur="500" fill="hold"/>
                                        <p:tgtEl>
                                          <p:spTgt spid="31"/>
                                        </p:tgtEl>
                                        <p:attrNameLst>
                                          <p:attrName>ppt_h</p:attrName>
                                        </p:attrNameLst>
                                      </p:cBhvr>
                                      <p:tavLst>
                                        <p:tav tm="0">
                                          <p:val>
                                            <p:fltVal val="0"/>
                                          </p:val>
                                        </p:tav>
                                        <p:tav tm="100000">
                                          <p:val>
                                            <p:strVal val="#ppt_h"/>
                                          </p:val>
                                        </p:tav>
                                      </p:tavLst>
                                    </p:anim>
                                    <p:animEffect transition="in" filter="fade">
                                      <p:cBhvr>
                                        <p:cTn id="25" dur="500"/>
                                        <p:tgtEl>
                                          <p:spTgt spid="31"/>
                                        </p:tgtEl>
                                      </p:cBhvr>
                                    </p:animEffect>
                                  </p:childTnLst>
                                </p:cTn>
                              </p:par>
                            </p:childTnLst>
                          </p:cTn>
                        </p:par>
                        <p:par>
                          <p:cTn id="26" fill="hold">
                            <p:stCondLst>
                              <p:cond delay="2250"/>
                            </p:stCondLst>
                            <p:childTnLst>
                              <p:par>
                                <p:cTn id="27" presetID="21" presetClass="entr" presetSubtype="1" fill="hold" grpId="0" nodeType="afterEffect">
                                  <p:stCondLst>
                                    <p:cond delay="0"/>
                                  </p:stCondLst>
                                  <p:childTnLst>
                                    <p:set>
                                      <p:cBhvr>
                                        <p:cTn id="28" dur="1" fill="hold">
                                          <p:stCondLst>
                                            <p:cond delay="0"/>
                                          </p:stCondLst>
                                        </p:cTn>
                                        <p:tgtEl>
                                          <p:spTgt spid="32"/>
                                        </p:tgtEl>
                                        <p:attrNameLst>
                                          <p:attrName>style.visibility</p:attrName>
                                        </p:attrNameLst>
                                      </p:cBhvr>
                                      <p:to>
                                        <p:strVal val="visible"/>
                                      </p:to>
                                    </p:set>
                                    <p:animEffect transition="in" filter="wheel(1)">
                                      <p:cBhvr>
                                        <p:cTn id="29" dur="2000"/>
                                        <p:tgtEl>
                                          <p:spTgt spid="32"/>
                                        </p:tgtEl>
                                      </p:cBhvr>
                                    </p:animEffect>
                                  </p:childTnLst>
                                </p:cTn>
                              </p:par>
                            </p:childTnLst>
                          </p:cTn>
                        </p:par>
                        <p:par>
                          <p:cTn id="30" fill="hold">
                            <p:stCondLst>
                              <p:cond delay="4250"/>
                            </p:stCondLst>
                            <p:childTnLst>
                              <p:par>
                                <p:cTn id="31" presetID="53" presetClass="entr" presetSubtype="16" fill="hold" grpId="0"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fltVal val="0"/>
                                          </p:val>
                                        </p:tav>
                                        <p:tav tm="100000">
                                          <p:val>
                                            <p:strVal val="#ppt_w"/>
                                          </p:val>
                                        </p:tav>
                                      </p:tavLst>
                                    </p:anim>
                                    <p:anim calcmode="lin" valueType="num">
                                      <p:cBhvr>
                                        <p:cTn id="34" dur="500" fill="hold"/>
                                        <p:tgtEl>
                                          <p:spTgt spid="33"/>
                                        </p:tgtEl>
                                        <p:attrNameLst>
                                          <p:attrName>ppt_h</p:attrName>
                                        </p:attrNameLst>
                                      </p:cBhvr>
                                      <p:tavLst>
                                        <p:tav tm="0">
                                          <p:val>
                                            <p:fltVal val="0"/>
                                          </p:val>
                                        </p:tav>
                                        <p:tav tm="100000">
                                          <p:val>
                                            <p:strVal val="#ppt_h"/>
                                          </p:val>
                                        </p:tav>
                                      </p:tavLst>
                                    </p:anim>
                                    <p:animEffect transition="in" filter="fade">
                                      <p:cBhvr>
                                        <p:cTn id="35" dur="500"/>
                                        <p:tgtEl>
                                          <p:spTgt spid="33"/>
                                        </p:tgtEl>
                                      </p:cBhvr>
                                    </p:animEffect>
                                  </p:childTnLst>
                                </p:cTn>
                              </p:par>
                            </p:childTnLst>
                          </p:cTn>
                        </p:par>
                        <p:par>
                          <p:cTn id="36" fill="hold">
                            <p:stCondLst>
                              <p:cond delay="4750"/>
                            </p:stCondLst>
                            <p:childTnLst>
                              <p:par>
                                <p:cTn id="37" presetID="53" presetClass="entr" presetSubtype="16"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childTnLst>
                          </p:cTn>
                        </p:par>
                        <p:par>
                          <p:cTn id="42" fill="hold">
                            <p:stCondLst>
                              <p:cond delay="5250"/>
                            </p:stCondLst>
                            <p:childTnLst>
                              <p:par>
                                <p:cTn id="43" presetID="53" presetClass="entr" presetSubtype="16"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par>
                                <p:cTn id="48" presetID="53" presetClass="entr" presetSubtype="16" fill="hold" grpId="0" nodeType="withEffect">
                                  <p:stCondLst>
                                    <p:cond delay="500"/>
                                  </p:stCondLst>
                                  <p:childTnLst>
                                    <p:set>
                                      <p:cBhvr>
                                        <p:cTn id="49" dur="1" fill="hold">
                                          <p:stCondLst>
                                            <p:cond delay="0"/>
                                          </p:stCondLst>
                                        </p:cTn>
                                        <p:tgtEl>
                                          <p:spTgt spid="36"/>
                                        </p:tgtEl>
                                        <p:attrNameLst>
                                          <p:attrName>style.visibility</p:attrName>
                                        </p:attrNameLst>
                                      </p:cBhvr>
                                      <p:to>
                                        <p:strVal val="visible"/>
                                      </p:to>
                                    </p:set>
                                    <p:anim calcmode="lin" valueType="num">
                                      <p:cBhvr>
                                        <p:cTn id="50" dur="500" fill="hold"/>
                                        <p:tgtEl>
                                          <p:spTgt spid="36"/>
                                        </p:tgtEl>
                                        <p:attrNameLst>
                                          <p:attrName>ppt_w</p:attrName>
                                        </p:attrNameLst>
                                      </p:cBhvr>
                                      <p:tavLst>
                                        <p:tav tm="0">
                                          <p:val>
                                            <p:fltVal val="0"/>
                                          </p:val>
                                        </p:tav>
                                        <p:tav tm="100000">
                                          <p:val>
                                            <p:strVal val="#ppt_w"/>
                                          </p:val>
                                        </p:tav>
                                      </p:tavLst>
                                    </p:anim>
                                    <p:anim calcmode="lin" valueType="num">
                                      <p:cBhvr>
                                        <p:cTn id="51" dur="500" fill="hold"/>
                                        <p:tgtEl>
                                          <p:spTgt spid="36"/>
                                        </p:tgtEl>
                                        <p:attrNameLst>
                                          <p:attrName>ppt_h</p:attrName>
                                        </p:attrNameLst>
                                      </p:cBhvr>
                                      <p:tavLst>
                                        <p:tav tm="0">
                                          <p:val>
                                            <p:fltVal val="0"/>
                                          </p:val>
                                        </p:tav>
                                        <p:tav tm="100000">
                                          <p:val>
                                            <p:strVal val="#ppt_h"/>
                                          </p:val>
                                        </p:tav>
                                      </p:tavLst>
                                    </p:anim>
                                    <p:animEffect transition="in" filter="fade">
                                      <p:cBhvr>
                                        <p:cTn id="52" dur="500"/>
                                        <p:tgtEl>
                                          <p:spTgt spid="36"/>
                                        </p:tgtEl>
                                      </p:cBhvr>
                                    </p:animEffect>
                                  </p:childTnLst>
                                </p:cTn>
                              </p:par>
                              <p:par>
                                <p:cTn id="53" presetID="53" presetClass="entr" presetSubtype="16" fill="hold" grpId="0" nodeType="withEffect">
                                  <p:stCondLst>
                                    <p:cond delay="500"/>
                                  </p:stCondLst>
                                  <p:childTnLst>
                                    <p:set>
                                      <p:cBhvr>
                                        <p:cTn id="54" dur="1" fill="hold">
                                          <p:stCondLst>
                                            <p:cond delay="0"/>
                                          </p:stCondLst>
                                        </p:cTn>
                                        <p:tgtEl>
                                          <p:spTgt spid="37"/>
                                        </p:tgtEl>
                                        <p:attrNameLst>
                                          <p:attrName>style.visibility</p:attrName>
                                        </p:attrNameLst>
                                      </p:cBhvr>
                                      <p:to>
                                        <p:strVal val="visible"/>
                                      </p:to>
                                    </p:set>
                                    <p:anim calcmode="lin" valueType="num">
                                      <p:cBhvr>
                                        <p:cTn id="55" dur="500" fill="hold"/>
                                        <p:tgtEl>
                                          <p:spTgt spid="37"/>
                                        </p:tgtEl>
                                        <p:attrNameLst>
                                          <p:attrName>ppt_w</p:attrName>
                                        </p:attrNameLst>
                                      </p:cBhvr>
                                      <p:tavLst>
                                        <p:tav tm="0">
                                          <p:val>
                                            <p:fltVal val="0"/>
                                          </p:val>
                                        </p:tav>
                                        <p:tav tm="100000">
                                          <p:val>
                                            <p:strVal val="#ppt_w"/>
                                          </p:val>
                                        </p:tav>
                                      </p:tavLst>
                                    </p:anim>
                                    <p:anim calcmode="lin" valueType="num">
                                      <p:cBhvr>
                                        <p:cTn id="56" dur="500" fill="hold"/>
                                        <p:tgtEl>
                                          <p:spTgt spid="37"/>
                                        </p:tgtEl>
                                        <p:attrNameLst>
                                          <p:attrName>ppt_h</p:attrName>
                                        </p:attrNameLst>
                                      </p:cBhvr>
                                      <p:tavLst>
                                        <p:tav tm="0">
                                          <p:val>
                                            <p:fltVal val="0"/>
                                          </p:val>
                                        </p:tav>
                                        <p:tav tm="100000">
                                          <p:val>
                                            <p:strVal val="#ppt_h"/>
                                          </p:val>
                                        </p:tav>
                                      </p:tavLst>
                                    </p:anim>
                                    <p:animEffect transition="in" filter="fade">
                                      <p:cBhvr>
                                        <p:cTn id="57" dur="500"/>
                                        <p:tgtEl>
                                          <p:spTgt spid="37"/>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38"/>
                                        </p:tgtEl>
                                        <p:attrNameLst>
                                          <p:attrName>style.visibility</p:attrName>
                                        </p:attrNameLst>
                                      </p:cBhvr>
                                      <p:to>
                                        <p:strVal val="visible"/>
                                      </p:to>
                                    </p:set>
                                    <p:anim calcmode="lin" valueType="num">
                                      <p:cBhvr>
                                        <p:cTn id="60" dur="500" fill="hold"/>
                                        <p:tgtEl>
                                          <p:spTgt spid="38"/>
                                        </p:tgtEl>
                                        <p:attrNameLst>
                                          <p:attrName>ppt_w</p:attrName>
                                        </p:attrNameLst>
                                      </p:cBhvr>
                                      <p:tavLst>
                                        <p:tav tm="0">
                                          <p:val>
                                            <p:fltVal val="0"/>
                                          </p:val>
                                        </p:tav>
                                        <p:tav tm="100000">
                                          <p:val>
                                            <p:strVal val="#ppt_w"/>
                                          </p:val>
                                        </p:tav>
                                      </p:tavLst>
                                    </p:anim>
                                    <p:anim calcmode="lin" valueType="num">
                                      <p:cBhvr>
                                        <p:cTn id="61" dur="500" fill="hold"/>
                                        <p:tgtEl>
                                          <p:spTgt spid="38"/>
                                        </p:tgtEl>
                                        <p:attrNameLst>
                                          <p:attrName>ppt_h</p:attrName>
                                        </p:attrNameLst>
                                      </p:cBhvr>
                                      <p:tavLst>
                                        <p:tav tm="0">
                                          <p:val>
                                            <p:fltVal val="0"/>
                                          </p:val>
                                        </p:tav>
                                        <p:tav tm="100000">
                                          <p:val>
                                            <p:strVal val="#ppt_h"/>
                                          </p:val>
                                        </p:tav>
                                      </p:tavLst>
                                    </p:anim>
                                    <p:animEffect transition="in" filter="fade">
                                      <p:cBhvr>
                                        <p:cTn id="62" dur="500"/>
                                        <p:tgtEl>
                                          <p:spTgt spid="38"/>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39"/>
                                        </p:tgtEl>
                                        <p:attrNameLst>
                                          <p:attrName>style.visibility</p:attrName>
                                        </p:attrNameLst>
                                      </p:cBhvr>
                                      <p:to>
                                        <p:strVal val="visible"/>
                                      </p:to>
                                    </p:set>
                                    <p:anim calcmode="lin" valueType="num">
                                      <p:cBhvr>
                                        <p:cTn id="65" dur="500" fill="hold"/>
                                        <p:tgtEl>
                                          <p:spTgt spid="39"/>
                                        </p:tgtEl>
                                        <p:attrNameLst>
                                          <p:attrName>ppt_w</p:attrName>
                                        </p:attrNameLst>
                                      </p:cBhvr>
                                      <p:tavLst>
                                        <p:tav tm="0">
                                          <p:val>
                                            <p:fltVal val="0"/>
                                          </p:val>
                                        </p:tav>
                                        <p:tav tm="100000">
                                          <p:val>
                                            <p:strVal val="#ppt_w"/>
                                          </p:val>
                                        </p:tav>
                                      </p:tavLst>
                                    </p:anim>
                                    <p:anim calcmode="lin" valueType="num">
                                      <p:cBhvr>
                                        <p:cTn id="66" dur="500" fill="hold"/>
                                        <p:tgtEl>
                                          <p:spTgt spid="39"/>
                                        </p:tgtEl>
                                        <p:attrNameLst>
                                          <p:attrName>ppt_h</p:attrName>
                                        </p:attrNameLst>
                                      </p:cBhvr>
                                      <p:tavLst>
                                        <p:tav tm="0">
                                          <p:val>
                                            <p:fltVal val="0"/>
                                          </p:val>
                                        </p:tav>
                                        <p:tav tm="100000">
                                          <p:val>
                                            <p:strVal val="#ppt_h"/>
                                          </p:val>
                                        </p:tav>
                                      </p:tavLst>
                                    </p:anim>
                                    <p:animEffect transition="in" filter="fade">
                                      <p:cBhvr>
                                        <p:cTn id="67" dur="500"/>
                                        <p:tgtEl>
                                          <p:spTgt spid="39"/>
                                        </p:tgtEl>
                                      </p:cBhvr>
                                    </p:animEffect>
                                  </p:childTnLst>
                                </p:cTn>
                              </p:par>
                              <p:par>
                                <p:cTn id="68" presetID="53" presetClass="entr" presetSubtype="16" fill="hold" grpId="0" nodeType="withEffect">
                                  <p:stCondLst>
                                    <p:cond delay="1250"/>
                                  </p:stCondLst>
                                  <p:childTnLst>
                                    <p:set>
                                      <p:cBhvr>
                                        <p:cTn id="69" dur="1" fill="hold">
                                          <p:stCondLst>
                                            <p:cond delay="0"/>
                                          </p:stCondLst>
                                        </p:cTn>
                                        <p:tgtEl>
                                          <p:spTgt spid="40"/>
                                        </p:tgtEl>
                                        <p:attrNameLst>
                                          <p:attrName>style.visibility</p:attrName>
                                        </p:attrNameLst>
                                      </p:cBhvr>
                                      <p:to>
                                        <p:strVal val="visible"/>
                                      </p:to>
                                    </p:set>
                                    <p:anim calcmode="lin" valueType="num">
                                      <p:cBhvr>
                                        <p:cTn id="70" dur="500" fill="hold"/>
                                        <p:tgtEl>
                                          <p:spTgt spid="40"/>
                                        </p:tgtEl>
                                        <p:attrNameLst>
                                          <p:attrName>ppt_w</p:attrName>
                                        </p:attrNameLst>
                                      </p:cBhvr>
                                      <p:tavLst>
                                        <p:tav tm="0">
                                          <p:val>
                                            <p:fltVal val="0"/>
                                          </p:val>
                                        </p:tav>
                                        <p:tav tm="100000">
                                          <p:val>
                                            <p:strVal val="#ppt_w"/>
                                          </p:val>
                                        </p:tav>
                                      </p:tavLst>
                                    </p:anim>
                                    <p:anim calcmode="lin" valueType="num">
                                      <p:cBhvr>
                                        <p:cTn id="71" dur="500" fill="hold"/>
                                        <p:tgtEl>
                                          <p:spTgt spid="40"/>
                                        </p:tgtEl>
                                        <p:attrNameLst>
                                          <p:attrName>ppt_h</p:attrName>
                                        </p:attrNameLst>
                                      </p:cBhvr>
                                      <p:tavLst>
                                        <p:tav tm="0">
                                          <p:val>
                                            <p:fltVal val="0"/>
                                          </p:val>
                                        </p:tav>
                                        <p:tav tm="100000">
                                          <p:val>
                                            <p:strVal val="#ppt_h"/>
                                          </p:val>
                                        </p:tav>
                                      </p:tavLst>
                                    </p:anim>
                                    <p:animEffect transition="in" filter="fade">
                                      <p:cBhvr>
                                        <p:cTn id="72" dur="500"/>
                                        <p:tgtEl>
                                          <p:spTgt spid="40"/>
                                        </p:tgtEl>
                                      </p:cBhvr>
                                    </p:animEffect>
                                  </p:childTnLst>
                                </p:cTn>
                              </p:par>
                              <p:par>
                                <p:cTn id="73" presetID="53" presetClass="entr" presetSubtype="16" fill="hold" grpId="0" nodeType="withEffect">
                                  <p:stCondLst>
                                    <p:cond delay="1250"/>
                                  </p:stCondLst>
                                  <p:childTnLst>
                                    <p:set>
                                      <p:cBhvr>
                                        <p:cTn id="74" dur="1" fill="hold">
                                          <p:stCondLst>
                                            <p:cond delay="0"/>
                                          </p:stCondLst>
                                        </p:cTn>
                                        <p:tgtEl>
                                          <p:spTgt spid="41"/>
                                        </p:tgtEl>
                                        <p:attrNameLst>
                                          <p:attrName>style.visibility</p:attrName>
                                        </p:attrNameLst>
                                      </p:cBhvr>
                                      <p:to>
                                        <p:strVal val="visible"/>
                                      </p:to>
                                    </p:set>
                                    <p:anim calcmode="lin" valueType="num">
                                      <p:cBhvr>
                                        <p:cTn id="75" dur="500" fill="hold"/>
                                        <p:tgtEl>
                                          <p:spTgt spid="41"/>
                                        </p:tgtEl>
                                        <p:attrNameLst>
                                          <p:attrName>ppt_w</p:attrName>
                                        </p:attrNameLst>
                                      </p:cBhvr>
                                      <p:tavLst>
                                        <p:tav tm="0">
                                          <p:val>
                                            <p:fltVal val="0"/>
                                          </p:val>
                                        </p:tav>
                                        <p:tav tm="100000">
                                          <p:val>
                                            <p:strVal val="#ppt_w"/>
                                          </p:val>
                                        </p:tav>
                                      </p:tavLst>
                                    </p:anim>
                                    <p:anim calcmode="lin" valueType="num">
                                      <p:cBhvr>
                                        <p:cTn id="76" dur="500" fill="hold"/>
                                        <p:tgtEl>
                                          <p:spTgt spid="41"/>
                                        </p:tgtEl>
                                        <p:attrNameLst>
                                          <p:attrName>ppt_h</p:attrName>
                                        </p:attrNameLst>
                                      </p:cBhvr>
                                      <p:tavLst>
                                        <p:tav tm="0">
                                          <p:val>
                                            <p:fltVal val="0"/>
                                          </p:val>
                                        </p:tav>
                                        <p:tav tm="100000">
                                          <p:val>
                                            <p:strVal val="#ppt_h"/>
                                          </p:val>
                                        </p:tav>
                                      </p:tavLst>
                                    </p:anim>
                                    <p:animEffect transition="in" filter="fade">
                                      <p:cBhvr>
                                        <p:cTn id="77" dur="500"/>
                                        <p:tgtEl>
                                          <p:spTgt spid="41"/>
                                        </p:tgtEl>
                                      </p:cBhvr>
                                    </p:animEffect>
                                  </p:childTnLst>
                                </p:cTn>
                              </p:par>
                              <p:par>
                                <p:cTn id="78" presetID="53" presetClass="entr" presetSubtype="16" fill="hold" grpId="0" nodeType="withEffect">
                                  <p:stCondLst>
                                    <p:cond delay="1250"/>
                                  </p:stCondLst>
                                  <p:childTnLst>
                                    <p:set>
                                      <p:cBhvr>
                                        <p:cTn id="79" dur="1" fill="hold">
                                          <p:stCondLst>
                                            <p:cond delay="0"/>
                                          </p:stCondLst>
                                        </p:cTn>
                                        <p:tgtEl>
                                          <p:spTgt spid="42"/>
                                        </p:tgtEl>
                                        <p:attrNameLst>
                                          <p:attrName>style.visibility</p:attrName>
                                        </p:attrNameLst>
                                      </p:cBhvr>
                                      <p:to>
                                        <p:strVal val="visible"/>
                                      </p:to>
                                    </p:set>
                                    <p:anim calcmode="lin" valueType="num">
                                      <p:cBhvr>
                                        <p:cTn id="80" dur="500" fill="hold"/>
                                        <p:tgtEl>
                                          <p:spTgt spid="42"/>
                                        </p:tgtEl>
                                        <p:attrNameLst>
                                          <p:attrName>ppt_w</p:attrName>
                                        </p:attrNameLst>
                                      </p:cBhvr>
                                      <p:tavLst>
                                        <p:tav tm="0">
                                          <p:val>
                                            <p:fltVal val="0"/>
                                          </p:val>
                                        </p:tav>
                                        <p:tav tm="100000">
                                          <p:val>
                                            <p:strVal val="#ppt_w"/>
                                          </p:val>
                                        </p:tav>
                                      </p:tavLst>
                                    </p:anim>
                                    <p:anim calcmode="lin" valueType="num">
                                      <p:cBhvr>
                                        <p:cTn id="81" dur="500" fill="hold"/>
                                        <p:tgtEl>
                                          <p:spTgt spid="42"/>
                                        </p:tgtEl>
                                        <p:attrNameLst>
                                          <p:attrName>ppt_h</p:attrName>
                                        </p:attrNameLst>
                                      </p:cBhvr>
                                      <p:tavLst>
                                        <p:tav tm="0">
                                          <p:val>
                                            <p:fltVal val="0"/>
                                          </p:val>
                                        </p:tav>
                                        <p:tav tm="100000">
                                          <p:val>
                                            <p:strVal val="#ppt_h"/>
                                          </p:val>
                                        </p:tav>
                                      </p:tavLst>
                                    </p:anim>
                                    <p:animEffect transition="in" filter="fade">
                                      <p:cBhvr>
                                        <p:cTn id="82" dur="500"/>
                                        <p:tgtEl>
                                          <p:spTgt spid="42"/>
                                        </p:tgtEl>
                                      </p:cBhvr>
                                    </p:animEffect>
                                  </p:childTnLst>
                                </p:cTn>
                              </p:par>
                              <p:par>
                                <p:cTn id="83" presetID="53" presetClass="entr" presetSubtype="16" fill="hold" grpId="0" nodeType="withEffect">
                                  <p:stCondLst>
                                    <p:cond delay="1250"/>
                                  </p:stCondLst>
                                  <p:childTnLst>
                                    <p:set>
                                      <p:cBhvr>
                                        <p:cTn id="84" dur="1" fill="hold">
                                          <p:stCondLst>
                                            <p:cond delay="0"/>
                                          </p:stCondLst>
                                        </p:cTn>
                                        <p:tgtEl>
                                          <p:spTgt spid="43"/>
                                        </p:tgtEl>
                                        <p:attrNameLst>
                                          <p:attrName>style.visibility</p:attrName>
                                        </p:attrNameLst>
                                      </p:cBhvr>
                                      <p:to>
                                        <p:strVal val="visible"/>
                                      </p:to>
                                    </p:set>
                                    <p:anim calcmode="lin" valueType="num">
                                      <p:cBhvr>
                                        <p:cTn id="85" dur="500" fill="hold"/>
                                        <p:tgtEl>
                                          <p:spTgt spid="43"/>
                                        </p:tgtEl>
                                        <p:attrNameLst>
                                          <p:attrName>ppt_w</p:attrName>
                                        </p:attrNameLst>
                                      </p:cBhvr>
                                      <p:tavLst>
                                        <p:tav tm="0">
                                          <p:val>
                                            <p:fltVal val="0"/>
                                          </p:val>
                                        </p:tav>
                                        <p:tav tm="100000">
                                          <p:val>
                                            <p:strVal val="#ppt_w"/>
                                          </p:val>
                                        </p:tav>
                                      </p:tavLst>
                                    </p:anim>
                                    <p:anim calcmode="lin" valueType="num">
                                      <p:cBhvr>
                                        <p:cTn id="86" dur="500" fill="hold"/>
                                        <p:tgtEl>
                                          <p:spTgt spid="43"/>
                                        </p:tgtEl>
                                        <p:attrNameLst>
                                          <p:attrName>ppt_h</p:attrName>
                                        </p:attrNameLst>
                                      </p:cBhvr>
                                      <p:tavLst>
                                        <p:tav tm="0">
                                          <p:val>
                                            <p:fltVal val="0"/>
                                          </p:val>
                                        </p:tav>
                                        <p:tav tm="100000">
                                          <p:val>
                                            <p:strVal val="#ppt_h"/>
                                          </p:val>
                                        </p:tav>
                                      </p:tavLst>
                                    </p:anim>
                                    <p:animEffect transition="in" filter="fade">
                                      <p:cBhvr>
                                        <p:cTn id="87" dur="500"/>
                                        <p:tgtEl>
                                          <p:spTgt spid="43"/>
                                        </p:tgtEl>
                                      </p:cBhvr>
                                    </p:animEffect>
                                  </p:childTnLst>
                                </p:cTn>
                              </p:par>
                              <p:par>
                                <p:cTn id="88" presetID="53" presetClass="entr" presetSubtype="16" fill="hold" grpId="0" nodeType="withEffect">
                                  <p:stCondLst>
                                    <p:cond delay="1250"/>
                                  </p:stCondLst>
                                  <p:childTnLst>
                                    <p:set>
                                      <p:cBhvr>
                                        <p:cTn id="89" dur="1" fill="hold">
                                          <p:stCondLst>
                                            <p:cond delay="0"/>
                                          </p:stCondLst>
                                        </p:cTn>
                                        <p:tgtEl>
                                          <p:spTgt spid="44"/>
                                        </p:tgtEl>
                                        <p:attrNameLst>
                                          <p:attrName>style.visibility</p:attrName>
                                        </p:attrNameLst>
                                      </p:cBhvr>
                                      <p:to>
                                        <p:strVal val="visible"/>
                                      </p:to>
                                    </p:set>
                                    <p:anim calcmode="lin" valueType="num">
                                      <p:cBhvr>
                                        <p:cTn id="90" dur="500" fill="hold"/>
                                        <p:tgtEl>
                                          <p:spTgt spid="44"/>
                                        </p:tgtEl>
                                        <p:attrNameLst>
                                          <p:attrName>ppt_w</p:attrName>
                                        </p:attrNameLst>
                                      </p:cBhvr>
                                      <p:tavLst>
                                        <p:tav tm="0">
                                          <p:val>
                                            <p:fltVal val="0"/>
                                          </p:val>
                                        </p:tav>
                                        <p:tav tm="100000">
                                          <p:val>
                                            <p:strVal val="#ppt_w"/>
                                          </p:val>
                                        </p:tav>
                                      </p:tavLst>
                                    </p:anim>
                                    <p:anim calcmode="lin" valueType="num">
                                      <p:cBhvr>
                                        <p:cTn id="91" dur="500" fill="hold"/>
                                        <p:tgtEl>
                                          <p:spTgt spid="44"/>
                                        </p:tgtEl>
                                        <p:attrNameLst>
                                          <p:attrName>ppt_h</p:attrName>
                                        </p:attrNameLst>
                                      </p:cBhvr>
                                      <p:tavLst>
                                        <p:tav tm="0">
                                          <p:val>
                                            <p:fltVal val="0"/>
                                          </p:val>
                                        </p:tav>
                                        <p:tav tm="100000">
                                          <p:val>
                                            <p:strVal val="#ppt_h"/>
                                          </p:val>
                                        </p:tav>
                                      </p:tavLst>
                                    </p:anim>
                                    <p:animEffect transition="in" filter="fade">
                                      <p:cBhvr>
                                        <p:cTn id="92" dur="500"/>
                                        <p:tgtEl>
                                          <p:spTgt spid="44"/>
                                        </p:tgtEl>
                                      </p:cBhvr>
                                    </p:animEffect>
                                  </p:childTnLst>
                                </p:cTn>
                              </p:par>
                              <p:par>
                                <p:cTn id="93" presetID="53" presetClass="entr" presetSubtype="16" fill="hold" grpId="0" nodeType="withEffect">
                                  <p:stCondLst>
                                    <p:cond delay="1250"/>
                                  </p:stCondLst>
                                  <p:childTnLst>
                                    <p:set>
                                      <p:cBhvr>
                                        <p:cTn id="94" dur="1" fill="hold">
                                          <p:stCondLst>
                                            <p:cond delay="0"/>
                                          </p:stCondLst>
                                        </p:cTn>
                                        <p:tgtEl>
                                          <p:spTgt spid="45"/>
                                        </p:tgtEl>
                                        <p:attrNameLst>
                                          <p:attrName>style.visibility</p:attrName>
                                        </p:attrNameLst>
                                      </p:cBhvr>
                                      <p:to>
                                        <p:strVal val="visible"/>
                                      </p:to>
                                    </p:set>
                                    <p:anim calcmode="lin" valueType="num">
                                      <p:cBhvr>
                                        <p:cTn id="95" dur="500" fill="hold"/>
                                        <p:tgtEl>
                                          <p:spTgt spid="45"/>
                                        </p:tgtEl>
                                        <p:attrNameLst>
                                          <p:attrName>ppt_w</p:attrName>
                                        </p:attrNameLst>
                                      </p:cBhvr>
                                      <p:tavLst>
                                        <p:tav tm="0">
                                          <p:val>
                                            <p:fltVal val="0"/>
                                          </p:val>
                                        </p:tav>
                                        <p:tav tm="100000">
                                          <p:val>
                                            <p:strVal val="#ppt_w"/>
                                          </p:val>
                                        </p:tav>
                                      </p:tavLst>
                                    </p:anim>
                                    <p:anim calcmode="lin" valueType="num">
                                      <p:cBhvr>
                                        <p:cTn id="96" dur="500" fill="hold"/>
                                        <p:tgtEl>
                                          <p:spTgt spid="45"/>
                                        </p:tgtEl>
                                        <p:attrNameLst>
                                          <p:attrName>ppt_h</p:attrName>
                                        </p:attrNameLst>
                                      </p:cBhvr>
                                      <p:tavLst>
                                        <p:tav tm="0">
                                          <p:val>
                                            <p:fltVal val="0"/>
                                          </p:val>
                                        </p:tav>
                                        <p:tav tm="100000">
                                          <p:val>
                                            <p:strVal val="#ppt_h"/>
                                          </p:val>
                                        </p:tav>
                                      </p:tavLst>
                                    </p:anim>
                                    <p:animEffect transition="in" filter="fade">
                                      <p:cBhvr>
                                        <p:cTn id="97" dur="500"/>
                                        <p:tgtEl>
                                          <p:spTgt spid="45"/>
                                        </p:tgtEl>
                                      </p:cBhvr>
                                    </p:animEffect>
                                  </p:childTnLst>
                                </p:cTn>
                              </p:par>
                              <p:par>
                                <p:cTn id="98" presetID="53" presetClass="entr" presetSubtype="16" fill="hold" grpId="0" nodeType="withEffect">
                                  <p:stCondLst>
                                    <p:cond delay="1250"/>
                                  </p:stCondLst>
                                  <p:childTnLst>
                                    <p:set>
                                      <p:cBhvr>
                                        <p:cTn id="99" dur="1" fill="hold">
                                          <p:stCondLst>
                                            <p:cond delay="0"/>
                                          </p:stCondLst>
                                        </p:cTn>
                                        <p:tgtEl>
                                          <p:spTgt spid="46"/>
                                        </p:tgtEl>
                                        <p:attrNameLst>
                                          <p:attrName>style.visibility</p:attrName>
                                        </p:attrNameLst>
                                      </p:cBhvr>
                                      <p:to>
                                        <p:strVal val="visible"/>
                                      </p:to>
                                    </p:set>
                                    <p:anim calcmode="lin" valueType="num">
                                      <p:cBhvr>
                                        <p:cTn id="100" dur="500" fill="hold"/>
                                        <p:tgtEl>
                                          <p:spTgt spid="46"/>
                                        </p:tgtEl>
                                        <p:attrNameLst>
                                          <p:attrName>ppt_w</p:attrName>
                                        </p:attrNameLst>
                                      </p:cBhvr>
                                      <p:tavLst>
                                        <p:tav tm="0">
                                          <p:val>
                                            <p:fltVal val="0"/>
                                          </p:val>
                                        </p:tav>
                                        <p:tav tm="100000">
                                          <p:val>
                                            <p:strVal val="#ppt_w"/>
                                          </p:val>
                                        </p:tav>
                                      </p:tavLst>
                                    </p:anim>
                                    <p:anim calcmode="lin" valueType="num">
                                      <p:cBhvr>
                                        <p:cTn id="101" dur="500" fill="hold"/>
                                        <p:tgtEl>
                                          <p:spTgt spid="46"/>
                                        </p:tgtEl>
                                        <p:attrNameLst>
                                          <p:attrName>ppt_h</p:attrName>
                                        </p:attrNameLst>
                                      </p:cBhvr>
                                      <p:tavLst>
                                        <p:tav tm="0">
                                          <p:val>
                                            <p:fltVal val="0"/>
                                          </p:val>
                                        </p:tav>
                                        <p:tav tm="100000">
                                          <p:val>
                                            <p:strVal val="#ppt_h"/>
                                          </p:val>
                                        </p:tav>
                                      </p:tavLst>
                                    </p:anim>
                                    <p:animEffect transition="in" filter="fade">
                                      <p:cBhvr>
                                        <p:cTn id="102" dur="500"/>
                                        <p:tgtEl>
                                          <p:spTgt spid="46"/>
                                        </p:tgtEl>
                                      </p:cBhvr>
                                    </p:animEffect>
                                  </p:childTnLst>
                                </p:cTn>
                              </p:par>
                              <p:par>
                                <p:cTn id="103" presetID="53" presetClass="entr" presetSubtype="16" fill="hold" grpId="0" nodeType="withEffect">
                                  <p:stCondLst>
                                    <p:cond delay="1250"/>
                                  </p:stCondLst>
                                  <p:childTnLst>
                                    <p:set>
                                      <p:cBhvr>
                                        <p:cTn id="104" dur="1" fill="hold">
                                          <p:stCondLst>
                                            <p:cond delay="0"/>
                                          </p:stCondLst>
                                        </p:cTn>
                                        <p:tgtEl>
                                          <p:spTgt spid="47"/>
                                        </p:tgtEl>
                                        <p:attrNameLst>
                                          <p:attrName>style.visibility</p:attrName>
                                        </p:attrNameLst>
                                      </p:cBhvr>
                                      <p:to>
                                        <p:strVal val="visible"/>
                                      </p:to>
                                    </p:set>
                                    <p:anim calcmode="lin" valueType="num">
                                      <p:cBhvr>
                                        <p:cTn id="105" dur="500" fill="hold"/>
                                        <p:tgtEl>
                                          <p:spTgt spid="47"/>
                                        </p:tgtEl>
                                        <p:attrNameLst>
                                          <p:attrName>ppt_w</p:attrName>
                                        </p:attrNameLst>
                                      </p:cBhvr>
                                      <p:tavLst>
                                        <p:tav tm="0">
                                          <p:val>
                                            <p:fltVal val="0"/>
                                          </p:val>
                                        </p:tav>
                                        <p:tav tm="100000">
                                          <p:val>
                                            <p:strVal val="#ppt_w"/>
                                          </p:val>
                                        </p:tav>
                                      </p:tavLst>
                                    </p:anim>
                                    <p:anim calcmode="lin" valueType="num">
                                      <p:cBhvr>
                                        <p:cTn id="106" dur="500" fill="hold"/>
                                        <p:tgtEl>
                                          <p:spTgt spid="47"/>
                                        </p:tgtEl>
                                        <p:attrNameLst>
                                          <p:attrName>ppt_h</p:attrName>
                                        </p:attrNameLst>
                                      </p:cBhvr>
                                      <p:tavLst>
                                        <p:tav tm="0">
                                          <p:val>
                                            <p:fltVal val="0"/>
                                          </p:val>
                                        </p:tav>
                                        <p:tav tm="100000">
                                          <p:val>
                                            <p:strVal val="#ppt_h"/>
                                          </p:val>
                                        </p:tav>
                                      </p:tavLst>
                                    </p:anim>
                                    <p:animEffect transition="in" filter="fade">
                                      <p:cBhvr>
                                        <p:cTn id="107" dur="500"/>
                                        <p:tgtEl>
                                          <p:spTgt spid="47"/>
                                        </p:tgtEl>
                                      </p:cBhvr>
                                    </p:animEffect>
                                  </p:childTnLst>
                                </p:cTn>
                              </p:par>
                              <p:par>
                                <p:cTn id="108" presetID="53" presetClass="entr" presetSubtype="16" fill="hold" grpId="0" nodeType="withEffect">
                                  <p:stCondLst>
                                    <p:cond delay="1250"/>
                                  </p:stCondLst>
                                  <p:childTnLst>
                                    <p:set>
                                      <p:cBhvr>
                                        <p:cTn id="109" dur="1" fill="hold">
                                          <p:stCondLst>
                                            <p:cond delay="0"/>
                                          </p:stCondLst>
                                        </p:cTn>
                                        <p:tgtEl>
                                          <p:spTgt spid="48"/>
                                        </p:tgtEl>
                                        <p:attrNameLst>
                                          <p:attrName>style.visibility</p:attrName>
                                        </p:attrNameLst>
                                      </p:cBhvr>
                                      <p:to>
                                        <p:strVal val="visible"/>
                                      </p:to>
                                    </p:set>
                                    <p:anim calcmode="lin" valueType="num">
                                      <p:cBhvr>
                                        <p:cTn id="110" dur="500" fill="hold"/>
                                        <p:tgtEl>
                                          <p:spTgt spid="48"/>
                                        </p:tgtEl>
                                        <p:attrNameLst>
                                          <p:attrName>ppt_w</p:attrName>
                                        </p:attrNameLst>
                                      </p:cBhvr>
                                      <p:tavLst>
                                        <p:tav tm="0">
                                          <p:val>
                                            <p:fltVal val="0"/>
                                          </p:val>
                                        </p:tav>
                                        <p:tav tm="100000">
                                          <p:val>
                                            <p:strVal val="#ppt_w"/>
                                          </p:val>
                                        </p:tav>
                                      </p:tavLst>
                                    </p:anim>
                                    <p:anim calcmode="lin" valueType="num">
                                      <p:cBhvr>
                                        <p:cTn id="111" dur="500" fill="hold"/>
                                        <p:tgtEl>
                                          <p:spTgt spid="48"/>
                                        </p:tgtEl>
                                        <p:attrNameLst>
                                          <p:attrName>ppt_h</p:attrName>
                                        </p:attrNameLst>
                                      </p:cBhvr>
                                      <p:tavLst>
                                        <p:tav tm="0">
                                          <p:val>
                                            <p:fltVal val="0"/>
                                          </p:val>
                                        </p:tav>
                                        <p:tav tm="100000">
                                          <p:val>
                                            <p:strVal val="#ppt_h"/>
                                          </p:val>
                                        </p:tav>
                                      </p:tavLst>
                                    </p:anim>
                                    <p:animEffect transition="in" filter="fade">
                                      <p:cBhvr>
                                        <p:cTn id="112" dur="500"/>
                                        <p:tgtEl>
                                          <p:spTgt spid="48"/>
                                        </p:tgtEl>
                                      </p:cBhvr>
                                    </p:animEffect>
                                  </p:childTnLst>
                                </p:cTn>
                              </p:par>
                              <p:par>
                                <p:cTn id="113" presetID="53" presetClass="entr" presetSubtype="16" fill="hold" grpId="0" nodeType="withEffect">
                                  <p:stCondLst>
                                    <p:cond delay="1250"/>
                                  </p:stCondLst>
                                  <p:childTnLst>
                                    <p:set>
                                      <p:cBhvr>
                                        <p:cTn id="114" dur="1" fill="hold">
                                          <p:stCondLst>
                                            <p:cond delay="0"/>
                                          </p:stCondLst>
                                        </p:cTn>
                                        <p:tgtEl>
                                          <p:spTgt spid="49"/>
                                        </p:tgtEl>
                                        <p:attrNameLst>
                                          <p:attrName>style.visibility</p:attrName>
                                        </p:attrNameLst>
                                      </p:cBhvr>
                                      <p:to>
                                        <p:strVal val="visible"/>
                                      </p:to>
                                    </p:set>
                                    <p:anim calcmode="lin" valueType="num">
                                      <p:cBhvr>
                                        <p:cTn id="115" dur="500" fill="hold"/>
                                        <p:tgtEl>
                                          <p:spTgt spid="49"/>
                                        </p:tgtEl>
                                        <p:attrNameLst>
                                          <p:attrName>ppt_w</p:attrName>
                                        </p:attrNameLst>
                                      </p:cBhvr>
                                      <p:tavLst>
                                        <p:tav tm="0">
                                          <p:val>
                                            <p:fltVal val="0"/>
                                          </p:val>
                                        </p:tav>
                                        <p:tav tm="100000">
                                          <p:val>
                                            <p:strVal val="#ppt_w"/>
                                          </p:val>
                                        </p:tav>
                                      </p:tavLst>
                                    </p:anim>
                                    <p:anim calcmode="lin" valueType="num">
                                      <p:cBhvr>
                                        <p:cTn id="116" dur="500" fill="hold"/>
                                        <p:tgtEl>
                                          <p:spTgt spid="49"/>
                                        </p:tgtEl>
                                        <p:attrNameLst>
                                          <p:attrName>ppt_h</p:attrName>
                                        </p:attrNameLst>
                                      </p:cBhvr>
                                      <p:tavLst>
                                        <p:tav tm="0">
                                          <p:val>
                                            <p:fltVal val="0"/>
                                          </p:val>
                                        </p:tav>
                                        <p:tav tm="100000">
                                          <p:val>
                                            <p:strVal val="#ppt_h"/>
                                          </p:val>
                                        </p:tav>
                                      </p:tavLst>
                                    </p:anim>
                                    <p:animEffect transition="in" filter="fade">
                                      <p:cBhvr>
                                        <p:cTn id="117" dur="500"/>
                                        <p:tgtEl>
                                          <p:spTgt spid="49"/>
                                        </p:tgtEl>
                                      </p:cBhvr>
                                    </p:animEffect>
                                  </p:childTnLst>
                                </p:cTn>
                              </p:par>
                              <p:par>
                                <p:cTn id="118" presetID="53" presetClass="entr" presetSubtype="16" fill="hold" grpId="0" nodeType="withEffect">
                                  <p:stCondLst>
                                    <p:cond delay="1250"/>
                                  </p:stCondLst>
                                  <p:childTnLst>
                                    <p:set>
                                      <p:cBhvr>
                                        <p:cTn id="119" dur="1" fill="hold">
                                          <p:stCondLst>
                                            <p:cond delay="0"/>
                                          </p:stCondLst>
                                        </p:cTn>
                                        <p:tgtEl>
                                          <p:spTgt spid="50"/>
                                        </p:tgtEl>
                                        <p:attrNameLst>
                                          <p:attrName>style.visibility</p:attrName>
                                        </p:attrNameLst>
                                      </p:cBhvr>
                                      <p:to>
                                        <p:strVal val="visible"/>
                                      </p:to>
                                    </p:set>
                                    <p:anim calcmode="lin" valueType="num">
                                      <p:cBhvr>
                                        <p:cTn id="120" dur="500" fill="hold"/>
                                        <p:tgtEl>
                                          <p:spTgt spid="50"/>
                                        </p:tgtEl>
                                        <p:attrNameLst>
                                          <p:attrName>ppt_w</p:attrName>
                                        </p:attrNameLst>
                                      </p:cBhvr>
                                      <p:tavLst>
                                        <p:tav tm="0">
                                          <p:val>
                                            <p:fltVal val="0"/>
                                          </p:val>
                                        </p:tav>
                                        <p:tav tm="100000">
                                          <p:val>
                                            <p:strVal val="#ppt_w"/>
                                          </p:val>
                                        </p:tav>
                                      </p:tavLst>
                                    </p:anim>
                                    <p:anim calcmode="lin" valueType="num">
                                      <p:cBhvr>
                                        <p:cTn id="121" dur="500" fill="hold"/>
                                        <p:tgtEl>
                                          <p:spTgt spid="50"/>
                                        </p:tgtEl>
                                        <p:attrNameLst>
                                          <p:attrName>ppt_h</p:attrName>
                                        </p:attrNameLst>
                                      </p:cBhvr>
                                      <p:tavLst>
                                        <p:tav tm="0">
                                          <p:val>
                                            <p:fltVal val="0"/>
                                          </p:val>
                                        </p:tav>
                                        <p:tav tm="100000">
                                          <p:val>
                                            <p:strVal val="#ppt_h"/>
                                          </p:val>
                                        </p:tav>
                                      </p:tavLst>
                                    </p:anim>
                                    <p:animEffect transition="in" filter="fade">
                                      <p:cBhvr>
                                        <p:cTn id="122" dur="500"/>
                                        <p:tgtEl>
                                          <p:spTgt spid="50"/>
                                        </p:tgtEl>
                                      </p:cBhvr>
                                    </p:animEffect>
                                  </p:childTnLst>
                                </p:cTn>
                              </p:par>
                              <p:par>
                                <p:cTn id="123" presetID="53" presetClass="entr" presetSubtype="16" fill="hold" grpId="0" nodeType="withEffect">
                                  <p:stCondLst>
                                    <p:cond delay="1250"/>
                                  </p:stCondLst>
                                  <p:childTnLst>
                                    <p:set>
                                      <p:cBhvr>
                                        <p:cTn id="124" dur="1" fill="hold">
                                          <p:stCondLst>
                                            <p:cond delay="0"/>
                                          </p:stCondLst>
                                        </p:cTn>
                                        <p:tgtEl>
                                          <p:spTgt spid="51"/>
                                        </p:tgtEl>
                                        <p:attrNameLst>
                                          <p:attrName>style.visibility</p:attrName>
                                        </p:attrNameLst>
                                      </p:cBhvr>
                                      <p:to>
                                        <p:strVal val="visible"/>
                                      </p:to>
                                    </p:set>
                                    <p:anim calcmode="lin" valueType="num">
                                      <p:cBhvr>
                                        <p:cTn id="125" dur="500" fill="hold"/>
                                        <p:tgtEl>
                                          <p:spTgt spid="51"/>
                                        </p:tgtEl>
                                        <p:attrNameLst>
                                          <p:attrName>ppt_w</p:attrName>
                                        </p:attrNameLst>
                                      </p:cBhvr>
                                      <p:tavLst>
                                        <p:tav tm="0">
                                          <p:val>
                                            <p:fltVal val="0"/>
                                          </p:val>
                                        </p:tav>
                                        <p:tav tm="100000">
                                          <p:val>
                                            <p:strVal val="#ppt_w"/>
                                          </p:val>
                                        </p:tav>
                                      </p:tavLst>
                                    </p:anim>
                                    <p:anim calcmode="lin" valueType="num">
                                      <p:cBhvr>
                                        <p:cTn id="126" dur="500" fill="hold"/>
                                        <p:tgtEl>
                                          <p:spTgt spid="51"/>
                                        </p:tgtEl>
                                        <p:attrNameLst>
                                          <p:attrName>ppt_h</p:attrName>
                                        </p:attrNameLst>
                                      </p:cBhvr>
                                      <p:tavLst>
                                        <p:tav tm="0">
                                          <p:val>
                                            <p:fltVal val="0"/>
                                          </p:val>
                                        </p:tav>
                                        <p:tav tm="100000">
                                          <p:val>
                                            <p:strVal val="#ppt_h"/>
                                          </p:val>
                                        </p:tav>
                                      </p:tavLst>
                                    </p:anim>
                                    <p:animEffect transition="in" filter="fade">
                                      <p:cBhvr>
                                        <p:cTn id="127" dur="500"/>
                                        <p:tgtEl>
                                          <p:spTgt spid="51"/>
                                        </p:tgtEl>
                                      </p:cBhvr>
                                    </p:animEffect>
                                  </p:childTnLst>
                                </p:cTn>
                              </p:par>
                            </p:childTnLst>
                          </p:cTn>
                        </p:par>
                        <p:par>
                          <p:cTn id="128" fill="hold">
                            <p:stCondLst>
                              <p:cond delay="7000"/>
                            </p:stCondLst>
                            <p:childTnLst>
                              <p:par>
                                <p:cTn id="129" presetID="2" presetClass="entr" presetSubtype="2" fill="hold" grpId="0" nodeType="afterEffect">
                                  <p:stCondLst>
                                    <p:cond delay="0"/>
                                  </p:stCondLst>
                                  <p:childTnLst>
                                    <p:set>
                                      <p:cBhvr>
                                        <p:cTn id="130" dur="1" fill="hold">
                                          <p:stCondLst>
                                            <p:cond delay="0"/>
                                          </p:stCondLst>
                                        </p:cTn>
                                        <p:tgtEl>
                                          <p:spTgt spid="53"/>
                                        </p:tgtEl>
                                        <p:attrNameLst>
                                          <p:attrName>style.visibility</p:attrName>
                                        </p:attrNameLst>
                                      </p:cBhvr>
                                      <p:to>
                                        <p:strVal val="visible"/>
                                      </p:to>
                                    </p:set>
                                    <p:anim calcmode="lin" valueType="num">
                                      <p:cBhvr additive="base">
                                        <p:cTn id="131" dur="300" fill="hold"/>
                                        <p:tgtEl>
                                          <p:spTgt spid="53"/>
                                        </p:tgtEl>
                                        <p:attrNameLst>
                                          <p:attrName>ppt_x</p:attrName>
                                        </p:attrNameLst>
                                      </p:cBhvr>
                                      <p:tavLst>
                                        <p:tav tm="0">
                                          <p:val>
                                            <p:strVal val="1+#ppt_w/2"/>
                                          </p:val>
                                        </p:tav>
                                        <p:tav tm="100000">
                                          <p:val>
                                            <p:strVal val="#ppt_x"/>
                                          </p:val>
                                        </p:tav>
                                      </p:tavLst>
                                    </p:anim>
                                    <p:anim calcmode="lin" valueType="num">
                                      <p:cBhvr additive="base">
                                        <p:cTn id="132" dur="300" fill="hold"/>
                                        <p:tgtEl>
                                          <p:spTgt spid="53"/>
                                        </p:tgtEl>
                                        <p:attrNameLst>
                                          <p:attrName>ppt_y</p:attrName>
                                        </p:attrNameLst>
                                      </p:cBhvr>
                                      <p:tavLst>
                                        <p:tav tm="0">
                                          <p:val>
                                            <p:strVal val="#ppt_y"/>
                                          </p:val>
                                        </p:tav>
                                        <p:tav tm="100000">
                                          <p:val>
                                            <p:strVal val="#ppt_y"/>
                                          </p:val>
                                        </p:tav>
                                      </p:tavLst>
                                    </p:anim>
                                  </p:childTnLst>
                                </p:cTn>
                              </p:par>
                            </p:childTnLst>
                          </p:cTn>
                        </p:par>
                        <p:par>
                          <p:cTn id="133" fill="hold">
                            <p:stCondLst>
                              <p:cond delay="7300"/>
                            </p:stCondLst>
                            <p:childTnLst>
                              <p:par>
                                <p:cTn id="134" presetID="2" presetClass="entr" presetSubtype="2" fill="hold" grpId="0" nodeType="afterEffect">
                                  <p:stCondLst>
                                    <p:cond delay="0"/>
                                  </p:stCondLst>
                                  <p:childTnLst>
                                    <p:set>
                                      <p:cBhvr>
                                        <p:cTn id="135" dur="1" fill="hold">
                                          <p:stCondLst>
                                            <p:cond delay="0"/>
                                          </p:stCondLst>
                                        </p:cTn>
                                        <p:tgtEl>
                                          <p:spTgt spid="52"/>
                                        </p:tgtEl>
                                        <p:attrNameLst>
                                          <p:attrName>style.visibility</p:attrName>
                                        </p:attrNameLst>
                                      </p:cBhvr>
                                      <p:to>
                                        <p:strVal val="visible"/>
                                      </p:to>
                                    </p:set>
                                    <p:anim calcmode="lin" valueType="num">
                                      <p:cBhvr additive="base">
                                        <p:cTn id="136" dur="300" fill="hold"/>
                                        <p:tgtEl>
                                          <p:spTgt spid="52"/>
                                        </p:tgtEl>
                                        <p:attrNameLst>
                                          <p:attrName>ppt_x</p:attrName>
                                        </p:attrNameLst>
                                      </p:cBhvr>
                                      <p:tavLst>
                                        <p:tav tm="0">
                                          <p:val>
                                            <p:strVal val="1+#ppt_w/2"/>
                                          </p:val>
                                        </p:tav>
                                        <p:tav tm="100000">
                                          <p:val>
                                            <p:strVal val="#ppt_x"/>
                                          </p:val>
                                        </p:tav>
                                      </p:tavLst>
                                    </p:anim>
                                    <p:anim calcmode="lin" valueType="num">
                                      <p:cBhvr additive="base">
                                        <p:cTn id="137" dur="300" fill="hold"/>
                                        <p:tgtEl>
                                          <p:spTgt spid="5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P spid="29" grpId="0" animBg="1"/>
      <p:bldP spid="30" grpId="0"/>
      <p:bldP spid="31" grpId="0"/>
      <p:bldP spid="32" grpId="0" animBg="1"/>
      <p:bldP spid="33" grpId="0" animBg="1"/>
      <p:bldP spid="34" grpId="0" animBg="1"/>
      <p:bldP spid="35" grpId="0" animBg="1"/>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p:bldP spid="51" grpId="0"/>
      <p:bldP spid="52" grpId="0"/>
      <p:bldP spid="53"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圆角矩形 2"/>
          <p:cNvSpPr>
            <a:spLocks noChangeArrowheads="1"/>
          </p:cNvSpPr>
          <p:nvPr/>
        </p:nvSpPr>
        <p:spPr bwMode="auto">
          <a:xfrm>
            <a:off x="1337073" y="1937134"/>
            <a:ext cx="3239690" cy="1490663"/>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20" name="圆角矩形 4"/>
          <p:cNvSpPr>
            <a:spLocks noChangeArrowheads="1"/>
          </p:cNvSpPr>
          <p:nvPr/>
        </p:nvSpPr>
        <p:spPr bwMode="auto">
          <a:xfrm>
            <a:off x="4827985" y="1937134"/>
            <a:ext cx="3239690" cy="1490663"/>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21" name="圆角矩形 5"/>
          <p:cNvSpPr>
            <a:spLocks noChangeArrowheads="1"/>
          </p:cNvSpPr>
          <p:nvPr/>
        </p:nvSpPr>
        <p:spPr bwMode="auto">
          <a:xfrm>
            <a:off x="1337073" y="3689733"/>
            <a:ext cx="3239690" cy="1490663"/>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22" name="圆角矩形 6"/>
          <p:cNvSpPr>
            <a:spLocks noChangeArrowheads="1"/>
          </p:cNvSpPr>
          <p:nvPr/>
        </p:nvSpPr>
        <p:spPr bwMode="auto">
          <a:xfrm>
            <a:off x="4827985" y="3689733"/>
            <a:ext cx="3239690" cy="1490663"/>
          </a:xfrm>
          <a:prstGeom prst="roundRect">
            <a:avLst>
              <a:gd name="adj" fmla="val 5282"/>
            </a:avLst>
          </a:prstGeom>
          <a:gradFill rotWithShape="1">
            <a:gsLst>
              <a:gs pos="0">
                <a:srgbClr val="FAFAFA"/>
              </a:gs>
              <a:gs pos="100000">
                <a:srgbClr val="F2F2F2"/>
              </a:gs>
            </a:gsLst>
            <a:path path="rect">
              <a:fillToRect l="50000" t="50000" r="50000" b="50000"/>
            </a:path>
          </a:gradFill>
          <a:ln w="12700">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23" name="椭圆 7"/>
          <p:cNvSpPr>
            <a:spLocks noChangeArrowheads="1"/>
          </p:cNvSpPr>
          <p:nvPr/>
        </p:nvSpPr>
        <p:spPr bwMode="auto">
          <a:xfrm>
            <a:off x="3902869" y="2758665"/>
            <a:ext cx="1600200" cy="1600200"/>
          </a:xfrm>
          <a:prstGeom prst="ellipse">
            <a:avLst/>
          </a:prstGeom>
          <a:solidFill>
            <a:srgbClr val="F9F9F9"/>
          </a:solidFill>
          <a:ln w="9525">
            <a:solidFill>
              <a:srgbClr val="19294B"/>
            </a:solidFill>
            <a:round/>
            <a:headEnd/>
            <a:tailEnd/>
          </a:ln>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24" name="文本框 8"/>
          <p:cNvSpPr>
            <a:spLocks noChangeArrowheads="1"/>
          </p:cNvSpPr>
          <p:nvPr/>
        </p:nvSpPr>
        <p:spPr bwMode="auto">
          <a:xfrm>
            <a:off x="4049316" y="3308734"/>
            <a:ext cx="1371600" cy="5310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3000" b="1" dirty="0">
                <a:solidFill>
                  <a:srgbClr val="C00000"/>
                </a:solidFill>
                <a:latin typeface="微软雅黑" pitchFamily="34" charset="-122"/>
                <a:ea typeface="微软雅黑" pitchFamily="34" charset="-122"/>
                <a:sym typeface="微软雅黑" pitchFamily="34" charset="-122"/>
              </a:rPr>
              <a:t>SWTO</a:t>
            </a:r>
            <a:endParaRPr lang="zh-CN" altLang="en-US" sz="3000" b="1" dirty="0">
              <a:solidFill>
                <a:srgbClr val="C00000"/>
              </a:solidFill>
              <a:latin typeface="微软雅黑" pitchFamily="34" charset="-122"/>
              <a:ea typeface="微软雅黑" pitchFamily="34" charset="-122"/>
              <a:sym typeface="微软雅黑" pitchFamily="34" charset="-122"/>
            </a:endParaRPr>
          </a:p>
        </p:txBody>
      </p:sp>
      <p:sp>
        <p:nvSpPr>
          <p:cNvPr id="25" name="矩形 12"/>
          <p:cNvSpPr>
            <a:spLocks noChangeArrowheads="1"/>
          </p:cNvSpPr>
          <p:nvPr/>
        </p:nvSpPr>
        <p:spPr bwMode="auto">
          <a:xfrm>
            <a:off x="1448991" y="2084771"/>
            <a:ext cx="600075"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solidFill>
                  <a:srgbClr val="C00000"/>
                </a:solidFill>
                <a:latin typeface="微软雅黑" pitchFamily="34" charset="-122"/>
                <a:ea typeface="微软雅黑" pitchFamily="34" charset="-122"/>
                <a:sym typeface="微软雅黑" pitchFamily="34" charset="-122"/>
              </a:rPr>
              <a:t>优势</a:t>
            </a:r>
          </a:p>
        </p:txBody>
      </p:sp>
      <p:sp>
        <p:nvSpPr>
          <p:cNvPr id="26" name="矩形 13"/>
          <p:cNvSpPr>
            <a:spLocks noChangeArrowheads="1"/>
          </p:cNvSpPr>
          <p:nvPr/>
        </p:nvSpPr>
        <p:spPr bwMode="auto">
          <a:xfrm>
            <a:off x="1475185" y="2501490"/>
            <a:ext cx="2213372"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dirty="0">
                <a:solidFill>
                  <a:srgbClr val="333333"/>
                </a:solidFill>
                <a:latin typeface="微软雅黑" pitchFamily="34" charset="-122"/>
                <a:ea typeface="微软雅黑" pitchFamily="34" charset="-122"/>
                <a:sym typeface="微软雅黑" pitchFamily="34" charset="-122"/>
              </a:rPr>
              <a:t>这里输入优势特点这里输入优势特点这里输入优势特点这里输入优势特点</a:t>
            </a:r>
            <a:endParaRPr lang="zh-CN" altLang="en-US" sz="1200" dirty="0">
              <a:solidFill>
                <a:srgbClr val="000000"/>
              </a:solidFill>
              <a:latin typeface="微软雅黑" pitchFamily="34" charset="-122"/>
              <a:ea typeface="微软雅黑" pitchFamily="34" charset="-122"/>
              <a:sym typeface="微软雅黑" pitchFamily="34" charset="-122"/>
            </a:endParaRPr>
          </a:p>
        </p:txBody>
      </p:sp>
      <p:sp>
        <p:nvSpPr>
          <p:cNvPr id="27" name="矩形 14"/>
          <p:cNvSpPr>
            <a:spLocks noChangeArrowheads="1"/>
          </p:cNvSpPr>
          <p:nvPr/>
        </p:nvSpPr>
        <p:spPr bwMode="auto">
          <a:xfrm>
            <a:off x="1448991" y="3907618"/>
            <a:ext cx="600075"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dirty="0">
                <a:solidFill>
                  <a:srgbClr val="C00000"/>
                </a:solidFill>
                <a:latin typeface="微软雅黑" pitchFamily="34" charset="-122"/>
                <a:ea typeface="微软雅黑" pitchFamily="34" charset="-122"/>
                <a:sym typeface="微软雅黑" pitchFamily="34" charset="-122"/>
              </a:rPr>
              <a:t>机会</a:t>
            </a:r>
          </a:p>
        </p:txBody>
      </p:sp>
      <p:sp>
        <p:nvSpPr>
          <p:cNvPr id="28" name="矩形 15"/>
          <p:cNvSpPr>
            <a:spLocks noChangeArrowheads="1"/>
          </p:cNvSpPr>
          <p:nvPr/>
        </p:nvSpPr>
        <p:spPr bwMode="auto">
          <a:xfrm>
            <a:off x="1475185" y="4324336"/>
            <a:ext cx="2213372"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33333"/>
                </a:solidFill>
                <a:latin typeface="微软雅黑" pitchFamily="34" charset="-122"/>
                <a:ea typeface="微软雅黑" pitchFamily="34" charset="-122"/>
                <a:sym typeface="微软雅黑" pitchFamily="34" charset="-122"/>
              </a:rPr>
              <a:t>这里输入机会分析这里输入机会分析这里输入机会分析这里输入机会分析</a:t>
            </a: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29" name="矩形 16"/>
          <p:cNvSpPr>
            <a:spLocks noChangeArrowheads="1"/>
          </p:cNvSpPr>
          <p:nvPr/>
        </p:nvSpPr>
        <p:spPr bwMode="auto">
          <a:xfrm>
            <a:off x="5664994" y="3907618"/>
            <a:ext cx="600075"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rgbClr val="333333"/>
                </a:solidFill>
                <a:latin typeface="微软雅黑" pitchFamily="34" charset="-122"/>
                <a:ea typeface="微软雅黑" pitchFamily="34" charset="-122"/>
                <a:sym typeface="微软雅黑" pitchFamily="34" charset="-122"/>
              </a:rPr>
              <a:t>威胁</a:t>
            </a:r>
            <a:endParaRPr lang="zh-CN" altLang="en-US" b="1">
              <a:solidFill>
                <a:srgbClr val="000000"/>
              </a:solidFill>
              <a:latin typeface="微软雅黑" pitchFamily="34" charset="-122"/>
              <a:ea typeface="微软雅黑" pitchFamily="34" charset="-122"/>
              <a:sym typeface="微软雅黑" pitchFamily="34" charset="-122"/>
            </a:endParaRPr>
          </a:p>
        </p:txBody>
      </p:sp>
      <p:sp>
        <p:nvSpPr>
          <p:cNvPr id="30" name="矩形 17"/>
          <p:cNvSpPr>
            <a:spLocks noChangeArrowheads="1"/>
          </p:cNvSpPr>
          <p:nvPr/>
        </p:nvSpPr>
        <p:spPr bwMode="auto">
          <a:xfrm>
            <a:off x="5692378" y="4324336"/>
            <a:ext cx="2213372"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33333"/>
                </a:solidFill>
                <a:latin typeface="微软雅黑" pitchFamily="34" charset="-122"/>
                <a:ea typeface="微软雅黑" pitchFamily="34" charset="-122"/>
                <a:sym typeface="微软雅黑" pitchFamily="34" charset="-122"/>
              </a:rPr>
              <a:t>这里输入威胁分析这里输入威胁分析这里输入威胁分析这里输入威胁分析</a:t>
            </a: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31" name="矩形 21"/>
          <p:cNvSpPr>
            <a:spLocks noChangeArrowheads="1"/>
          </p:cNvSpPr>
          <p:nvPr/>
        </p:nvSpPr>
        <p:spPr bwMode="auto">
          <a:xfrm>
            <a:off x="5664994" y="2084771"/>
            <a:ext cx="600075"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p>
            <a:r>
              <a:rPr lang="zh-CN" altLang="en-US" b="1">
                <a:solidFill>
                  <a:srgbClr val="333333"/>
                </a:solidFill>
                <a:latin typeface="微软雅黑" pitchFamily="34" charset="-122"/>
                <a:ea typeface="微软雅黑" pitchFamily="34" charset="-122"/>
                <a:sym typeface="微软雅黑" pitchFamily="34" charset="-122"/>
              </a:rPr>
              <a:t>劣势</a:t>
            </a:r>
            <a:endParaRPr lang="zh-CN" altLang="en-US" b="1">
              <a:solidFill>
                <a:srgbClr val="000000"/>
              </a:solidFill>
              <a:latin typeface="微软雅黑" pitchFamily="34" charset="-122"/>
              <a:ea typeface="微软雅黑" pitchFamily="34" charset="-122"/>
              <a:sym typeface="微软雅黑" pitchFamily="34" charset="-122"/>
            </a:endParaRPr>
          </a:p>
        </p:txBody>
      </p:sp>
      <p:sp>
        <p:nvSpPr>
          <p:cNvPr id="32" name="矩形 22"/>
          <p:cNvSpPr>
            <a:spLocks noChangeArrowheads="1"/>
          </p:cNvSpPr>
          <p:nvPr/>
        </p:nvSpPr>
        <p:spPr bwMode="auto">
          <a:xfrm>
            <a:off x="5692378" y="2501490"/>
            <a:ext cx="2213372"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33333"/>
                </a:solidFill>
                <a:latin typeface="微软雅黑" pitchFamily="34" charset="-122"/>
                <a:ea typeface="微软雅黑" pitchFamily="34" charset="-122"/>
                <a:sym typeface="微软雅黑" pitchFamily="34" charset="-122"/>
              </a:rPr>
              <a:t>这里输入劣势内容这里输入劣势内容这里输入劣势内容这里输入劣势内容</a:t>
            </a:r>
            <a:endParaRPr lang="zh-CN" altLang="en-US" sz="1200">
              <a:solidFill>
                <a:srgbClr val="000000"/>
              </a:solidFill>
              <a:latin typeface="微软雅黑" pitchFamily="34" charset="-122"/>
              <a:ea typeface="微软雅黑" pitchFamily="34" charset="-122"/>
              <a:sym typeface="微软雅黑" pitchFamily="34" charset="-122"/>
            </a:endParaRPr>
          </a:p>
        </p:txBody>
      </p:sp>
      <p:sp>
        <p:nvSpPr>
          <p:cNvPr id="33" name="任意多边形 32"/>
          <p:cNvSpPr/>
          <p:nvPr/>
        </p:nvSpPr>
        <p:spPr>
          <a:xfrm rot="16200000">
            <a:off x="1592646" y="-314354"/>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4" name="矩形 33"/>
          <p:cNvSpPr/>
          <p:nvPr/>
        </p:nvSpPr>
        <p:spPr bwMode="auto">
          <a:xfrm>
            <a:off x="189992" y="908721"/>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5" name="文本框 28"/>
          <p:cNvSpPr>
            <a:spLocks noChangeArrowheads="1"/>
          </p:cNvSpPr>
          <p:nvPr/>
        </p:nvSpPr>
        <p:spPr bwMode="auto">
          <a:xfrm>
            <a:off x="497968" y="990032"/>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b="1" dirty="0" smtClean="0">
                <a:solidFill>
                  <a:srgbClr val="262626"/>
                </a:solidFill>
                <a:latin typeface="微软雅黑" pitchFamily="34" charset="-122"/>
                <a:ea typeface="微软雅黑" pitchFamily="34" charset="-122"/>
                <a:sym typeface="微软雅黑" pitchFamily="34" charset="-122"/>
              </a:rPr>
              <a:t>SWTO</a:t>
            </a:r>
            <a:r>
              <a:rPr lang="zh-CN" altLang="en-US" b="1" dirty="0" smtClean="0">
                <a:solidFill>
                  <a:srgbClr val="262626"/>
                </a:solidFill>
                <a:latin typeface="微软雅黑" pitchFamily="34" charset="-122"/>
                <a:ea typeface="微软雅黑" pitchFamily="34" charset="-122"/>
                <a:sym typeface="微软雅黑" pitchFamily="34" charset="-122"/>
              </a:rPr>
              <a:t>分析</a:t>
            </a:r>
            <a:endParaRPr lang="zh-CN" altLang="en-US" b="1" dirty="0">
              <a:solidFill>
                <a:srgbClr val="262626"/>
              </a:solidFill>
              <a:latin typeface="微软雅黑" pitchFamily="34" charset="-122"/>
              <a:ea typeface="微软雅黑" pitchFamily="34" charset="-122"/>
              <a:sym typeface="微软雅黑" pitchFamily="34" charset="-122"/>
            </a:endParaRPr>
          </a:p>
        </p:txBody>
      </p:sp>
    </p:spTree>
    <p:extLst>
      <p:ext uri="{BB962C8B-B14F-4D97-AF65-F5344CB8AC3E}">
        <p14:creationId xmlns:p14="http://schemas.microsoft.com/office/powerpoint/2010/main" val="3151619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0-#ppt_w/2"/>
                                          </p:val>
                                        </p:tav>
                                        <p:tav tm="100000">
                                          <p:val>
                                            <p:strVal val="#ppt_x"/>
                                          </p:val>
                                        </p:tav>
                                      </p:tavLst>
                                    </p:anim>
                                    <p:anim calcmode="lin" valueType="num">
                                      <p:cBhvr additive="base">
                                        <p:cTn id="8" dur="500" fill="hold"/>
                                        <p:tgtEl>
                                          <p:spTgt spid="3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4"/>
                                        </p:tgtEl>
                                        <p:attrNameLst>
                                          <p:attrName>style.visibility</p:attrName>
                                        </p:attrNameLst>
                                      </p:cBhvr>
                                      <p:to>
                                        <p:strVal val="visible"/>
                                      </p:to>
                                    </p:set>
                                    <p:anim calcmode="lin" valueType="num">
                                      <p:cBhvr additive="base">
                                        <p:cTn id="12" dur="500" fill="hold"/>
                                        <p:tgtEl>
                                          <p:spTgt spid="34"/>
                                        </p:tgtEl>
                                        <p:attrNameLst>
                                          <p:attrName>ppt_x</p:attrName>
                                        </p:attrNameLst>
                                      </p:cBhvr>
                                      <p:tavLst>
                                        <p:tav tm="0">
                                          <p:val>
                                            <p:strVal val="0-#ppt_w/2"/>
                                          </p:val>
                                        </p:tav>
                                        <p:tav tm="100000">
                                          <p:val>
                                            <p:strVal val="#ppt_x"/>
                                          </p:val>
                                        </p:tav>
                                      </p:tavLst>
                                    </p:anim>
                                    <p:anim calcmode="lin" valueType="num">
                                      <p:cBhvr additive="base">
                                        <p:cTn id="13" dur="500" fill="hold"/>
                                        <p:tgtEl>
                                          <p:spTgt spid="3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5"/>
                                        </p:tgtEl>
                                        <p:attrNameLst>
                                          <p:attrName>style.visibility</p:attrName>
                                        </p:attrNameLst>
                                      </p:cBhvr>
                                      <p:to>
                                        <p:strVal val="visible"/>
                                      </p:to>
                                    </p:set>
                                    <p:anim calcmode="lin" valueType="num">
                                      <p:cBhvr>
                                        <p:cTn id="17" dur="500" fill="hold"/>
                                        <p:tgtEl>
                                          <p:spTgt spid="35"/>
                                        </p:tgtEl>
                                        <p:attrNameLst>
                                          <p:attrName>ppt_w</p:attrName>
                                        </p:attrNameLst>
                                      </p:cBhvr>
                                      <p:tavLst>
                                        <p:tav tm="0">
                                          <p:val>
                                            <p:fltVal val="0"/>
                                          </p:val>
                                        </p:tav>
                                        <p:tav tm="100000">
                                          <p:val>
                                            <p:strVal val="#ppt_w"/>
                                          </p:val>
                                        </p:tav>
                                      </p:tavLst>
                                    </p:anim>
                                    <p:anim calcmode="lin" valueType="num">
                                      <p:cBhvr>
                                        <p:cTn id="18" dur="500" fill="hold"/>
                                        <p:tgtEl>
                                          <p:spTgt spid="35"/>
                                        </p:tgtEl>
                                        <p:attrNameLst>
                                          <p:attrName>ppt_h</p:attrName>
                                        </p:attrNameLst>
                                      </p:cBhvr>
                                      <p:tavLst>
                                        <p:tav tm="0">
                                          <p:val>
                                            <p:fltVal val="0"/>
                                          </p:val>
                                        </p:tav>
                                        <p:tav tm="100000">
                                          <p:val>
                                            <p:strVal val="#ppt_h"/>
                                          </p:val>
                                        </p:tav>
                                      </p:tavLst>
                                    </p:anim>
                                    <p:anim calcmode="lin" valueType="num">
                                      <p:cBhvr>
                                        <p:cTn id="19" dur="500" fill="hold"/>
                                        <p:tgtEl>
                                          <p:spTgt spid="35"/>
                                        </p:tgtEl>
                                        <p:attrNameLst>
                                          <p:attrName>style.rotation</p:attrName>
                                        </p:attrNameLst>
                                      </p:cBhvr>
                                      <p:tavLst>
                                        <p:tav tm="0">
                                          <p:val>
                                            <p:fltVal val="360"/>
                                          </p:val>
                                        </p:tav>
                                        <p:tav tm="100000">
                                          <p:val>
                                            <p:fltVal val="0"/>
                                          </p:val>
                                        </p:tav>
                                      </p:tavLst>
                                    </p:anim>
                                    <p:animEffect transition="in" filter="fade">
                                      <p:cBhvr>
                                        <p:cTn id="20" dur="500"/>
                                        <p:tgtEl>
                                          <p:spTgt spid="35"/>
                                        </p:tgtEl>
                                      </p:cBhvr>
                                    </p:animEffect>
                                  </p:childTnLst>
                                </p:cTn>
                              </p:par>
                            </p:childTnLst>
                          </p:cTn>
                        </p:par>
                        <p:par>
                          <p:cTn id="21" fill="hold">
                            <p:stCondLst>
                              <p:cond delay="1750"/>
                            </p:stCondLst>
                            <p:childTnLst>
                              <p:par>
                                <p:cTn id="22" presetID="16" presetClass="entr" presetSubtype="21"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barn(inVertical)">
                                      <p:cBhvr>
                                        <p:cTn id="24" dur="500"/>
                                        <p:tgtEl>
                                          <p:spTgt spid="23"/>
                                        </p:tgtEl>
                                      </p:cBhvr>
                                    </p:animEffect>
                                  </p:childTnLst>
                                </p:cTn>
                              </p:par>
                            </p:childTnLst>
                          </p:cTn>
                        </p:par>
                        <p:par>
                          <p:cTn id="25" fill="hold">
                            <p:stCondLst>
                              <p:cond delay="2250"/>
                            </p:stCondLst>
                            <p:childTnLst>
                              <p:par>
                                <p:cTn id="26" presetID="21" presetClass="entr" presetSubtype="1"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wheel(1)">
                                      <p:cBhvr>
                                        <p:cTn id="28" dur="2000"/>
                                        <p:tgtEl>
                                          <p:spTgt spid="24"/>
                                        </p:tgtEl>
                                      </p:cBhvr>
                                    </p:animEffect>
                                  </p:childTnLst>
                                </p:cTn>
                              </p:par>
                            </p:childTnLst>
                          </p:cTn>
                        </p:par>
                        <p:par>
                          <p:cTn id="29" fill="hold">
                            <p:stCondLst>
                              <p:cond delay="4250"/>
                            </p:stCondLst>
                            <p:childTnLst>
                              <p:par>
                                <p:cTn id="30" presetID="42" presetClass="entr" presetSubtype="0" fill="hold" grpId="0" nodeType="after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1000"/>
                                        <p:tgtEl>
                                          <p:spTgt spid="19"/>
                                        </p:tgtEl>
                                      </p:cBhvr>
                                    </p:animEffect>
                                    <p:anim calcmode="lin" valueType="num">
                                      <p:cBhvr>
                                        <p:cTn id="33" dur="1000" fill="hold"/>
                                        <p:tgtEl>
                                          <p:spTgt spid="19"/>
                                        </p:tgtEl>
                                        <p:attrNameLst>
                                          <p:attrName>ppt_x</p:attrName>
                                        </p:attrNameLst>
                                      </p:cBhvr>
                                      <p:tavLst>
                                        <p:tav tm="0">
                                          <p:val>
                                            <p:strVal val="#ppt_x"/>
                                          </p:val>
                                        </p:tav>
                                        <p:tav tm="100000">
                                          <p:val>
                                            <p:strVal val="#ppt_x"/>
                                          </p:val>
                                        </p:tav>
                                      </p:tavLst>
                                    </p:anim>
                                    <p:anim calcmode="lin" valueType="num">
                                      <p:cBhvr>
                                        <p:cTn id="34" dur="1000" fill="hold"/>
                                        <p:tgtEl>
                                          <p:spTgt spid="19"/>
                                        </p:tgtEl>
                                        <p:attrNameLst>
                                          <p:attrName>ppt_y</p:attrName>
                                        </p:attrNameLst>
                                      </p:cBhvr>
                                      <p:tavLst>
                                        <p:tav tm="0">
                                          <p:val>
                                            <p:strVal val="#ppt_y+.1"/>
                                          </p:val>
                                        </p:tav>
                                        <p:tav tm="100000">
                                          <p:val>
                                            <p:strVal val="#ppt_y"/>
                                          </p:val>
                                        </p:tav>
                                      </p:tavLst>
                                    </p:anim>
                                  </p:childTnLst>
                                </p:cTn>
                              </p:par>
                            </p:childTnLst>
                          </p:cTn>
                        </p:par>
                        <p:par>
                          <p:cTn id="35" fill="hold">
                            <p:stCondLst>
                              <p:cond delay="5250"/>
                            </p:stCondLst>
                            <p:childTnLst>
                              <p:par>
                                <p:cTn id="36" presetID="42" presetClass="entr" presetSubtype="0"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Effect transition="in" filter="fade">
                                      <p:cBhvr>
                                        <p:cTn id="38" dur="1000"/>
                                        <p:tgtEl>
                                          <p:spTgt spid="20"/>
                                        </p:tgtEl>
                                      </p:cBhvr>
                                    </p:animEffect>
                                    <p:anim calcmode="lin" valueType="num">
                                      <p:cBhvr>
                                        <p:cTn id="39" dur="1000" fill="hold"/>
                                        <p:tgtEl>
                                          <p:spTgt spid="20"/>
                                        </p:tgtEl>
                                        <p:attrNameLst>
                                          <p:attrName>ppt_x</p:attrName>
                                        </p:attrNameLst>
                                      </p:cBhvr>
                                      <p:tavLst>
                                        <p:tav tm="0">
                                          <p:val>
                                            <p:strVal val="#ppt_x"/>
                                          </p:val>
                                        </p:tav>
                                        <p:tav tm="100000">
                                          <p:val>
                                            <p:strVal val="#ppt_x"/>
                                          </p:val>
                                        </p:tav>
                                      </p:tavLst>
                                    </p:anim>
                                    <p:anim calcmode="lin" valueType="num">
                                      <p:cBhvr>
                                        <p:cTn id="40" dur="1000" fill="hold"/>
                                        <p:tgtEl>
                                          <p:spTgt spid="20"/>
                                        </p:tgtEl>
                                        <p:attrNameLst>
                                          <p:attrName>ppt_y</p:attrName>
                                        </p:attrNameLst>
                                      </p:cBhvr>
                                      <p:tavLst>
                                        <p:tav tm="0">
                                          <p:val>
                                            <p:strVal val="#ppt_y+.1"/>
                                          </p:val>
                                        </p:tav>
                                        <p:tav tm="100000">
                                          <p:val>
                                            <p:strVal val="#ppt_y"/>
                                          </p:val>
                                        </p:tav>
                                      </p:tavLst>
                                    </p:anim>
                                  </p:childTnLst>
                                </p:cTn>
                              </p:par>
                            </p:childTnLst>
                          </p:cTn>
                        </p:par>
                        <p:par>
                          <p:cTn id="41" fill="hold">
                            <p:stCondLst>
                              <p:cond delay="6250"/>
                            </p:stCondLst>
                            <p:childTnLst>
                              <p:par>
                                <p:cTn id="42" presetID="42" presetClass="entr" presetSubtype="0"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1000"/>
                                        <p:tgtEl>
                                          <p:spTgt spid="22"/>
                                        </p:tgtEl>
                                      </p:cBhvr>
                                    </p:animEffect>
                                    <p:anim calcmode="lin" valueType="num">
                                      <p:cBhvr>
                                        <p:cTn id="45" dur="1000" fill="hold"/>
                                        <p:tgtEl>
                                          <p:spTgt spid="22"/>
                                        </p:tgtEl>
                                        <p:attrNameLst>
                                          <p:attrName>ppt_x</p:attrName>
                                        </p:attrNameLst>
                                      </p:cBhvr>
                                      <p:tavLst>
                                        <p:tav tm="0">
                                          <p:val>
                                            <p:strVal val="#ppt_x"/>
                                          </p:val>
                                        </p:tav>
                                        <p:tav tm="100000">
                                          <p:val>
                                            <p:strVal val="#ppt_x"/>
                                          </p:val>
                                        </p:tav>
                                      </p:tavLst>
                                    </p:anim>
                                    <p:anim calcmode="lin" valueType="num">
                                      <p:cBhvr>
                                        <p:cTn id="46" dur="1000" fill="hold"/>
                                        <p:tgtEl>
                                          <p:spTgt spid="22"/>
                                        </p:tgtEl>
                                        <p:attrNameLst>
                                          <p:attrName>ppt_y</p:attrName>
                                        </p:attrNameLst>
                                      </p:cBhvr>
                                      <p:tavLst>
                                        <p:tav tm="0">
                                          <p:val>
                                            <p:strVal val="#ppt_y+.1"/>
                                          </p:val>
                                        </p:tav>
                                        <p:tav tm="100000">
                                          <p:val>
                                            <p:strVal val="#ppt_y"/>
                                          </p:val>
                                        </p:tav>
                                      </p:tavLst>
                                    </p:anim>
                                  </p:childTnLst>
                                </p:cTn>
                              </p:par>
                            </p:childTnLst>
                          </p:cTn>
                        </p:par>
                        <p:par>
                          <p:cTn id="47" fill="hold">
                            <p:stCondLst>
                              <p:cond delay="7250"/>
                            </p:stCondLst>
                            <p:childTnLst>
                              <p:par>
                                <p:cTn id="48" presetID="42" presetClass="entr" presetSubtype="0" fill="hold" grpId="0" nodeType="afterEffect">
                                  <p:stCondLst>
                                    <p:cond delay="0"/>
                                  </p:stCondLst>
                                  <p:childTnLst>
                                    <p:set>
                                      <p:cBhvr>
                                        <p:cTn id="49" dur="1" fill="hold">
                                          <p:stCondLst>
                                            <p:cond delay="0"/>
                                          </p:stCondLst>
                                        </p:cTn>
                                        <p:tgtEl>
                                          <p:spTgt spid="21"/>
                                        </p:tgtEl>
                                        <p:attrNameLst>
                                          <p:attrName>style.visibility</p:attrName>
                                        </p:attrNameLst>
                                      </p:cBhvr>
                                      <p:to>
                                        <p:strVal val="visible"/>
                                      </p:to>
                                    </p:set>
                                    <p:animEffect transition="in" filter="fade">
                                      <p:cBhvr>
                                        <p:cTn id="50" dur="1000"/>
                                        <p:tgtEl>
                                          <p:spTgt spid="21"/>
                                        </p:tgtEl>
                                      </p:cBhvr>
                                    </p:animEffect>
                                    <p:anim calcmode="lin" valueType="num">
                                      <p:cBhvr>
                                        <p:cTn id="51" dur="1000" fill="hold"/>
                                        <p:tgtEl>
                                          <p:spTgt spid="21"/>
                                        </p:tgtEl>
                                        <p:attrNameLst>
                                          <p:attrName>ppt_x</p:attrName>
                                        </p:attrNameLst>
                                      </p:cBhvr>
                                      <p:tavLst>
                                        <p:tav tm="0">
                                          <p:val>
                                            <p:strVal val="#ppt_x"/>
                                          </p:val>
                                        </p:tav>
                                        <p:tav tm="100000">
                                          <p:val>
                                            <p:strVal val="#ppt_x"/>
                                          </p:val>
                                        </p:tav>
                                      </p:tavLst>
                                    </p:anim>
                                    <p:anim calcmode="lin" valueType="num">
                                      <p:cBhvr>
                                        <p:cTn id="52" dur="1000" fill="hold"/>
                                        <p:tgtEl>
                                          <p:spTgt spid="21"/>
                                        </p:tgtEl>
                                        <p:attrNameLst>
                                          <p:attrName>ppt_y</p:attrName>
                                        </p:attrNameLst>
                                      </p:cBhvr>
                                      <p:tavLst>
                                        <p:tav tm="0">
                                          <p:val>
                                            <p:strVal val="#ppt_y+.1"/>
                                          </p:val>
                                        </p:tav>
                                        <p:tav tm="100000">
                                          <p:val>
                                            <p:strVal val="#ppt_y"/>
                                          </p:val>
                                        </p:tav>
                                      </p:tavLst>
                                    </p:anim>
                                  </p:childTnLst>
                                </p:cTn>
                              </p:par>
                            </p:childTnLst>
                          </p:cTn>
                        </p:par>
                        <p:par>
                          <p:cTn id="53" fill="hold">
                            <p:stCondLst>
                              <p:cond delay="8250"/>
                            </p:stCondLst>
                            <p:childTnLst>
                              <p:par>
                                <p:cTn id="54" presetID="2" presetClass="entr" presetSubtype="4" fill="hold" grpId="0" nodeType="afterEffect">
                                  <p:stCondLst>
                                    <p:cond delay="0"/>
                                  </p:stCondLst>
                                  <p:childTnLst>
                                    <p:set>
                                      <p:cBhvr>
                                        <p:cTn id="55" dur="1" fill="hold">
                                          <p:stCondLst>
                                            <p:cond delay="0"/>
                                          </p:stCondLst>
                                        </p:cTn>
                                        <p:tgtEl>
                                          <p:spTgt spid="25"/>
                                        </p:tgtEl>
                                        <p:attrNameLst>
                                          <p:attrName>style.visibility</p:attrName>
                                        </p:attrNameLst>
                                      </p:cBhvr>
                                      <p:to>
                                        <p:strVal val="visible"/>
                                      </p:to>
                                    </p:set>
                                    <p:anim calcmode="lin" valueType="num">
                                      <p:cBhvr additive="base">
                                        <p:cTn id="56" dur="500" fill="hold"/>
                                        <p:tgtEl>
                                          <p:spTgt spid="25"/>
                                        </p:tgtEl>
                                        <p:attrNameLst>
                                          <p:attrName>ppt_x</p:attrName>
                                        </p:attrNameLst>
                                      </p:cBhvr>
                                      <p:tavLst>
                                        <p:tav tm="0">
                                          <p:val>
                                            <p:strVal val="#ppt_x"/>
                                          </p:val>
                                        </p:tav>
                                        <p:tav tm="100000">
                                          <p:val>
                                            <p:strVal val="#ppt_x"/>
                                          </p:val>
                                        </p:tav>
                                      </p:tavLst>
                                    </p:anim>
                                    <p:anim calcmode="lin" valueType="num">
                                      <p:cBhvr additive="base">
                                        <p:cTn id="57" dur="500" fill="hold"/>
                                        <p:tgtEl>
                                          <p:spTgt spid="25"/>
                                        </p:tgtEl>
                                        <p:attrNameLst>
                                          <p:attrName>ppt_y</p:attrName>
                                        </p:attrNameLst>
                                      </p:cBhvr>
                                      <p:tavLst>
                                        <p:tav tm="0">
                                          <p:val>
                                            <p:strVal val="1+#ppt_h/2"/>
                                          </p:val>
                                        </p:tav>
                                        <p:tav tm="100000">
                                          <p:val>
                                            <p:strVal val="#ppt_y"/>
                                          </p:val>
                                        </p:tav>
                                      </p:tavLst>
                                    </p:anim>
                                  </p:childTnLst>
                                </p:cTn>
                              </p:par>
                            </p:childTnLst>
                          </p:cTn>
                        </p:par>
                        <p:par>
                          <p:cTn id="58" fill="hold">
                            <p:stCondLst>
                              <p:cond delay="8750"/>
                            </p:stCondLst>
                            <p:childTnLst>
                              <p:par>
                                <p:cTn id="59" presetID="2" presetClass="entr" presetSubtype="4"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 calcmode="lin" valueType="num">
                                      <p:cBhvr additive="base">
                                        <p:cTn id="61" dur="500" fill="hold"/>
                                        <p:tgtEl>
                                          <p:spTgt spid="31"/>
                                        </p:tgtEl>
                                        <p:attrNameLst>
                                          <p:attrName>ppt_x</p:attrName>
                                        </p:attrNameLst>
                                      </p:cBhvr>
                                      <p:tavLst>
                                        <p:tav tm="0">
                                          <p:val>
                                            <p:strVal val="#ppt_x"/>
                                          </p:val>
                                        </p:tav>
                                        <p:tav tm="100000">
                                          <p:val>
                                            <p:strVal val="#ppt_x"/>
                                          </p:val>
                                        </p:tav>
                                      </p:tavLst>
                                    </p:anim>
                                    <p:anim calcmode="lin" valueType="num">
                                      <p:cBhvr additive="base">
                                        <p:cTn id="62" dur="500" fill="hold"/>
                                        <p:tgtEl>
                                          <p:spTgt spid="31"/>
                                        </p:tgtEl>
                                        <p:attrNameLst>
                                          <p:attrName>ppt_y</p:attrName>
                                        </p:attrNameLst>
                                      </p:cBhvr>
                                      <p:tavLst>
                                        <p:tav tm="0">
                                          <p:val>
                                            <p:strVal val="1+#ppt_h/2"/>
                                          </p:val>
                                        </p:tav>
                                        <p:tav tm="100000">
                                          <p:val>
                                            <p:strVal val="#ppt_y"/>
                                          </p:val>
                                        </p:tav>
                                      </p:tavLst>
                                    </p:anim>
                                  </p:childTnLst>
                                </p:cTn>
                              </p:par>
                            </p:childTnLst>
                          </p:cTn>
                        </p:par>
                        <p:par>
                          <p:cTn id="63" fill="hold">
                            <p:stCondLst>
                              <p:cond delay="9250"/>
                            </p:stCondLst>
                            <p:childTnLst>
                              <p:par>
                                <p:cTn id="64" presetID="2" presetClass="entr" presetSubtype="4" fill="hold" grpId="0" nodeType="afterEffect">
                                  <p:stCondLst>
                                    <p:cond delay="0"/>
                                  </p:stCondLst>
                                  <p:childTnLst>
                                    <p:set>
                                      <p:cBhvr>
                                        <p:cTn id="65" dur="1" fill="hold">
                                          <p:stCondLst>
                                            <p:cond delay="0"/>
                                          </p:stCondLst>
                                        </p:cTn>
                                        <p:tgtEl>
                                          <p:spTgt spid="29"/>
                                        </p:tgtEl>
                                        <p:attrNameLst>
                                          <p:attrName>style.visibility</p:attrName>
                                        </p:attrNameLst>
                                      </p:cBhvr>
                                      <p:to>
                                        <p:strVal val="visible"/>
                                      </p:to>
                                    </p:set>
                                    <p:anim calcmode="lin" valueType="num">
                                      <p:cBhvr additive="base">
                                        <p:cTn id="66" dur="500" fill="hold"/>
                                        <p:tgtEl>
                                          <p:spTgt spid="29"/>
                                        </p:tgtEl>
                                        <p:attrNameLst>
                                          <p:attrName>ppt_x</p:attrName>
                                        </p:attrNameLst>
                                      </p:cBhvr>
                                      <p:tavLst>
                                        <p:tav tm="0">
                                          <p:val>
                                            <p:strVal val="#ppt_x"/>
                                          </p:val>
                                        </p:tav>
                                        <p:tav tm="100000">
                                          <p:val>
                                            <p:strVal val="#ppt_x"/>
                                          </p:val>
                                        </p:tav>
                                      </p:tavLst>
                                    </p:anim>
                                    <p:anim calcmode="lin" valueType="num">
                                      <p:cBhvr additive="base">
                                        <p:cTn id="67" dur="500" fill="hold"/>
                                        <p:tgtEl>
                                          <p:spTgt spid="29"/>
                                        </p:tgtEl>
                                        <p:attrNameLst>
                                          <p:attrName>ppt_y</p:attrName>
                                        </p:attrNameLst>
                                      </p:cBhvr>
                                      <p:tavLst>
                                        <p:tav tm="0">
                                          <p:val>
                                            <p:strVal val="1+#ppt_h/2"/>
                                          </p:val>
                                        </p:tav>
                                        <p:tav tm="100000">
                                          <p:val>
                                            <p:strVal val="#ppt_y"/>
                                          </p:val>
                                        </p:tav>
                                      </p:tavLst>
                                    </p:anim>
                                  </p:childTnLst>
                                </p:cTn>
                              </p:par>
                            </p:childTnLst>
                          </p:cTn>
                        </p:par>
                        <p:par>
                          <p:cTn id="68" fill="hold">
                            <p:stCondLst>
                              <p:cond delay="9750"/>
                            </p:stCondLst>
                            <p:childTnLst>
                              <p:par>
                                <p:cTn id="69" presetID="2" presetClass="entr" presetSubtype="4"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 calcmode="lin" valueType="num">
                                      <p:cBhvr additive="base">
                                        <p:cTn id="71" dur="500" fill="hold"/>
                                        <p:tgtEl>
                                          <p:spTgt spid="27"/>
                                        </p:tgtEl>
                                        <p:attrNameLst>
                                          <p:attrName>ppt_x</p:attrName>
                                        </p:attrNameLst>
                                      </p:cBhvr>
                                      <p:tavLst>
                                        <p:tav tm="0">
                                          <p:val>
                                            <p:strVal val="#ppt_x"/>
                                          </p:val>
                                        </p:tav>
                                        <p:tav tm="100000">
                                          <p:val>
                                            <p:strVal val="#ppt_x"/>
                                          </p:val>
                                        </p:tav>
                                      </p:tavLst>
                                    </p:anim>
                                    <p:anim calcmode="lin" valueType="num">
                                      <p:cBhvr additive="base">
                                        <p:cTn id="72" dur="500" fill="hold"/>
                                        <p:tgtEl>
                                          <p:spTgt spid="27"/>
                                        </p:tgtEl>
                                        <p:attrNameLst>
                                          <p:attrName>ppt_y</p:attrName>
                                        </p:attrNameLst>
                                      </p:cBhvr>
                                      <p:tavLst>
                                        <p:tav tm="0">
                                          <p:val>
                                            <p:strVal val="1+#ppt_h/2"/>
                                          </p:val>
                                        </p:tav>
                                        <p:tav tm="100000">
                                          <p:val>
                                            <p:strVal val="#ppt_y"/>
                                          </p:val>
                                        </p:tav>
                                      </p:tavLst>
                                    </p:anim>
                                  </p:childTnLst>
                                </p:cTn>
                              </p:par>
                            </p:childTnLst>
                          </p:cTn>
                        </p:par>
                        <p:par>
                          <p:cTn id="73" fill="hold">
                            <p:stCondLst>
                              <p:cond delay="10250"/>
                            </p:stCondLst>
                            <p:childTnLst>
                              <p:par>
                                <p:cTn id="74" presetID="42" presetClass="entr" presetSubtype="0" fill="hold" grpId="0" nodeType="after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fade">
                                      <p:cBhvr>
                                        <p:cTn id="76" dur="1000"/>
                                        <p:tgtEl>
                                          <p:spTgt spid="26"/>
                                        </p:tgtEl>
                                      </p:cBhvr>
                                    </p:animEffect>
                                    <p:anim calcmode="lin" valueType="num">
                                      <p:cBhvr>
                                        <p:cTn id="77" dur="1000" fill="hold"/>
                                        <p:tgtEl>
                                          <p:spTgt spid="26"/>
                                        </p:tgtEl>
                                        <p:attrNameLst>
                                          <p:attrName>ppt_x</p:attrName>
                                        </p:attrNameLst>
                                      </p:cBhvr>
                                      <p:tavLst>
                                        <p:tav tm="0">
                                          <p:val>
                                            <p:strVal val="#ppt_x"/>
                                          </p:val>
                                        </p:tav>
                                        <p:tav tm="100000">
                                          <p:val>
                                            <p:strVal val="#ppt_x"/>
                                          </p:val>
                                        </p:tav>
                                      </p:tavLst>
                                    </p:anim>
                                    <p:anim calcmode="lin" valueType="num">
                                      <p:cBhvr>
                                        <p:cTn id="78" dur="1000" fill="hold"/>
                                        <p:tgtEl>
                                          <p:spTgt spid="26"/>
                                        </p:tgtEl>
                                        <p:attrNameLst>
                                          <p:attrName>ppt_y</p:attrName>
                                        </p:attrNameLst>
                                      </p:cBhvr>
                                      <p:tavLst>
                                        <p:tav tm="0">
                                          <p:val>
                                            <p:strVal val="#ppt_y+.1"/>
                                          </p:val>
                                        </p:tav>
                                        <p:tav tm="100000">
                                          <p:val>
                                            <p:strVal val="#ppt_y"/>
                                          </p:val>
                                        </p:tav>
                                      </p:tavLst>
                                    </p:anim>
                                  </p:childTnLst>
                                </p:cTn>
                              </p:par>
                            </p:childTnLst>
                          </p:cTn>
                        </p:par>
                        <p:par>
                          <p:cTn id="79" fill="hold">
                            <p:stCondLst>
                              <p:cond delay="11250"/>
                            </p:stCondLst>
                            <p:childTnLst>
                              <p:par>
                                <p:cTn id="80" presetID="42" presetClass="entr" presetSubtype="0" fill="hold" grpId="0" nodeType="after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1000"/>
                                        <p:tgtEl>
                                          <p:spTgt spid="32"/>
                                        </p:tgtEl>
                                      </p:cBhvr>
                                    </p:animEffect>
                                    <p:anim calcmode="lin" valueType="num">
                                      <p:cBhvr>
                                        <p:cTn id="83" dur="1000" fill="hold"/>
                                        <p:tgtEl>
                                          <p:spTgt spid="32"/>
                                        </p:tgtEl>
                                        <p:attrNameLst>
                                          <p:attrName>ppt_x</p:attrName>
                                        </p:attrNameLst>
                                      </p:cBhvr>
                                      <p:tavLst>
                                        <p:tav tm="0">
                                          <p:val>
                                            <p:strVal val="#ppt_x"/>
                                          </p:val>
                                        </p:tav>
                                        <p:tav tm="100000">
                                          <p:val>
                                            <p:strVal val="#ppt_x"/>
                                          </p:val>
                                        </p:tav>
                                      </p:tavLst>
                                    </p:anim>
                                    <p:anim calcmode="lin" valueType="num">
                                      <p:cBhvr>
                                        <p:cTn id="84" dur="1000" fill="hold"/>
                                        <p:tgtEl>
                                          <p:spTgt spid="32"/>
                                        </p:tgtEl>
                                        <p:attrNameLst>
                                          <p:attrName>ppt_y</p:attrName>
                                        </p:attrNameLst>
                                      </p:cBhvr>
                                      <p:tavLst>
                                        <p:tav tm="0">
                                          <p:val>
                                            <p:strVal val="#ppt_y+.1"/>
                                          </p:val>
                                        </p:tav>
                                        <p:tav tm="100000">
                                          <p:val>
                                            <p:strVal val="#ppt_y"/>
                                          </p:val>
                                        </p:tav>
                                      </p:tavLst>
                                    </p:anim>
                                  </p:childTnLst>
                                </p:cTn>
                              </p:par>
                            </p:childTnLst>
                          </p:cTn>
                        </p:par>
                        <p:par>
                          <p:cTn id="85" fill="hold">
                            <p:stCondLst>
                              <p:cond delay="12250"/>
                            </p:stCondLst>
                            <p:childTnLst>
                              <p:par>
                                <p:cTn id="86" presetID="42" presetClass="entr" presetSubtype="0" fill="hold" grpId="0" nodeType="afterEffect">
                                  <p:stCondLst>
                                    <p:cond delay="0"/>
                                  </p:stCondLst>
                                  <p:childTnLst>
                                    <p:set>
                                      <p:cBhvr>
                                        <p:cTn id="87" dur="1" fill="hold">
                                          <p:stCondLst>
                                            <p:cond delay="0"/>
                                          </p:stCondLst>
                                        </p:cTn>
                                        <p:tgtEl>
                                          <p:spTgt spid="30"/>
                                        </p:tgtEl>
                                        <p:attrNameLst>
                                          <p:attrName>style.visibility</p:attrName>
                                        </p:attrNameLst>
                                      </p:cBhvr>
                                      <p:to>
                                        <p:strVal val="visible"/>
                                      </p:to>
                                    </p:set>
                                    <p:animEffect transition="in" filter="fade">
                                      <p:cBhvr>
                                        <p:cTn id="88" dur="1000"/>
                                        <p:tgtEl>
                                          <p:spTgt spid="30"/>
                                        </p:tgtEl>
                                      </p:cBhvr>
                                    </p:animEffect>
                                    <p:anim calcmode="lin" valueType="num">
                                      <p:cBhvr>
                                        <p:cTn id="89" dur="1000" fill="hold"/>
                                        <p:tgtEl>
                                          <p:spTgt spid="30"/>
                                        </p:tgtEl>
                                        <p:attrNameLst>
                                          <p:attrName>ppt_x</p:attrName>
                                        </p:attrNameLst>
                                      </p:cBhvr>
                                      <p:tavLst>
                                        <p:tav tm="0">
                                          <p:val>
                                            <p:strVal val="#ppt_x"/>
                                          </p:val>
                                        </p:tav>
                                        <p:tav tm="100000">
                                          <p:val>
                                            <p:strVal val="#ppt_x"/>
                                          </p:val>
                                        </p:tav>
                                      </p:tavLst>
                                    </p:anim>
                                    <p:anim calcmode="lin" valueType="num">
                                      <p:cBhvr>
                                        <p:cTn id="90" dur="1000" fill="hold"/>
                                        <p:tgtEl>
                                          <p:spTgt spid="30"/>
                                        </p:tgtEl>
                                        <p:attrNameLst>
                                          <p:attrName>ppt_y</p:attrName>
                                        </p:attrNameLst>
                                      </p:cBhvr>
                                      <p:tavLst>
                                        <p:tav tm="0">
                                          <p:val>
                                            <p:strVal val="#ppt_y+.1"/>
                                          </p:val>
                                        </p:tav>
                                        <p:tav tm="100000">
                                          <p:val>
                                            <p:strVal val="#ppt_y"/>
                                          </p:val>
                                        </p:tav>
                                      </p:tavLst>
                                    </p:anim>
                                  </p:childTnLst>
                                </p:cTn>
                              </p:par>
                            </p:childTnLst>
                          </p:cTn>
                        </p:par>
                        <p:par>
                          <p:cTn id="91" fill="hold">
                            <p:stCondLst>
                              <p:cond delay="13250"/>
                            </p:stCondLst>
                            <p:childTnLst>
                              <p:par>
                                <p:cTn id="92" presetID="42" presetClass="entr" presetSubtype="0" fill="hold" grpId="0" nodeType="afterEffect">
                                  <p:stCondLst>
                                    <p:cond delay="0"/>
                                  </p:stCondLst>
                                  <p:childTnLst>
                                    <p:set>
                                      <p:cBhvr>
                                        <p:cTn id="93" dur="1" fill="hold">
                                          <p:stCondLst>
                                            <p:cond delay="0"/>
                                          </p:stCondLst>
                                        </p:cTn>
                                        <p:tgtEl>
                                          <p:spTgt spid="28"/>
                                        </p:tgtEl>
                                        <p:attrNameLst>
                                          <p:attrName>style.visibility</p:attrName>
                                        </p:attrNameLst>
                                      </p:cBhvr>
                                      <p:to>
                                        <p:strVal val="visible"/>
                                      </p:to>
                                    </p:set>
                                    <p:animEffect transition="in" filter="fade">
                                      <p:cBhvr>
                                        <p:cTn id="94" dur="1000"/>
                                        <p:tgtEl>
                                          <p:spTgt spid="28"/>
                                        </p:tgtEl>
                                      </p:cBhvr>
                                    </p:animEffect>
                                    <p:anim calcmode="lin" valueType="num">
                                      <p:cBhvr>
                                        <p:cTn id="95" dur="1000" fill="hold"/>
                                        <p:tgtEl>
                                          <p:spTgt spid="28"/>
                                        </p:tgtEl>
                                        <p:attrNameLst>
                                          <p:attrName>ppt_x</p:attrName>
                                        </p:attrNameLst>
                                      </p:cBhvr>
                                      <p:tavLst>
                                        <p:tav tm="0">
                                          <p:val>
                                            <p:strVal val="#ppt_x"/>
                                          </p:val>
                                        </p:tav>
                                        <p:tav tm="100000">
                                          <p:val>
                                            <p:strVal val="#ppt_x"/>
                                          </p:val>
                                        </p:tav>
                                      </p:tavLst>
                                    </p:anim>
                                    <p:anim calcmode="lin" valueType="num">
                                      <p:cBhvr>
                                        <p:cTn id="96"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P spid="22" grpId="0" animBg="1"/>
      <p:bldP spid="23" grpId="0" animBg="1"/>
      <p:bldP spid="24" grpId="0"/>
      <p:bldP spid="25" grpId="0"/>
      <p:bldP spid="26" grpId="0"/>
      <p:bldP spid="27" grpId="0"/>
      <p:bldP spid="28" grpId="0"/>
      <p:bldP spid="29" grpId="0"/>
      <p:bldP spid="30" grpId="0"/>
      <p:bldP spid="31" grpId="0"/>
      <p:bldP spid="32" grpId="0"/>
      <p:bldP spid="33" grpId="0" animBg="1"/>
      <p:bldP spid="34" grpId="0" animBg="1"/>
      <p:bldP spid="3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4"/>
          <p:cNvSpPr>
            <a:spLocks noChangeArrowheads="1"/>
          </p:cNvSpPr>
          <p:nvPr/>
        </p:nvSpPr>
        <p:spPr bwMode="auto">
          <a:xfrm>
            <a:off x="5978364" y="1660997"/>
            <a:ext cx="2847975" cy="439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2400" b="1" dirty="0">
                <a:solidFill>
                  <a:srgbClr val="C00000"/>
                </a:solidFill>
                <a:latin typeface="微软雅黑" pitchFamily="34" charset="-122"/>
                <a:ea typeface="微软雅黑" pitchFamily="34" charset="-122"/>
                <a:sym typeface="微软雅黑" pitchFamily="34" charset="-122"/>
              </a:rPr>
              <a:t>XX</a:t>
            </a:r>
            <a:r>
              <a:rPr lang="zh-CN" altLang="en-US" sz="2400" b="1" dirty="0">
                <a:solidFill>
                  <a:srgbClr val="C00000"/>
                </a:solidFill>
                <a:latin typeface="微软雅黑" pitchFamily="34" charset="-122"/>
                <a:ea typeface="微软雅黑" pitchFamily="34" charset="-122"/>
                <a:sym typeface="微软雅黑" pitchFamily="34" charset="-122"/>
              </a:rPr>
              <a:t>产品销量目标</a:t>
            </a:r>
          </a:p>
        </p:txBody>
      </p:sp>
      <p:grpSp>
        <p:nvGrpSpPr>
          <p:cNvPr id="3" name="组合 2"/>
          <p:cNvGrpSpPr/>
          <p:nvPr/>
        </p:nvGrpSpPr>
        <p:grpSpPr>
          <a:xfrm>
            <a:off x="549004" y="1686507"/>
            <a:ext cx="1453753" cy="1113235"/>
            <a:chOff x="559484" y="907058"/>
            <a:chExt cx="1453753" cy="1113235"/>
          </a:xfrm>
        </p:grpSpPr>
        <p:grpSp>
          <p:nvGrpSpPr>
            <p:cNvPr id="4" name="组合 9"/>
            <p:cNvGrpSpPr>
              <a:grpSpLocks/>
            </p:cNvGrpSpPr>
            <p:nvPr/>
          </p:nvGrpSpPr>
          <p:grpSpPr bwMode="auto">
            <a:xfrm>
              <a:off x="1034542" y="907058"/>
              <a:ext cx="900113" cy="900113"/>
              <a:chOff x="0" y="0"/>
              <a:chExt cx="3257550" cy="3257550"/>
            </a:xfrm>
          </p:grpSpPr>
          <p:sp>
            <p:nvSpPr>
              <p:cNvPr id="7" name="椭圆 10"/>
              <p:cNvSpPr>
                <a:spLocks noChangeArrowheads="1"/>
              </p:cNvSpPr>
              <p:nvPr/>
            </p:nvSpPr>
            <p:spPr bwMode="auto">
              <a:xfrm>
                <a:off x="0" y="0"/>
                <a:ext cx="3257550" cy="3257550"/>
              </a:xfrm>
              <a:prstGeom prst="ellipse">
                <a:avLst/>
              </a:prstGeom>
              <a:solidFill>
                <a:srgbClr val="C00000"/>
              </a:solidFill>
              <a:ln w="12700">
                <a:solidFill>
                  <a:schemeClr val="bg1"/>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8" name="椭圆 11"/>
              <p:cNvSpPr>
                <a:spLocks noChangeArrowheads="1"/>
              </p:cNvSpPr>
              <p:nvPr/>
            </p:nvSpPr>
            <p:spPr bwMode="auto">
              <a:xfrm>
                <a:off x="285750" y="285750"/>
                <a:ext cx="2686050" cy="2686050"/>
              </a:xfrm>
              <a:prstGeom prst="ellipse">
                <a:avLst/>
              </a:prstGeom>
              <a:gradFill rotWithShape="1">
                <a:gsLst>
                  <a:gs pos="0">
                    <a:srgbClr val="FAFAFA"/>
                  </a:gs>
                  <a:gs pos="100000">
                    <a:srgbClr val="F2F2F2"/>
                  </a:gs>
                </a:gsLst>
                <a:path path="rect">
                  <a:fillToRect l="50000" t="50000" r="50000" b="50000"/>
                </a:path>
              </a:gradFill>
              <a:ln w="12700">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5" name="文本框 12"/>
            <p:cNvSpPr>
              <a:spLocks noChangeArrowheads="1"/>
            </p:cNvSpPr>
            <p:nvPr/>
          </p:nvSpPr>
          <p:spPr bwMode="auto">
            <a:xfrm>
              <a:off x="1141699" y="1183284"/>
              <a:ext cx="87153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dirty="0">
                  <a:solidFill>
                    <a:srgbClr val="C00000"/>
                  </a:solidFill>
                  <a:latin typeface="Impact" pitchFamily="34" charset="0"/>
                  <a:sym typeface="Impact" pitchFamily="34" charset="0"/>
                </a:rPr>
                <a:t>34.0%</a:t>
              </a:r>
              <a:endParaRPr lang="zh-CN" altLang="en-US" dirty="0">
                <a:solidFill>
                  <a:srgbClr val="C00000"/>
                </a:solidFill>
                <a:latin typeface="Impact" pitchFamily="34" charset="0"/>
                <a:sym typeface="Impact" pitchFamily="34" charset="0"/>
              </a:endParaRPr>
            </a:p>
          </p:txBody>
        </p:sp>
        <p:sp>
          <p:nvSpPr>
            <p:cNvPr id="6" name="文本框 19"/>
            <p:cNvSpPr>
              <a:spLocks noChangeArrowheads="1"/>
            </p:cNvSpPr>
            <p:nvPr/>
          </p:nvSpPr>
          <p:spPr bwMode="auto">
            <a:xfrm>
              <a:off x="559484" y="1628577"/>
              <a:ext cx="778669" cy="39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2100" dirty="0" smtClean="0">
                  <a:solidFill>
                    <a:schemeClr val="bg1">
                      <a:lumMod val="50000"/>
                    </a:schemeClr>
                  </a:solidFill>
                  <a:latin typeface="Impact" pitchFamily="34" charset="0"/>
                  <a:sym typeface="Impact" pitchFamily="34" charset="0"/>
                </a:rPr>
                <a:t>2014</a:t>
              </a:r>
              <a:endParaRPr lang="zh-CN" altLang="en-US" sz="2100" dirty="0">
                <a:solidFill>
                  <a:schemeClr val="bg1">
                    <a:lumMod val="50000"/>
                  </a:schemeClr>
                </a:solidFill>
                <a:latin typeface="Impact" pitchFamily="34" charset="0"/>
                <a:sym typeface="Impact" pitchFamily="34" charset="0"/>
              </a:endParaRPr>
            </a:p>
          </p:txBody>
        </p:sp>
      </p:grpSp>
      <p:grpSp>
        <p:nvGrpSpPr>
          <p:cNvPr id="9" name="组合 8"/>
          <p:cNvGrpSpPr/>
          <p:nvPr/>
        </p:nvGrpSpPr>
        <p:grpSpPr>
          <a:xfrm>
            <a:off x="1136886" y="2239949"/>
            <a:ext cx="2725340" cy="1831182"/>
            <a:chOff x="1147366" y="1460500"/>
            <a:chExt cx="2725340" cy="1831182"/>
          </a:xfrm>
        </p:grpSpPr>
        <p:grpSp>
          <p:nvGrpSpPr>
            <p:cNvPr id="10" name="组合 5"/>
            <p:cNvGrpSpPr>
              <a:grpSpLocks/>
            </p:cNvGrpSpPr>
            <p:nvPr/>
          </p:nvGrpSpPr>
          <p:grpSpPr bwMode="auto">
            <a:xfrm>
              <a:off x="1901031" y="1460500"/>
              <a:ext cx="1543050" cy="1543050"/>
              <a:chOff x="0" y="0"/>
              <a:chExt cx="3257550" cy="3257550"/>
            </a:xfrm>
          </p:grpSpPr>
          <p:sp>
            <p:nvSpPr>
              <p:cNvPr id="13" name="椭圆 6"/>
              <p:cNvSpPr>
                <a:spLocks noChangeArrowheads="1"/>
              </p:cNvSpPr>
              <p:nvPr/>
            </p:nvSpPr>
            <p:spPr bwMode="auto">
              <a:xfrm>
                <a:off x="0" y="0"/>
                <a:ext cx="3257550" cy="3257550"/>
              </a:xfrm>
              <a:prstGeom prst="ellipse">
                <a:avLst/>
              </a:prstGeom>
              <a:solidFill>
                <a:srgbClr val="C00000"/>
              </a:solidFill>
              <a:ln w="12700">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14" name="椭圆 7"/>
              <p:cNvSpPr>
                <a:spLocks noChangeArrowheads="1"/>
              </p:cNvSpPr>
              <p:nvPr/>
            </p:nvSpPr>
            <p:spPr bwMode="auto">
              <a:xfrm>
                <a:off x="285750" y="285750"/>
                <a:ext cx="2686050" cy="2686050"/>
              </a:xfrm>
              <a:prstGeom prst="ellipse">
                <a:avLst/>
              </a:prstGeom>
              <a:gradFill rotWithShape="1">
                <a:gsLst>
                  <a:gs pos="0">
                    <a:srgbClr val="FAFAFA"/>
                  </a:gs>
                  <a:gs pos="100000">
                    <a:srgbClr val="F2F2F2"/>
                  </a:gs>
                </a:gsLst>
                <a:path path="rect">
                  <a:fillToRect l="50000" t="50000" r="50000" b="50000"/>
                </a:path>
              </a:gradFill>
              <a:ln w="12700">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11" name="文本框 8"/>
            <p:cNvSpPr>
              <a:spLocks noChangeArrowheads="1"/>
            </p:cNvSpPr>
            <p:nvPr/>
          </p:nvSpPr>
          <p:spPr bwMode="auto">
            <a:xfrm>
              <a:off x="2158206" y="1920081"/>
              <a:ext cx="171450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3600">
                  <a:solidFill>
                    <a:srgbClr val="C00000"/>
                  </a:solidFill>
                  <a:latin typeface="Impact" pitchFamily="34" charset="0"/>
                  <a:sym typeface="Impact" pitchFamily="34" charset="0"/>
                </a:rPr>
                <a:t>41.3%</a:t>
              </a:r>
              <a:endParaRPr lang="zh-CN" altLang="en-US" sz="3600">
                <a:solidFill>
                  <a:srgbClr val="C00000"/>
                </a:solidFill>
                <a:latin typeface="Impact" pitchFamily="34" charset="0"/>
                <a:sym typeface="Impact" pitchFamily="34" charset="0"/>
              </a:endParaRPr>
            </a:p>
          </p:txBody>
        </p:sp>
        <p:sp>
          <p:nvSpPr>
            <p:cNvPr id="12" name="文本框 20"/>
            <p:cNvSpPr>
              <a:spLocks noChangeArrowheads="1"/>
            </p:cNvSpPr>
            <p:nvPr/>
          </p:nvSpPr>
          <p:spPr bwMode="auto">
            <a:xfrm>
              <a:off x="1147366" y="2668985"/>
              <a:ext cx="1714500"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3600" dirty="0" smtClean="0">
                  <a:solidFill>
                    <a:schemeClr val="bg1">
                      <a:lumMod val="50000"/>
                    </a:schemeClr>
                  </a:solidFill>
                  <a:latin typeface="Impact" pitchFamily="34" charset="0"/>
                  <a:sym typeface="Impact" pitchFamily="34" charset="0"/>
                </a:rPr>
                <a:t>2016</a:t>
              </a:r>
              <a:endParaRPr lang="zh-CN" altLang="en-US" sz="3600" dirty="0">
                <a:solidFill>
                  <a:schemeClr val="bg1">
                    <a:lumMod val="50000"/>
                  </a:schemeClr>
                </a:solidFill>
                <a:latin typeface="Impact" pitchFamily="34" charset="0"/>
                <a:sym typeface="Impact" pitchFamily="34" charset="0"/>
              </a:endParaRPr>
            </a:p>
          </p:txBody>
        </p:sp>
      </p:grpSp>
      <p:grpSp>
        <p:nvGrpSpPr>
          <p:cNvPr id="15" name="组合 14"/>
          <p:cNvGrpSpPr/>
          <p:nvPr/>
        </p:nvGrpSpPr>
        <p:grpSpPr>
          <a:xfrm>
            <a:off x="2291254" y="2859868"/>
            <a:ext cx="3501373" cy="2572584"/>
            <a:chOff x="2301734" y="2080419"/>
            <a:chExt cx="3501373" cy="2572584"/>
          </a:xfrm>
        </p:grpSpPr>
        <p:grpSp>
          <p:nvGrpSpPr>
            <p:cNvPr id="16" name="组合 3"/>
            <p:cNvGrpSpPr>
              <a:grpSpLocks/>
            </p:cNvGrpSpPr>
            <p:nvPr/>
          </p:nvGrpSpPr>
          <p:grpSpPr bwMode="auto">
            <a:xfrm>
              <a:off x="3359944" y="2080419"/>
              <a:ext cx="2443163" cy="2443163"/>
              <a:chOff x="0" y="0"/>
              <a:chExt cx="3257550" cy="3257550"/>
            </a:xfrm>
          </p:grpSpPr>
          <p:sp>
            <p:nvSpPr>
              <p:cNvPr id="19" name="椭圆 1"/>
              <p:cNvSpPr>
                <a:spLocks noChangeArrowheads="1"/>
              </p:cNvSpPr>
              <p:nvPr/>
            </p:nvSpPr>
            <p:spPr bwMode="auto">
              <a:xfrm>
                <a:off x="0" y="0"/>
                <a:ext cx="3257550" cy="3257550"/>
              </a:xfrm>
              <a:prstGeom prst="ellipse">
                <a:avLst/>
              </a:prstGeom>
              <a:solidFill>
                <a:srgbClr val="C00000"/>
              </a:solidFill>
              <a:ln w="12700">
                <a:solidFill>
                  <a:schemeClr val="bg1"/>
                </a:solid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sp>
            <p:nvSpPr>
              <p:cNvPr id="20" name="椭圆 2"/>
              <p:cNvSpPr>
                <a:spLocks noChangeArrowheads="1"/>
              </p:cNvSpPr>
              <p:nvPr/>
            </p:nvSpPr>
            <p:spPr bwMode="auto">
              <a:xfrm>
                <a:off x="285750" y="285750"/>
                <a:ext cx="2686050" cy="2686050"/>
              </a:xfrm>
              <a:prstGeom prst="ellipse">
                <a:avLst/>
              </a:prstGeom>
              <a:gradFill rotWithShape="1">
                <a:gsLst>
                  <a:gs pos="0">
                    <a:srgbClr val="FAFAFA"/>
                  </a:gs>
                  <a:gs pos="100000">
                    <a:srgbClr val="F2F2F2"/>
                  </a:gs>
                </a:gsLst>
                <a:path path="rect">
                  <a:fillToRect l="50000" t="50000" r="50000" b="50000"/>
                </a:path>
              </a:gradFill>
              <a:ln w="12700">
                <a:noFill/>
                <a:round/>
                <a:headEnd/>
                <a:tailEnd/>
              </a:ln>
            </p:spPr>
            <p:txBody>
              <a:bodyPr anchor="ctr"/>
              <a:lstStyle/>
              <a:p>
                <a:pPr algn="ctr"/>
                <a:endParaRPr lang="zh-CN" altLang="zh-CN">
                  <a:solidFill>
                    <a:srgbClr val="FFFFFF"/>
                  </a:solidFill>
                  <a:latin typeface="宋体" pitchFamily="2" charset="-122"/>
                  <a:sym typeface="宋体" pitchFamily="2" charset="-122"/>
                </a:endParaRPr>
              </a:p>
            </p:txBody>
          </p:sp>
        </p:grpSp>
        <p:sp>
          <p:nvSpPr>
            <p:cNvPr id="17" name="文本框 4"/>
            <p:cNvSpPr>
              <a:spLocks noChangeArrowheads="1"/>
            </p:cNvSpPr>
            <p:nvPr/>
          </p:nvSpPr>
          <p:spPr bwMode="auto">
            <a:xfrm>
              <a:off x="4125516" y="2788841"/>
              <a:ext cx="771525" cy="1084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6600" b="1">
                  <a:solidFill>
                    <a:srgbClr val="C00000"/>
                  </a:solidFill>
                  <a:latin typeface="微软雅黑" pitchFamily="34" charset="-122"/>
                  <a:ea typeface="微软雅黑" pitchFamily="34" charset="-122"/>
                  <a:sym typeface="微软雅黑" pitchFamily="34" charset="-122"/>
                </a:rPr>
                <a:t>？</a:t>
              </a:r>
            </a:p>
          </p:txBody>
        </p:sp>
        <p:sp>
          <p:nvSpPr>
            <p:cNvPr id="18" name="文本框 21"/>
            <p:cNvSpPr>
              <a:spLocks noChangeArrowheads="1"/>
            </p:cNvSpPr>
            <p:nvPr/>
          </p:nvSpPr>
          <p:spPr bwMode="auto">
            <a:xfrm>
              <a:off x="2301734" y="3891003"/>
              <a:ext cx="17145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4500" dirty="0" smtClean="0">
                  <a:solidFill>
                    <a:srgbClr val="C00000"/>
                  </a:solidFill>
                  <a:latin typeface="Impact" pitchFamily="34" charset="0"/>
                  <a:sym typeface="Impact" pitchFamily="34" charset="0"/>
                </a:rPr>
                <a:t>2018</a:t>
              </a:r>
              <a:endParaRPr lang="zh-CN" altLang="en-US" sz="4500" dirty="0">
                <a:solidFill>
                  <a:srgbClr val="C00000"/>
                </a:solidFill>
                <a:latin typeface="Impact" pitchFamily="34" charset="0"/>
                <a:sym typeface="Impact" pitchFamily="34" charset="0"/>
              </a:endParaRPr>
            </a:p>
          </p:txBody>
        </p:sp>
      </p:grpSp>
      <p:sp>
        <p:nvSpPr>
          <p:cNvPr id="21" name="文本框 24"/>
          <p:cNvSpPr>
            <a:spLocks noChangeArrowheads="1"/>
          </p:cNvSpPr>
          <p:nvPr/>
        </p:nvSpPr>
        <p:spPr bwMode="auto">
          <a:xfrm>
            <a:off x="6168864" y="2567061"/>
            <a:ext cx="2616994"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F3F3F"/>
                </a:solidFill>
                <a:latin typeface="微软雅黑" pitchFamily="34" charset="-122"/>
                <a:ea typeface="微软雅黑" pitchFamily="34" charset="-122"/>
                <a:sym typeface="微软雅黑" pitchFamily="34" charset="-122"/>
              </a:rPr>
              <a:t>我们将开发出什么产品，通过什么养的营销方式，借助什么样的合作模式，来实现这个目标。</a:t>
            </a:r>
          </a:p>
        </p:txBody>
      </p:sp>
      <p:grpSp>
        <p:nvGrpSpPr>
          <p:cNvPr id="22" name="组合 25"/>
          <p:cNvGrpSpPr>
            <a:grpSpLocks/>
          </p:cNvGrpSpPr>
          <p:nvPr/>
        </p:nvGrpSpPr>
        <p:grpSpPr bwMode="auto">
          <a:xfrm>
            <a:off x="5942645" y="2332509"/>
            <a:ext cx="428625" cy="607219"/>
            <a:chOff x="0" y="0"/>
            <a:chExt cx="570354" cy="809083"/>
          </a:xfrm>
        </p:grpSpPr>
        <p:sp>
          <p:nvSpPr>
            <p:cNvPr id="23" name="文本框 26"/>
            <p:cNvSpPr>
              <a:spLocks noChangeArrowheads="1"/>
            </p:cNvSpPr>
            <p:nvPr/>
          </p:nvSpPr>
          <p:spPr bwMode="auto">
            <a:xfrm>
              <a:off x="0" y="0"/>
              <a:ext cx="570354" cy="7996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a:solidFill>
                    <a:srgbClr val="19294B"/>
                  </a:solidFill>
                  <a:latin typeface="微软雅黑 Light" pitchFamily="2" charset="-122"/>
                  <a:ea typeface="微软雅黑 Light" pitchFamily="2" charset="-122"/>
                  <a:sym typeface="微软雅黑 Light" pitchFamily="2" charset="-122"/>
                </a:rPr>
                <a:t>1</a:t>
              </a:r>
              <a:endParaRPr lang="zh-CN" altLang="en-US" sz="3300">
                <a:solidFill>
                  <a:srgbClr val="19294B"/>
                </a:solidFill>
                <a:latin typeface="微软雅黑 Light" pitchFamily="2" charset="-122"/>
                <a:ea typeface="微软雅黑 Light" pitchFamily="2" charset="-122"/>
                <a:sym typeface="微软雅黑 Light" pitchFamily="2" charset="-122"/>
              </a:endParaRPr>
            </a:p>
          </p:txBody>
        </p:sp>
        <p:sp>
          <p:nvSpPr>
            <p:cNvPr id="24" name="直角三角形 27"/>
            <p:cNvSpPr>
              <a:spLocks noChangeArrowheads="1"/>
            </p:cNvSpPr>
            <p:nvPr/>
          </p:nvSpPr>
          <p:spPr bwMode="auto">
            <a:xfrm rot="-5559855">
              <a:off x="155637" y="454384"/>
              <a:ext cx="200467" cy="161249"/>
            </a:xfrm>
            <a:prstGeom prst="rtTriangle">
              <a:avLst/>
            </a:prstGeom>
            <a:solidFill>
              <a:srgbClr val="F6F6F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sp>
          <p:nvSpPr>
            <p:cNvPr id="25" name="直接连接符 28"/>
            <p:cNvSpPr>
              <a:spLocks noChangeShapeType="1"/>
            </p:cNvSpPr>
            <p:nvPr/>
          </p:nvSpPr>
          <p:spPr bwMode="auto">
            <a:xfrm flipH="1">
              <a:off x="49654" y="110840"/>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nvGrpSpPr>
          <p:cNvPr id="26" name="组合 29"/>
          <p:cNvGrpSpPr>
            <a:grpSpLocks/>
          </p:cNvGrpSpPr>
          <p:nvPr/>
        </p:nvGrpSpPr>
        <p:grpSpPr bwMode="auto">
          <a:xfrm>
            <a:off x="5771195" y="3248099"/>
            <a:ext cx="626269" cy="638173"/>
            <a:chOff x="0" y="0"/>
            <a:chExt cx="836459" cy="850698"/>
          </a:xfrm>
        </p:grpSpPr>
        <p:grpSp>
          <p:nvGrpSpPr>
            <p:cNvPr id="27" name="组合 30"/>
            <p:cNvGrpSpPr>
              <a:grpSpLocks/>
            </p:cNvGrpSpPr>
            <p:nvPr/>
          </p:nvGrpSpPr>
          <p:grpSpPr bwMode="auto">
            <a:xfrm>
              <a:off x="0" y="0"/>
              <a:ext cx="836459" cy="850698"/>
              <a:chOff x="0" y="0"/>
              <a:chExt cx="836459" cy="850698"/>
            </a:xfrm>
          </p:grpSpPr>
          <p:sp>
            <p:nvSpPr>
              <p:cNvPr id="29" name="文本框 32"/>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a:solidFill>
                      <a:srgbClr val="19294B"/>
                    </a:solidFill>
                    <a:latin typeface="微软雅黑 Light" pitchFamily="2" charset="-122"/>
                    <a:ea typeface="微软雅黑 Light" pitchFamily="2" charset="-122"/>
                    <a:sym typeface="微软雅黑 Light" pitchFamily="2" charset="-122"/>
                  </a:rPr>
                  <a:t>2</a:t>
                </a:r>
                <a:endParaRPr lang="zh-CN" altLang="en-US" sz="3300">
                  <a:solidFill>
                    <a:srgbClr val="19294B"/>
                  </a:solidFill>
                  <a:latin typeface="微软雅黑 Light" pitchFamily="2" charset="-122"/>
                  <a:ea typeface="微软雅黑 Light" pitchFamily="2" charset="-122"/>
                  <a:sym typeface="微软雅黑 Light" pitchFamily="2" charset="-122"/>
                </a:endParaRPr>
              </a:p>
            </p:txBody>
          </p:sp>
          <p:sp>
            <p:nvSpPr>
              <p:cNvPr id="30" name="直角三角形 33"/>
              <p:cNvSpPr>
                <a:spLocks noChangeArrowheads="1"/>
              </p:cNvSpPr>
              <p:nvPr/>
            </p:nvSpPr>
            <p:spPr bwMode="auto">
              <a:xfrm rot="-5249366">
                <a:off x="11832" y="26070"/>
                <a:ext cx="812796" cy="836459"/>
              </a:xfrm>
              <a:prstGeom prst="rtTriangle">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28" name="直接连接符 31"/>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31" name="文本框 34"/>
          <p:cNvSpPr>
            <a:spLocks noChangeArrowheads="1"/>
          </p:cNvSpPr>
          <p:nvPr/>
        </p:nvSpPr>
        <p:spPr bwMode="auto">
          <a:xfrm>
            <a:off x="6120048" y="3512418"/>
            <a:ext cx="2699147"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595959"/>
                </a:solidFill>
                <a:latin typeface="微软雅黑" pitchFamily="34" charset="-122"/>
                <a:ea typeface="微软雅黑" pitchFamily="34" charset="-122"/>
                <a:sym typeface="微软雅黑" pitchFamily="34" charset="-122"/>
              </a:rPr>
              <a:t>这里输入这个目标实现的可能性，这里输入这个目标实现的可能性这里输入这个目标实现的可能性。</a:t>
            </a:r>
          </a:p>
        </p:txBody>
      </p:sp>
      <p:sp>
        <p:nvSpPr>
          <p:cNvPr id="32" name="任意多边形 31"/>
          <p:cNvSpPr/>
          <p:nvPr/>
        </p:nvSpPr>
        <p:spPr>
          <a:xfrm rot="16200000">
            <a:off x="1582166" y="-314354"/>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chemeClr val="bg1">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3" name="矩形 32"/>
          <p:cNvSpPr/>
          <p:nvPr/>
        </p:nvSpPr>
        <p:spPr bwMode="auto">
          <a:xfrm>
            <a:off x="179512" y="908721"/>
            <a:ext cx="143256" cy="479932"/>
          </a:xfrm>
          <a:prstGeom prst="rect">
            <a:avLst/>
          </a:prstGeom>
          <a:solidFill>
            <a:schemeClr val="bg1">
              <a:lumMod val="75000"/>
              <a:alpha val="80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lIns="68562" tIns="34281" rIns="68562" bIns="34281" rtlCol="0" anchor="ctr"/>
          <a:lstStyle/>
          <a:p>
            <a:pPr algn="ctr"/>
            <a:endParaRPr lang="zh-CN" altLang="en-US">
              <a:solidFill>
                <a:schemeClr val="lt1"/>
              </a:solidFill>
              <a:latin typeface="微软雅黑" panose="020B0503020204020204" pitchFamily="34" charset="-122"/>
              <a:ea typeface="微软雅黑" panose="020B0503020204020204" pitchFamily="34" charset="-122"/>
            </a:endParaRPr>
          </a:p>
        </p:txBody>
      </p:sp>
      <p:sp>
        <p:nvSpPr>
          <p:cNvPr id="34" name="文本框 28"/>
          <p:cNvSpPr>
            <a:spLocks noChangeArrowheads="1"/>
          </p:cNvSpPr>
          <p:nvPr/>
        </p:nvSpPr>
        <p:spPr bwMode="auto">
          <a:xfrm>
            <a:off x="487488" y="990032"/>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市场需求分析</a:t>
            </a:r>
            <a:endParaRPr lang="zh-CN" altLang="en-US" b="1" dirty="0">
              <a:solidFill>
                <a:srgbClr val="262626"/>
              </a:solidFill>
              <a:latin typeface="微软雅黑" pitchFamily="34" charset="-122"/>
              <a:ea typeface="微软雅黑" pitchFamily="34" charset="-122"/>
              <a:sym typeface="微软雅黑" pitchFamily="34" charset="-122"/>
            </a:endParaRPr>
          </a:p>
        </p:txBody>
      </p:sp>
      <p:grpSp>
        <p:nvGrpSpPr>
          <p:cNvPr id="35" name="组合 29"/>
          <p:cNvGrpSpPr>
            <a:grpSpLocks/>
          </p:cNvGrpSpPr>
          <p:nvPr/>
        </p:nvGrpSpPr>
        <p:grpSpPr bwMode="auto">
          <a:xfrm>
            <a:off x="5772875" y="4224435"/>
            <a:ext cx="626269" cy="638173"/>
            <a:chOff x="0" y="0"/>
            <a:chExt cx="836459" cy="850698"/>
          </a:xfrm>
        </p:grpSpPr>
        <p:grpSp>
          <p:nvGrpSpPr>
            <p:cNvPr id="36" name="组合 30"/>
            <p:cNvGrpSpPr>
              <a:grpSpLocks/>
            </p:cNvGrpSpPr>
            <p:nvPr/>
          </p:nvGrpSpPr>
          <p:grpSpPr bwMode="auto">
            <a:xfrm>
              <a:off x="0" y="0"/>
              <a:ext cx="836459" cy="850698"/>
              <a:chOff x="0" y="0"/>
              <a:chExt cx="836459" cy="850698"/>
            </a:xfrm>
          </p:grpSpPr>
          <p:sp>
            <p:nvSpPr>
              <p:cNvPr id="38" name="文本框 32"/>
              <p:cNvSpPr>
                <a:spLocks noChangeArrowheads="1"/>
              </p:cNvSpPr>
              <p:nvPr/>
            </p:nvSpPr>
            <p:spPr bwMode="auto">
              <a:xfrm>
                <a:off x="61610" y="0"/>
                <a:ext cx="570354" cy="800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3300" dirty="0" smtClean="0">
                    <a:solidFill>
                      <a:srgbClr val="19294B"/>
                    </a:solidFill>
                    <a:latin typeface="微软雅黑 Light" pitchFamily="2" charset="-122"/>
                    <a:ea typeface="微软雅黑 Light" pitchFamily="2" charset="-122"/>
                    <a:sym typeface="微软雅黑 Light" pitchFamily="2" charset="-122"/>
                  </a:rPr>
                  <a:t>3</a:t>
                </a:r>
                <a:endParaRPr lang="zh-CN" altLang="en-US" sz="3300" dirty="0">
                  <a:solidFill>
                    <a:srgbClr val="19294B"/>
                  </a:solidFill>
                  <a:latin typeface="微软雅黑 Light" pitchFamily="2" charset="-122"/>
                  <a:ea typeface="微软雅黑 Light" pitchFamily="2" charset="-122"/>
                  <a:sym typeface="微软雅黑 Light" pitchFamily="2" charset="-122"/>
                </a:endParaRPr>
              </a:p>
            </p:txBody>
          </p:sp>
          <p:sp>
            <p:nvSpPr>
              <p:cNvPr id="39" name="直角三角形 33"/>
              <p:cNvSpPr>
                <a:spLocks noChangeArrowheads="1"/>
              </p:cNvSpPr>
              <p:nvPr/>
            </p:nvSpPr>
            <p:spPr bwMode="auto">
              <a:xfrm rot="-5249366">
                <a:off x="11832" y="26070"/>
                <a:ext cx="812796" cy="836459"/>
              </a:xfrm>
              <a:prstGeom prst="rtTriangle">
                <a:avLst/>
              </a:prstGeom>
              <a:solidFill>
                <a:srgbClr val="F3F3F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lang="zh-CN" altLang="zh-CN">
                  <a:solidFill>
                    <a:srgbClr val="FFFFFF"/>
                  </a:solidFill>
                  <a:latin typeface="宋体" pitchFamily="2" charset="-122"/>
                  <a:sym typeface="宋体" pitchFamily="2" charset="-122"/>
                </a:endParaRPr>
              </a:p>
            </p:txBody>
          </p:sp>
        </p:grpSp>
        <p:sp>
          <p:nvSpPr>
            <p:cNvPr id="37" name="直接连接符 31"/>
            <p:cNvSpPr>
              <a:spLocks noChangeShapeType="1"/>
            </p:cNvSpPr>
            <p:nvPr/>
          </p:nvSpPr>
          <p:spPr bwMode="auto">
            <a:xfrm flipH="1">
              <a:off x="131686" y="63552"/>
              <a:ext cx="520700" cy="698243"/>
            </a:xfrm>
            <a:prstGeom prst="line">
              <a:avLst/>
            </a:prstGeom>
            <a:noFill/>
            <a:ln w="6350">
              <a:solidFill>
                <a:srgbClr val="262626"/>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sp>
        <p:nvSpPr>
          <p:cNvPr id="40" name="文本框 34"/>
          <p:cNvSpPr>
            <a:spLocks noChangeArrowheads="1"/>
          </p:cNvSpPr>
          <p:nvPr/>
        </p:nvSpPr>
        <p:spPr bwMode="auto">
          <a:xfrm>
            <a:off x="6121728" y="4488754"/>
            <a:ext cx="2699147"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595959"/>
                </a:solidFill>
                <a:latin typeface="微软雅黑" pitchFamily="34" charset="-122"/>
                <a:ea typeface="微软雅黑" pitchFamily="34" charset="-122"/>
                <a:sym typeface="微软雅黑" pitchFamily="34" charset="-122"/>
              </a:rPr>
              <a:t>这里输入这个目标实现的可能性，这里输入这个目标实现的可能性这里输入这个目标实现的可能性。</a:t>
            </a:r>
          </a:p>
        </p:txBody>
      </p:sp>
    </p:spTree>
    <p:extLst>
      <p:ext uri="{BB962C8B-B14F-4D97-AF65-F5344CB8AC3E}">
        <p14:creationId xmlns:p14="http://schemas.microsoft.com/office/powerpoint/2010/main" val="3151619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0-#ppt_w/2"/>
                                          </p:val>
                                        </p:tav>
                                        <p:tav tm="100000">
                                          <p:val>
                                            <p:strVal val="#ppt_x"/>
                                          </p:val>
                                        </p:tav>
                                      </p:tavLst>
                                    </p:anim>
                                    <p:anim calcmode="lin" valueType="num">
                                      <p:cBhvr additive="base">
                                        <p:cTn id="8" dur="500" fill="hold"/>
                                        <p:tgtEl>
                                          <p:spTgt spid="3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500" fill="hold"/>
                                        <p:tgtEl>
                                          <p:spTgt spid="33"/>
                                        </p:tgtEl>
                                        <p:attrNameLst>
                                          <p:attrName>ppt_x</p:attrName>
                                        </p:attrNameLst>
                                      </p:cBhvr>
                                      <p:tavLst>
                                        <p:tav tm="0">
                                          <p:val>
                                            <p:strVal val="0-#ppt_w/2"/>
                                          </p:val>
                                        </p:tav>
                                        <p:tav tm="100000">
                                          <p:val>
                                            <p:strVal val="#ppt_x"/>
                                          </p:val>
                                        </p:tav>
                                      </p:tavLst>
                                    </p:anim>
                                    <p:anim calcmode="lin" valueType="num">
                                      <p:cBhvr additive="base">
                                        <p:cTn id="13" dur="500" fill="hold"/>
                                        <p:tgtEl>
                                          <p:spTgt spid="3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4"/>
                                        </p:tgtEl>
                                        <p:attrNameLst>
                                          <p:attrName>style.visibility</p:attrName>
                                        </p:attrNameLst>
                                      </p:cBhvr>
                                      <p:to>
                                        <p:strVal val="visible"/>
                                      </p:to>
                                    </p:set>
                                    <p:anim calcmode="lin" valueType="num">
                                      <p:cBhvr>
                                        <p:cTn id="17" dur="500" fill="hold"/>
                                        <p:tgtEl>
                                          <p:spTgt spid="34"/>
                                        </p:tgtEl>
                                        <p:attrNameLst>
                                          <p:attrName>ppt_w</p:attrName>
                                        </p:attrNameLst>
                                      </p:cBhvr>
                                      <p:tavLst>
                                        <p:tav tm="0">
                                          <p:val>
                                            <p:fltVal val="0"/>
                                          </p:val>
                                        </p:tav>
                                        <p:tav tm="100000">
                                          <p:val>
                                            <p:strVal val="#ppt_w"/>
                                          </p:val>
                                        </p:tav>
                                      </p:tavLst>
                                    </p:anim>
                                    <p:anim calcmode="lin" valueType="num">
                                      <p:cBhvr>
                                        <p:cTn id="18" dur="500" fill="hold"/>
                                        <p:tgtEl>
                                          <p:spTgt spid="34"/>
                                        </p:tgtEl>
                                        <p:attrNameLst>
                                          <p:attrName>ppt_h</p:attrName>
                                        </p:attrNameLst>
                                      </p:cBhvr>
                                      <p:tavLst>
                                        <p:tav tm="0">
                                          <p:val>
                                            <p:fltVal val="0"/>
                                          </p:val>
                                        </p:tav>
                                        <p:tav tm="100000">
                                          <p:val>
                                            <p:strVal val="#ppt_h"/>
                                          </p:val>
                                        </p:tav>
                                      </p:tavLst>
                                    </p:anim>
                                    <p:anim calcmode="lin" valueType="num">
                                      <p:cBhvr>
                                        <p:cTn id="19" dur="500" fill="hold"/>
                                        <p:tgtEl>
                                          <p:spTgt spid="34"/>
                                        </p:tgtEl>
                                        <p:attrNameLst>
                                          <p:attrName>style.rotation</p:attrName>
                                        </p:attrNameLst>
                                      </p:cBhvr>
                                      <p:tavLst>
                                        <p:tav tm="0">
                                          <p:val>
                                            <p:fltVal val="360"/>
                                          </p:val>
                                        </p:tav>
                                        <p:tav tm="100000">
                                          <p:val>
                                            <p:fltVal val="0"/>
                                          </p:val>
                                        </p:tav>
                                      </p:tavLst>
                                    </p:anim>
                                    <p:animEffect transition="in" filter="fade">
                                      <p:cBhvr>
                                        <p:cTn id="20" dur="500"/>
                                        <p:tgtEl>
                                          <p:spTgt spid="34"/>
                                        </p:tgtEl>
                                      </p:cBhvr>
                                    </p:animEffect>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42" presetClass="entr" presetSubtype="0" fill="hold"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42" presetClass="entr" presetSubtype="0" fill="hold" nodeType="after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anim calcmode="lin" valueType="num">
                                      <p:cBhvr>
                                        <p:cTn id="37" dur="1000" fill="hold"/>
                                        <p:tgtEl>
                                          <p:spTgt spid="15"/>
                                        </p:tgtEl>
                                        <p:attrNameLst>
                                          <p:attrName>ppt_x</p:attrName>
                                        </p:attrNameLst>
                                      </p:cBhvr>
                                      <p:tavLst>
                                        <p:tav tm="0">
                                          <p:val>
                                            <p:strVal val="#ppt_x"/>
                                          </p:val>
                                        </p:tav>
                                        <p:tav tm="100000">
                                          <p:val>
                                            <p:strVal val="#ppt_x"/>
                                          </p:val>
                                        </p:tav>
                                      </p:tavLst>
                                    </p:anim>
                                    <p:anim calcmode="lin" valueType="num">
                                      <p:cBhvr>
                                        <p:cTn id="38" dur="1000" fill="hold"/>
                                        <p:tgtEl>
                                          <p:spTgt spid="15"/>
                                        </p:tgtEl>
                                        <p:attrNameLst>
                                          <p:attrName>ppt_y</p:attrName>
                                        </p:attrNameLst>
                                      </p:cBhvr>
                                      <p:tavLst>
                                        <p:tav tm="0">
                                          <p:val>
                                            <p:strVal val="#ppt_y+.1"/>
                                          </p:val>
                                        </p:tav>
                                        <p:tav tm="100000">
                                          <p:val>
                                            <p:strVal val="#ppt_y"/>
                                          </p:val>
                                        </p:tav>
                                      </p:tavLst>
                                    </p:anim>
                                  </p:childTnLst>
                                </p:cTn>
                              </p:par>
                            </p:childTnLst>
                          </p:cTn>
                        </p:par>
                        <p:par>
                          <p:cTn id="39" fill="hold">
                            <p:stCondLst>
                              <p:cond delay="4750"/>
                            </p:stCondLst>
                            <p:childTnLst>
                              <p:par>
                                <p:cTn id="40" presetID="21" presetClass="entr" presetSubtype="1" fill="hold" grpId="0" nodeType="after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wheel(1)">
                                      <p:cBhvr>
                                        <p:cTn id="42" dur="2000"/>
                                        <p:tgtEl>
                                          <p:spTgt spid="2"/>
                                        </p:tgtEl>
                                      </p:cBhvr>
                                    </p:animEffect>
                                  </p:childTnLst>
                                </p:cTn>
                              </p:par>
                            </p:childTnLst>
                          </p:cTn>
                        </p:par>
                        <p:par>
                          <p:cTn id="43" fill="hold">
                            <p:stCondLst>
                              <p:cond delay="6750"/>
                            </p:stCondLst>
                            <p:childTnLst>
                              <p:par>
                                <p:cTn id="44" presetID="16" presetClass="entr" presetSubtype="21"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barn(inVertical)">
                                      <p:cBhvr>
                                        <p:cTn id="46" dur="500"/>
                                        <p:tgtEl>
                                          <p:spTgt spid="21"/>
                                        </p:tgtEl>
                                      </p:cBhvr>
                                    </p:animEffect>
                                  </p:childTnLst>
                                </p:cTn>
                              </p:par>
                            </p:childTnLst>
                          </p:cTn>
                        </p:par>
                        <p:par>
                          <p:cTn id="47" fill="hold">
                            <p:stCondLst>
                              <p:cond delay="7250"/>
                            </p:stCondLst>
                            <p:childTnLst>
                              <p:par>
                                <p:cTn id="48" presetID="16" presetClass="entr" presetSubtype="21" fill="hold" nodeType="after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barn(inVertical)">
                                      <p:cBhvr>
                                        <p:cTn id="50" dur="500"/>
                                        <p:tgtEl>
                                          <p:spTgt spid="22"/>
                                        </p:tgtEl>
                                      </p:cBhvr>
                                    </p:animEffect>
                                  </p:childTnLst>
                                </p:cTn>
                              </p:par>
                            </p:childTnLst>
                          </p:cTn>
                        </p:par>
                        <p:par>
                          <p:cTn id="51" fill="hold">
                            <p:stCondLst>
                              <p:cond delay="7750"/>
                            </p:stCondLst>
                            <p:childTnLst>
                              <p:par>
                                <p:cTn id="52" presetID="16" presetClass="entr" presetSubtype="21" fill="hold" nodeType="after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barn(inVertical)">
                                      <p:cBhvr>
                                        <p:cTn id="54" dur="500"/>
                                        <p:tgtEl>
                                          <p:spTgt spid="26"/>
                                        </p:tgtEl>
                                      </p:cBhvr>
                                    </p:animEffect>
                                  </p:childTnLst>
                                </p:cTn>
                              </p:par>
                            </p:childTnLst>
                          </p:cTn>
                        </p:par>
                        <p:par>
                          <p:cTn id="55" fill="hold">
                            <p:stCondLst>
                              <p:cond delay="8250"/>
                            </p:stCondLst>
                            <p:childTnLst>
                              <p:par>
                                <p:cTn id="56" presetID="16" presetClass="entr" presetSubtype="21"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barn(inVertical)">
                                      <p:cBhvr>
                                        <p:cTn id="58" dur="500"/>
                                        <p:tgtEl>
                                          <p:spTgt spid="31"/>
                                        </p:tgtEl>
                                      </p:cBhvr>
                                    </p:animEffect>
                                  </p:childTnLst>
                                </p:cTn>
                              </p:par>
                            </p:childTnLst>
                          </p:cTn>
                        </p:par>
                        <p:par>
                          <p:cTn id="59" fill="hold">
                            <p:stCondLst>
                              <p:cond delay="8750"/>
                            </p:stCondLst>
                            <p:childTnLst>
                              <p:par>
                                <p:cTn id="60" presetID="16" presetClass="entr" presetSubtype="21" fill="hold" nodeType="afterEffect">
                                  <p:stCondLst>
                                    <p:cond delay="0"/>
                                  </p:stCondLst>
                                  <p:childTnLst>
                                    <p:set>
                                      <p:cBhvr>
                                        <p:cTn id="61" dur="1" fill="hold">
                                          <p:stCondLst>
                                            <p:cond delay="0"/>
                                          </p:stCondLst>
                                        </p:cTn>
                                        <p:tgtEl>
                                          <p:spTgt spid="35"/>
                                        </p:tgtEl>
                                        <p:attrNameLst>
                                          <p:attrName>style.visibility</p:attrName>
                                        </p:attrNameLst>
                                      </p:cBhvr>
                                      <p:to>
                                        <p:strVal val="visible"/>
                                      </p:to>
                                    </p:set>
                                    <p:animEffect transition="in" filter="barn(inVertical)">
                                      <p:cBhvr>
                                        <p:cTn id="62" dur="500"/>
                                        <p:tgtEl>
                                          <p:spTgt spid="35"/>
                                        </p:tgtEl>
                                      </p:cBhvr>
                                    </p:animEffect>
                                  </p:childTnLst>
                                </p:cTn>
                              </p:par>
                            </p:childTnLst>
                          </p:cTn>
                        </p:par>
                        <p:par>
                          <p:cTn id="63" fill="hold">
                            <p:stCondLst>
                              <p:cond delay="9250"/>
                            </p:stCondLst>
                            <p:childTnLst>
                              <p:par>
                                <p:cTn id="64" presetID="16" presetClass="entr" presetSubtype="21" fill="hold" grpId="0" nodeType="afterEffect">
                                  <p:stCondLst>
                                    <p:cond delay="0"/>
                                  </p:stCondLst>
                                  <p:childTnLst>
                                    <p:set>
                                      <p:cBhvr>
                                        <p:cTn id="65" dur="1" fill="hold">
                                          <p:stCondLst>
                                            <p:cond delay="0"/>
                                          </p:stCondLst>
                                        </p:cTn>
                                        <p:tgtEl>
                                          <p:spTgt spid="40"/>
                                        </p:tgtEl>
                                        <p:attrNameLst>
                                          <p:attrName>style.visibility</p:attrName>
                                        </p:attrNameLst>
                                      </p:cBhvr>
                                      <p:to>
                                        <p:strVal val="visible"/>
                                      </p:to>
                                    </p:set>
                                    <p:animEffect transition="in" filter="barn(inVertical)">
                                      <p:cBhvr>
                                        <p:cTn id="66"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1" grpId="0"/>
      <p:bldP spid="31" grpId="0"/>
      <p:bldP spid="32" grpId="0" animBg="1"/>
      <p:bldP spid="33" grpId="0" animBg="1"/>
      <p:bldP spid="34" grpId="0"/>
      <p:bldP spid="40"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组合 14"/>
          <p:cNvGrpSpPr>
            <a:grpSpLocks/>
          </p:cNvGrpSpPr>
          <p:nvPr/>
        </p:nvGrpSpPr>
        <p:grpSpPr bwMode="auto">
          <a:xfrm>
            <a:off x="1605422" y="3534892"/>
            <a:ext cx="1115615" cy="497681"/>
            <a:chOff x="0" y="0"/>
            <a:chExt cx="5883051" cy="2264230"/>
          </a:xfrm>
          <a:solidFill>
            <a:srgbClr val="C00000"/>
          </a:solidFill>
        </p:grpSpPr>
        <p:sp>
          <p:nvSpPr>
            <p:cNvPr id="35" name="矩形 6"/>
            <p:cNvSpPr>
              <a:spLocks noChangeArrowheads="1"/>
            </p:cNvSpPr>
            <p:nvPr/>
          </p:nvSpPr>
          <p:spPr bwMode="auto">
            <a:xfrm>
              <a:off x="3445667" y="1848644"/>
              <a:ext cx="747032" cy="21771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36" name="矩形 1"/>
            <p:cNvSpPr>
              <a:spLocks noChangeArrowheads="1"/>
            </p:cNvSpPr>
            <p:nvPr/>
          </p:nvSpPr>
          <p:spPr bwMode="auto">
            <a:xfrm>
              <a:off x="0" y="0"/>
              <a:ext cx="3686628" cy="165077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37" name="椭圆 2"/>
            <p:cNvSpPr>
              <a:spLocks noChangeArrowheads="1"/>
            </p:cNvSpPr>
            <p:nvPr/>
          </p:nvSpPr>
          <p:spPr bwMode="auto">
            <a:xfrm>
              <a:off x="194070" y="1650774"/>
              <a:ext cx="613455" cy="61345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38" name="椭圆 3"/>
            <p:cNvSpPr>
              <a:spLocks noChangeArrowheads="1"/>
            </p:cNvSpPr>
            <p:nvPr/>
          </p:nvSpPr>
          <p:spPr bwMode="auto">
            <a:xfrm>
              <a:off x="807525" y="1650774"/>
              <a:ext cx="613455" cy="61345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39" name="椭圆 4"/>
            <p:cNvSpPr>
              <a:spLocks noChangeArrowheads="1"/>
            </p:cNvSpPr>
            <p:nvPr/>
          </p:nvSpPr>
          <p:spPr bwMode="auto">
            <a:xfrm>
              <a:off x="2350190" y="1650773"/>
              <a:ext cx="613454" cy="6134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40" name="椭圆 5"/>
            <p:cNvSpPr>
              <a:spLocks noChangeArrowheads="1"/>
            </p:cNvSpPr>
            <p:nvPr/>
          </p:nvSpPr>
          <p:spPr bwMode="auto">
            <a:xfrm>
              <a:off x="2963646" y="1650773"/>
              <a:ext cx="613454" cy="61345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41" name="任意多边形 12"/>
            <p:cNvSpPr>
              <a:spLocks noChangeArrowheads="1"/>
            </p:cNvSpPr>
            <p:nvPr/>
          </p:nvSpPr>
          <p:spPr bwMode="auto">
            <a:xfrm>
              <a:off x="3802743" y="237560"/>
              <a:ext cx="2080308" cy="1828798"/>
            </a:xfrm>
            <a:custGeom>
              <a:avLst/>
              <a:gdLst>
                <a:gd name="T0" fmla="*/ 0 w 2080308"/>
                <a:gd name="T1" fmla="*/ 0 h 1828798"/>
                <a:gd name="T2" fmla="*/ 1239243 w 2080308"/>
                <a:gd name="T3" fmla="*/ 10790 h 1828798"/>
                <a:gd name="T4" fmla="*/ 1544977 w 2080308"/>
                <a:gd name="T5" fmla="*/ 807469 h 1828798"/>
                <a:gd name="T6" fmla="*/ 2080308 w 2080308"/>
                <a:gd name="T7" fmla="*/ 807469 h 1828798"/>
                <a:gd name="T8" fmla="*/ 2080308 w 2080308"/>
                <a:gd name="T9" fmla="*/ 1828798 h 1828798"/>
                <a:gd name="T10" fmla="*/ 1936922 w 2080308"/>
                <a:gd name="T11" fmla="*/ 1828798 h 1828798"/>
                <a:gd name="T12" fmla="*/ 871591 w 2080308"/>
                <a:gd name="T13" fmla="*/ 1828798 h 1828798"/>
                <a:gd name="T14" fmla="*/ 0 w 2080308"/>
                <a:gd name="T15" fmla="*/ 1828798 h 1828798"/>
                <a:gd name="T16" fmla="*/ 0 60000 65536"/>
                <a:gd name="T17" fmla="*/ 0 60000 65536"/>
                <a:gd name="T18" fmla="*/ 0 60000 65536"/>
                <a:gd name="T19" fmla="*/ 0 60000 65536"/>
                <a:gd name="T20" fmla="*/ 0 60000 65536"/>
                <a:gd name="T21" fmla="*/ 0 60000 65536"/>
                <a:gd name="T22" fmla="*/ 0 60000 65536"/>
                <a:gd name="T23" fmla="*/ 0 60000 65536"/>
                <a:gd name="T24" fmla="*/ 0 w 2080308"/>
                <a:gd name="T25" fmla="*/ 0 h 1828798"/>
                <a:gd name="T26" fmla="*/ 2080308 w 2080308"/>
                <a:gd name="T27" fmla="*/ 1828798 h 182879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080308" h="1828798">
                  <a:moveTo>
                    <a:pt x="0" y="0"/>
                  </a:moveTo>
                  <a:cubicBezTo>
                    <a:pt x="413145" y="3658"/>
                    <a:pt x="826097" y="7132"/>
                    <a:pt x="1239243" y="10790"/>
                  </a:cubicBezTo>
                  <a:lnTo>
                    <a:pt x="1544977" y="807469"/>
                  </a:lnTo>
                  <a:lnTo>
                    <a:pt x="2080308" y="807469"/>
                  </a:lnTo>
                  <a:lnTo>
                    <a:pt x="2080308" y="1828798"/>
                  </a:lnTo>
                  <a:lnTo>
                    <a:pt x="1936922" y="1828798"/>
                  </a:lnTo>
                  <a:lnTo>
                    <a:pt x="871591" y="1828798"/>
                  </a:lnTo>
                  <a:lnTo>
                    <a:pt x="0" y="1828798"/>
                  </a:lnTo>
                  <a:lnTo>
                    <a:pt x="0" y="0"/>
                  </a:ln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2" name="椭圆 13"/>
            <p:cNvSpPr>
              <a:spLocks noChangeArrowheads="1"/>
            </p:cNvSpPr>
            <p:nvPr/>
          </p:nvSpPr>
          <p:spPr bwMode="auto">
            <a:xfrm>
              <a:off x="4842897" y="1650775"/>
              <a:ext cx="613455" cy="613455"/>
            </a:xfrm>
            <a:prstGeom prst="ellipse">
              <a:avLst/>
            </a:prstGeom>
            <a:grpFill/>
            <a:ln w="12700">
              <a:solidFill>
                <a:srgbClr val="F2F2F2"/>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grpSp>
        <p:nvGrpSpPr>
          <p:cNvPr id="43" name="组合 28"/>
          <p:cNvGrpSpPr>
            <a:grpSpLocks/>
          </p:cNvGrpSpPr>
          <p:nvPr/>
        </p:nvGrpSpPr>
        <p:grpSpPr bwMode="auto">
          <a:xfrm>
            <a:off x="4227178" y="3374158"/>
            <a:ext cx="685800" cy="658415"/>
            <a:chOff x="0" y="0"/>
            <a:chExt cx="3127274" cy="3000457"/>
          </a:xfrm>
        </p:grpSpPr>
        <p:sp>
          <p:nvSpPr>
            <p:cNvPr id="44" name="椭圆 15"/>
            <p:cNvSpPr>
              <a:spLocks noChangeArrowheads="1"/>
            </p:cNvSpPr>
            <p:nvPr/>
          </p:nvSpPr>
          <p:spPr bwMode="auto">
            <a:xfrm>
              <a:off x="0" y="754266"/>
              <a:ext cx="2246191" cy="2246191"/>
            </a:xfrm>
            <a:prstGeom prst="ellipse">
              <a:avLst/>
            </a:prstGeom>
            <a:solidFill>
              <a:srgbClr val="FFFFFF"/>
            </a:solidFill>
            <a:ln w="38100">
              <a:solidFill>
                <a:srgbClr val="C00000"/>
              </a:solidFill>
              <a:round/>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nvGrpSpPr>
            <p:cNvPr id="45" name="组合 18"/>
            <p:cNvGrpSpPr>
              <a:grpSpLocks/>
            </p:cNvGrpSpPr>
            <p:nvPr/>
          </p:nvGrpSpPr>
          <p:grpSpPr bwMode="auto">
            <a:xfrm>
              <a:off x="195378" y="1668091"/>
              <a:ext cx="777299" cy="207935"/>
              <a:chOff x="0" y="-60610"/>
              <a:chExt cx="777299" cy="207935"/>
            </a:xfrm>
          </p:grpSpPr>
          <p:sp>
            <p:nvSpPr>
              <p:cNvPr id="50" name="流程图: 手动操作 16"/>
              <p:cNvSpPr>
                <a:spLocks noChangeArrowheads="1"/>
              </p:cNvSpPr>
              <p:nvPr/>
            </p:nvSpPr>
            <p:spPr bwMode="auto">
              <a:xfrm rot="-5093427">
                <a:off x="352525" y="-276415"/>
                <a:ext cx="71215" cy="776265"/>
              </a:xfrm>
              <a:prstGeom prst="flowChartManualOperation">
                <a:avLst/>
              </a:prstGeom>
              <a:solidFill>
                <a:srgbClr val="C00000"/>
              </a:solidFill>
              <a:ln w="12700">
                <a:solidFill>
                  <a:srgbClr val="C00000"/>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51" name="流程图: 手动操作 17"/>
              <p:cNvSpPr>
                <a:spLocks noChangeArrowheads="1"/>
              </p:cNvSpPr>
              <p:nvPr/>
            </p:nvSpPr>
            <p:spPr bwMode="auto">
              <a:xfrm rot="17051259">
                <a:off x="420165" y="-334369"/>
                <a:ext cx="83376" cy="630893"/>
              </a:xfrm>
              <a:prstGeom prst="flowChartManualOperation">
                <a:avLst/>
              </a:prstGeom>
              <a:solidFill>
                <a:srgbClr val="C00000"/>
              </a:solidFill>
              <a:ln w="12700">
                <a:solidFill>
                  <a:srgbClr val="C00000"/>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grpSp>
          <p:nvGrpSpPr>
            <p:cNvPr id="46" name="组合 19"/>
            <p:cNvGrpSpPr>
              <a:grpSpLocks/>
            </p:cNvGrpSpPr>
            <p:nvPr/>
          </p:nvGrpSpPr>
          <p:grpSpPr bwMode="auto">
            <a:xfrm flipH="1">
              <a:off x="1188402" y="1695007"/>
              <a:ext cx="777299" cy="207934"/>
              <a:chOff x="0" y="-60609"/>
              <a:chExt cx="777299" cy="207934"/>
            </a:xfrm>
          </p:grpSpPr>
          <p:sp>
            <p:nvSpPr>
              <p:cNvPr id="48" name="流程图: 手动操作 20"/>
              <p:cNvSpPr>
                <a:spLocks noChangeArrowheads="1"/>
              </p:cNvSpPr>
              <p:nvPr/>
            </p:nvSpPr>
            <p:spPr bwMode="auto">
              <a:xfrm rot="-5093427">
                <a:off x="352525" y="-276415"/>
                <a:ext cx="71215" cy="776265"/>
              </a:xfrm>
              <a:prstGeom prst="flowChartManualOperation">
                <a:avLst/>
              </a:prstGeom>
              <a:solidFill>
                <a:srgbClr val="C00000"/>
              </a:solidFill>
              <a:ln w="12700">
                <a:solidFill>
                  <a:srgbClr val="C00000"/>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sp>
            <p:nvSpPr>
              <p:cNvPr id="49" name="流程图: 手动操作 21"/>
              <p:cNvSpPr>
                <a:spLocks noChangeArrowheads="1"/>
              </p:cNvSpPr>
              <p:nvPr/>
            </p:nvSpPr>
            <p:spPr bwMode="auto">
              <a:xfrm rot="17051259">
                <a:off x="420162" y="-334368"/>
                <a:ext cx="83377" cy="630896"/>
              </a:xfrm>
              <a:prstGeom prst="flowChartManualOperation">
                <a:avLst/>
              </a:prstGeom>
              <a:solidFill>
                <a:srgbClr val="C00000"/>
              </a:solidFill>
              <a:ln w="12700">
                <a:solidFill>
                  <a:srgbClr val="C00000"/>
                </a:solidFill>
                <a:miter lim="800000"/>
                <a:headEnd/>
                <a:tailEnd/>
              </a:ln>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FFFFFF"/>
                  </a:solidFill>
                  <a:effectLst/>
                  <a:uLnTx/>
                  <a:uFillTx/>
                  <a:latin typeface="宋体" pitchFamily="2" charset="-122"/>
                  <a:sym typeface="宋体" pitchFamily="2" charset="-122"/>
                </a:endParaRPr>
              </a:p>
            </p:txBody>
          </p:sp>
        </p:grpSp>
        <p:sp>
          <p:nvSpPr>
            <p:cNvPr id="47" name="任意多边形 27"/>
            <p:cNvSpPr>
              <a:spLocks noChangeArrowheads="1"/>
            </p:cNvSpPr>
            <p:nvPr/>
          </p:nvSpPr>
          <p:spPr bwMode="auto">
            <a:xfrm rot="-5747479">
              <a:off x="1599895" y="-918173"/>
              <a:ext cx="609206" cy="2445552"/>
            </a:xfrm>
            <a:custGeom>
              <a:avLst/>
              <a:gdLst>
                <a:gd name="T0" fmla="*/ 123093 w 958330"/>
                <a:gd name="T1" fmla="*/ 0 h 4324669"/>
                <a:gd name="T2" fmla="*/ 246185 w 958330"/>
                <a:gd name="T3" fmla="*/ 86648 h 4324669"/>
                <a:gd name="T4" fmla="*/ 243685 w 958330"/>
                <a:gd name="T5" fmla="*/ 104110 h 4324669"/>
                <a:gd name="T6" fmla="*/ 242611 w 958330"/>
                <a:gd name="T7" fmla="*/ 106545 h 4324669"/>
                <a:gd name="T8" fmla="*/ 151727 w 958330"/>
                <a:gd name="T9" fmla="*/ 758495 h 4324669"/>
                <a:gd name="T10" fmla="*/ 150008 w 958330"/>
                <a:gd name="T11" fmla="*/ 758495 h 4324669"/>
                <a:gd name="T12" fmla="*/ 148388 w 958330"/>
                <a:gd name="T13" fmla="*/ 764141 h 4324669"/>
                <a:gd name="T14" fmla="*/ 110043 w 958330"/>
                <a:gd name="T15" fmla="*/ 782033 h 4324669"/>
                <a:gd name="T16" fmla="*/ 71697 w 958330"/>
                <a:gd name="T17" fmla="*/ 764141 h 4324669"/>
                <a:gd name="T18" fmla="*/ 70078 w 958330"/>
                <a:gd name="T19" fmla="*/ 758495 h 4324669"/>
                <a:gd name="T20" fmla="*/ 69049 w 958330"/>
                <a:gd name="T21" fmla="*/ 758495 h 4324669"/>
                <a:gd name="T22" fmla="*/ 68472 w 958330"/>
                <a:gd name="T23" fmla="*/ 752896 h 4324669"/>
                <a:gd name="T24" fmla="*/ 68426 w 958330"/>
                <a:gd name="T25" fmla="*/ 752738 h 4324669"/>
                <a:gd name="T26" fmla="*/ 68448 w 958330"/>
                <a:gd name="T27" fmla="*/ 752664 h 4324669"/>
                <a:gd name="T28" fmla="*/ 0 w 958330"/>
                <a:gd name="T29" fmla="*/ 89063 h 4324669"/>
                <a:gd name="T30" fmla="*/ 346 w 958330"/>
                <a:gd name="T31" fmla="*/ 89062 h 4324669"/>
                <a:gd name="T32" fmla="*/ 0 w 958330"/>
                <a:gd name="T33" fmla="*/ 86648 h 4324669"/>
                <a:gd name="T34" fmla="*/ 123093 w 958330"/>
                <a:gd name="T35" fmla="*/ 0 h 4324669"/>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958330"/>
                <a:gd name="T55" fmla="*/ 0 h 4324669"/>
                <a:gd name="T56" fmla="*/ 958330 w 958330"/>
                <a:gd name="T57" fmla="*/ 4324669 h 4324669"/>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958330" h="4324669">
                  <a:moveTo>
                    <a:pt x="479165" y="0"/>
                  </a:moveTo>
                  <a:cubicBezTo>
                    <a:pt x="743801" y="0"/>
                    <a:pt x="958330" y="214530"/>
                    <a:pt x="958330" y="479167"/>
                  </a:cubicBezTo>
                  <a:cubicBezTo>
                    <a:pt x="958330" y="512247"/>
                    <a:pt x="954978" y="544543"/>
                    <a:pt x="948595" y="575736"/>
                  </a:cubicBezTo>
                  <a:lnTo>
                    <a:pt x="944417" y="589196"/>
                  </a:lnTo>
                  <a:lnTo>
                    <a:pt x="590628" y="4194505"/>
                  </a:lnTo>
                  <a:lnTo>
                    <a:pt x="583938" y="4194505"/>
                  </a:lnTo>
                  <a:lnTo>
                    <a:pt x="577634" y="4225727"/>
                  </a:lnTo>
                  <a:cubicBezTo>
                    <a:pt x="553041" y="4283871"/>
                    <a:pt x="495468" y="4324669"/>
                    <a:pt x="428365" y="4324669"/>
                  </a:cubicBezTo>
                  <a:cubicBezTo>
                    <a:pt x="361263" y="4324669"/>
                    <a:pt x="303689" y="4283871"/>
                    <a:pt x="279096" y="4225727"/>
                  </a:cubicBezTo>
                  <a:lnTo>
                    <a:pt x="272792" y="4194505"/>
                  </a:lnTo>
                  <a:lnTo>
                    <a:pt x="268789" y="4194505"/>
                  </a:lnTo>
                  <a:lnTo>
                    <a:pt x="266541" y="4163539"/>
                  </a:lnTo>
                  <a:lnTo>
                    <a:pt x="266365" y="4162669"/>
                  </a:lnTo>
                  <a:lnTo>
                    <a:pt x="266448" y="4162259"/>
                  </a:lnTo>
                  <a:lnTo>
                    <a:pt x="0" y="492523"/>
                  </a:lnTo>
                  <a:lnTo>
                    <a:pt x="1346" y="492514"/>
                  </a:lnTo>
                  <a:lnTo>
                    <a:pt x="0" y="479167"/>
                  </a:lnTo>
                  <a:cubicBezTo>
                    <a:pt x="0" y="214530"/>
                    <a:pt x="214529" y="0"/>
                    <a:pt x="479165" y="0"/>
                  </a:cubicBezTo>
                  <a:close/>
                </a:path>
              </a:pathLst>
            </a:cu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52" name="矩形 8"/>
          <p:cNvSpPr>
            <a:spLocks noChangeArrowheads="1"/>
          </p:cNvSpPr>
          <p:nvPr/>
        </p:nvSpPr>
        <p:spPr bwMode="auto">
          <a:xfrm>
            <a:off x="1418494" y="4270697"/>
            <a:ext cx="1484710" cy="325041"/>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rPr>
              <a:t>处理库存</a:t>
            </a:r>
          </a:p>
        </p:txBody>
      </p:sp>
      <p:sp>
        <p:nvSpPr>
          <p:cNvPr id="53" name="矩形 24"/>
          <p:cNvSpPr>
            <a:spLocks noChangeArrowheads="1"/>
          </p:cNvSpPr>
          <p:nvPr/>
        </p:nvSpPr>
        <p:spPr bwMode="auto">
          <a:xfrm>
            <a:off x="3744975" y="4261172"/>
            <a:ext cx="1484710" cy="32385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rPr>
              <a:t>打击竞争对手</a:t>
            </a: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矩形 25"/>
          <p:cNvSpPr>
            <a:spLocks noChangeArrowheads="1"/>
          </p:cNvSpPr>
          <p:nvPr/>
        </p:nvSpPr>
        <p:spPr bwMode="auto">
          <a:xfrm>
            <a:off x="6071456" y="4261172"/>
            <a:ext cx="1483519" cy="323850"/>
          </a:xfrm>
          <a:prstGeom prst="rect">
            <a:avLst/>
          </a:prstGeom>
          <a:solidFill>
            <a:srgbClr val="C00000"/>
          </a:solidFill>
          <a:ln>
            <a:noFill/>
          </a:ln>
          <a:extLs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a:ln>
                  <a:noFill/>
                </a:ln>
                <a:solidFill>
                  <a:srgbClr val="FFFFFF"/>
                </a:solidFill>
                <a:effectLst/>
                <a:uLnTx/>
                <a:uFillTx/>
                <a:latin typeface="微软雅黑" pitchFamily="34" charset="-122"/>
                <a:ea typeface="微软雅黑" pitchFamily="34" charset="-122"/>
                <a:sym typeface="微软雅黑" pitchFamily="34" charset="-122"/>
              </a:rPr>
              <a:t>提升品牌知名度</a:t>
            </a:r>
            <a:endParaRPr kumimoji="0" lang="zh-CN" altLang="en-US" sz="1800" b="0" i="0" u="none" strike="noStrike" kern="0" cap="none" spc="0" normalizeH="0" baseline="0" noProof="0">
              <a:ln>
                <a:noFill/>
              </a:ln>
              <a:solidFill>
                <a:sysClr val="windowText" lastClr="000000"/>
              </a:solidFill>
              <a:effectLst/>
              <a:uLnTx/>
              <a:uFillTx/>
            </a:endParaRPr>
          </a:p>
        </p:txBody>
      </p:sp>
      <p:sp>
        <p:nvSpPr>
          <p:cNvPr id="55" name="文本框 29"/>
          <p:cNvSpPr>
            <a:spLocks noChangeArrowheads="1"/>
          </p:cNvSpPr>
          <p:nvPr/>
        </p:nvSpPr>
        <p:spPr bwMode="auto">
          <a:xfrm>
            <a:off x="1268475" y="4750519"/>
            <a:ext cx="2030016"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F3F3F"/>
                </a:solidFill>
                <a:latin typeface="微软雅黑" pitchFamily="34" charset="-122"/>
                <a:ea typeface="微软雅黑" pitchFamily="34" charset="-122"/>
                <a:sym typeface="微软雅黑" pitchFamily="34" charset="-122"/>
              </a:rPr>
              <a:t>输入处理库存的描述，输入处理库存的描述，输入处理库存的描述。</a:t>
            </a:r>
          </a:p>
        </p:txBody>
      </p:sp>
      <p:sp>
        <p:nvSpPr>
          <p:cNvPr id="56" name="文本框 30"/>
          <p:cNvSpPr>
            <a:spLocks noChangeArrowheads="1"/>
          </p:cNvSpPr>
          <p:nvPr/>
        </p:nvSpPr>
        <p:spPr bwMode="auto">
          <a:xfrm>
            <a:off x="3542568" y="4750519"/>
            <a:ext cx="2028825"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F3F3F"/>
                </a:solidFill>
                <a:latin typeface="微软雅黑" pitchFamily="34" charset="-122"/>
                <a:ea typeface="微软雅黑" pitchFamily="34" charset="-122"/>
                <a:sym typeface="微软雅黑" pitchFamily="34" charset="-122"/>
              </a:rPr>
              <a:t>这里输入打击竞争对手的描述，这里输入打击竞争对手的描述。</a:t>
            </a:r>
          </a:p>
        </p:txBody>
      </p:sp>
      <p:sp>
        <p:nvSpPr>
          <p:cNvPr id="57" name="文本框 32"/>
          <p:cNvSpPr>
            <a:spLocks noChangeArrowheads="1"/>
          </p:cNvSpPr>
          <p:nvPr/>
        </p:nvSpPr>
        <p:spPr bwMode="auto">
          <a:xfrm>
            <a:off x="5815472" y="4750519"/>
            <a:ext cx="2030015" cy="6226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a:solidFill>
                  <a:srgbClr val="3F3F3F"/>
                </a:solidFill>
                <a:latin typeface="微软雅黑" pitchFamily="34" charset="-122"/>
                <a:ea typeface="微软雅黑" pitchFamily="34" charset="-122"/>
                <a:sym typeface="微软雅黑" pitchFamily="34" charset="-122"/>
              </a:rPr>
              <a:t>这里输入提升品牌知名度的描述，这里输入提升品牌知名度的描述。</a:t>
            </a:r>
          </a:p>
        </p:txBody>
      </p:sp>
      <p:sp>
        <p:nvSpPr>
          <p:cNvPr id="58" name="文本框 33"/>
          <p:cNvSpPr>
            <a:spLocks noChangeArrowheads="1"/>
          </p:cNvSpPr>
          <p:nvPr/>
        </p:nvSpPr>
        <p:spPr bwMode="auto">
          <a:xfrm>
            <a:off x="1268475" y="2077566"/>
            <a:ext cx="4430316" cy="43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2400" b="1" dirty="0">
                <a:solidFill>
                  <a:srgbClr val="262626"/>
                </a:solidFill>
                <a:latin typeface="微软雅黑" pitchFamily="34" charset="-122"/>
                <a:ea typeface="微软雅黑" pitchFamily="34" charset="-122"/>
                <a:sym typeface="微软雅黑" pitchFamily="34" charset="-122"/>
              </a:rPr>
              <a:t>本次活动的其他目的</a:t>
            </a:r>
            <a:r>
              <a:rPr lang="en-US" altLang="zh-CN" sz="2400" b="1" dirty="0">
                <a:solidFill>
                  <a:srgbClr val="262626"/>
                </a:solidFill>
                <a:latin typeface="微软雅黑" pitchFamily="34" charset="-122"/>
                <a:ea typeface="微软雅黑" pitchFamily="34" charset="-122"/>
                <a:sym typeface="微软雅黑" pitchFamily="34" charset="-122"/>
              </a:rPr>
              <a:t>——</a:t>
            </a:r>
            <a:endParaRPr lang="zh-CN" altLang="en-US" sz="2400" b="1" dirty="0">
              <a:solidFill>
                <a:srgbClr val="262626"/>
              </a:solidFill>
              <a:latin typeface="微软雅黑" pitchFamily="34" charset="-122"/>
              <a:ea typeface="微软雅黑" pitchFamily="34" charset="-122"/>
              <a:sym typeface="微软雅黑" pitchFamily="34" charset="-122"/>
            </a:endParaRPr>
          </a:p>
        </p:txBody>
      </p:sp>
      <p:sp>
        <p:nvSpPr>
          <p:cNvPr id="59" name="文本框 37"/>
          <p:cNvSpPr>
            <a:spLocks noChangeArrowheads="1"/>
          </p:cNvSpPr>
          <p:nvPr/>
        </p:nvSpPr>
        <p:spPr bwMode="auto">
          <a:xfrm>
            <a:off x="1268475" y="2556198"/>
            <a:ext cx="6287691" cy="25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1200" dirty="0">
                <a:solidFill>
                  <a:srgbClr val="3F3F3F"/>
                </a:solidFill>
                <a:latin typeface="微软雅黑" pitchFamily="34" charset="-122"/>
                <a:ea typeface="微软雅黑" pitchFamily="34" charset="-122"/>
                <a:sym typeface="微软雅黑" pitchFamily="34" charset="-122"/>
              </a:rPr>
              <a:t>这里输入有关本次活动的的定位，必须要解决的困难，凸显本次活动的意义。</a:t>
            </a:r>
          </a:p>
        </p:txBody>
      </p:sp>
      <p:sp>
        <p:nvSpPr>
          <p:cNvPr id="60" name="任意多边形 59"/>
          <p:cNvSpPr/>
          <p:nvPr/>
        </p:nvSpPr>
        <p:spPr>
          <a:xfrm rot="16200000">
            <a:off x="1510158" y="-286237"/>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1" name="矩形 60"/>
          <p:cNvSpPr/>
          <p:nvPr/>
        </p:nvSpPr>
        <p:spPr bwMode="auto">
          <a:xfrm>
            <a:off x="107504" y="936838"/>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2" name="文本框 28"/>
          <p:cNvSpPr>
            <a:spLocks noChangeArrowheads="1"/>
          </p:cNvSpPr>
          <p:nvPr/>
        </p:nvSpPr>
        <p:spPr bwMode="auto">
          <a:xfrm>
            <a:off x="415480" y="1018149"/>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如何制胜对手</a:t>
            </a:r>
            <a:endParaRPr lang="zh-CN" altLang="en-US" b="1" dirty="0">
              <a:solidFill>
                <a:srgbClr val="262626"/>
              </a:solidFill>
              <a:latin typeface="微软雅黑" pitchFamily="34" charset="-122"/>
              <a:ea typeface="微软雅黑" pitchFamily="34" charset="-122"/>
              <a:sym typeface="微软雅黑" pitchFamily="34" charset="-122"/>
            </a:endParaRPr>
          </a:p>
        </p:txBody>
      </p:sp>
      <p:grpSp>
        <p:nvGrpSpPr>
          <p:cNvPr id="63" name="Group 54"/>
          <p:cNvGrpSpPr/>
          <p:nvPr/>
        </p:nvGrpSpPr>
        <p:grpSpPr>
          <a:xfrm>
            <a:off x="6510660" y="3453633"/>
            <a:ext cx="651716" cy="648825"/>
            <a:chOff x="6421904" y="4798576"/>
            <a:chExt cx="299494" cy="389342"/>
          </a:xfrm>
          <a:solidFill>
            <a:srgbClr val="C00000"/>
          </a:solidFill>
        </p:grpSpPr>
        <p:sp>
          <p:nvSpPr>
            <p:cNvPr id="64"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65"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grpSp>
    </p:spTree>
    <p:extLst>
      <p:ext uri="{BB962C8B-B14F-4D97-AF65-F5344CB8AC3E}">
        <p14:creationId xmlns:p14="http://schemas.microsoft.com/office/powerpoint/2010/main" val="3151619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60"/>
                                        </p:tgtEl>
                                        <p:attrNameLst>
                                          <p:attrName>style.visibility</p:attrName>
                                        </p:attrNameLst>
                                      </p:cBhvr>
                                      <p:to>
                                        <p:strVal val="visible"/>
                                      </p:to>
                                    </p:set>
                                    <p:anim calcmode="lin" valueType="num">
                                      <p:cBhvr additive="base">
                                        <p:cTn id="7" dur="500" fill="hold"/>
                                        <p:tgtEl>
                                          <p:spTgt spid="60"/>
                                        </p:tgtEl>
                                        <p:attrNameLst>
                                          <p:attrName>ppt_x</p:attrName>
                                        </p:attrNameLst>
                                      </p:cBhvr>
                                      <p:tavLst>
                                        <p:tav tm="0">
                                          <p:val>
                                            <p:strVal val="0-#ppt_w/2"/>
                                          </p:val>
                                        </p:tav>
                                        <p:tav tm="100000">
                                          <p:val>
                                            <p:strVal val="#ppt_x"/>
                                          </p:val>
                                        </p:tav>
                                      </p:tavLst>
                                    </p:anim>
                                    <p:anim calcmode="lin" valueType="num">
                                      <p:cBhvr additive="base">
                                        <p:cTn id="8" dur="500" fill="hold"/>
                                        <p:tgtEl>
                                          <p:spTgt spid="6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1"/>
                                        </p:tgtEl>
                                        <p:attrNameLst>
                                          <p:attrName>style.visibility</p:attrName>
                                        </p:attrNameLst>
                                      </p:cBhvr>
                                      <p:to>
                                        <p:strVal val="visible"/>
                                      </p:to>
                                    </p:set>
                                    <p:anim calcmode="lin" valueType="num">
                                      <p:cBhvr additive="base">
                                        <p:cTn id="12" dur="500" fill="hold"/>
                                        <p:tgtEl>
                                          <p:spTgt spid="61"/>
                                        </p:tgtEl>
                                        <p:attrNameLst>
                                          <p:attrName>ppt_x</p:attrName>
                                        </p:attrNameLst>
                                      </p:cBhvr>
                                      <p:tavLst>
                                        <p:tav tm="0">
                                          <p:val>
                                            <p:strVal val="0-#ppt_w/2"/>
                                          </p:val>
                                        </p:tav>
                                        <p:tav tm="100000">
                                          <p:val>
                                            <p:strVal val="#ppt_x"/>
                                          </p:val>
                                        </p:tav>
                                      </p:tavLst>
                                    </p:anim>
                                    <p:anim calcmode="lin" valueType="num">
                                      <p:cBhvr additive="base">
                                        <p:cTn id="13" dur="500" fill="hold"/>
                                        <p:tgtEl>
                                          <p:spTgt spid="6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62"/>
                                        </p:tgtEl>
                                        <p:attrNameLst>
                                          <p:attrName>style.visibility</p:attrName>
                                        </p:attrNameLst>
                                      </p:cBhvr>
                                      <p:to>
                                        <p:strVal val="visible"/>
                                      </p:to>
                                    </p:set>
                                    <p:anim calcmode="lin" valueType="num">
                                      <p:cBhvr>
                                        <p:cTn id="17" dur="500" fill="hold"/>
                                        <p:tgtEl>
                                          <p:spTgt spid="62"/>
                                        </p:tgtEl>
                                        <p:attrNameLst>
                                          <p:attrName>ppt_w</p:attrName>
                                        </p:attrNameLst>
                                      </p:cBhvr>
                                      <p:tavLst>
                                        <p:tav tm="0">
                                          <p:val>
                                            <p:fltVal val="0"/>
                                          </p:val>
                                        </p:tav>
                                        <p:tav tm="100000">
                                          <p:val>
                                            <p:strVal val="#ppt_w"/>
                                          </p:val>
                                        </p:tav>
                                      </p:tavLst>
                                    </p:anim>
                                    <p:anim calcmode="lin" valueType="num">
                                      <p:cBhvr>
                                        <p:cTn id="18" dur="500" fill="hold"/>
                                        <p:tgtEl>
                                          <p:spTgt spid="62"/>
                                        </p:tgtEl>
                                        <p:attrNameLst>
                                          <p:attrName>ppt_h</p:attrName>
                                        </p:attrNameLst>
                                      </p:cBhvr>
                                      <p:tavLst>
                                        <p:tav tm="0">
                                          <p:val>
                                            <p:fltVal val="0"/>
                                          </p:val>
                                        </p:tav>
                                        <p:tav tm="100000">
                                          <p:val>
                                            <p:strVal val="#ppt_h"/>
                                          </p:val>
                                        </p:tav>
                                      </p:tavLst>
                                    </p:anim>
                                    <p:anim calcmode="lin" valueType="num">
                                      <p:cBhvr>
                                        <p:cTn id="19" dur="500" fill="hold"/>
                                        <p:tgtEl>
                                          <p:spTgt spid="62"/>
                                        </p:tgtEl>
                                        <p:attrNameLst>
                                          <p:attrName>style.rotation</p:attrName>
                                        </p:attrNameLst>
                                      </p:cBhvr>
                                      <p:tavLst>
                                        <p:tav tm="0">
                                          <p:val>
                                            <p:fltVal val="360"/>
                                          </p:val>
                                        </p:tav>
                                        <p:tav tm="100000">
                                          <p:val>
                                            <p:fltVal val="0"/>
                                          </p:val>
                                        </p:tav>
                                      </p:tavLst>
                                    </p:anim>
                                    <p:animEffect transition="in" filter="fade">
                                      <p:cBhvr>
                                        <p:cTn id="20" dur="500"/>
                                        <p:tgtEl>
                                          <p:spTgt spid="62"/>
                                        </p:tgtEl>
                                      </p:cBhvr>
                                    </p:animEffect>
                                  </p:childTnLst>
                                </p:cTn>
                              </p:par>
                            </p:childTnLst>
                          </p:cTn>
                        </p:par>
                        <p:par>
                          <p:cTn id="21" fill="hold">
                            <p:stCondLst>
                              <p:cond delay="1750"/>
                            </p:stCondLst>
                            <p:childTnLst>
                              <p:par>
                                <p:cTn id="22" presetID="42" presetClass="entr" presetSubtype="0" fill="hold" nodeType="afterEffect">
                                  <p:stCondLst>
                                    <p:cond delay="0"/>
                                  </p:stCondLst>
                                  <p:childTnLst>
                                    <p:set>
                                      <p:cBhvr>
                                        <p:cTn id="23" dur="1" fill="hold">
                                          <p:stCondLst>
                                            <p:cond delay="0"/>
                                          </p:stCondLst>
                                        </p:cTn>
                                        <p:tgtEl>
                                          <p:spTgt spid="63"/>
                                        </p:tgtEl>
                                        <p:attrNameLst>
                                          <p:attrName>style.visibility</p:attrName>
                                        </p:attrNameLst>
                                      </p:cBhvr>
                                      <p:to>
                                        <p:strVal val="visible"/>
                                      </p:to>
                                    </p:set>
                                    <p:animEffect transition="in" filter="fade">
                                      <p:cBhvr>
                                        <p:cTn id="24" dur="1000"/>
                                        <p:tgtEl>
                                          <p:spTgt spid="63"/>
                                        </p:tgtEl>
                                      </p:cBhvr>
                                    </p:animEffect>
                                    <p:anim calcmode="lin" valueType="num">
                                      <p:cBhvr>
                                        <p:cTn id="25" dur="1000" fill="hold"/>
                                        <p:tgtEl>
                                          <p:spTgt spid="63"/>
                                        </p:tgtEl>
                                        <p:attrNameLst>
                                          <p:attrName>ppt_x</p:attrName>
                                        </p:attrNameLst>
                                      </p:cBhvr>
                                      <p:tavLst>
                                        <p:tav tm="0">
                                          <p:val>
                                            <p:strVal val="#ppt_x"/>
                                          </p:val>
                                        </p:tav>
                                        <p:tav tm="100000">
                                          <p:val>
                                            <p:strVal val="#ppt_x"/>
                                          </p:val>
                                        </p:tav>
                                      </p:tavLst>
                                    </p:anim>
                                    <p:anim calcmode="lin" valueType="num">
                                      <p:cBhvr>
                                        <p:cTn id="26" dur="1000" fill="hold"/>
                                        <p:tgtEl>
                                          <p:spTgt spid="63"/>
                                        </p:tgtEl>
                                        <p:attrNameLst>
                                          <p:attrName>ppt_y</p:attrName>
                                        </p:attrNameLst>
                                      </p:cBhvr>
                                      <p:tavLst>
                                        <p:tav tm="0">
                                          <p:val>
                                            <p:strVal val="#ppt_y+.1"/>
                                          </p:val>
                                        </p:tav>
                                        <p:tav tm="100000">
                                          <p:val>
                                            <p:strVal val="#ppt_y"/>
                                          </p:val>
                                        </p:tav>
                                      </p:tavLst>
                                    </p:anim>
                                  </p:childTnLst>
                                </p:cTn>
                              </p:par>
                            </p:childTnLst>
                          </p:cTn>
                        </p:par>
                        <p:par>
                          <p:cTn id="27" fill="hold">
                            <p:stCondLst>
                              <p:cond delay="2750"/>
                            </p:stCondLst>
                            <p:childTnLst>
                              <p:par>
                                <p:cTn id="28" presetID="42" presetClass="entr" presetSubtype="0" fill="hold" nodeType="after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1000"/>
                                        <p:tgtEl>
                                          <p:spTgt spid="34"/>
                                        </p:tgtEl>
                                      </p:cBhvr>
                                    </p:animEffect>
                                    <p:anim calcmode="lin" valueType="num">
                                      <p:cBhvr>
                                        <p:cTn id="31" dur="1000" fill="hold"/>
                                        <p:tgtEl>
                                          <p:spTgt spid="34"/>
                                        </p:tgtEl>
                                        <p:attrNameLst>
                                          <p:attrName>ppt_x</p:attrName>
                                        </p:attrNameLst>
                                      </p:cBhvr>
                                      <p:tavLst>
                                        <p:tav tm="0">
                                          <p:val>
                                            <p:strVal val="#ppt_x"/>
                                          </p:val>
                                        </p:tav>
                                        <p:tav tm="100000">
                                          <p:val>
                                            <p:strVal val="#ppt_x"/>
                                          </p:val>
                                        </p:tav>
                                      </p:tavLst>
                                    </p:anim>
                                    <p:anim calcmode="lin" valueType="num">
                                      <p:cBhvr>
                                        <p:cTn id="32" dur="1000" fill="hold"/>
                                        <p:tgtEl>
                                          <p:spTgt spid="34"/>
                                        </p:tgtEl>
                                        <p:attrNameLst>
                                          <p:attrName>ppt_y</p:attrName>
                                        </p:attrNameLst>
                                      </p:cBhvr>
                                      <p:tavLst>
                                        <p:tav tm="0">
                                          <p:val>
                                            <p:strVal val="#ppt_y+.1"/>
                                          </p:val>
                                        </p:tav>
                                        <p:tav tm="100000">
                                          <p:val>
                                            <p:strVal val="#ppt_y"/>
                                          </p:val>
                                        </p:tav>
                                      </p:tavLst>
                                    </p:anim>
                                  </p:childTnLst>
                                </p:cTn>
                              </p:par>
                            </p:childTnLst>
                          </p:cTn>
                        </p:par>
                        <p:par>
                          <p:cTn id="33" fill="hold">
                            <p:stCondLst>
                              <p:cond delay="3750"/>
                            </p:stCondLst>
                            <p:childTnLst>
                              <p:par>
                                <p:cTn id="34" presetID="42" presetClass="entr" presetSubtype="0" fill="hold" nodeType="afterEffect">
                                  <p:stCondLst>
                                    <p:cond delay="0"/>
                                  </p:stCondLst>
                                  <p:childTnLst>
                                    <p:set>
                                      <p:cBhvr>
                                        <p:cTn id="35" dur="1" fill="hold">
                                          <p:stCondLst>
                                            <p:cond delay="0"/>
                                          </p:stCondLst>
                                        </p:cTn>
                                        <p:tgtEl>
                                          <p:spTgt spid="43"/>
                                        </p:tgtEl>
                                        <p:attrNameLst>
                                          <p:attrName>style.visibility</p:attrName>
                                        </p:attrNameLst>
                                      </p:cBhvr>
                                      <p:to>
                                        <p:strVal val="visible"/>
                                      </p:to>
                                    </p:set>
                                    <p:animEffect transition="in" filter="fade">
                                      <p:cBhvr>
                                        <p:cTn id="36" dur="1000"/>
                                        <p:tgtEl>
                                          <p:spTgt spid="43"/>
                                        </p:tgtEl>
                                      </p:cBhvr>
                                    </p:animEffect>
                                    <p:anim calcmode="lin" valueType="num">
                                      <p:cBhvr>
                                        <p:cTn id="37" dur="1000" fill="hold"/>
                                        <p:tgtEl>
                                          <p:spTgt spid="43"/>
                                        </p:tgtEl>
                                        <p:attrNameLst>
                                          <p:attrName>ppt_x</p:attrName>
                                        </p:attrNameLst>
                                      </p:cBhvr>
                                      <p:tavLst>
                                        <p:tav tm="0">
                                          <p:val>
                                            <p:strVal val="#ppt_x"/>
                                          </p:val>
                                        </p:tav>
                                        <p:tav tm="100000">
                                          <p:val>
                                            <p:strVal val="#ppt_x"/>
                                          </p:val>
                                        </p:tav>
                                      </p:tavLst>
                                    </p:anim>
                                    <p:anim calcmode="lin" valueType="num">
                                      <p:cBhvr>
                                        <p:cTn id="38" dur="1000" fill="hold"/>
                                        <p:tgtEl>
                                          <p:spTgt spid="43"/>
                                        </p:tgtEl>
                                        <p:attrNameLst>
                                          <p:attrName>ppt_y</p:attrName>
                                        </p:attrNameLst>
                                      </p:cBhvr>
                                      <p:tavLst>
                                        <p:tav tm="0">
                                          <p:val>
                                            <p:strVal val="#ppt_y+.1"/>
                                          </p:val>
                                        </p:tav>
                                        <p:tav tm="100000">
                                          <p:val>
                                            <p:strVal val="#ppt_y"/>
                                          </p:val>
                                        </p:tav>
                                      </p:tavLst>
                                    </p:anim>
                                  </p:childTnLst>
                                </p:cTn>
                              </p:par>
                            </p:childTnLst>
                          </p:cTn>
                        </p:par>
                        <p:par>
                          <p:cTn id="39" fill="hold">
                            <p:stCondLst>
                              <p:cond delay="4750"/>
                            </p:stCondLst>
                            <p:childTnLst>
                              <p:par>
                                <p:cTn id="40" presetID="16" presetClass="entr" presetSubtype="21" fill="hold" grpId="0" nodeType="afterEffect">
                                  <p:stCondLst>
                                    <p:cond delay="0"/>
                                  </p:stCondLst>
                                  <p:childTnLst>
                                    <p:set>
                                      <p:cBhvr>
                                        <p:cTn id="41" dur="1" fill="hold">
                                          <p:stCondLst>
                                            <p:cond delay="0"/>
                                          </p:stCondLst>
                                        </p:cTn>
                                        <p:tgtEl>
                                          <p:spTgt spid="52"/>
                                        </p:tgtEl>
                                        <p:attrNameLst>
                                          <p:attrName>style.visibility</p:attrName>
                                        </p:attrNameLst>
                                      </p:cBhvr>
                                      <p:to>
                                        <p:strVal val="visible"/>
                                      </p:to>
                                    </p:set>
                                    <p:animEffect transition="in" filter="barn(inVertical)">
                                      <p:cBhvr>
                                        <p:cTn id="42" dur="500"/>
                                        <p:tgtEl>
                                          <p:spTgt spid="52"/>
                                        </p:tgtEl>
                                      </p:cBhvr>
                                    </p:animEffect>
                                  </p:childTnLst>
                                </p:cTn>
                              </p:par>
                            </p:childTnLst>
                          </p:cTn>
                        </p:par>
                        <p:par>
                          <p:cTn id="43" fill="hold">
                            <p:stCondLst>
                              <p:cond delay="5250"/>
                            </p:stCondLst>
                            <p:childTnLst>
                              <p:par>
                                <p:cTn id="44" presetID="16" presetClass="entr" presetSubtype="21" fill="hold" grpId="0" nodeType="after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barn(inVertical)">
                                      <p:cBhvr>
                                        <p:cTn id="46" dur="500"/>
                                        <p:tgtEl>
                                          <p:spTgt spid="53"/>
                                        </p:tgtEl>
                                      </p:cBhvr>
                                    </p:animEffect>
                                  </p:childTnLst>
                                </p:cTn>
                              </p:par>
                            </p:childTnLst>
                          </p:cTn>
                        </p:par>
                        <p:par>
                          <p:cTn id="47" fill="hold">
                            <p:stCondLst>
                              <p:cond delay="5750"/>
                            </p:stCondLst>
                            <p:childTnLst>
                              <p:par>
                                <p:cTn id="48" presetID="16" presetClass="entr" presetSubtype="21" fill="hold" grpId="0" nodeType="afterEffect">
                                  <p:stCondLst>
                                    <p:cond delay="0"/>
                                  </p:stCondLst>
                                  <p:childTnLst>
                                    <p:set>
                                      <p:cBhvr>
                                        <p:cTn id="49" dur="1" fill="hold">
                                          <p:stCondLst>
                                            <p:cond delay="0"/>
                                          </p:stCondLst>
                                        </p:cTn>
                                        <p:tgtEl>
                                          <p:spTgt spid="54"/>
                                        </p:tgtEl>
                                        <p:attrNameLst>
                                          <p:attrName>style.visibility</p:attrName>
                                        </p:attrNameLst>
                                      </p:cBhvr>
                                      <p:to>
                                        <p:strVal val="visible"/>
                                      </p:to>
                                    </p:set>
                                    <p:animEffect transition="in" filter="barn(inVertical)">
                                      <p:cBhvr>
                                        <p:cTn id="50" dur="500"/>
                                        <p:tgtEl>
                                          <p:spTgt spid="54"/>
                                        </p:tgtEl>
                                      </p:cBhvr>
                                    </p:animEffect>
                                  </p:childTnLst>
                                </p:cTn>
                              </p:par>
                            </p:childTnLst>
                          </p:cTn>
                        </p:par>
                        <p:par>
                          <p:cTn id="51" fill="hold">
                            <p:stCondLst>
                              <p:cond delay="6250"/>
                            </p:stCondLst>
                            <p:childTnLst>
                              <p:par>
                                <p:cTn id="52" presetID="42" presetClass="entr" presetSubtype="0" fill="hold" grpId="0" nodeType="afterEffect">
                                  <p:stCondLst>
                                    <p:cond delay="0"/>
                                  </p:stCondLst>
                                  <p:childTnLst>
                                    <p:set>
                                      <p:cBhvr>
                                        <p:cTn id="53" dur="1" fill="hold">
                                          <p:stCondLst>
                                            <p:cond delay="0"/>
                                          </p:stCondLst>
                                        </p:cTn>
                                        <p:tgtEl>
                                          <p:spTgt spid="55"/>
                                        </p:tgtEl>
                                        <p:attrNameLst>
                                          <p:attrName>style.visibility</p:attrName>
                                        </p:attrNameLst>
                                      </p:cBhvr>
                                      <p:to>
                                        <p:strVal val="visible"/>
                                      </p:to>
                                    </p:set>
                                    <p:animEffect transition="in" filter="fade">
                                      <p:cBhvr>
                                        <p:cTn id="54" dur="1000"/>
                                        <p:tgtEl>
                                          <p:spTgt spid="55"/>
                                        </p:tgtEl>
                                      </p:cBhvr>
                                    </p:animEffect>
                                    <p:anim calcmode="lin" valueType="num">
                                      <p:cBhvr>
                                        <p:cTn id="55" dur="1000" fill="hold"/>
                                        <p:tgtEl>
                                          <p:spTgt spid="55"/>
                                        </p:tgtEl>
                                        <p:attrNameLst>
                                          <p:attrName>ppt_x</p:attrName>
                                        </p:attrNameLst>
                                      </p:cBhvr>
                                      <p:tavLst>
                                        <p:tav tm="0">
                                          <p:val>
                                            <p:strVal val="#ppt_x"/>
                                          </p:val>
                                        </p:tav>
                                        <p:tav tm="100000">
                                          <p:val>
                                            <p:strVal val="#ppt_x"/>
                                          </p:val>
                                        </p:tav>
                                      </p:tavLst>
                                    </p:anim>
                                    <p:anim calcmode="lin" valueType="num">
                                      <p:cBhvr>
                                        <p:cTn id="56" dur="1000" fill="hold"/>
                                        <p:tgtEl>
                                          <p:spTgt spid="55"/>
                                        </p:tgtEl>
                                        <p:attrNameLst>
                                          <p:attrName>ppt_y</p:attrName>
                                        </p:attrNameLst>
                                      </p:cBhvr>
                                      <p:tavLst>
                                        <p:tav tm="0">
                                          <p:val>
                                            <p:strVal val="#ppt_y+.1"/>
                                          </p:val>
                                        </p:tav>
                                        <p:tav tm="100000">
                                          <p:val>
                                            <p:strVal val="#ppt_y"/>
                                          </p:val>
                                        </p:tav>
                                      </p:tavLst>
                                    </p:anim>
                                  </p:childTnLst>
                                </p:cTn>
                              </p:par>
                            </p:childTnLst>
                          </p:cTn>
                        </p:par>
                        <p:par>
                          <p:cTn id="57" fill="hold">
                            <p:stCondLst>
                              <p:cond delay="7250"/>
                            </p:stCondLst>
                            <p:childTnLst>
                              <p:par>
                                <p:cTn id="58" presetID="42" presetClass="entr" presetSubtype="0" fill="hold" grpId="0" nodeType="afterEffect">
                                  <p:stCondLst>
                                    <p:cond delay="0"/>
                                  </p:stCondLst>
                                  <p:childTnLst>
                                    <p:set>
                                      <p:cBhvr>
                                        <p:cTn id="59" dur="1" fill="hold">
                                          <p:stCondLst>
                                            <p:cond delay="0"/>
                                          </p:stCondLst>
                                        </p:cTn>
                                        <p:tgtEl>
                                          <p:spTgt spid="56"/>
                                        </p:tgtEl>
                                        <p:attrNameLst>
                                          <p:attrName>style.visibility</p:attrName>
                                        </p:attrNameLst>
                                      </p:cBhvr>
                                      <p:to>
                                        <p:strVal val="visible"/>
                                      </p:to>
                                    </p:set>
                                    <p:animEffect transition="in" filter="fade">
                                      <p:cBhvr>
                                        <p:cTn id="60" dur="1000"/>
                                        <p:tgtEl>
                                          <p:spTgt spid="56"/>
                                        </p:tgtEl>
                                      </p:cBhvr>
                                    </p:animEffect>
                                    <p:anim calcmode="lin" valueType="num">
                                      <p:cBhvr>
                                        <p:cTn id="61" dur="1000" fill="hold"/>
                                        <p:tgtEl>
                                          <p:spTgt spid="56"/>
                                        </p:tgtEl>
                                        <p:attrNameLst>
                                          <p:attrName>ppt_x</p:attrName>
                                        </p:attrNameLst>
                                      </p:cBhvr>
                                      <p:tavLst>
                                        <p:tav tm="0">
                                          <p:val>
                                            <p:strVal val="#ppt_x"/>
                                          </p:val>
                                        </p:tav>
                                        <p:tav tm="100000">
                                          <p:val>
                                            <p:strVal val="#ppt_x"/>
                                          </p:val>
                                        </p:tav>
                                      </p:tavLst>
                                    </p:anim>
                                    <p:anim calcmode="lin" valueType="num">
                                      <p:cBhvr>
                                        <p:cTn id="62" dur="1000" fill="hold"/>
                                        <p:tgtEl>
                                          <p:spTgt spid="56"/>
                                        </p:tgtEl>
                                        <p:attrNameLst>
                                          <p:attrName>ppt_y</p:attrName>
                                        </p:attrNameLst>
                                      </p:cBhvr>
                                      <p:tavLst>
                                        <p:tav tm="0">
                                          <p:val>
                                            <p:strVal val="#ppt_y+.1"/>
                                          </p:val>
                                        </p:tav>
                                        <p:tav tm="100000">
                                          <p:val>
                                            <p:strVal val="#ppt_y"/>
                                          </p:val>
                                        </p:tav>
                                      </p:tavLst>
                                    </p:anim>
                                  </p:childTnLst>
                                </p:cTn>
                              </p:par>
                            </p:childTnLst>
                          </p:cTn>
                        </p:par>
                        <p:par>
                          <p:cTn id="63" fill="hold">
                            <p:stCondLst>
                              <p:cond delay="8250"/>
                            </p:stCondLst>
                            <p:childTnLst>
                              <p:par>
                                <p:cTn id="64" presetID="42" presetClass="entr" presetSubtype="0" fill="hold" grpId="0" nodeType="afterEffect">
                                  <p:stCondLst>
                                    <p:cond delay="0"/>
                                  </p:stCondLst>
                                  <p:childTnLst>
                                    <p:set>
                                      <p:cBhvr>
                                        <p:cTn id="65" dur="1" fill="hold">
                                          <p:stCondLst>
                                            <p:cond delay="0"/>
                                          </p:stCondLst>
                                        </p:cTn>
                                        <p:tgtEl>
                                          <p:spTgt spid="57"/>
                                        </p:tgtEl>
                                        <p:attrNameLst>
                                          <p:attrName>style.visibility</p:attrName>
                                        </p:attrNameLst>
                                      </p:cBhvr>
                                      <p:to>
                                        <p:strVal val="visible"/>
                                      </p:to>
                                    </p:set>
                                    <p:animEffect transition="in" filter="fade">
                                      <p:cBhvr>
                                        <p:cTn id="66" dur="1000"/>
                                        <p:tgtEl>
                                          <p:spTgt spid="57"/>
                                        </p:tgtEl>
                                      </p:cBhvr>
                                    </p:animEffect>
                                    <p:anim calcmode="lin" valueType="num">
                                      <p:cBhvr>
                                        <p:cTn id="67" dur="1000" fill="hold"/>
                                        <p:tgtEl>
                                          <p:spTgt spid="57"/>
                                        </p:tgtEl>
                                        <p:attrNameLst>
                                          <p:attrName>ppt_x</p:attrName>
                                        </p:attrNameLst>
                                      </p:cBhvr>
                                      <p:tavLst>
                                        <p:tav tm="0">
                                          <p:val>
                                            <p:strVal val="#ppt_x"/>
                                          </p:val>
                                        </p:tav>
                                        <p:tav tm="100000">
                                          <p:val>
                                            <p:strVal val="#ppt_x"/>
                                          </p:val>
                                        </p:tav>
                                      </p:tavLst>
                                    </p:anim>
                                    <p:anim calcmode="lin" valueType="num">
                                      <p:cBhvr>
                                        <p:cTn id="68" dur="1000" fill="hold"/>
                                        <p:tgtEl>
                                          <p:spTgt spid="57"/>
                                        </p:tgtEl>
                                        <p:attrNameLst>
                                          <p:attrName>ppt_y</p:attrName>
                                        </p:attrNameLst>
                                      </p:cBhvr>
                                      <p:tavLst>
                                        <p:tav tm="0">
                                          <p:val>
                                            <p:strVal val="#ppt_y+.1"/>
                                          </p:val>
                                        </p:tav>
                                        <p:tav tm="100000">
                                          <p:val>
                                            <p:strVal val="#ppt_y"/>
                                          </p:val>
                                        </p:tav>
                                      </p:tavLst>
                                    </p:anim>
                                  </p:childTnLst>
                                </p:cTn>
                              </p:par>
                            </p:childTnLst>
                          </p:cTn>
                        </p:par>
                        <p:par>
                          <p:cTn id="69" fill="hold">
                            <p:stCondLst>
                              <p:cond delay="9250"/>
                            </p:stCondLst>
                            <p:childTnLst>
                              <p:par>
                                <p:cTn id="70" presetID="21" presetClass="entr" presetSubtype="1" fill="hold" grpId="0" nodeType="afterEffect">
                                  <p:stCondLst>
                                    <p:cond delay="0"/>
                                  </p:stCondLst>
                                  <p:childTnLst>
                                    <p:set>
                                      <p:cBhvr>
                                        <p:cTn id="71" dur="1" fill="hold">
                                          <p:stCondLst>
                                            <p:cond delay="0"/>
                                          </p:stCondLst>
                                        </p:cTn>
                                        <p:tgtEl>
                                          <p:spTgt spid="58"/>
                                        </p:tgtEl>
                                        <p:attrNameLst>
                                          <p:attrName>style.visibility</p:attrName>
                                        </p:attrNameLst>
                                      </p:cBhvr>
                                      <p:to>
                                        <p:strVal val="visible"/>
                                      </p:to>
                                    </p:set>
                                    <p:animEffect transition="in" filter="wheel(1)">
                                      <p:cBhvr>
                                        <p:cTn id="72" dur="2000"/>
                                        <p:tgtEl>
                                          <p:spTgt spid="58"/>
                                        </p:tgtEl>
                                      </p:cBhvr>
                                    </p:animEffect>
                                  </p:childTnLst>
                                </p:cTn>
                              </p:par>
                            </p:childTnLst>
                          </p:cTn>
                        </p:par>
                        <p:par>
                          <p:cTn id="73" fill="hold">
                            <p:stCondLst>
                              <p:cond delay="11250"/>
                            </p:stCondLst>
                            <p:childTnLst>
                              <p:par>
                                <p:cTn id="74" presetID="16" presetClass="entr" presetSubtype="21" fill="hold" grpId="0" nodeType="afterEffect">
                                  <p:stCondLst>
                                    <p:cond delay="0"/>
                                  </p:stCondLst>
                                  <p:childTnLst>
                                    <p:set>
                                      <p:cBhvr>
                                        <p:cTn id="75" dur="1" fill="hold">
                                          <p:stCondLst>
                                            <p:cond delay="0"/>
                                          </p:stCondLst>
                                        </p:cTn>
                                        <p:tgtEl>
                                          <p:spTgt spid="59"/>
                                        </p:tgtEl>
                                        <p:attrNameLst>
                                          <p:attrName>style.visibility</p:attrName>
                                        </p:attrNameLst>
                                      </p:cBhvr>
                                      <p:to>
                                        <p:strVal val="visible"/>
                                      </p:to>
                                    </p:set>
                                    <p:animEffect transition="in" filter="barn(inVertical)">
                                      <p:cBhvr>
                                        <p:cTn id="7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p:bldP spid="56" grpId="0"/>
      <p:bldP spid="57" grpId="0"/>
      <p:bldP spid="58" grpId="0"/>
      <p:bldP spid="59" grpId="0"/>
      <p:bldP spid="60" grpId="0" animBg="1"/>
      <p:bldP spid="61" grpId="0" animBg="1"/>
      <p:bldP spid="6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 name="Group 21"/>
          <p:cNvGrpSpPr>
            <a:grpSpLocks noChangeAspect="1"/>
          </p:cNvGrpSpPr>
          <p:nvPr/>
        </p:nvGrpSpPr>
        <p:grpSpPr bwMode="auto">
          <a:xfrm>
            <a:off x="2821112" y="1879708"/>
            <a:ext cx="4854575" cy="3248025"/>
            <a:chOff x="2615" y="775"/>
            <a:chExt cx="3058" cy="2046"/>
          </a:xfrm>
        </p:grpSpPr>
        <p:sp>
          <p:nvSpPr>
            <p:cNvPr id="48" name="AutoShape 20"/>
            <p:cNvSpPr>
              <a:spLocks noChangeAspect="1" noChangeArrowheads="1" noTextEdit="1"/>
            </p:cNvSpPr>
            <p:nvPr/>
          </p:nvSpPr>
          <p:spPr bwMode="auto">
            <a:xfrm>
              <a:off x="2615" y="775"/>
              <a:ext cx="3058" cy="2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Freeform 22"/>
            <p:cNvSpPr>
              <a:spLocks/>
            </p:cNvSpPr>
            <p:nvPr/>
          </p:nvSpPr>
          <p:spPr bwMode="auto">
            <a:xfrm>
              <a:off x="4145" y="831"/>
              <a:ext cx="861" cy="768"/>
            </a:xfrm>
            <a:custGeom>
              <a:avLst/>
              <a:gdLst>
                <a:gd name="T0" fmla="*/ 3575 w 3575"/>
                <a:gd name="T1" fmla="*/ 2908 h 3183"/>
                <a:gd name="T2" fmla="*/ 0 w 3575"/>
                <a:gd name="T3" fmla="*/ 0 h 3183"/>
                <a:gd name="T4" fmla="*/ 0 w 3575"/>
                <a:gd name="T5" fmla="*/ 1351 h 3183"/>
                <a:gd name="T6" fmla="*/ 2252 w 3575"/>
                <a:gd name="T7" fmla="*/ 3183 h 3183"/>
                <a:gd name="T8" fmla="*/ 3575 w 3575"/>
                <a:gd name="T9" fmla="*/ 2908 h 3183"/>
              </a:gdLst>
              <a:ahLst/>
              <a:cxnLst>
                <a:cxn ang="0">
                  <a:pos x="T0" y="T1"/>
                </a:cxn>
                <a:cxn ang="0">
                  <a:pos x="T2" y="T3"/>
                </a:cxn>
                <a:cxn ang="0">
                  <a:pos x="T4" y="T5"/>
                </a:cxn>
                <a:cxn ang="0">
                  <a:pos x="T6" y="T7"/>
                </a:cxn>
                <a:cxn ang="0">
                  <a:pos x="T8" y="T9"/>
                </a:cxn>
              </a:cxnLst>
              <a:rect l="0" t="0" r="r" b="b"/>
              <a:pathLst>
                <a:path w="3575" h="3183">
                  <a:moveTo>
                    <a:pt x="3575" y="2908"/>
                  </a:moveTo>
                  <a:cubicBezTo>
                    <a:pt x="3223" y="1214"/>
                    <a:pt x="1730" y="0"/>
                    <a:pt x="0" y="0"/>
                  </a:cubicBezTo>
                  <a:lnTo>
                    <a:pt x="0" y="1351"/>
                  </a:lnTo>
                  <a:cubicBezTo>
                    <a:pt x="1090" y="1351"/>
                    <a:pt x="2030" y="2116"/>
                    <a:pt x="2252" y="3183"/>
                  </a:cubicBezTo>
                  <a:lnTo>
                    <a:pt x="3575" y="2908"/>
                  </a:lnTo>
                  <a:close/>
                </a:path>
              </a:pathLst>
            </a:custGeom>
            <a:solidFill>
              <a:srgbClr val="FFFFFF">
                <a:lumMod val="8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0" name="Freeform 23"/>
            <p:cNvSpPr>
              <a:spLocks noEditPoints="1"/>
            </p:cNvSpPr>
            <p:nvPr/>
          </p:nvSpPr>
          <p:spPr bwMode="auto">
            <a:xfrm>
              <a:off x="4141" y="828"/>
              <a:ext cx="869" cy="776"/>
            </a:xfrm>
            <a:custGeom>
              <a:avLst/>
              <a:gdLst>
                <a:gd name="T0" fmla="*/ 3576 w 3608"/>
                <a:gd name="T1" fmla="*/ 2928 h 3217"/>
                <a:gd name="T2" fmla="*/ 3497 w 3608"/>
                <a:gd name="T3" fmla="*/ 2617 h 3217"/>
                <a:gd name="T4" fmla="*/ 3393 w 3608"/>
                <a:gd name="T5" fmla="*/ 2319 h 3217"/>
                <a:gd name="T6" fmla="*/ 3265 w 3608"/>
                <a:gd name="T7" fmla="*/ 2034 h 3217"/>
                <a:gd name="T8" fmla="*/ 2941 w 3608"/>
                <a:gd name="T9" fmla="*/ 1508 h 3217"/>
                <a:gd name="T10" fmla="*/ 2539 w 3608"/>
                <a:gd name="T11" fmla="*/ 1050 h 3217"/>
                <a:gd name="T12" fmla="*/ 2066 w 3608"/>
                <a:gd name="T13" fmla="*/ 665 h 3217"/>
                <a:gd name="T14" fmla="*/ 1534 w 3608"/>
                <a:gd name="T15" fmla="*/ 364 h 3217"/>
                <a:gd name="T16" fmla="*/ 1250 w 3608"/>
                <a:gd name="T17" fmla="*/ 247 h 3217"/>
                <a:gd name="T18" fmla="*/ 954 w 3608"/>
                <a:gd name="T19" fmla="*/ 155 h 3217"/>
                <a:gd name="T20" fmla="*/ 649 w 3608"/>
                <a:gd name="T21" fmla="*/ 87 h 3217"/>
                <a:gd name="T22" fmla="*/ 336 w 3608"/>
                <a:gd name="T23" fmla="*/ 46 h 3217"/>
                <a:gd name="T24" fmla="*/ 16 w 3608"/>
                <a:gd name="T25" fmla="*/ 32 h 3217"/>
                <a:gd name="T26" fmla="*/ 32 w 3608"/>
                <a:gd name="T27" fmla="*/ 1367 h 3217"/>
                <a:gd name="T28" fmla="*/ 219 w 3608"/>
                <a:gd name="T29" fmla="*/ 1360 h 3217"/>
                <a:gd name="T30" fmla="*/ 614 w 3608"/>
                <a:gd name="T31" fmla="*/ 1430 h 3217"/>
                <a:gd name="T32" fmla="*/ 984 w 3608"/>
                <a:gd name="T33" fmla="*/ 1563 h 3217"/>
                <a:gd name="T34" fmla="*/ 1322 w 3608"/>
                <a:gd name="T35" fmla="*/ 1755 h 3217"/>
                <a:gd name="T36" fmla="*/ 1623 w 3608"/>
                <a:gd name="T37" fmla="*/ 2000 h 3217"/>
                <a:gd name="T38" fmla="*/ 1880 w 3608"/>
                <a:gd name="T39" fmla="*/ 2291 h 3217"/>
                <a:gd name="T40" fmla="*/ 2085 w 3608"/>
                <a:gd name="T41" fmla="*/ 2627 h 3217"/>
                <a:gd name="T42" fmla="*/ 2234 w 3608"/>
                <a:gd name="T43" fmla="*/ 2998 h 3217"/>
                <a:gd name="T44" fmla="*/ 2265 w 3608"/>
                <a:gd name="T45" fmla="*/ 3184 h 3217"/>
                <a:gd name="T46" fmla="*/ 2272 w 3608"/>
                <a:gd name="T47" fmla="*/ 3215 h 3217"/>
                <a:gd name="T48" fmla="*/ 2203 w 3608"/>
                <a:gd name="T49" fmla="*/ 3009 h 3217"/>
                <a:gd name="T50" fmla="*/ 2057 w 3608"/>
                <a:gd name="T51" fmla="*/ 2642 h 3217"/>
                <a:gd name="T52" fmla="*/ 1855 w 3608"/>
                <a:gd name="T53" fmla="*/ 2312 h 3217"/>
                <a:gd name="T54" fmla="*/ 1602 w 3608"/>
                <a:gd name="T55" fmla="*/ 2023 h 3217"/>
                <a:gd name="T56" fmla="*/ 1305 w 3608"/>
                <a:gd name="T57" fmla="*/ 1782 h 3217"/>
                <a:gd name="T58" fmla="*/ 971 w 3608"/>
                <a:gd name="T59" fmla="*/ 1592 h 3217"/>
                <a:gd name="T60" fmla="*/ 607 w 3608"/>
                <a:gd name="T61" fmla="*/ 1461 h 3217"/>
                <a:gd name="T62" fmla="*/ 218 w 3608"/>
                <a:gd name="T63" fmla="*/ 1392 h 3217"/>
                <a:gd name="T64" fmla="*/ 0 w 3608"/>
                <a:gd name="T65" fmla="*/ 1367 h 3217"/>
                <a:gd name="T66" fmla="*/ 5 w 3608"/>
                <a:gd name="T67" fmla="*/ 5 h 3217"/>
                <a:gd name="T68" fmla="*/ 178 w 3608"/>
                <a:gd name="T69" fmla="*/ 4 h 3217"/>
                <a:gd name="T70" fmla="*/ 499 w 3608"/>
                <a:gd name="T71" fmla="*/ 32 h 3217"/>
                <a:gd name="T72" fmla="*/ 810 w 3608"/>
                <a:gd name="T73" fmla="*/ 87 h 3217"/>
                <a:gd name="T74" fmla="*/ 1114 w 3608"/>
                <a:gd name="T75" fmla="*/ 168 h 3217"/>
                <a:gd name="T76" fmla="*/ 1406 w 3608"/>
                <a:gd name="T77" fmla="*/ 274 h 3217"/>
                <a:gd name="T78" fmla="*/ 1824 w 3608"/>
                <a:gd name="T79" fmla="*/ 476 h 3217"/>
                <a:gd name="T80" fmla="*/ 2331 w 3608"/>
                <a:gd name="T81" fmla="*/ 823 h 3217"/>
                <a:gd name="T82" fmla="*/ 2774 w 3608"/>
                <a:gd name="T83" fmla="*/ 1249 h 3217"/>
                <a:gd name="T84" fmla="*/ 3141 w 3608"/>
                <a:gd name="T85" fmla="*/ 1748 h 3217"/>
                <a:gd name="T86" fmla="*/ 3361 w 3608"/>
                <a:gd name="T87" fmla="*/ 2162 h 3217"/>
                <a:gd name="T88" fmla="*/ 3479 w 3608"/>
                <a:gd name="T89" fmla="*/ 2457 h 3217"/>
                <a:gd name="T90" fmla="*/ 3571 w 3608"/>
                <a:gd name="T91" fmla="*/ 2764 h 3217"/>
                <a:gd name="T92" fmla="*/ 3605 w 3608"/>
                <a:gd name="T93" fmla="*/ 2933 h 3217"/>
                <a:gd name="T94" fmla="*/ 2272 w 3608"/>
                <a:gd name="T95" fmla="*/ 3215 h 3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608" h="3217">
                  <a:moveTo>
                    <a:pt x="3588" y="2909"/>
                  </a:moveTo>
                  <a:lnTo>
                    <a:pt x="3576" y="2928"/>
                  </a:lnTo>
                  <a:lnTo>
                    <a:pt x="3540" y="2771"/>
                  </a:lnTo>
                  <a:lnTo>
                    <a:pt x="3497" y="2617"/>
                  </a:lnTo>
                  <a:lnTo>
                    <a:pt x="3448" y="2466"/>
                  </a:lnTo>
                  <a:lnTo>
                    <a:pt x="3393" y="2319"/>
                  </a:lnTo>
                  <a:lnTo>
                    <a:pt x="3332" y="2175"/>
                  </a:lnTo>
                  <a:lnTo>
                    <a:pt x="3265" y="2034"/>
                  </a:lnTo>
                  <a:lnTo>
                    <a:pt x="3114" y="1763"/>
                  </a:lnTo>
                  <a:lnTo>
                    <a:pt x="2941" y="1508"/>
                  </a:lnTo>
                  <a:lnTo>
                    <a:pt x="2749" y="1269"/>
                  </a:lnTo>
                  <a:lnTo>
                    <a:pt x="2539" y="1050"/>
                  </a:lnTo>
                  <a:lnTo>
                    <a:pt x="2310" y="847"/>
                  </a:lnTo>
                  <a:lnTo>
                    <a:pt x="2066" y="665"/>
                  </a:lnTo>
                  <a:lnTo>
                    <a:pt x="1807" y="503"/>
                  </a:lnTo>
                  <a:lnTo>
                    <a:pt x="1534" y="364"/>
                  </a:lnTo>
                  <a:lnTo>
                    <a:pt x="1393" y="303"/>
                  </a:lnTo>
                  <a:lnTo>
                    <a:pt x="1250" y="247"/>
                  </a:lnTo>
                  <a:lnTo>
                    <a:pt x="1103" y="199"/>
                  </a:lnTo>
                  <a:lnTo>
                    <a:pt x="954" y="155"/>
                  </a:lnTo>
                  <a:lnTo>
                    <a:pt x="803" y="118"/>
                  </a:lnTo>
                  <a:lnTo>
                    <a:pt x="649" y="87"/>
                  </a:lnTo>
                  <a:lnTo>
                    <a:pt x="494" y="63"/>
                  </a:lnTo>
                  <a:lnTo>
                    <a:pt x="336" y="46"/>
                  </a:lnTo>
                  <a:lnTo>
                    <a:pt x="176" y="36"/>
                  </a:lnTo>
                  <a:lnTo>
                    <a:pt x="16" y="32"/>
                  </a:lnTo>
                  <a:lnTo>
                    <a:pt x="32" y="16"/>
                  </a:lnTo>
                  <a:lnTo>
                    <a:pt x="32" y="1367"/>
                  </a:lnTo>
                  <a:lnTo>
                    <a:pt x="17" y="1351"/>
                  </a:lnTo>
                  <a:lnTo>
                    <a:pt x="219" y="1360"/>
                  </a:lnTo>
                  <a:lnTo>
                    <a:pt x="420" y="1387"/>
                  </a:lnTo>
                  <a:lnTo>
                    <a:pt x="614" y="1430"/>
                  </a:lnTo>
                  <a:lnTo>
                    <a:pt x="802" y="1488"/>
                  </a:lnTo>
                  <a:lnTo>
                    <a:pt x="984" y="1563"/>
                  </a:lnTo>
                  <a:lnTo>
                    <a:pt x="1157" y="1651"/>
                  </a:lnTo>
                  <a:lnTo>
                    <a:pt x="1322" y="1755"/>
                  </a:lnTo>
                  <a:lnTo>
                    <a:pt x="1478" y="1871"/>
                  </a:lnTo>
                  <a:lnTo>
                    <a:pt x="1623" y="2000"/>
                  </a:lnTo>
                  <a:lnTo>
                    <a:pt x="1757" y="2139"/>
                  </a:lnTo>
                  <a:lnTo>
                    <a:pt x="1880" y="2291"/>
                  </a:lnTo>
                  <a:lnTo>
                    <a:pt x="1990" y="2455"/>
                  </a:lnTo>
                  <a:lnTo>
                    <a:pt x="2085" y="2627"/>
                  </a:lnTo>
                  <a:lnTo>
                    <a:pt x="2167" y="2808"/>
                  </a:lnTo>
                  <a:lnTo>
                    <a:pt x="2234" y="2998"/>
                  </a:lnTo>
                  <a:lnTo>
                    <a:pt x="2284" y="3196"/>
                  </a:lnTo>
                  <a:lnTo>
                    <a:pt x="2265" y="3184"/>
                  </a:lnTo>
                  <a:lnTo>
                    <a:pt x="3588" y="2909"/>
                  </a:lnTo>
                  <a:close/>
                  <a:moveTo>
                    <a:pt x="2272" y="3215"/>
                  </a:moveTo>
                  <a:cubicBezTo>
                    <a:pt x="2263" y="3217"/>
                    <a:pt x="2255" y="3212"/>
                    <a:pt x="2253" y="3203"/>
                  </a:cubicBezTo>
                  <a:lnTo>
                    <a:pt x="2203" y="3009"/>
                  </a:lnTo>
                  <a:lnTo>
                    <a:pt x="2138" y="2821"/>
                  </a:lnTo>
                  <a:lnTo>
                    <a:pt x="2057" y="2642"/>
                  </a:lnTo>
                  <a:lnTo>
                    <a:pt x="1963" y="2472"/>
                  </a:lnTo>
                  <a:lnTo>
                    <a:pt x="1855" y="2312"/>
                  </a:lnTo>
                  <a:lnTo>
                    <a:pt x="1734" y="2162"/>
                  </a:lnTo>
                  <a:lnTo>
                    <a:pt x="1602" y="2023"/>
                  </a:lnTo>
                  <a:lnTo>
                    <a:pt x="1459" y="1896"/>
                  </a:lnTo>
                  <a:lnTo>
                    <a:pt x="1305" y="1782"/>
                  </a:lnTo>
                  <a:lnTo>
                    <a:pt x="1142" y="1680"/>
                  </a:lnTo>
                  <a:lnTo>
                    <a:pt x="971" y="1592"/>
                  </a:lnTo>
                  <a:lnTo>
                    <a:pt x="793" y="1519"/>
                  </a:lnTo>
                  <a:lnTo>
                    <a:pt x="607" y="1461"/>
                  </a:lnTo>
                  <a:lnTo>
                    <a:pt x="415" y="1418"/>
                  </a:lnTo>
                  <a:lnTo>
                    <a:pt x="218" y="1392"/>
                  </a:lnTo>
                  <a:lnTo>
                    <a:pt x="16" y="1383"/>
                  </a:lnTo>
                  <a:cubicBezTo>
                    <a:pt x="7" y="1383"/>
                    <a:pt x="0" y="1376"/>
                    <a:pt x="0" y="1367"/>
                  </a:cubicBezTo>
                  <a:lnTo>
                    <a:pt x="0" y="16"/>
                  </a:lnTo>
                  <a:cubicBezTo>
                    <a:pt x="0" y="12"/>
                    <a:pt x="2" y="8"/>
                    <a:pt x="5" y="5"/>
                  </a:cubicBezTo>
                  <a:cubicBezTo>
                    <a:pt x="8" y="2"/>
                    <a:pt x="13" y="0"/>
                    <a:pt x="17" y="0"/>
                  </a:cubicBezTo>
                  <a:lnTo>
                    <a:pt x="178" y="4"/>
                  </a:lnTo>
                  <a:lnTo>
                    <a:pt x="339" y="15"/>
                  </a:lnTo>
                  <a:lnTo>
                    <a:pt x="499" y="32"/>
                  </a:lnTo>
                  <a:lnTo>
                    <a:pt x="656" y="56"/>
                  </a:lnTo>
                  <a:lnTo>
                    <a:pt x="810" y="87"/>
                  </a:lnTo>
                  <a:lnTo>
                    <a:pt x="963" y="124"/>
                  </a:lnTo>
                  <a:lnTo>
                    <a:pt x="1114" y="168"/>
                  </a:lnTo>
                  <a:lnTo>
                    <a:pt x="1261" y="218"/>
                  </a:lnTo>
                  <a:lnTo>
                    <a:pt x="1406" y="274"/>
                  </a:lnTo>
                  <a:lnTo>
                    <a:pt x="1549" y="335"/>
                  </a:lnTo>
                  <a:lnTo>
                    <a:pt x="1824" y="476"/>
                  </a:lnTo>
                  <a:lnTo>
                    <a:pt x="2085" y="640"/>
                  </a:lnTo>
                  <a:lnTo>
                    <a:pt x="2331" y="823"/>
                  </a:lnTo>
                  <a:lnTo>
                    <a:pt x="2562" y="1027"/>
                  </a:lnTo>
                  <a:lnTo>
                    <a:pt x="2774" y="1249"/>
                  </a:lnTo>
                  <a:lnTo>
                    <a:pt x="2968" y="1491"/>
                  </a:lnTo>
                  <a:lnTo>
                    <a:pt x="3141" y="1748"/>
                  </a:lnTo>
                  <a:lnTo>
                    <a:pt x="3294" y="2021"/>
                  </a:lnTo>
                  <a:lnTo>
                    <a:pt x="3361" y="2162"/>
                  </a:lnTo>
                  <a:lnTo>
                    <a:pt x="3422" y="2308"/>
                  </a:lnTo>
                  <a:lnTo>
                    <a:pt x="3479" y="2457"/>
                  </a:lnTo>
                  <a:lnTo>
                    <a:pt x="3528" y="2608"/>
                  </a:lnTo>
                  <a:lnTo>
                    <a:pt x="3571" y="2764"/>
                  </a:lnTo>
                  <a:lnTo>
                    <a:pt x="3607" y="2921"/>
                  </a:lnTo>
                  <a:cubicBezTo>
                    <a:pt x="3608" y="2925"/>
                    <a:pt x="3607" y="2929"/>
                    <a:pt x="3605" y="2933"/>
                  </a:cubicBezTo>
                  <a:cubicBezTo>
                    <a:pt x="3603" y="2937"/>
                    <a:pt x="3599" y="2939"/>
                    <a:pt x="3595" y="2940"/>
                  </a:cubicBezTo>
                  <a:lnTo>
                    <a:pt x="2272" y="3215"/>
                  </a:lnTo>
                  <a:close/>
                </a:path>
              </a:pathLst>
            </a:custGeom>
            <a:solidFill>
              <a:srgbClr val="FFFFFF"/>
            </a:solidFill>
            <a:ln w="4"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Freeform 24"/>
            <p:cNvSpPr>
              <a:spLocks/>
            </p:cNvSpPr>
            <p:nvPr/>
          </p:nvSpPr>
          <p:spPr bwMode="auto">
            <a:xfrm>
              <a:off x="3163" y="1455"/>
              <a:ext cx="1873" cy="1242"/>
            </a:xfrm>
            <a:custGeom>
              <a:avLst/>
              <a:gdLst>
                <a:gd name="T0" fmla="*/ 589 w 7781"/>
                <a:gd name="T1" fmla="*/ 0 h 5146"/>
                <a:gd name="T2" fmla="*/ 3016 w 7781"/>
                <a:gd name="T3" fmla="*/ 4558 h 5146"/>
                <a:gd name="T4" fmla="*/ 7574 w 7781"/>
                <a:gd name="T5" fmla="*/ 2130 h 5146"/>
                <a:gd name="T6" fmla="*/ 7656 w 7781"/>
                <a:gd name="T7" fmla="*/ 322 h 5146"/>
                <a:gd name="T8" fmla="*/ 6333 w 7781"/>
                <a:gd name="T9" fmla="*/ 597 h 5146"/>
                <a:gd name="T10" fmla="*/ 4549 w 7781"/>
                <a:gd name="T11" fmla="*/ 3317 h 5146"/>
                <a:gd name="T12" fmla="*/ 1829 w 7781"/>
                <a:gd name="T13" fmla="*/ 1533 h 5146"/>
                <a:gd name="T14" fmla="*/ 1881 w 7781"/>
                <a:gd name="T15" fmla="*/ 394 h 5146"/>
                <a:gd name="T16" fmla="*/ 589 w 7781"/>
                <a:gd name="T17" fmla="*/ 0 h 5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781" h="5146">
                  <a:moveTo>
                    <a:pt x="589" y="0"/>
                  </a:moveTo>
                  <a:cubicBezTo>
                    <a:pt x="0" y="1929"/>
                    <a:pt x="1087" y="3969"/>
                    <a:pt x="3016" y="4558"/>
                  </a:cubicBezTo>
                  <a:cubicBezTo>
                    <a:pt x="4945" y="5146"/>
                    <a:pt x="6985" y="4059"/>
                    <a:pt x="7574" y="2130"/>
                  </a:cubicBezTo>
                  <a:cubicBezTo>
                    <a:pt x="7752" y="1544"/>
                    <a:pt x="7781" y="922"/>
                    <a:pt x="7656" y="322"/>
                  </a:cubicBezTo>
                  <a:lnTo>
                    <a:pt x="6333" y="597"/>
                  </a:lnTo>
                  <a:cubicBezTo>
                    <a:pt x="6592" y="1841"/>
                    <a:pt x="5793" y="3059"/>
                    <a:pt x="4549" y="3317"/>
                  </a:cubicBezTo>
                  <a:cubicBezTo>
                    <a:pt x="3305" y="3576"/>
                    <a:pt x="2087" y="2777"/>
                    <a:pt x="1829" y="1533"/>
                  </a:cubicBezTo>
                  <a:cubicBezTo>
                    <a:pt x="1750" y="1155"/>
                    <a:pt x="1768" y="763"/>
                    <a:pt x="1881" y="394"/>
                  </a:cubicBezTo>
                  <a:lnTo>
                    <a:pt x="589" y="0"/>
                  </a:lnTo>
                  <a:close/>
                </a:path>
              </a:pathLst>
            </a:custGeom>
            <a:solidFill>
              <a:srgbClr val="FFFFFF">
                <a:lumMod val="7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2" name="Freeform 25"/>
            <p:cNvSpPr>
              <a:spLocks noEditPoints="1"/>
            </p:cNvSpPr>
            <p:nvPr/>
          </p:nvSpPr>
          <p:spPr bwMode="auto">
            <a:xfrm>
              <a:off x="3262" y="1452"/>
              <a:ext cx="1766" cy="1146"/>
            </a:xfrm>
            <a:custGeom>
              <a:avLst/>
              <a:gdLst>
                <a:gd name="T0" fmla="*/ 101 w 7335"/>
                <a:gd name="T1" fmla="*/ 383 h 4750"/>
                <a:gd name="T2" fmla="*/ 32 w 7335"/>
                <a:gd name="T3" fmla="*/ 1103 h 4750"/>
                <a:gd name="T4" fmla="*/ 105 w 7335"/>
                <a:gd name="T5" fmla="*/ 1807 h 4750"/>
                <a:gd name="T6" fmla="*/ 310 w 7335"/>
                <a:gd name="T7" fmla="*/ 2476 h 4750"/>
                <a:gd name="T8" fmla="*/ 639 w 7335"/>
                <a:gd name="T9" fmla="*/ 3091 h 4750"/>
                <a:gd name="T10" fmla="*/ 1079 w 7335"/>
                <a:gd name="T11" fmla="*/ 3633 h 4750"/>
                <a:gd name="T12" fmla="*/ 1622 w 7335"/>
                <a:gd name="T13" fmla="*/ 4087 h 4750"/>
                <a:gd name="T14" fmla="*/ 2258 w 7335"/>
                <a:gd name="T15" fmla="*/ 4433 h 4750"/>
                <a:gd name="T16" fmla="*/ 2970 w 7335"/>
                <a:gd name="T17" fmla="*/ 4650 h 4750"/>
                <a:gd name="T18" fmla="*/ 3690 w 7335"/>
                <a:gd name="T19" fmla="*/ 4718 h 4750"/>
                <a:gd name="T20" fmla="*/ 4394 w 7335"/>
                <a:gd name="T21" fmla="*/ 4645 h 4750"/>
                <a:gd name="T22" fmla="*/ 5063 w 7335"/>
                <a:gd name="T23" fmla="*/ 4440 h 4750"/>
                <a:gd name="T24" fmla="*/ 5678 w 7335"/>
                <a:gd name="T25" fmla="*/ 4112 h 4750"/>
                <a:gd name="T26" fmla="*/ 6220 w 7335"/>
                <a:gd name="T27" fmla="*/ 3671 h 4750"/>
                <a:gd name="T28" fmla="*/ 6674 w 7335"/>
                <a:gd name="T29" fmla="*/ 3128 h 4750"/>
                <a:gd name="T30" fmla="*/ 7020 w 7335"/>
                <a:gd name="T31" fmla="*/ 2491 h 4750"/>
                <a:gd name="T32" fmla="*/ 7251 w 7335"/>
                <a:gd name="T33" fmla="*/ 1698 h 4750"/>
                <a:gd name="T34" fmla="*/ 7292 w 7335"/>
                <a:gd name="T35" fmla="*/ 792 h 4750"/>
                <a:gd name="T36" fmla="*/ 5924 w 7335"/>
                <a:gd name="T37" fmla="*/ 629 h 4750"/>
                <a:gd name="T38" fmla="*/ 5985 w 7335"/>
                <a:gd name="T39" fmla="*/ 1076 h 4750"/>
                <a:gd name="T40" fmla="*/ 5813 w 7335"/>
                <a:gd name="T41" fmla="*/ 1958 h 4750"/>
                <a:gd name="T42" fmla="*/ 5327 w 7335"/>
                <a:gd name="T43" fmla="*/ 2698 h 4750"/>
                <a:gd name="T44" fmla="*/ 4587 w 7335"/>
                <a:gd name="T45" fmla="*/ 3208 h 4750"/>
                <a:gd name="T46" fmla="*/ 3906 w 7335"/>
                <a:gd name="T47" fmla="*/ 3385 h 4750"/>
                <a:gd name="T48" fmla="*/ 3003 w 7335"/>
                <a:gd name="T49" fmla="*/ 3301 h 4750"/>
                <a:gd name="T50" fmla="*/ 2219 w 7335"/>
                <a:gd name="T51" fmla="*/ 2888 h 4750"/>
                <a:gd name="T52" fmla="*/ 1643 w 7335"/>
                <a:gd name="T53" fmla="*/ 2207 h 4750"/>
                <a:gd name="T54" fmla="*/ 1376 w 7335"/>
                <a:gd name="T55" fmla="*/ 1410 h 4750"/>
                <a:gd name="T56" fmla="*/ 1366 w 7335"/>
                <a:gd name="T57" fmla="*/ 832 h 4750"/>
                <a:gd name="T58" fmla="*/ 1464 w 7335"/>
                <a:gd name="T59" fmla="*/ 426 h 4750"/>
                <a:gd name="T60" fmla="*/ 1446 w 7335"/>
                <a:gd name="T61" fmla="*/ 553 h 4750"/>
                <a:gd name="T62" fmla="*/ 1384 w 7335"/>
                <a:gd name="T63" fmla="*/ 1120 h 4750"/>
                <a:gd name="T64" fmla="*/ 1490 w 7335"/>
                <a:gd name="T65" fmla="*/ 1772 h 4750"/>
                <a:gd name="T66" fmla="*/ 1923 w 7335"/>
                <a:gd name="T67" fmla="*/ 2556 h 4750"/>
                <a:gd name="T68" fmla="*/ 2603 w 7335"/>
                <a:gd name="T69" fmla="*/ 3103 h 4750"/>
                <a:gd name="T70" fmla="*/ 3446 w 7335"/>
                <a:gd name="T71" fmla="*/ 3355 h 4750"/>
                <a:gd name="T72" fmla="*/ 4132 w 7335"/>
                <a:gd name="T73" fmla="*/ 3318 h 4750"/>
                <a:gd name="T74" fmla="*/ 4967 w 7335"/>
                <a:gd name="T75" fmla="*/ 2962 h 4750"/>
                <a:gd name="T76" fmla="*/ 5579 w 7335"/>
                <a:gd name="T77" fmla="*/ 2335 h 4750"/>
                <a:gd name="T78" fmla="*/ 5910 w 7335"/>
                <a:gd name="T79" fmla="*/ 1525 h 4750"/>
                <a:gd name="T80" fmla="*/ 5926 w 7335"/>
                <a:gd name="T81" fmla="*/ 733 h 4750"/>
                <a:gd name="T82" fmla="*/ 7252 w 7335"/>
                <a:gd name="T83" fmla="*/ 325 h 4750"/>
                <a:gd name="T84" fmla="*/ 7335 w 7335"/>
                <a:gd name="T85" fmla="*/ 1020 h 4750"/>
                <a:gd name="T86" fmla="*/ 7237 w 7335"/>
                <a:gd name="T87" fmla="*/ 1930 h 4750"/>
                <a:gd name="T88" fmla="*/ 6973 w 7335"/>
                <a:gd name="T89" fmla="*/ 2673 h 4750"/>
                <a:gd name="T90" fmla="*/ 6596 w 7335"/>
                <a:gd name="T91" fmla="*/ 3292 h 4750"/>
                <a:gd name="T92" fmla="*/ 6114 w 7335"/>
                <a:gd name="T93" fmla="*/ 3816 h 4750"/>
                <a:gd name="T94" fmla="*/ 5545 w 7335"/>
                <a:gd name="T95" fmla="*/ 4232 h 4750"/>
                <a:gd name="T96" fmla="*/ 4910 w 7335"/>
                <a:gd name="T97" fmla="*/ 4533 h 4750"/>
                <a:gd name="T98" fmla="*/ 4225 w 7335"/>
                <a:gd name="T99" fmla="*/ 4707 h 4750"/>
                <a:gd name="T100" fmla="*/ 3508 w 7335"/>
                <a:gd name="T101" fmla="*/ 4746 h 4750"/>
                <a:gd name="T102" fmla="*/ 2780 w 7335"/>
                <a:gd name="T103" fmla="*/ 4640 h 4750"/>
                <a:gd name="T104" fmla="*/ 2076 w 7335"/>
                <a:gd name="T105" fmla="*/ 4386 h 4750"/>
                <a:gd name="T106" fmla="*/ 1458 w 7335"/>
                <a:gd name="T107" fmla="*/ 4009 h 4750"/>
                <a:gd name="T108" fmla="*/ 934 w 7335"/>
                <a:gd name="T109" fmla="*/ 3527 h 4750"/>
                <a:gd name="T110" fmla="*/ 518 w 7335"/>
                <a:gd name="T111" fmla="*/ 2958 h 4750"/>
                <a:gd name="T112" fmla="*/ 217 w 7335"/>
                <a:gd name="T113" fmla="*/ 2323 h 4750"/>
                <a:gd name="T114" fmla="*/ 43 w 7335"/>
                <a:gd name="T115" fmla="*/ 1638 h 4750"/>
                <a:gd name="T116" fmla="*/ 4 w 7335"/>
                <a:gd name="T117" fmla="*/ 921 h 4750"/>
                <a:gd name="T118" fmla="*/ 111 w 7335"/>
                <a:gd name="T119" fmla="*/ 193 h 4750"/>
                <a:gd name="T120" fmla="*/ 1473 w 7335"/>
                <a:gd name="T121" fmla="*/ 395 h 47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7335" h="4750">
                  <a:moveTo>
                    <a:pt x="172" y="32"/>
                  </a:moveTo>
                  <a:lnTo>
                    <a:pt x="192" y="21"/>
                  </a:lnTo>
                  <a:lnTo>
                    <a:pt x="142" y="202"/>
                  </a:lnTo>
                  <a:lnTo>
                    <a:pt x="101" y="383"/>
                  </a:lnTo>
                  <a:lnTo>
                    <a:pt x="70" y="563"/>
                  </a:lnTo>
                  <a:lnTo>
                    <a:pt x="48" y="744"/>
                  </a:lnTo>
                  <a:lnTo>
                    <a:pt x="35" y="924"/>
                  </a:lnTo>
                  <a:lnTo>
                    <a:pt x="32" y="1103"/>
                  </a:lnTo>
                  <a:lnTo>
                    <a:pt x="37" y="1281"/>
                  </a:lnTo>
                  <a:lnTo>
                    <a:pt x="51" y="1458"/>
                  </a:lnTo>
                  <a:lnTo>
                    <a:pt x="74" y="1633"/>
                  </a:lnTo>
                  <a:lnTo>
                    <a:pt x="105" y="1807"/>
                  </a:lnTo>
                  <a:lnTo>
                    <a:pt x="145" y="1978"/>
                  </a:lnTo>
                  <a:lnTo>
                    <a:pt x="192" y="2147"/>
                  </a:lnTo>
                  <a:lnTo>
                    <a:pt x="248" y="2312"/>
                  </a:lnTo>
                  <a:lnTo>
                    <a:pt x="310" y="2476"/>
                  </a:lnTo>
                  <a:lnTo>
                    <a:pt x="382" y="2635"/>
                  </a:lnTo>
                  <a:lnTo>
                    <a:pt x="460" y="2790"/>
                  </a:lnTo>
                  <a:lnTo>
                    <a:pt x="545" y="2943"/>
                  </a:lnTo>
                  <a:lnTo>
                    <a:pt x="639" y="3091"/>
                  </a:lnTo>
                  <a:lnTo>
                    <a:pt x="739" y="3233"/>
                  </a:lnTo>
                  <a:lnTo>
                    <a:pt x="845" y="3373"/>
                  </a:lnTo>
                  <a:lnTo>
                    <a:pt x="959" y="3506"/>
                  </a:lnTo>
                  <a:lnTo>
                    <a:pt x="1079" y="3633"/>
                  </a:lnTo>
                  <a:lnTo>
                    <a:pt x="1206" y="3756"/>
                  </a:lnTo>
                  <a:lnTo>
                    <a:pt x="1338" y="3874"/>
                  </a:lnTo>
                  <a:lnTo>
                    <a:pt x="1477" y="3984"/>
                  </a:lnTo>
                  <a:lnTo>
                    <a:pt x="1622" y="4087"/>
                  </a:lnTo>
                  <a:lnTo>
                    <a:pt x="1773" y="4185"/>
                  </a:lnTo>
                  <a:lnTo>
                    <a:pt x="1929" y="4275"/>
                  </a:lnTo>
                  <a:lnTo>
                    <a:pt x="2091" y="4357"/>
                  </a:lnTo>
                  <a:lnTo>
                    <a:pt x="2258" y="4433"/>
                  </a:lnTo>
                  <a:lnTo>
                    <a:pt x="2431" y="4501"/>
                  </a:lnTo>
                  <a:lnTo>
                    <a:pt x="2609" y="4559"/>
                  </a:lnTo>
                  <a:lnTo>
                    <a:pt x="2789" y="4609"/>
                  </a:lnTo>
                  <a:lnTo>
                    <a:pt x="2970" y="4650"/>
                  </a:lnTo>
                  <a:lnTo>
                    <a:pt x="3150" y="4681"/>
                  </a:lnTo>
                  <a:lnTo>
                    <a:pt x="3331" y="4703"/>
                  </a:lnTo>
                  <a:lnTo>
                    <a:pt x="3511" y="4715"/>
                  </a:lnTo>
                  <a:lnTo>
                    <a:pt x="3690" y="4718"/>
                  </a:lnTo>
                  <a:lnTo>
                    <a:pt x="3868" y="4712"/>
                  </a:lnTo>
                  <a:lnTo>
                    <a:pt x="4045" y="4699"/>
                  </a:lnTo>
                  <a:lnTo>
                    <a:pt x="4220" y="4676"/>
                  </a:lnTo>
                  <a:lnTo>
                    <a:pt x="4394" y="4645"/>
                  </a:lnTo>
                  <a:lnTo>
                    <a:pt x="4565" y="4605"/>
                  </a:lnTo>
                  <a:lnTo>
                    <a:pt x="4734" y="4558"/>
                  </a:lnTo>
                  <a:lnTo>
                    <a:pt x="4899" y="4502"/>
                  </a:lnTo>
                  <a:lnTo>
                    <a:pt x="5063" y="4440"/>
                  </a:lnTo>
                  <a:lnTo>
                    <a:pt x="5222" y="4369"/>
                  </a:lnTo>
                  <a:lnTo>
                    <a:pt x="5377" y="4290"/>
                  </a:lnTo>
                  <a:lnTo>
                    <a:pt x="5530" y="4205"/>
                  </a:lnTo>
                  <a:lnTo>
                    <a:pt x="5678" y="4112"/>
                  </a:lnTo>
                  <a:lnTo>
                    <a:pt x="5820" y="4011"/>
                  </a:lnTo>
                  <a:lnTo>
                    <a:pt x="5960" y="3905"/>
                  </a:lnTo>
                  <a:lnTo>
                    <a:pt x="6093" y="3791"/>
                  </a:lnTo>
                  <a:lnTo>
                    <a:pt x="6220" y="3671"/>
                  </a:lnTo>
                  <a:lnTo>
                    <a:pt x="6343" y="3544"/>
                  </a:lnTo>
                  <a:lnTo>
                    <a:pt x="6461" y="3412"/>
                  </a:lnTo>
                  <a:lnTo>
                    <a:pt x="6571" y="3273"/>
                  </a:lnTo>
                  <a:lnTo>
                    <a:pt x="6674" y="3128"/>
                  </a:lnTo>
                  <a:lnTo>
                    <a:pt x="6772" y="2977"/>
                  </a:lnTo>
                  <a:lnTo>
                    <a:pt x="6862" y="2821"/>
                  </a:lnTo>
                  <a:lnTo>
                    <a:pt x="6944" y="2658"/>
                  </a:lnTo>
                  <a:lnTo>
                    <a:pt x="7020" y="2491"/>
                  </a:lnTo>
                  <a:lnTo>
                    <a:pt x="7088" y="2319"/>
                  </a:lnTo>
                  <a:lnTo>
                    <a:pt x="7146" y="2141"/>
                  </a:lnTo>
                  <a:lnTo>
                    <a:pt x="7206" y="1921"/>
                  </a:lnTo>
                  <a:lnTo>
                    <a:pt x="7251" y="1698"/>
                  </a:lnTo>
                  <a:lnTo>
                    <a:pt x="7283" y="1473"/>
                  </a:lnTo>
                  <a:lnTo>
                    <a:pt x="7301" y="1246"/>
                  </a:lnTo>
                  <a:lnTo>
                    <a:pt x="7303" y="1019"/>
                  </a:lnTo>
                  <a:lnTo>
                    <a:pt x="7292" y="792"/>
                  </a:lnTo>
                  <a:lnTo>
                    <a:pt x="7268" y="566"/>
                  </a:lnTo>
                  <a:lnTo>
                    <a:pt x="7228" y="341"/>
                  </a:lnTo>
                  <a:lnTo>
                    <a:pt x="7247" y="354"/>
                  </a:lnTo>
                  <a:lnTo>
                    <a:pt x="5924" y="629"/>
                  </a:lnTo>
                  <a:lnTo>
                    <a:pt x="5936" y="611"/>
                  </a:lnTo>
                  <a:lnTo>
                    <a:pt x="5957" y="728"/>
                  </a:lnTo>
                  <a:lnTo>
                    <a:pt x="5972" y="844"/>
                  </a:lnTo>
                  <a:lnTo>
                    <a:pt x="5985" y="1076"/>
                  </a:lnTo>
                  <a:lnTo>
                    <a:pt x="5974" y="1305"/>
                  </a:lnTo>
                  <a:lnTo>
                    <a:pt x="5941" y="1530"/>
                  </a:lnTo>
                  <a:lnTo>
                    <a:pt x="5888" y="1747"/>
                  </a:lnTo>
                  <a:lnTo>
                    <a:pt x="5813" y="1958"/>
                  </a:lnTo>
                  <a:lnTo>
                    <a:pt x="5719" y="2160"/>
                  </a:lnTo>
                  <a:lnTo>
                    <a:pt x="5606" y="2352"/>
                  </a:lnTo>
                  <a:lnTo>
                    <a:pt x="5475" y="2531"/>
                  </a:lnTo>
                  <a:lnTo>
                    <a:pt x="5327" y="2698"/>
                  </a:lnTo>
                  <a:lnTo>
                    <a:pt x="5164" y="2850"/>
                  </a:lnTo>
                  <a:lnTo>
                    <a:pt x="4986" y="2987"/>
                  </a:lnTo>
                  <a:lnTo>
                    <a:pt x="4794" y="3107"/>
                  </a:lnTo>
                  <a:lnTo>
                    <a:pt x="4587" y="3208"/>
                  </a:lnTo>
                  <a:lnTo>
                    <a:pt x="4370" y="3289"/>
                  </a:lnTo>
                  <a:lnTo>
                    <a:pt x="4140" y="3349"/>
                  </a:lnTo>
                  <a:lnTo>
                    <a:pt x="4022" y="3370"/>
                  </a:lnTo>
                  <a:lnTo>
                    <a:pt x="3906" y="3385"/>
                  </a:lnTo>
                  <a:lnTo>
                    <a:pt x="3674" y="3398"/>
                  </a:lnTo>
                  <a:lnTo>
                    <a:pt x="3445" y="3387"/>
                  </a:lnTo>
                  <a:lnTo>
                    <a:pt x="3220" y="3354"/>
                  </a:lnTo>
                  <a:lnTo>
                    <a:pt x="3003" y="3301"/>
                  </a:lnTo>
                  <a:lnTo>
                    <a:pt x="2792" y="3226"/>
                  </a:lnTo>
                  <a:lnTo>
                    <a:pt x="2590" y="3132"/>
                  </a:lnTo>
                  <a:lnTo>
                    <a:pt x="2398" y="3019"/>
                  </a:lnTo>
                  <a:lnTo>
                    <a:pt x="2219" y="2888"/>
                  </a:lnTo>
                  <a:lnTo>
                    <a:pt x="2052" y="2740"/>
                  </a:lnTo>
                  <a:lnTo>
                    <a:pt x="1900" y="2577"/>
                  </a:lnTo>
                  <a:lnTo>
                    <a:pt x="1763" y="2399"/>
                  </a:lnTo>
                  <a:lnTo>
                    <a:pt x="1643" y="2207"/>
                  </a:lnTo>
                  <a:lnTo>
                    <a:pt x="1542" y="2000"/>
                  </a:lnTo>
                  <a:lnTo>
                    <a:pt x="1460" y="1783"/>
                  </a:lnTo>
                  <a:lnTo>
                    <a:pt x="1401" y="1553"/>
                  </a:lnTo>
                  <a:lnTo>
                    <a:pt x="1376" y="1410"/>
                  </a:lnTo>
                  <a:lnTo>
                    <a:pt x="1360" y="1265"/>
                  </a:lnTo>
                  <a:lnTo>
                    <a:pt x="1352" y="1121"/>
                  </a:lnTo>
                  <a:lnTo>
                    <a:pt x="1354" y="976"/>
                  </a:lnTo>
                  <a:lnTo>
                    <a:pt x="1366" y="832"/>
                  </a:lnTo>
                  <a:lnTo>
                    <a:pt x="1386" y="688"/>
                  </a:lnTo>
                  <a:lnTo>
                    <a:pt x="1415" y="546"/>
                  </a:lnTo>
                  <a:lnTo>
                    <a:pt x="1453" y="406"/>
                  </a:lnTo>
                  <a:lnTo>
                    <a:pt x="1464" y="426"/>
                  </a:lnTo>
                  <a:lnTo>
                    <a:pt x="172" y="32"/>
                  </a:lnTo>
                  <a:close/>
                  <a:moveTo>
                    <a:pt x="1473" y="395"/>
                  </a:moveTo>
                  <a:cubicBezTo>
                    <a:pt x="1481" y="398"/>
                    <a:pt x="1486" y="406"/>
                    <a:pt x="1484" y="415"/>
                  </a:cubicBezTo>
                  <a:lnTo>
                    <a:pt x="1446" y="553"/>
                  </a:lnTo>
                  <a:lnTo>
                    <a:pt x="1417" y="693"/>
                  </a:lnTo>
                  <a:lnTo>
                    <a:pt x="1397" y="835"/>
                  </a:lnTo>
                  <a:lnTo>
                    <a:pt x="1386" y="977"/>
                  </a:lnTo>
                  <a:lnTo>
                    <a:pt x="1384" y="1120"/>
                  </a:lnTo>
                  <a:lnTo>
                    <a:pt x="1391" y="1262"/>
                  </a:lnTo>
                  <a:lnTo>
                    <a:pt x="1407" y="1405"/>
                  </a:lnTo>
                  <a:lnTo>
                    <a:pt x="1432" y="1545"/>
                  </a:lnTo>
                  <a:lnTo>
                    <a:pt x="1490" y="1772"/>
                  </a:lnTo>
                  <a:lnTo>
                    <a:pt x="1571" y="1986"/>
                  </a:lnTo>
                  <a:lnTo>
                    <a:pt x="1670" y="2190"/>
                  </a:lnTo>
                  <a:lnTo>
                    <a:pt x="1788" y="2380"/>
                  </a:lnTo>
                  <a:lnTo>
                    <a:pt x="1923" y="2556"/>
                  </a:lnTo>
                  <a:lnTo>
                    <a:pt x="2073" y="2716"/>
                  </a:lnTo>
                  <a:lnTo>
                    <a:pt x="2238" y="2863"/>
                  </a:lnTo>
                  <a:lnTo>
                    <a:pt x="2415" y="2992"/>
                  </a:lnTo>
                  <a:lnTo>
                    <a:pt x="2603" y="3103"/>
                  </a:lnTo>
                  <a:lnTo>
                    <a:pt x="2803" y="3195"/>
                  </a:lnTo>
                  <a:lnTo>
                    <a:pt x="3010" y="3270"/>
                  </a:lnTo>
                  <a:lnTo>
                    <a:pt x="3225" y="3323"/>
                  </a:lnTo>
                  <a:lnTo>
                    <a:pt x="3446" y="3355"/>
                  </a:lnTo>
                  <a:lnTo>
                    <a:pt x="3673" y="3366"/>
                  </a:lnTo>
                  <a:lnTo>
                    <a:pt x="3901" y="3354"/>
                  </a:lnTo>
                  <a:lnTo>
                    <a:pt x="4017" y="3339"/>
                  </a:lnTo>
                  <a:lnTo>
                    <a:pt x="4132" y="3318"/>
                  </a:lnTo>
                  <a:lnTo>
                    <a:pt x="4359" y="3259"/>
                  </a:lnTo>
                  <a:lnTo>
                    <a:pt x="4573" y="3179"/>
                  </a:lnTo>
                  <a:lnTo>
                    <a:pt x="4777" y="3080"/>
                  </a:lnTo>
                  <a:lnTo>
                    <a:pt x="4967" y="2962"/>
                  </a:lnTo>
                  <a:lnTo>
                    <a:pt x="5143" y="2827"/>
                  </a:lnTo>
                  <a:lnTo>
                    <a:pt x="5303" y="2677"/>
                  </a:lnTo>
                  <a:lnTo>
                    <a:pt x="5450" y="2512"/>
                  </a:lnTo>
                  <a:lnTo>
                    <a:pt x="5579" y="2335"/>
                  </a:lnTo>
                  <a:lnTo>
                    <a:pt x="5690" y="2147"/>
                  </a:lnTo>
                  <a:lnTo>
                    <a:pt x="5782" y="1947"/>
                  </a:lnTo>
                  <a:lnTo>
                    <a:pt x="5857" y="1740"/>
                  </a:lnTo>
                  <a:lnTo>
                    <a:pt x="5910" y="1525"/>
                  </a:lnTo>
                  <a:lnTo>
                    <a:pt x="5942" y="1304"/>
                  </a:lnTo>
                  <a:lnTo>
                    <a:pt x="5953" y="1077"/>
                  </a:lnTo>
                  <a:lnTo>
                    <a:pt x="5941" y="849"/>
                  </a:lnTo>
                  <a:lnTo>
                    <a:pt x="5926" y="733"/>
                  </a:lnTo>
                  <a:lnTo>
                    <a:pt x="5905" y="616"/>
                  </a:lnTo>
                  <a:cubicBezTo>
                    <a:pt x="5903" y="608"/>
                    <a:pt x="5909" y="600"/>
                    <a:pt x="5917" y="598"/>
                  </a:cubicBezTo>
                  <a:lnTo>
                    <a:pt x="7240" y="323"/>
                  </a:lnTo>
                  <a:cubicBezTo>
                    <a:pt x="7244" y="322"/>
                    <a:pt x="7249" y="323"/>
                    <a:pt x="7252" y="325"/>
                  </a:cubicBezTo>
                  <a:cubicBezTo>
                    <a:pt x="7256" y="328"/>
                    <a:pt x="7258" y="331"/>
                    <a:pt x="7259" y="336"/>
                  </a:cubicBezTo>
                  <a:lnTo>
                    <a:pt x="7299" y="563"/>
                  </a:lnTo>
                  <a:lnTo>
                    <a:pt x="7324" y="791"/>
                  </a:lnTo>
                  <a:lnTo>
                    <a:pt x="7335" y="1020"/>
                  </a:lnTo>
                  <a:lnTo>
                    <a:pt x="7332" y="1249"/>
                  </a:lnTo>
                  <a:lnTo>
                    <a:pt x="7314" y="1478"/>
                  </a:lnTo>
                  <a:lnTo>
                    <a:pt x="7282" y="1705"/>
                  </a:lnTo>
                  <a:lnTo>
                    <a:pt x="7237" y="1930"/>
                  </a:lnTo>
                  <a:lnTo>
                    <a:pt x="7177" y="2152"/>
                  </a:lnTo>
                  <a:lnTo>
                    <a:pt x="7117" y="2330"/>
                  </a:lnTo>
                  <a:lnTo>
                    <a:pt x="7049" y="2504"/>
                  </a:lnTo>
                  <a:lnTo>
                    <a:pt x="6973" y="2673"/>
                  </a:lnTo>
                  <a:lnTo>
                    <a:pt x="6889" y="2836"/>
                  </a:lnTo>
                  <a:lnTo>
                    <a:pt x="6799" y="2994"/>
                  </a:lnTo>
                  <a:lnTo>
                    <a:pt x="6700" y="3147"/>
                  </a:lnTo>
                  <a:lnTo>
                    <a:pt x="6596" y="3292"/>
                  </a:lnTo>
                  <a:lnTo>
                    <a:pt x="6484" y="3433"/>
                  </a:lnTo>
                  <a:lnTo>
                    <a:pt x="6366" y="3567"/>
                  </a:lnTo>
                  <a:lnTo>
                    <a:pt x="6242" y="3694"/>
                  </a:lnTo>
                  <a:lnTo>
                    <a:pt x="6114" y="3816"/>
                  </a:lnTo>
                  <a:lnTo>
                    <a:pt x="5979" y="3930"/>
                  </a:lnTo>
                  <a:lnTo>
                    <a:pt x="5839" y="4038"/>
                  </a:lnTo>
                  <a:lnTo>
                    <a:pt x="5695" y="4139"/>
                  </a:lnTo>
                  <a:lnTo>
                    <a:pt x="5545" y="4232"/>
                  </a:lnTo>
                  <a:lnTo>
                    <a:pt x="5392" y="4319"/>
                  </a:lnTo>
                  <a:lnTo>
                    <a:pt x="5235" y="4398"/>
                  </a:lnTo>
                  <a:lnTo>
                    <a:pt x="5074" y="4469"/>
                  </a:lnTo>
                  <a:lnTo>
                    <a:pt x="4910" y="4533"/>
                  </a:lnTo>
                  <a:lnTo>
                    <a:pt x="4743" y="4589"/>
                  </a:lnTo>
                  <a:lnTo>
                    <a:pt x="4572" y="4636"/>
                  </a:lnTo>
                  <a:lnTo>
                    <a:pt x="4399" y="4676"/>
                  </a:lnTo>
                  <a:lnTo>
                    <a:pt x="4225" y="4707"/>
                  </a:lnTo>
                  <a:lnTo>
                    <a:pt x="4048" y="4730"/>
                  </a:lnTo>
                  <a:lnTo>
                    <a:pt x="3869" y="4744"/>
                  </a:lnTo>
                  <a:lnTo>
                    <a:pt x="3689" y="4750"/>
                  </a:lnTo>
                  <a:lnTo>
                    <a:pt x="3508" y="4746"/>
                  </a:lnTo>
                  <a:lnTo>
                    <a:pt x="3328" y="4734"/>
                  </a:lnTo>
                  <a:lnTo>
                    <a:pt x="3145" y="4712"/>
                  </a:lnTo>
                  <a:lnTo>
                    <a:pt x="2963" y="4681"/>
                  </a:lnTo>
                  <a:lnTo>
                    <a:pt x="2780" y="4640"/>
                  </a:lnTo>
                  <a:lnTo>
                    <a:pt x="2598" y="4590"/>
                  </a:lnTo>
                  <a:lnTo>
                    <a:pt x="2420" y="4530"/>
                  </a:lnTo>
                  <a:lnTo>
                    <a:pt x="2245" y="4462"/>
                  </a:lnTo>
                  <a:lnTo>
                    <a:pt x="2076" y="4386"/>
                  </a:lnTo>
                  <a:lnTo>
                    <a:pt x="1914" y="4302"/>
                  </a:lnTo>
                  <a:lnTo>
                    <a:pt x="1756" y="4212"/>
                  </a:lnTo>
                  <a:lnTo>
                    <a:pt x="1603" y="4113"/>
                  </a:lnTo>
                  <a:lnTo>
                    <a:pt x="1458" y="4009"/>
                  </a:lnTo>
                  <a:lnTo>
                    <a:pt x="1317" y="3897"/>
                  </a:lnTo>
                  <a:lnTo>
                    <a:pt x="1183" y="3779"/>
                  </a:lnTo>
                  <a:lnTo>
                    <a:pt x="1056" y="3655"/>
                  </a:lnTo>
                  <a:lnTo>
                    <a:pt x="934" y="3527"/>
                  </a:lnTo>
                  <a:lnTo>
                    <a:pt x="820" y="3392"/>
                  </a:lnTo>
                  <a:lnTo>
                    <a:pt x="712" y="3252"/>
                  </a:lnTo>
                  <a:lnTo>
                    <a:pt x="612" y="3108"/>
                  </a:lnTo>
                  <a:lnTo>
                    <a:pt x="518" y="2958"/>
                  </a:lnTo>
                  <a:lnTo>
                    <a:pt x="431" y="2805"/>
                  </a:lnTo>
                  <a:lnTo>
                    <a:pt x="353" y="2648"/>
                  </a:lnTo>
                  <a:lnTo>
                    <a:pt x="281" y="2487"/>
                  </a:lnTo>
                  <a:lnTo>
                    <a:pt x="217" y="2323"/>
                  </a:lnTo>
                  <a:lnTo>
                    <a:pt x="161" y="2156"/>
                  </a:lnTo>
                  <a:lnTo>
                    <a:pt x="114" y="1985"/>
                  </a:lnTo>
                  <a:lnTo>
                    <a:pt x="74" y="1812"/>
                  </a:lnTo>
                  <a:lnTo>
                    <a:pt x="43" y="1638"/>
                  </a:lnTo>
                  <a:lnTo>
                    <a:pt x="20" y="1461"/>
                  </a:lnTo>
                  <a:lnTo>
                    <a:pt x="5" y="1282"/>
                  </a:lnTo>
                  <a:lnTo>
                    <a:pt x="0" y="1102"/>
                  </a:lnTo>
                  <a:lnTo>
                    <a:pt x="4" y="921"/>
                  </a:lnTo>
                  <a:lnTo>
                    <a:pt x="17" y="741"/>
                  </a:lnTo>
                  <a:lnTo>
                    <a:pt x="39" y="558"/>
                  </a:lnTo>
                  <a:lnTo>
                    <a:pt x="70" y="376"/>
                  </a:lnTo>
                  <a:lnTo>
                    <a:pt x="111" y="193"/>
                  </a:lnTo>
                  <a:lnTo>
                    <a:pt x="161" y="12"/>
                  </a:lnTo>
                  <a:cubicBezTo>
                    <a:pt x="162" y="8"/>
                    <a:pt x="165" y="5"/>
                    <a:pt x="169" y="2"/>
                  </a:cubicBezTo>
                  <a:cubicBezTo>
                    <a:pt x="173" y="0"/>
                    <a:pt x="177" y="0"/>
                    <a:pt x="181" y="1"/>
                  </a:cubicBezTo>
                  <a:lnTo>
                    <a:pt x="1473" y="395"/>
                  </a:lnTo>
                  <a:close/>
                </a:path>
              </a:pathLst>
            </a:custGeom>
            <a:solidFill>
              <a:srgbClr val="FFFFFF"/>
            </a:solidFill>
            <a:ln w="4"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3" name="Freeform 26"/>
            <p:cNvSpPr>
              <a:spLocks/>
            </p:cNvSpPr>
            <p:nvPr/>
          </p:nvSpPr>
          <p:spPr bwMode="auto">
            <a:xfrm>
              <a:off x="3304" y="889"/>
              <a:ext cx="644" cy="661"/>
            </a:xfrm>
            <a:custGeom>
              <a:avLst/>
              <a:gdLst>
                <a:gd name="T0" fmla="*/ 2191 w 2673"/>
                <a:gd name="T1" fmla="*/ 0 h 2741"/>
                <a:gd name="T2" fmla="*/ 0 w 2673"/>
                <a:gd name="T3" fmla="*/ 2347 h 2741"/>
                <a:gd name="T4" fmla="*/ 1292 w 2673"/>
                <a:gd name="T5" fmla="*/ 2741 h 2741"/>
                <a:gd name="T6" fmla="*/ 2673 w 2673"/>
                <a:gd name="T7" fmla="*/ 1263 h 2741"/>
                <a:gd name="T8" fmla="*/ 2191 w 2673"/>
                <a:gd name="T9" fmla="*/ 0 h 2741"/>
              </a:gdLst>
              <a:ahLst/>
              <a:cxnLst>
                <a:cxn ang="0">
                  <a:pos x="T0" y="T1"/>
                </a:cxn>
                <a:cxn ang="0">
                  <a:pos x="T2" y="T3"/>
                </a:cxn>
                <a:cxn ang="0">
                  <a:pos x="T4" y="T5"/>
                </a:cxn>
                <a:cxn ang="0">
                  <a:pos x="T6" y="T7"/>
                </a:cxn>
                <a:cxn ang="0">
                  <a:pos x="T8" y="T9"/>
                </a:cxn>
              </a:cxnLst>
              <a:rect l="0" t="0" r="r" b="b"/>
              <a:pathLst>
                <a:path w="2673" h="2741">
                  <a:moveTo>
                    <a:pt x="2191" y="0"/>
                  </a:moveTo>
                  <a:cubicBezTo>
                    <a:pt x="1137" y="402"/>
                    <a:pt x="328" y="1268"/>
                    <a:pt x="0" y="2347"/>
                  </a:cubicBezTo>
                  <a:lnTo>
                    <a:pt x="1292" y="2741"/>
                  </a:lnTo>
                  <a:cubicBezTo>
                    <a:pt x="1499" y="2061"/>
                    <a:pt x="2009" y="1516"/>
                    <a:pt x="2673" y="1263"/>
                  </a:cubicBezTo>
                  <a:lnTo>
                    <a:pt x="2191" y="0"/>
                  </a:lnTo>
                  <a:close/>
                </a:path>
              </a:pathLst>
            </a:custGeom>
            <a:solidFill>
              <a:srgbClr val="C00000"/>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4" name="Freeform 27"/>
            <p:cNvSpPr>
              <a:spLocks noEditPoints="1"/>
            </p:cNvSpPr>
            <p:nvPr/>
          </p:nvSpPr>
          <p:spPr bwMode="auto">
            <a:xfrm>
              <a:off x="3301" y="885"/>
              <a:ext cx="651" cy="670"/>
            </a:xfrm>
            <a:custGeom>
              <a:avLst/>
              <a:gdLst>
                <a:gd name="T0" fmla="*/ 2214 w 2708"/>
                <a:gd name="T1" fmla="*/ 31 h 2775"/>
                <a:gd name="T2" fmla="*/ 1831 w 2708"/>
                <a:gd name="T3" fmla="*/ 203 h 2775"/>
                <a:gd name="T4" fmla="*/ 1475 w 2708"/>
                <a:gd name="T5" fmla="*/ 415 h 2775"/>
                <a:gd name="T6" fmla="*/ 1148 w 2708"/>
                <a:gd name="T7" fmla="*/ 664 h 2775"/>
                <a:gd name="T8" fmla="*/ 851 w 2708"/>
                <a:gd name="T9" fmla="*/ 948 h 2775"/>
                <a:gd name="T10" fmla="*/ 588 w 2708"/>
                <a:gd name="T11" fmla="*/ 1262 h 2775"/>
                <a:gd name="T12" fmla="*/ 363 w 2708"/>
                <a:gd name="T13" fmla="*/ 1607 h 2775"/>
                <a:gd name="T14" fmla="*/ 176 w 2708"/>
                <a:gd name="T15" fmla="*/ 1976 h 2775"/>
                <a:gd name="T16" fmla="*/ 32 w 2708"/>
                <a:gd name="T17" fmla="*/ 2369 h 2775"/>
                <a:gd name="T18" fmla="*/ 1313 w 2708"/>
                <a:gd name="T19" fmla="*/ 2742 h 2775"/>
                <a:gd name="T20" fmla="*/ 1335 w 2708"/>
                <a:gd name="T21" fmla="*/ 2626 h 2775"/>
                <a:gd name="T22" fmla="*/ 1441 w 2708"/>
                <a:gd name="T23" fmla="*/ 2384 h 2775"/>
                <a:gd name="T24" fmla="*/ 1573 w 2708"/>
                <a:gd name="T25" fmla="*/ 2156 h 2775"/>
                <a:gd name="T26" fmla="*/ 1815 w 2708"/>
                <a:gd name="T27" fmla="*/ 1848 h 2775"/>
                <a:gd name="T28" fmla="*/ 2213 w 2708"/>
                <a:gd name="T29" fmla="*/ 1509 h 2775"/>
                <a:gd name="T30" fmla="*/ 2441 w 2708"/>
                <a:gd name="T31" fmla="*/ 1373 h 2775"/>
                <a:gd name="T32" fmla="*/ 2683 w 2708"/>
                <a:gd name="T33" fmla="*/ 1265 h 2775"/>
                <a:gd name="T34" fmla="*/ 2193 w 2708"/>
                <a:gd name="T35" fmla="*/ 22 h 2775"/>
                <a:gd name="T36" fmla="*/ 2696 w 2708"/>
                <a:gd name="T37" fmla="*/ 1294 h 2775"/>
                <a:gd name="T38" fmla="*/ 2456 w 2708"/>
                <a:gd name="T39" fmla="*/ 1401 h 2775"/>
                <a:gd name="T40" fmla="*/ 2232 w 2708"/>
                <a:gd name="T41" fmla="*/ 1534 h 2775"/>
                <a:gd name="T42" fmla="*/ 1840 w 2708"/>
                <a:gd name="T43" fmla="*/ 1869 h 2775"/>
                <a:gd name="T44" fmla="*/ 1600 w 2708"/>
                <a:gd name="T45" fmla="*/ 2173 h 2775"/>
                <a:gd name="T46" fmla="*/ 1470 w 2708"/>
                <a:gd name="T47" fmla="*/ 2397 h 2775"/>
                <a:gd name="T48" fmla="*/ 1366 w 2708"/>
                <a:gd name="T49" fmla="*/ 2637 h 2775"/>
                <a:gd name="T50" fmla="*/ 1304 w 2708"/>
                <a:gd name="T51" fmla="*/ 2773 h 2775"/>
                <a:gd name="T52" fmla="*/ 2 w 2708"/>
                <a:gd name="T53" fmla="*/ 2371 h 2775"/>
                <a:gd name="T54" fmla="*/ 69 w 2708"/>
                <a:gd name="T55" fmla="*/ 2158 h 2775"/>
                <a:gd name="T56" fmla="*/ 236 w 2708"/>
                <a:gd name="T57" fmla="*/ 1773 h 2775"/>
                <a:gd name="T58" fmla="*/ 444 w 2708"/>
                <a:gd name="T59" fmla="*/ 1412 h 2775"/>
                <a:gd name="T60" fmla="*/ 691 w 2708"/>
                <a:gd name="T61" fmla="*/ 1080 h 2775"/>
                <a:gd name="T62" fmla="*/ 974 w 2708"/>
                <a:gd name="T63" fmla="*/ 778 h 2775"/>
                <a:gd name="T64" fmla="*/ 1289 w 2708"/>
                <a:gd name="T65" fmla="*/ 508 h 2775"/>
                <a:gd name="T66" fmla="*/ 1635 w 2708"/>
                <a:gd name="T67" fmla="*/ 275 h 2775"/>
                <a:gd name="T68" fmla="*/ 2006 w 2708"/>
                <a:gd name="T69" fmla="*/ 83 h 2775"/>
                <a:gd name="T70" fmla="*/ 2214 w 2708"/>
                <a:gd name="T71" fmla="*/ 2 h 2775"/>
                <a:gd name="T72" fmla="*/ 2704 w 2708"/>
                <a:gd name="T73" fmla="*/ 1274 h 27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08" h="2775">
                  <a:moveTo>
                    <a:pt x="2193" y="22"/>
                  </a:moveTo>
                  <a:lnTo>
                    <a:pt x="2214" y="31"/>
                  </a:lnTo>
                  <a:lnTo>
                    <a:pt x="2019" y="112"/>
                  </a:lnTo>
                  <a:lnTo>
                    <a:pt x="1831" y="203"/>
                  </a:lnTo>
                  <a:lnTo>
                    <a:pt x="1650" y="303"/>
                  </a:lnTo>
                  <a:lnTo>
                    <a:pt x="1475" y="415"/>
                  </a:lnTo>
                  <a:lnTo>
                    <a:pt x="1308" y="534"/>
                  </a:lnTo>
                  <a:lnTo>
                    <a:pt x="1148" y="664"/>
                  </a:lnTo>
                  <a:lnTo>
                    <a:pt x="995" y="801"/>
                  </a:lnTo>
                  <a:lnTo>
                    <a:pt x="851" y="948"/>
                  </a:lnTo>
                  <a:lnTo>
                    <a:pt x="715" y="1101"/>
                  </a:lnTo>
                  <a:lnTo>
                    <a:pt x="588" y="1262"/>
                  </a:lnTo>
                  <a:lnTo>
                    <a:pt x="471" y="1431"/>
                  </a:lnTo>
                  <a:lnTo>
                    <a:pt x="363" y="1607"/>
                  </a:lnTo>
                  <a:lnTo>
                    <a:pt x="265" y="1788"/>
                  </a:lnTo>
                  <a:lnTo>
                    <a:pt x="176" y="1976"/>
                  </a:lnTo>
                  <a:lnTo>
                    <a:pt x="98" y="2169"/>
                  </a:lnTo>
                  <a:lnTo>
                    <a:pt x="32" y="2369"/>
                  </a:lnTo>
                  <a:lnTo>
                    <a:pt x="21" y="2348"/>
                  </a:lnTo>
                  <a:lnTo>
                    <a:pt x="1313" y="2742"/>
                  </a:lnTo>
                  <a:lnTo>
                    <a:pt x="1293" y="2752"/>
                  </a:lnTo>
                  <a:lnTo>
                    <a:pt x="1335" y="2626"/>
                  </a:lnTo>
                  <a:lnTo>
                    <a:pt x="1386" y="2503"/>
                  </a:lnTo>
                  <a:lnTo>
                    <a:pt x="1441" y="2384"/>
                  </a:lnTo>
                  <a:lnTo>
                    <a:pt x="1504" y="2268"/>
                  </a:lnTo>
                  <a:lnTo>
                    <a:pt x="1573" y="2156"/>
                  </a:lnTo>
                  <a:lnTo>
                    <a:pt x="1648" y="2048"/>
                  </a:lnTo>
                  <a:lnTo>
                    <a:pt x="1815" y="1848"/>
                  </a:lnTo>
                  <a:lnTo>
                    <a:pt x="2004" y="1668"/>
                  </a:lnTo>
                  <a:lnTo>
                    <a:pt x="2213" y="1509"/>
                  </a:lnTo>
                  <a:lnTo>
                    <a:pt x="2325" y="1438"/>
                  </a:lnTo>
                  <a:lnTo>
                    <a:pt x="2441" y="1373"/>
                  </a:lnTo>
                  <a:lnTo>
                    <a:pt x="2560" y="1316"/>
                  </a:lnTo>
                  <a:lnTo>
                    <a:pt x="2683" y="1265"/>
                  </a:lnTo>
                  <a:lnTo>
                    <a:pt x="2675" y="1285"/>
                  </a:lnTo>
                  <a:lnTo>
                    <a:pt x="2193" y="22"/>
                  </a:lnTo>
                  <a:close/>
                  <a:moveTo>
                    <a:pt x="2704" y="1274"/>
                  </a:moveTo>
                  <a:cubicBezTo>
                    <a:pt x="2708" y="1282"/>
                    <a:pt x="2704" y="1291"/>
                    <a:pt x="2696" y="1294"/>
                  </a:cubicBezTo>
                  <a:lnTo>
                    <a:pt x="2573" y="1345"/>
                  </a:lnTo>
                  <a:lnTo>
                    <a:pt x="2456" y="1401"/>
                  </a:lnTo>
                  <a:lnTo>
                    <a:pt x="2342" y="1465"/>
                  </a:lnTo>
                  <a:lnTo>
                    <a:pt x="2232" y="1534"/>
                  </a:lnTo>
                  <a:lnTo>
                    <a:pt x="2027" y="1691"/>
                  </a:lnTo>
                  <a:lnTo>
                    <a:pt x="1840" y="1869"/>
                  </a:lnTo>
                  <a:lnTo>
                    <a:pt x="1675" y="2067"/>
                  </a:lnTo>
                  <a:lnTo>
                    <a:pt x="1600" y="2173"/>
                  </a:lnTo>
                  <a:lnTo>
                    <a:pt x="1533" y="2283"/>
                  </a:lnTo>
                  <a:lnTo>
                    <a:pt x="1470" y="2397"/>
                  </a:lnTo>
                  <a:lnTo>
                    <a:pt x="1415" y="2516"/>
                  </a:lnTo>
                  <a:lnTo>
                    <a:pt x="1366" y="2637"/>
                  </a:lnTo>
                  <a:lnTo>
                    <a:pt x="1324" y="2763"/>
                  </a:lnTo>
                  <a:cubicBezTo>
                    <a:pt x="1321" y="2771"/>
                    <a:pt x="1312" y="2775"/>
                    <a:pt x="1304" y="2773"/>
                  </a:cubicBezTo>
                  <a:lnTo>
                    <a:pt x="12" y="2379"/>
                  </a:lnTo>
                  <a:cubicBezTo>
                    <a:pt x="8" y="2378"/>
                    <a:pt x="4" y="2375"/>
                    <a:pt x="2" y="2371"/>
                  </a:cubicBezTo>
                  <a:cubicBezTo>
                    <a:pt x="0" y="2367"/>
                    <a:pt x="0" y="2362"/>
                    <a:pt x="1" y="2358"/>
                  </a:cubicBezTo>
                  <a:lnTo>
                    <a:pt x="69" y="2158"/>
                  </a:lnTo>
                  <a:lnTo>
                    <a:pt x="147" y="1963"/>
                  </a:lnTo>
                  <a:lnTo>
                    <a:pt x="236" y="1773"/>
                  </a:lnTo>
                  <a:lnTo>
                    <a:pt x="336" y="1590"/>
                  </a:lnTo>
                  <a:lnTo>
                    <a:pt x="444" y="1412"/>
                  </a:lnTo>
                  <a:lnTo>
                    <a:pt x="563" y="1243"/>
                  </a:lnTo>
                  <a:lnTo>
                    <a:pt x="691" y="1080"/>
                  </a:lnTo>
                  <a:lnTo>
                    <a:pt x="828" y="925"/>
                  </a:lnTo>
                  <a:lnTo>
                    <a:pt x="974" y="778"/>
                  </a:lnTo>
                  <a:lnTo>
                    <a:pt x="1127" y="639"/>
                  </a:lnTo>
                  <a:lnTo>
                    <a:pt x="1289" y="508"/>
                  </a:lnTo>
                  <a:lnTo>
                    <a:pt x="1458" y="388"/>
                  </a:lnTo>
                  <a:lnTo>
                    <a:pt x="1635" y="275"/>
                  </a:lnTo>
                  <a:lnTo>
                    <a:pt x="1817" y="174"/>
                  </a:lnTo>
                  <a:lnTo>
                    <a:pt x="2006" y="83"/>
                  </a:lnTo>
                  <a:lnTo>
                    <a:pt x="2201" y="2"/>
                  </a:lnTo>
                  <a:cubicBezTo>
                    <a:pt x="2205" y="0"/>
                    <a:pt x="2210" y="0"/>
                    <a:pt x="2214" y="2"/>
                  </a:cubicBezTo>
                  <a:cubicBezTo>
                    <a:pt x="2218" y="3"/>
                    <a:pt x="2221" y="7"/>
                    <a:pt x="2222" y="11"/>
                  </a:cubicBezTo>
                  <a:lnTo>
                    <a:pt x="2704" y="1274"/>
                  </a:lnTo>
                  <a:close/>
                </a:path>
              </a:pathLst>
            </a:custGeom>
            <a:solidFill>
              <a:srgbClr val="FFFFFF"/>
            </a:solidFill>
            <a:ln w="4"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5" name="Freeform 28"/>
            <p:cNvSpPr>
              <a:spLocks/>
            </p:cNvSpPr>
            <p:nvPr/>
          </p:nvSpPr>
          <p:spPr bwMode="auto">
            <a:xfrm>
              <a:off x="3832" y="831"/>
              <a:ext cx="313" cy="363"/>
            </a:xfrm>
            <a:custGeom>
              <a:avLst/>
              <a:gdLst>
                <a:gd name="T0" fmla="*/ 1301 w 1301"/>
                <a:gd name="T1" fmla="*/ 0 h 1502"/>
                <a:gd name="T2" fmla="*/ 0 w 1301"/>
                <a:gd name="T3" fmla="*/ 239 h 1502"/>
                <a:gd name="T4" fmla="*/ 482 w 1301"/>
                <a:gd name="T5" fmla="*/ 1502 h 1502"/>
                <a:gd name="T6" fmla="*/ 1301 w 1301"/>
                <a:gd name="T7" fmla="*/ 1351 h 1502"/>
                <a:gd name="T8" fmla="*/ 1301 w 1301"/>
                <a:gd name="T9" fmla="*/ 0 h 1502"/>
              </a:gdLst>
              <a:ahLst/>
              <a:cxnLst>
                <a:cxn ang="0">
                  <a:pos x="T0" y="T1"/>
                </a:cxn>
                <a:cxn ang="0">
                  <a:pos x="T2" y="T3"/>
                </a:cxn>
                <a:cxn ang="0">
                  <a:pos x="T4" y="T5"/>
                </a:cxn>
                <a:cxn ang="0">
                  <a:pos x="T6" y="T7"/>
                </a:cxn>
                <a:cxn ang="0">
                  <a:pos x="T8" y="T9"/>
                </a:cxn>
              </a:cxnLst>
              <a:rect l="0" t="0" r="r" b="b"/>
              <a:pathLst>
                <a:path w="1301" h="1502">
                  <a:moveTo>
                    <a:pt x="1301" y="0"/>
                  </a:moveTo>
                  <a:cubicBezTo>
                    <a:pt x="857" y="0"/>
                    <a:pt x="416" y="81"/>
                    <a:pt x="0" y="239"/>
                  </a:cubicBezTo>
                  <a:lnTo>
                    <a:pt x="482" y="1502"/>
                  </a:lnTo>
                  <a:cubicBezTo>
                    <a:pt x="743" y="1402"/>
                    <a:pt x="1021" y="1351"/>
                    <a:pt x="1301" y="1351"/>
                  </a:cubicBezTo>
                  <a:lnTo>
                    <a:pt x="1301" y="0"/>
                  </a:lnTo>
                  <a:close/>
                </a:path>
              </a:pathLst>
            </a:custGeom>
            <a:solidFill>
              <a:srgbClr val="FFFFFF">
                <a:lumMod val="65000"/>
              </a:srgbClr>
            </a:solidFill>
            <a:ln w="0">
              <a:noFill/>
              <a:prstDash val="solid"/>
              <a:round/>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Freeform 29"/>
            <p:cNvSpPr>
              <a:spLocks noEditPoints="1"/>
            </p:cNvSpPr>
            <p:nvPr/>
          </p:nvSpPr>
          <p:spPr bwMode="auto">
            <a:xfrm>
              <a:off x="3828" y="828"/>
              <a:ext cx="321" cy="370"/>
            </a:xfrm>
            <a:custGeom>
              <a:avLst/>
              <a:gdLst>
                <a:gd name="T0" fmla="*/ 1301 w 1333"/>
                <a:gd name="T1" fmla="*/ 16 h 1536"/>
                <a:gd name="T2" fmla="*/ 1318 w 1333"/>
                <a:gd name="T3" fmla="*/ 32 h 1536"/>
                <a:gd name="T4" fmla="*/ 1152 w 1333"/>
                <a:gd name="T5" fmla="*/ 36 h 1536"/>
                <a:gd name="T6" fmla="*/ 987 w 1333"/>
                <a:gd name="T7" fmla="*/ 47 h 1536"/>
                <a:gd name="T8" fmla="*/ 822 w 1333"/>
                <a:gd name="T9" fmla="*/ 66 h 1536"/>
                <a:gd name="T10" fmla="*/ 659 w 1333"/>
                <a:gd name="T11" fmla="*/ 92 h 1536"/>
                <a:gd name="T12" fmla="*/ 497 w 1333"/>
                <a:gd name="T13" fmla="*/ 126 h 1536"/>
                <a:gd name="T14" fmla="*/ 336 w 1333"/>
                <a:gd name="T15" fmla="*/ 167 h 1536"/>
                <a:gd name="T16" fmla="*/ 178 w 1333"/>
                <a:gd name="T17" fmla="*/ 215 h 1536"/>
                <a:gd name="T18" fmla="*/ 22 w 1333"/>
                <a:gd name="T19" fmla="*/ 271 h 1536"/>
                <a:gd name="T20" fmla="*/ 31 w 1333"/>
                <a:gd name="T21" fmla="*/ 250 h 1536"/>
                <a:gd name="T22" fmla="*/ 513 w 1333"/>
                <a:gd name="T23" fmla="*/ 1513 h 1536"/>
                <a:gd name="T24" fmla="*/ 493 w 1333"/>
                <a:gd name="T25" fmla="*/ 1503 h 1536"/>
                <a:gd name="T26" fmla="*/ 692 w 1333"/>
                <a:gd name="T27" fmla="*/ 1437 h 1536"/>
                <a:gd name="T28" fmla="*/ 897 w 1333"/>
                <a:gd name="T29" fmla="*/ 1390 h 1536"/>
                <a:gd name="T30" fmla="*/ 1106 w 1333"/>
                <a:gd name="T31" fmla="*/ 1362 h 1536"/>
                <a:gd name="T32" fmla="*/ 1317 w 1333"/>
                <a:gd name="T33" fmla="*/ 1351 h 1536"/>
                <a:gd name="T34" fmla="*/ 1301 w 1333"/>
                <a:gd name="T35" fmla="*/ 1367 h 1536"/>
                <a:gd name="T36" fmla="*/ 1301 w 1333"/>
                <a:gd name="T37" fmla="*/ 16 h 1536"/>
                <a:gd name="T38" fmla="*/ 1333 w 1333"/>
                <a:gd name="T39" fmla="*/ 1367 h 1536"/>
                <a:gd name="T40" fmla="*/ 1318 w 1333"/>
                <a:gd name="T41" fmla="*/ 1383 h 1536"/>
                <a:gd name="T42" fmla="*/ 1111 w 1333"/>
                <a:gd name="T43" fmla="*/ 1393 h 1536"/>
                <a:gd name="T44" fmla="*/ 904 w 1333"/>
                <a:gd name="T45" fmla="*/ 1421 h 1536"/>
                <a:gd name="T46" fmla="*/ 703 w 1333"/>
                <a:gd name="T47" fmla="*/ 1468 h 1536"/>
                <a:gd name="T48" fmla="*/ 504 w 1333"/>
                <a:gd name="T49" fmla="*/ 1534 h 1536"/>
                <a:gd name="T50" fmla="*/ 484 w 1333"/>
                <a:gd name="T51" fmla="*/ 1524 h 1536"/>
                <a:gd name="T52" fmla="*/ 2 w 1333"/>
                <a:gd name="T53" fmla="*/ 261 h 1536"/>
                <a:gd name="T54" fmla="*/ 2 w 1333"/>
                <a:gd name="T55" fmla="*/ 249 h 1536"/>
                <a:gd name="T56" fmla="*/ 11 w 1333"/>
                <a:gd name="T57" fmla="*/ 240 h 1536"/>
                <a:gd name="T58" fmla="*/ 169 w 1333"/>
                <a:gd name="T59" fmla="*/ 184 h 1536"/>
                <a:gd name="T60" fmla="*/ 329 w 1333"/>
                <a:gd name="T61" fmla="*/ 136 h 1536"/>
                <a:gd name="T62" fmla="*/ 490 w 1333"/>
                <a:gd name="T63" fmla="*/ 95 h 1536"/>
                <a:gd name="T64" fmla="*/ 654 w 1333"/>
                <a:gd name="T65" fmla="*/ 61 h 1536"/>
                <a:gd name="T66" fmla="*/ 819 w 1333"/>
                <a:gd name="T67" fmla="*/ 35 h 1536"/>
                <a:gd name="T68" fmla="*/ 984 w 1333"/>
                <a:gd name="T69" fmla="*/ 16 h 1536"/>
                <a:gd name="T70" fmla="*/ 1151 w 1333"/>
                <a:gd name="T71" fmla="*/ 4 h 1536"/>
                <a:gd name="T72" fmla="*/ 1317 w 1333"/>
                <a:gd name="T73" fmla="*/ 0 h 1536"/>
                <a:gd name="T74" fmla="*/ 1329 w 1333"/>
                <a:gd name="T75" fmla="*/ 5 h 1536"/>
                <a:gd name="T76" fmla="*/ 1333 w 1333"/>
                <a:gd name="T77" fmla="*/ 16 h 1536"/>
                <a:gd name="T78" fmla="*/ 1333 w 1333"/>
                <a:gd name="T79" fmla="*/ 1367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33" h="1536">
                  <a:moveTo>
                    <a:pt x="1301" y="16"/>
                  </a:moveTo>
                  <a:lnTo>
                    <a:pt x="1318" y="32"/>
                  </a:lnTo>
                  <a:lnTo>
                    <a:pt x="1152" y="36"/>
                  </a:lnTo>
                  <a:lnTo>
                    <a:pt x="987" y="47"/>
                  </a:lnTo>
                  <a:lnTo>
                    <a:pt x="822" y="66"/>
                  </a:lnTo>
                  <a:lnTo>
                    <a:pt x="659" y="92"/>
                  </a:lnTo>
                  <a:lnTo>
                    <a:pt x="497" y="126"/>
                  </a:lnTo>
                  <a:lnTo>
                    <a:pt x="336" y="167"/>
                  </a:lnTo>
                  <a:lnTo>
                    <a:pt x="178" y="215"/>
                  </a:lnTo>
                  <a:lnTo>
                    <a:pt x="22" y="271"/>
                  </a:lnTo>
                  <a:lnTo>
                    <a:pt x="31" y="250"/>
                  </a:lnTo>
                  <a:lnTo>
                    <a:pt x="513" y="1513"/>
                  </a:lnTo>
                  <a:lnTo>
                    <a:pt x="493" y="1503"/>
                  </a:lnTo>
                  <a:lnTo>
                    <a:pt x="692" y="1437"/>
                  </a:lnTo>
                  <a:lnTo>
                    <a:pt x="897" y="1390"/>
                  </a:lnTo>
                  <a:lnTo>
                    <a:pt x="1106" y="1362"/>
                  </a:lnTo>
                  <a:lnTo>
                    <a:pt x="1317" y="1351"/>
                  </a:lnTo>
                  <a:lnTo>
                    <a:pt x="1301" y="1367"/>
                  </a:lnTo>
                  <a:lnTo>
                    <a:pt x="1301" y="16"/>
                  </a:lnTo>
                  <a:close/>
                  <a:moveTo>
                    <a:pt x="1333" y="1367"/>
                  </a:moveTo>
                  <a:cubicBezTo>
                    <a:pt x="1333" y="1376"/>
                    <a:pt x="1327" y="1383"/>
                    <a:pt x="1318" y="1383"/>
                  </a:cubicBezTo>
                  <a:lnTo>
                    <a:pt x="1111" y="1393"/>
                  </a:lnTo>
                  <a:lnTo>
                    <a:pt x="904" y="1421"/>
                  </a:lnTo>
                  <a:lnTo>
                    <a:pt x="703" y="1468"/>
                  </a:lnTo>
                  <a:lnTo>
                    <a:pt x="504" y="1534"/>
                  </a:lnTo>
                  <a:cubicBezTo>
                    <a:pt x="495" y="1536"/>
                    <a:pt x="487" y="1532"/>
                    <a:pt x="484" y="1524"/>
                  </a:cubicBezTo>
                  <a:lnTo>
                    <a:pt x="2" y="261"/>
                  </a:lnTo>
                  <a:cubicBezTo>
                    <a:pt x="0" y="257"/>
                    <a:pt x="0" y="253"/>
                    <a:pt x="2" y="249"/>
                  </a:cubicBezTo>
                  <a:cubicBezTo>
                    <a:pt x="4" y="245"/>
                    <a:pt x="7" y="242"/>
                    <a:pt x="11" y="240"/>
                  </a:cubicBezTo>
                  <a:lnTo>
                    <a:pt x="169" y="184"/>
                  </a:lnTo>
                  <a:lnTo>
                    <a:pt x="329" y="136"/>
                  </a:lnTo>
                  <a:lnTo>
                    <a:pt x="490" y="95"/>
                  </a:lnTo>
                  <a:lnTo>
                    <a:pt x="654" y="61"/>
                  </a:lnTo>
                  <a:lnTo>
                    <a:pt x="819" y="35"/>
                  </a:lnTo>
                  <a:lnTo>
                    <a:pt x="984" y="16"/>
                  </a:lnTo>
                  <a:lnTo>
                    <a:pt x="1151" y="4"/>
                  </a:lnTo>
                  <a:lnTo>
                    <a:pt x="1317" y="0"/>
                  </a:lnTo>
                  <a:cubicBezTo>
                    <a:pt x="1321" y="0"/>
                    <a:pt x="1326" y="2"/>
                    <a:pt x="1329" y="5"/>
                  </a:cubicBezTo>
                  <a:cubicBezTo>
                    <a:pt x="1332" y="8"/>
                    <a:pt x="1333" y="12"/>
                    <a:pt x="1333" y="16"/>
                  </a:cubicBezTo>
                  <a:lnTo>
                    <a:pt x="1333" y="1367"/>
                  </a:lnTo>
                  <a:close/>
                </a:path>
              </a:pathLst>
            </a:custGeom>
            <a:solidFill>
              <a:srgbClr val="FFFFFF"/>
            </a:solidFill>
            <a:ln w="4"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7" name="Rectangle 30"/>
            <p:cNvSpPr>
              <a:spLocks noChangeArrowheads="1"/>
            </p:cNvSpPr>
            <p:nvPr/>
          </p:nvSpPr>
          <p:spPr bwMode="auto">
            <a:xfrm>
              <a:off x="3495" y="2696"/>
              <a:ext cx="46" cy="46"/>
            </a:xfrm>
            <a:prstGeom prst="rect">
              <a:avLst/>
            </a:prstGeom>
            <a:solidFill>
              <a:srgbClr val="14377E"/>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8" name="Freeform 31"/>
            <p:cNvSpPr>
              <a:spLocks noEditPoints="1"/>
            </p:cNvSpPr>
            <p:nvPr/>
          </p:nvSpPr>
          <p:spPr bwMode="auto">
            <a:xfrm>
              <a:off x="3491" y="2692"/>
              <a:ext cx="54" cy="54"/>
            </a:xfrm>
            <a:custGeom>
              <a:avLst/>
              <a:gdLst>
                <a:gd name="T0" fmla="*/ 0 w 224"/>
                <a:gd name="T1" fmla="*/ 16 h 224"/>
                <a:gd name="T2" fmla="*/ 16 w 224"/>
                <a:gd name="T3" fmla="*/ 0 h 224"/>
                <a:gd name="T4" fmla="*/ 208 w 224"/>
                <a:gd name="T5" fmla="*/ 0 h 224"/>
                <a:gd name="T6" fmla="*/ 224 w 224"/>
                <a:gd name="T7" fmla="*/ 16 h 224"/>
                <a:gd name="T8" fmla="*/ 224 w 224"/>
                <a:gd name="T9" fmla="*/ 208 h 224"/>
                <a:gd name="T10" fmla="*/ 208 w 224"/>
                <a:gd name="T11" fmla="*/ 224 h 224"/>
                <a:gd name="T12" fmla="*/ 16 w 224"/>
                <a:gd name="T13" fmla="*/ 224 h 224"/>
                <a:gd name="T14" fmla="*/ 0 w 224"/>
                <a:gd name="T15" fmla="*/ 208 h 224"/>
                <a:gd name="T16" fmla="*/ 0 w 224"/>
                <a:gd name="T17" fmla="*/ 16 h 224"/>
                <a:gd name="T18" fmla="*/ 32 w 224"/>
                <a:gd name="T19" fmla="*/ 208 h 224"/>
                <a:gd name="T20" fmla="*/ 16 w 224"/>
                <a:gd name="T21" fmla="*/ 192 h 224"/>
                <a:gd name="T22" fmla="*/ 208 w 224"/>
                <a:gd name="T23" fmla="*/ 192 h 224"/>
                <a:gd name="T24" fmla="*/ 192 w 224"/>
                <a:gd name="T25" fmla="*/ 208 h 224"/>
                <a:gd name="T26" fmla="*/ 192 w 224"/>
                <a:gd name="T27" fmla="*/ 16 h 224"/>
                <a:gd name="T28" fmla="*/ 208 w 224"/>
                <a:gd name="T29" fmla="*/ 32 h 224"/>
                <a:gd name="T30" fmla="*/ 16 w 224"/>
                <a:gd name="T31" fmla="*/ 32 h 224"/>
                <a:gd name="T32" fmla="*/ 32 w 224"/>
                <a:gd name="T33" fmla="*/ 16 h 224"/>
                <a:gd name="T34" fmla="*/ 32 w 224"/>
                <a:gd name="T35" fmla="*/ 20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4" h="224">
                  <a:moveTo>
                    <a:pt x="0" y="16"/>
                  </a:moveTo>
                  <a:cubicBezTo>
                    <a:pt x="0" y="8"/>
                    <a:pt x="8" y="0"/>
                    <a:pt x="16" y="0"/>
                  </a:cubicBezTo>
                  <a:lnTo>
                    <a:pt x="208" y="0"/>
                  </a:lnTo>
                  <a:cubicBezTo>
                    <a:pt x="217" y="0"/>
                    <a:pt x="224" y="8"/>
                    <a:pt x="224" y="16"/>
                  </a:cubicBezTo>
                  <a:lnTo>
                    <a:pt x="224" y="208"/>
                  </a:lnTo>
                  <a:cubicBezTo>
                    <a:pt x="224" y="217"/>
                    <a:pt x="217" y="224"/>
                    <a:pt x="208" y="224"/>
                  </a:cubicBezTo>
                  <a:lnTo>
                    <a:pt x="16" y="224"/>
                  </a:lnTo>
                  <a:cubicBezTo>
                    <a:pt x="8" y="224"/>
                    <a:pt x="0" y="217"/>
                    <a:pt x="0" y="208"/>
                  </a:cubicBezTo>
                  <a:lnTo>
                    <a:pt x="0" y="16"/>
                  </a:lnTo>
                  <a:close/>
                  <a:moveTo>
                    <a:pt x="32" y="208"/>
                  </a:moveTo>
                  <a:lnTo>
                    <a:pt x="16" y="192"/>
                  </a:lnTo>
                  <a:lnTo>
                    <a:pt x="208" y="192"/>
                  </a:lnTo>
                  <a:lnTo>
                    <a:pt x="192" y="208"/>
                  </a:lnTo>
                  <a:lnTo>
                    <a:pt x="192" y="16"/>
                  </a:lnTo>
                  <a:lnTo>
                    <a:pt x="208" y="32"/>
                  </a:lnTo>
                  <a:lnTo>
                    <a:pt x="16" y="32"/>
                  </a:lnTo>
                  <a:lnTo>
                    <a:pt x="32" y="16"/>
                  </a:lnTo>
                  <a:lnTo>
                    <a:pt x="32" y="208"/>
                  </a:lnTo>
                  <a:close/>
                </a:path>
              </a:pathLst>
            </a:custGeom>
            <a:solidFill>
              <a:srgbClr val="FFFFFF"/>
            </a:solidFill>
            <a:ln w="4"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Rectangle 32"/>
            <p:cNvSpPr>
              <a:spLocks noChangeArrowheads="1"/>
            </p:cNvSpPr>
            <p:nvPr/>
          </p:nvSpPr>
          <p:spPr bwMode="auto">
            <a:xfrm>
              <a:off x="3568" y="2663"/>
              <a:ext cx="131"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1000" b="0" i="0" u="none" strike="noStrike" kern="0" cap="none" spc="0" normalizeH="0" baseline="0" noProof="0" smtClean="0">
                  <a:ln>
                    <a:noFill/>
                  </a:ln>
                  <a:solidFill>
                    <a:srgbClr val="404040"/>
                  </a:solidFill>
                  <a:effectLst/>
                  <a:uLnTx/>
                  <a:uFillTx/>
                  <a:latin typeface="微软雅黑" pitchFamily="34" charset="-122"/>
                  <a:ea typeface="宋体" pitchFamily="2" charset="-122"/>
                </a:rPr>
                <a:t>人力</a:t>
              </a:r>
              <a:endParaRPr kumimoji="0" lang="zh-CN" altLang="en-US"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60" name="Rectangle 33"/>
            <p:cNvSpPr>
              <a:spLocks noChangeArrowheads="1"/>
            </p:cNvSpPr>
            <p:nvPr/>
          </p:nvSpPr>
          <p:spPr bwMode="auto">
            <a:xfrm>
              <a:off x="3803" y="2696"/>
              <a:ext cx="50" cy="46"/>
            </a:xfrm>
            <a:prstGeom prst="rect">
              <a:avLst/>
            </a:prstGeom>
            <a:solidFill>
              <a:srgbClr val="19294B"/>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Freeform 34"/>
            <p:cNvSpPr>
              <a:spLocks noEditPoints="1"/>
            </p:cNvSpPr>
            <p:nvPr/>
          </p:nvSpPr>
          <p:spPr bwMode="auto">
            <a:xfrm>
              <a:off x="3799" y="2692"/>
              <a:ext cx="58" cy="54"/>
            </a:xfrm>
            <a:custGeom>
              <a:avLst/>
              <a:gdLst>
                <a:gd name="T0" fmla="*/ 0 w 240"/>
                <a:gd name="T1" fmla="*/ 16 h 224"/>
                <a:gd name="T2" fmla="*/ 16 w 240"/>
                <a:gd name="T3" fmla="*/ 0 h 224"/>
                <a:gd name="T4" fmla="*/ 224 w 240"/>
                <a:gd name="T5" fmla="*/ 0 h 224"/>
                <a:gd name="T6" fmla="*/ 240 w 240"/>
                <a:gd name="T7" fmla="*/ 16 h 224"/>
                <a:gd name="T8" fmla="*/ 240 w 240"/>
                <a:gd name="T9" fmla="*/ 208 h 224"/>
                <a:gd name="T10" fmla="*/ 224 w 240"/>
                <a:gd name="T11" fmla="*/ 224 h 224"/>
                <a:gd name="T12" fmla="*/ 16 w 240"/>
                <a:gd name="T13" fmla="*/ 224 h 224"/>
                <a:gd name="T14" fmla="*/ 0 w 240"/>
                <a:gd name="T15" fmla="*/ 208 h 224"/>
                <a:gd name="T16" fmla="*/ 0 w 240"/>
                <a:gd name="T17" fmla="*/ 16 h 224"/>
                <a:gd name="T18" fmla="*/ 32 w 240"/>
                <a:gd name="T19" fmla="*/ 208 h 224"/>
                <a:gd name="T20" fmla="*/ 16 w 240"/>
                <a:gd name="T21" fmla="*/ 192 h 224"/>
                <a:gd name="T22" fmla="*/ 224 w 240"/>
                <a:gd name="T23" fmla="*/ 192 h 224"/>
                <a:gd name="T24" fmla="*/ 208 w 240"/>
                <a:gd name="T25" fmla="*/ 208 h 224"/>
                <a:gd name="T26" fmla="*/ 208 w 240"/>
                <a:gd name="T27" fmla="*/ 16 h 224"/>
                <a:gd name="T28" fmla="*/ 224 w 240"/>
                <a:gd name="T29" fmla="*/ 32 h 224"/>
                <a:gd name="T30" fmla="*/ 16 w 240"/>
                <a:gd name="T31" fmla="*/ 32 h 224"/>
                <a:gd name="T32" fmla="*/ 32 w 240"/>
                <a:gd name="T33" fmla="*/ 16 h 224"/>
                <a:gd name="T34" fmla="*/ 32 w 240"/>
                <a:gd name="T35" fmla="*/ 20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24">
                  <a:moveTo>
                    <a:pt x="0" y="16"/>
                  </a:moveTo>
                  <a:cubicBezTo>
                    <a:pt x="0" y="8"/>
                    <a:pt x="8" y="0"/>
                    <a:pt x="16" y="0"/>
                  </a:cubicBezTo>
                  <a:lnTo>
                    <a:pt x="224" y="0"/>
                  </a:lnTo>
                  <a:cubicBezTo>
                    <a:pt x="233" y="0"/>
                    <a:pt x="240" y="8"/>
                    <a:pt x="240" y="16"/>
                  </a:cubicBezTo>
                  <a:lnTo>
                    <a:pt x="240" y="208"/>
                  </a:lnTo>
                  <a:cubicBezTo>
                    <a:pt x="240" y="217"/>
                    <a:pt x="233" y="224"/>
                    <a:pt x="224" y="224"/>
                  </a:cubicBezTo>
                  <a:lnTo>
                    <a:pt x="16" y="224"/>
                  </a:lnTo>
                  <a:cubicBezTo>
                    <a:pt x="8" y="224"/>
                    <a:pt x="0" y="217"/>
                    <a:pt x="0" y="208"/>
                  </a:cubicBezTo>
                  <a:lnTo>
                    <a:pt x="0" y="16"/>
                  </a:lnTo>
                  <a:close/>
                  <a:moveTo>
                    <a:pt x="32" y="208"/>
                  </a:moveTo>
                  <a:lnTo>
                    <a:pt x="16" y="192"/>
                  </a:lnTo>
                  <a:lnTo>
                    <a:pt x="224" y="192"/>
                  </a:lnTo>
                  <a:lnTo>
                    <a:pt x="208" y="208"/>
                  </a:lnTo>
                  <a:lnTo>
                    <a:pt x="208" y="16"/>
                  </a:lnTo>
                  <a:lnTo>
                    <a:pt x="224" y="32"/>
                  </a:lnTo>
                  <a:lnTo>
                    <a:pt x="16" y="32"/>
                  </a:lnTo>
                  <a:lnTo>
                    <a:pt x="32" y="16"/>
                  </a:lnTo>
                  <a:lnTo>
                    <a:pt x="32" y="208"/>
                  </a:lnTo>
                  <a:close/>
                </a:path>
              </a:pathLst>
            </a:custGeom>
            <a:solidFill>
              <a:srgbClr val="FFFFFF"/>
            </a:solidFill>
            <a:ln w="4"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2" name="Rectangle 35"/>
            <p:cNvSpPr>
              <a:spLocks noChangeArrowheads="1"/>
            </p:cNvSpPr>
            <p:nvPr/>
          </p:nvSpPr>
          <p:spPr bwMode="auto">
            <a:xfrm>
              <a:off x="3878" y="2663"/>
              <a:ext cx="131"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1000" b="0" i="0" u="none" strike="noStrike" kern="0" cap="none" spc="0" normalizeH="0" baseline="0" noProof="0" smtClean="0">
                  <a:ln>
                    <a:noFill/>
                  </a:ln>
                  <a:solidFill>
                    <a:srgbClr val="404040"/>
                  </a:solidFill>
                  <a:effectLst/>
                  <a:uLnTx/>
                  <a:uFillTx/>
                  <a:latin typeface="微软雅黑" pitchFamily="34" charset="-122"/>
                  <a:ea typeface="宋体" pitchFamily="2" charset="-122"/>
                </a:rPr>
                <a:t>广告</a:t>
              </a:r>
              <a:endParaRPr kumimoji="0" lang="zh-CN" altLang="en-US"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63" name="Rectangle 36"/>
            <p:cNvSpPr>
              <a:spLocks noChangeArrowheads="1"/>
            </p:cNvSpPr>
            <p:nvPr/>
          </p:nvSpPr>
          <p:spPr bwMode="auto">
            <a:xfrm>
              <a:off x="4115" y="2696"/>
              <a:ext cx="50" cy="46"/>
            </a:xfrm>
            <a:prstGeom prst="rect">
              <a:avLst/>
            </a:prstGeom>
            <a:solidFill>
              <a:srgbClr val="2F5597"/>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4" name="Freeform 37"/>
            <p:cNvSpPr>
              <a:spLocks noEditPoints="1"/>
            </p:cNvSpPr>
            <p:nvPr/>
          </p:nvSpPr>
          <p:spPr bwMode="auto">
            <a:xfrm>
              <a:off x="4111" y="2692"/>
              <a:ext cx="58" cy="54"/>
            </a:xfrm>
            <a:custGeom>
              <a:avLst/>
              <a:gdLst>
                <a:gd name="T0" fmla="*/ 0 w 240"/>
                <a:gd name="T1" fmla="*/ 16 h 224"/>
                <a:gd name="T2" fmla="*/ 16 w 240"/>
                <a:gd name="T3" fmla="*/ 0 h 224"/>
                <a:gd name="T4" fmla="*/ 224 w 240"/>
                <a:gd name="T5" fmla="*/ 0 h 224"/>
                <a:gd name="T6" fmla="*/ 240 w 240"/>
                <a:gd name="T7" fmla="*/ 16 h 224"/>
                <a:gd name="T8" fmla="*/ 240 w 240"/>
                <a:gd name="T9" fmla="*/ 208 h 224"/>
                <a:gd name="T10" fmla="*/ 224 w 240"/>
                <a:gd name="T11" fmla="*/ 224 h 224"/>
                <a:gd name="T12" fmla="*/ 16 w 240"/>
                <a:gd name="T13" fmla="*/ 224 h 224"/>
                <a:gd name="T14" fmla="*/ 0 w 240"/>
                <a:gd name="T15" fmla="*/ 208 h 224"/>
                <a:gd name="T16" fmla="*/ 0 w 240"/>
                <a:gd name="T17" fmla="*/ 16 h 224"/>
                <a:gd name="T18" fmla="*/ 32 w 240"/>
                <a:gd name="T19" fmla="*/ 208 h 224"/>
                <a:gd name="T20" fmla="*/ 16 w 240"/>
                <a:gd name="T21" fmla="*/ 192 h 224"/>
                <a:gd name="T22" fmla="*/ 224 w 240"/>
                <a:gd name="T23" fmla="*/ 192 h 224"/>
                <a:gd name="T24" fmla="*/ 208 w 240"/>
                <a:gd name="T25" fmla="*/ 208 h 224"/>
                <a:gd name="T26" fmla="*/ 208 w 240"/>
                <a:gd name="T27" fmla="*/ 16 h 224"/>
                <a:gd name="T28" fmla="*/ 224 w 240"/>
                <a:gd name="T29" fmla="*/ 32 h 224"/>
                <a:gd name="T30" fmla="*/ 16 w 240"/>
                <a:gd name="T31" fmla="*/ 32 h 224"/>
                <a:gd name="T32" fmla="*/ 32 w 240"/>
                <a:gd name="T33" fmla="*/ 16 h 224"/>
                <a:gd name="T34" fmla="*/ 32 w 240"/>
                <a:gd name="T35" fmla="*/ 20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0" h="224">
                  <a:moveTo>
                    <a:pt x="0" y="16"/>
                  </a:moveTo>
                  <a:cubicBezTo>
                    <a:pt x="0" y="8"/>
                    <a:pt x="8" y="0"/>
                    <a:pt x="16" y="0"/>
                  </a:cubicBezTo>
                  <a:lnTo>
                    <a:pt x="224" y="0"/>
                  </a:lnTo>
                  <a:cubicBezTo>
                    <a:pt x="233" y="0"/>
                    <a:pt x="240" y="8"/>
                    <a:pt x="240" y="16"/>
                  </a:cubicBezTo>
                  <a:lnTo>
                    <a:pt x="240" y="208"/>
                  </a:lnTo>
                  <a:cubicBezTo>
                    <a:pt x="240" y="217"/>
                    <a:pt x="233" y="224"/>
                    <a:pt x="224" y="224"/>
                  </a:cubicBezTo>
                  <a:lnTo>
                    <a:pt x="16" y="224"/>
                  </a:lnTo>
                  <a:cubicBezTo>
                    <a:pt x="8" y="224"/>
                    <a:pt x="0" y="217"/>
                    <a:pt x="0" y="208"/>
                  </a:cubicBezTo>
                  <a:lnTo>
                    <a:pt x="0" y="16"/>
                  </a:lnTo>
                  <a:close/>
                  <a:moveTo>
                    <a:pt x="32" y="208"/>
                  </a:moveTo>
                  <a:lnTo>
                    <a:pt x="16" y="192"/>
                  </a:lnTo>
                  <a:lnTo>
                    <a:pt x="224" y="192"/>
                  </a:lnTo>
                  <a:lnTo>
                    <a:pt x="208" y="208"/>
                  </a:lnTo>
                  <a:lnTo>
                    <a:pt x="208" y="16"/>
                  </a:lnTo>
                  <a:lnTo>
                    <a:pt x="224" y="32"/>
                  </a:lnTo>
                  <a:lnTo>
                    <a:pt x="16" y="32"/>
                  </a:lnTo>
                  <a:lnTo>
                    <a:pt x="32" y="16"/>
                  </a:lnTo>
                  <a:lnTo>
                    <a:pt x="32" y="208"/>
                  </a:lnTo>
                  <a:close/>
                </a:path>
              </a:pathLst>
            </a:custGeom>
            <a:solidFill>
              <a:srgbClr val="FFFFFF"/>
            </a:solidFill>
            <a:ln w="4"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5" name="Rectangle 38"/>
            <p:cNvSpPr>
              <a:spLocks noChangeArrowheads="1"/>
            </p:cNvSpPr>
            <p:nvPr/>
          </p:nvSpPr>
          <p:spPr bwMode="auto">
            <a:xfrm>
              <a:off x="4188" y="2663"/>
              <a:ext cx="131"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1000" b="0" i="0" u="none" strike="noStrike" kern="0" cap="none" spc="0" normalizeH="0" baseline="0" noProof="0" smtClean="0">
                  <a:ln>
                    <a:noFill/>
                  </a:ln>
                  <a:solidFill>
                    <a:srgbClr val="404040"/>
                  </a:solidFill>
                  <a:effectLst/>
                  <a:uLnTx/>
                  <a:uFillTx/>
                  <a:latin typeface="微软雅黑" pitchFamily="34" charset="-122"/>
                  <a:ea typeface="宋体" pitchFamily="2" charset="-122"/>
                </a:rPr>
                <a:t>礼品</a:t>
              </a:r>
              <a:endParaRPr kumimoji="0" lang="zh-CN" altLang="en-US"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66" name="Rectangle 39"/>
            <p:cNvSpPr>
              <a:spLocks noChangeArrowheads="1"/>
            </p:cNvSpPr>
            <p:nvPr/>
          </p:nvSpPr>
          <p:spPr bwMode="auto">
            <a:xfrm>
              <a:off x="4427" y="2696"/>
              <a:ext cx="46" cy="46"/>
            </a:xfrm>
            <a:prstGeom prst="rect">
              <a:avLst/>
            </a:prstGeom>
            <a:solidFill>
              <a:srgbClr val="B3BED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7" name="Freeform 40"/>
            <p:cNvSpPr>
              <a:spLocks noEditPoints="1"/>
            </p:cNvSpPr>
            <p:nvPr/>
          </p:nvSpPr>
          <p:spPr bwMode="auto">
            <a:xfrm>
              <a:off x="4423" y="2692"/>
              <a:ext cx="54" cy="54"/>
            </a:xfrm>
            <a:custGeom>
              <a:avLst/>
              <a:gdLst>
                <a:gd name="T0" fmla="*/ 0 w 224"/>
                <a:gd name="T1" fmla="*/ 16 h 224"/>
                <a:gd name="T2" fmla="*/ 16 w 224"/>
                <a:gd name="T3" fmla="*/ 0 h 224"/>
                <a:gd name="T4" fmla="*/ 208 w 224"/>
                <a:gd name="T5" fmla="*/ 0 h 224"/>
                <a:gd name="T6" fmla="*/ 224 w 224"/>
                <a:gd name="T7" fmla="*/ 16 h 224"/>
                <a:gd name="T8" fmla="*/ 224 w 224"/>
                <a:gd name="T9" fmla="*/ 208 h 224"/>
                <a:gd name="T10" fmla="*/ 208 w 224"/>
                <a:gd name="T11" fmla="*/ 224 h 224"/>
                <a:gd name="T12" fmla="*/ 16 w 224"/>
                <a:gd name="T13" fmla="*/ 224 h 224"/>
                <a:gd name="T14" fmla="*/ 0 w 224"/>
                <a:gd name="T15" fmla="*/ 208 h 224"/>
                <a:gd name="T16" fmla="*/ 0 w 224"/>
                <a:gd name="T17" fmla="*/ 16 h 224"/>
                <a:gd name="T18" fmla="*/ 32 w 224"/>
                <a:gd name="T19" fmla="*/ 208 h 224"/>
                <a:gd name="T20" fmla="*/ 16 w 224"/>
                <a:gd name="T21" fmla="*/ 192 h 224"/>
                <a:gd name="T22" fmla="*/ 208 w 224"/>
                <a:gd name="T23" fmla="*/ 192 h 224"/>
                <a:gd name="T24" fmla="*/ 192 w 224"/>
                <a:gd name="T25" fmla="*/ 208 h 224"/>
                <a:gd name="T26" fmla="*/ 192 w 224"/>
                <a:gd name="T27" fmla="*/ 16 h 224"/>
                <a:gd name="T28" fmla="*/ 208 w 224"/>
                <a:gd name="T29" fmla="*/ 32 h 224"/>
                <a:gd name="T30" fmla="*/ 16 w 224"/>
                <a:gd name="T31" fmla="*/ 32 h 224"/>
                <a:gd name="T32" fmla="*/ 32 w 224"/>
                <a:gd name="T33" fmla="*/ 16 h 224"/>
                <a:gd name="T34" fmla="*/ 32 w 224"/>
                <a:gd name="T35" fmla="*/ 208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24" h="224">
                  <a:moveTo>
                    <a:pt x="0" y="16"/>
                  </a:moveTo>
                  <a:cubicBezTo>
                    <a:pt x="0" y="8"/>
                    <a:pt x="8" y="0"/>
                    <a:pt x="16" y="0"/>
                  </a:cubicBezTo>
                  <a:lnTo>
                    <a:pt x="208" y="0"/>
                  </a:lnTo>
                  <a:cubicBezTo>
                    <a:pt x="217" y="0"/>
                    <a:pt x="224" y="8"/>
                    <a:pt x="224" y="16"/>
                  </a:cubicBezTo>
                  <a:lnTo>
                    <a:pt x="224" y="208"/>
                  </a:lnTo>
                  <a:cubicBezTo>
                    <a:pt x="224" y="217"/>
                    <a:pt x="217" y="224"/>
                    <a:pt x="208" y="224"/>
                  </a:cubicBezTo>
                  <a:lnTo>
                    <a:pt x="16" y="224"/>
                  </a:lnTo>
                  <a:cubicBezTo>
                    <a:pt x="8" y="224"/>
                    <a:pt x="0" y="217"/>
                    <a:pt x="0" y="208"/>
                  </a:cubicBezTo>
                  <a:lnTo>
                    <a:pt x="0" y="16"/>
                  </a:lnTo>
                  <a:close/>
                  <a:moveTo>
                    <a:pt x="32" y="208"/>
                  </a:moveTo>
                  <a:lnTo>
                    <a:pt x="16" y="192"/>
                  </a:lnTo>
                  <a:lnTo>
                    <a:pt x="208" y="192"/>
                  </a:lnTo>
                  <a:lnTo>
                    <a:pt x="192" y="208"/>
                  </a:lnTo>
                  <a:lnTo>
                    <a:pt x="192" y="16"/>
                  </a:lnTo>
                  <a:lnTo>
                    <a:pt x="208" y="32"/>
                  </a:lnTo>
                  <a:lnTo>
                    <a:pt x="16" y="32"/>
                  </a:lnTo>
                  <a:lnTo>
                    <a:pt x="32" y="16"/>
                  </a:lnTo>
                  <a:lnTo>
                    <a:pt x="32" y="208"/>
                  </a:lnTo>
                  <a:close/>
                </a:path>
              </a:pathLst>
            </a:custGeom>
            <a:solidFill>
              <a:srgbClr val="FFFFFF"/>
            </a:solidFill>
            <a:ln w="4" cap="flat">
              <a:solidFill>
                <a:srgbClr val="FFFFFF"/>
              </a:solidFill>
              <a:prstDash val="solid"/>
              <a:bevel/>
              <a:headEnd/>
              <a:tailEnd/>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8" name="Rectangle 41"/>
            <p:cNvSpPr>
              <a:spLocks noChangeArrowheads="1"/>
            </p:cNvSpPr>
            <p:nvPr/>
          </p:nvSpPr>
          <p:spPr bwMode="auto">
            <a:xfrm>
              <a:off x="4499" y="2663"/>
              <a:ext cx="219"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r>
                <a:rPr kumimoji="0" lang="zh-CN" altLang="en-US" sz="1000" b="0" i="0" u="none" strike="noStrike" kern="0" cap="none" spc="0" normalizeH="0" baseline="0" noProof="0" smtClean="0">
                  <a:ln>
                    <a:noFill/>
                  </a:ln>
                  <a:solidFill>
                    <a:srgbClr val="404040"/>
                  </a:solidFill>
                  <a:effectLst/>
                  <a:uLnTx/>
                  <a:uFillTx/>
                  <a:latin typeface="微软雅黑" pitchFamily="34" charset="-122"/>
                  <a:ea typeface="宋体" pitchFamily="2" charset="-122"/>
                </a:rPr>
                <a:t>宣传物资</a:t>
              </a:r>
              <a:endParaRPr kumimoji="0" lang="zh-CN" altLang="en-US"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grpSp>
      <p:sp>
        <p:nvSpPr>
          <p:cNvPr id="69" name="文本框 8"/>
          <p:cNvSpPr>
            <a:spLocks noChangeArrowheads="1"/>
          </p:cNvSpPr>
          <p:nvPr/>
        </p:nvSpPr>
        <p:spPr bwMode="auto">
          <a:xfrm>
            <a:off x="4397896" y="3099701"/>
            <a:ext cx="1714500" cy="623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sz="3600" dirty="0">
                <a:solidFill>
                  <a:srgbClr val="C80000"/>
                </a:solidFill>
                <a:latin typeface="微软雅黑" pitchFamily="34" charset="-122"/>
                <a:ea typeface="微软雅黑" pitchFamily="34" charset="-122"/>
                <a:sym typeface="微软雅黑" pitchFamily="34" charset="-122"/>
              </a:rPr>
              <a:t>￥</a:t>
            </a:r>
            <a:r>
              <a:rPr lang="en-US" altLang="zh-CN" sz="3600" dirty="0">
                <a:solidFill>
                  <a:srgbClr val="C80000"/>
                </a:solidFill>
                <a:latin typeface="微软雅黑" pitchFamily="34" charset="-122"/>
                <a:ea typeface="微软雅黑" pitchFamily="34" charset="-122"/>
                <a:sym typeface="微软雅黑" pitchFamily="34" charset="-122"/>
              </a:rPr>
              <a:t>6900</a:t>
            </a:r>
            <a:endParaRPr lang="zh-CN" altLang="en-US" sz="3600" dirty="0">
              <a:solidFill>
                <a:srgbClr val="C80000"/>
              </a:solidFill>
              <a:latin typeface="微软雅黑" pitchFamily="34" charset="-122"/>
              <a:ea typeface="微软雅黑" pitchFamily="34" charset="-122"/>
              <a:sym typeface="微软雅黑" pitchFamily="34" charset="-122"/>
            </a:endParaRPr>
          </a:p>
        </p:txBody>
      </p:sp>
      <p:sp>
        <p:nvSpPr>
          <p:cNvPr id="70" name="文本框 39"/>
          <p:cNvSpPr>
            <a:spLocks noChangeArrowheads="1"/>
          </p:cNvSpPr>
          <p:nvPr/>
        </p:nvSpPr>
        <p:spPr bwMode="auto">
          <a:xfrm>
            <a:off x="1573582" y="5064593"/>
            <a:ext cx="191928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a:solidFill>
                  <a:srgbClr val="C80000"/>
                </a:solidFill>
                <a:latin typeface="微软雅黑" pitchFamily="34" charset="-122"/>
                <a:ea typeface="微软雅黑" pitchFamily="34" charset="-122"/>
                <a:sym typeface="微软雅黑" pitchFamily="34" charset="-122"/>
              </a:rPr>
              <a:t>总计：</a:t>
            </a:r>
            <a:r>
              <a:rPr lang="en-US" altLang="zh-CN" b="1" dirty="0">
                <a:solidFill>
                  <a:srgbClr val="C80000"/>
                </a:solidFill>
                <a:latin typeface="微软雅黑" pitchFamily="34" charset="-122"/>
                <a:ea typeface="微软雅黑" pitchFamily="34" charset="-122"/>
                <a:sym typeface="微软雅黑" pitchFamily="34" charset="-122"/>
              </a:rPr>
              <a:t>6900</a:t>
            </a:r>
            <a:r>
              <a:rPr lang="zh-CN" altLang="en-US" b="1" dirty="0">
                <a:solidFill>
                  <a:srgbClr val="C80000"/>
                </a:solidFill>
                <a:latin typeface="微软雅黑" pitchFamily="34" charset="-122"/>
                <a:ea typeface="微软雅黑" pitchFamily="34" charset="-122"/>
                <a:sym typeface="微软雅黑" pitchFamily="34" charset="-122"/>
              </a:rPr>
              <a:t>元</a:t>
            </a:r>
          </a:p>
        </p:txBody>
      </p:sp>
      <p:grpSp>
        <p:nvGrpSpPr>
          <p:cNvPr id="71" name="组合 70"/>
          <p:cNvGrpSpPr/>
          <p:nvPr/>
        </p:nvGrpSpPr>
        <p:grpSpPr>
          <a:xfrm>
            <a:off x="1268016" y="2137892"/>
            <a:ext cx="2828925" cy="596503"/>
            <a:chOff x="1241029" y="1344613"/>
            <a:chExt cx="2828925" cy="596503"/>
          </a:xfrm>
        </p:grpSpPr>
        <p:sp>
          <p:nvSpPr>
            <p:cNvPr id="72" name="文本框 19"/>
            <p:cNvSpPr>
              <a:spLocks noChangeArrowheads="1"/>
            </p:cNvSpPr>
            <p:nvPr/>
          </p:nvSpPr>
          <p:spPr bwMode="auto">
            <a:xfrm>
              <a:off x="1579166" y="1344613"/>
              <a:ext cx="2490788" cy="3452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3F3F3F"/>
                  </a:solidFill>
                  <a:effectLst/>
                  <a:uLnTx/>
                  <a:uFillTx/>
                  <a:latin typeface="微软雅黑" pitchFamily="34" charset="-122"/>
                  <a:ea typeface="微软雅黑" pitchFamily="34" charset="-122"/>
                  <a:sym typeface="微软雅黑" pitchFamily="34" charset="-122"/>
                </a:rPr>
                <a:t>人力费用：￥</a:t>
              </a:r>
              <a:r>
                <a:rPr kumimoji="0" lang="en-US" altLang="zh-CN" sz="1800" b="0" i="0" u="none" strike="noStrike" kern="0" cap="none" spc="0" normalizeH="0" baseline="0" noProof="0" dirty="0">
                  <a:ln>
                    <a:noFill/>
                  </a:ln>
                  <a:solidFill>
                    <a:srgbClr val="3F3F3F"/>
                  </a:solidFill>
                  <a:effectLst/>
                  <a:uLnTx/>
                  <a:uFillTx/>
                  <a:latin typeface="微软雅黑" pitchFamily="34" charset="-122"/>
                  <a:ea typeface="微软雅黑" pitchFamily="34" charset="-122"/>
                  <a:sym typeface="微软雅黑" pitchFamily="34" charset="-122"/>
                </a:rPr>
                <a:t>1500</a:t>
              </a:r>
              <a:endParaRPr kumimoji="0" lang="zh-CN" altLang="en-US" sz="1800" b="0" i="0" u="none" strike="noStrike" kern="0" cap="none" spc="0" normalizeH="0" baseline="0" noProof="0" dirty="0">
                <a:ln>
                  <a:noFill/>
                </a:ln>
                <a:solidFill>
                  <a:srgbClr val="3F3F3F"/>
                </a:solidFill>
                <a:effectLst/>
                <a:uLnTx/>
                <a:uFillTx/>
                <a:latin typeface="微软雅黑" pitchFamily="34" charset="-122"/>
                <a:ea typeface="微软雅黑" pitchFamily="34" charset="-122"/>
                <a:sym typeface="微软雅黑" pitchFamily="34" charset="-122"/>
              </a:endParaRPr>
            </a:p>
          </p:txBody>
        </p:sp>
        <p:sp>
          <p:nvSpPr>
            <p:cNvPr id="73" name="文本框 20"/>
            <p:cNvSpPr>
              <a:spLocks noChangeArrowheads="1"/>
            </p:cNvSpPr>
            <p:nvPr/>
          </p:nvSpPr>
          <p:spPr bwMode="auto">
            <a:xfrm>
              <a:off x="1594644" y="1687512"/>
              <a:ext cx="2194322"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262626"/>
                  </a:solidFill>
                  <a:effectLst/>
                  <a:uLnTx/>
                  <a:uFillTx/>
                  <a:latin typeface="微软雅黑 Light" pitchFamily="2" charset="-122"/>
                  <a:ea typeface="微软雅黑 Light" pitchFamily="2" charset="-122"/>
                  <a:sym typeface="微软雅黑 Light" pitchFamily="2" charset="-122"/>
                </a:rPr>
                <a:t>这里输入有关人力费用的描述</a:t>
              </a:r>
            </a:p>
          </p:txBody>
        </p:sp>
        <p:sp>
          <p:nvSpPr>
            <p:cNvPr id="74" name="Oval 15"/>
            <p:cNvSpPr>
              <a:spLocks noChangeArrowheads="1"/>
            </p:cNvSpPr>
            <p:nvPr/>
          </p:nvSpPr>
          <p:spPr bwMode="auto">
            <a:xfrm>
              <a:off x="1241029" y="1394619"/>
              <a:ext cx="321469" cy="321469"/>
            </a:xfrm>
            <a:prstGeom prst="ellipse">
              <a:avLst/>
            </a:prstGeom>
            <a:solidFill>
              <a:srgbClr val="ACA8A8"/>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a:ln>
                    <a:noFill/>
                  </a:ln>
                  <a:solidFill>
                    <a:srgbClr val="FFFFFF"/>
                  </a:solidFill>
                  <a:effectLst/>
                  <a:uLnTx/>
                  <a:uFillTx/>
                  <a:latin typeface="微软雅黑" pitchFamily="34" charset="-122"/>
                  <a:ea typeface="微软雅黑" pitchFamily="34" charset="-122"/>
                </a:rPr>
                <a:t>1</a:t>
              </a:r>
            </a:p>
          </p:txBody>
        </p:sp>
      </p:grpSp>
      <p:grpSp>
        <p:nvGrpSpPr>
          <p:cNvPr id="75" name="组合 74"/>
          <p:cNvGrpSpPr/>
          <p:nvPr/>
        </p:nvGrpSpPr>
        <p:grpSpPr>
          <a:xfrm>
            <a:off x="1257300" y="2843932"/>
            <a:ext cx="2839641" cy="597695"/>
            <a:chOff x="1230313" y="2050653"/>
            <a:chExt cx="2839641" cy="597695"/>
          </a:xfrm>
        </p:grpSpPr>
        <p:sp>
          <p:nvSpPr>
            <p:cNvPr id="76" name="文本框 28"/>
            <p:cNvSpPr>
              <a:spLocks noChangeArrowheads="1"/>
            </p:cNvSpPr>
            <p:nvPr/>
          </p:nvSpPr>
          <p:spPr bwMode="auto">
            <a:xfrm>
              <a:off x="1579166" y="2050653"/>
              <a:ext cx="249078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a:ln>
                    <a:noFill/>
                  </a:ln>
                  <a:solidFill>
                    <a:srgbClr val="3F3F3F"/>
                  </a:solidFill>
                  <a:effectLst/>
                  <a:uLnTx/>
                  <a:uFillTx/>
                  <a:latin typeface="微软雅黑" pitchFamily="34" charset="-122"/>
                  <a:ea typeface="微软雅黑" pitchFamily="34" charset="-122"/>
                  <a:sym typeface="微软雅黑" pitchFamily="34" charset="-122"/>
                </a:rPr>
                <a:t>广告费用：￥</a:t>
              </a:r>
              <a:r>
                <a:rPr kumimoji="0" lang="en-US" altLang="zh-CN" sz="1800" b="0" i="0" u="none" strike="noStrike" kern="0" cap="none" spc="0" normalizeH="0" baseline="0" noProof="0" dirty="0">
                  <a:ln>
                    <a:noFill/>
                  </a:ln>
                  <a:solidFill>
                    <a:srgbClr val="3F3F3F"/>
                  </a:solidFill>
                  <a:effectLst/>
                  <a:uLnTx/>
                  <a:uFillTx/>
                  <a:latin typeface="微软雅黑" pitchFamily="34" charset="-122"/>
                  <a:ea typeface="微软雅黑" pitchFamily="34" charset="-122"/>
                  <a:sym typeface="微软雅黑" pitchFamily="34" charset="-122"/>
                </a:rPr>
                <a:t>4000</a:t>
              </a:r>
              <a:endParaRPr kumimoji="0" lang="zh-CN" altLang="en-US" sz="1800" b="0" i="0" u="none" strike="noStrike" kern="0" cap="none" spc="0" normalizeH="0" baseline="0" noProof="0" dirty="0">
                <a:ln>
                  <a:noFill/>
                </a:ln>
                <a:solidFill>
                  <a:srgbClr val="3F3F3F"/>
                </a:solidFill>
                <a:effectLst/>
                <a:uLnTx/>
                <a:uFillTx/>
                <a:latin typeface="微软雅黑" pitchFamily="34" charset="-122"/>
                <a:ea typeface="微软雅黑" pitchFamily="34" charset="-122"/>
                <a:sym typeface="微软雅黑" pitchFamily="34" charset="-122"/>
              </a:endParaRPr>
            </a:p>
          </p:txBody>
        </p:sp>
        <p:sp>
          <p:nvSpPr>
            <p:cNvPr id="77" name="文本框 29"/>
            <p:cNvSpPr>
              <a:spLocks noChangeArrowheads="1"/>
            </p:cNvSpPr>
            <p:nvPr/>
          </p:nvSpPr>
          <p:spPr bwMode="auto">
            <a:xfrm>
              <a:off x="1594644" y="2394744"/>
              <a:ext cx="2194322"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262626"/>
                  </a:solidFill>
                  <a:effectLst/>
                  <a:uLnTx/>
                  <a:uFillTx/>
                  <a:latin typeface="微软雅黑 Light" pitchFamily="2" charset="-122"/>
                  <a:ea typeface="微软雅黑 Light" pitchFamily="2" charset="-122"/>
                  <a:sym typeface="微软雅黑 Light" pitchFamily="2" charset="-122"/>
                </a:rPr>
                <a:t>这里输入有关广告费用的描述</a:t>
              </a:r>
            </a:p>
          </p:txBody>
        </p:sp>
        <p:sp>
          <p:nvSpPr>
            <p:cNvPr id="78" name="Oval 16"/>
            <p:cNvSpPr>
              <a:spLocks noChangeArrowheads="1"/>
            </p:cNvSpPr>
            <p:nvPr/>
          </p:nvSpPr>
          <p:spPr bwMode="auto">
            <a:xfrm>
              <a:off x="1230313" y="2070894"/>
              <a:ext cx="321469" cy="321469"/>
            </a:xfrm>
            <a:prstGeom prst="ellipse">
              <a:avLst/>
            </a:prstGeom>
            <a:solidFill>
              <a:srgbClr val="ACA8A8"/>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a:ln>
                    <a:noFill/>
                  </a:ln>
                  <a:solidFill>
                    <a:srgbClr val="FFFFFF"/>
                  </a:solidFill>
                  <a:effectLst/>
                  <a:uLnTx/>
                  <a:uFillTx/>
                  <a:latin typeface="微软雅黑" pitchFamily="34" charset="-122"/>
                  <a:ea typeface="微软雅黑" pitchFamily="34" charset="-122"/>
                </a:rPr>
                <a:t>2</a:t>
              </a:r>
            </a:p>
          </p:txBody>
        </p:sp>
      </p:grpSp>
      <p:grpSp>
        <p:nvGrpSpPr>
          <p:cNvPr id="79" name="组合 78"/>
          <p:cNvGrpSpPr/>
          <p:nvPr/>
        </p:nvGrpSpPr>
        <p:grpSpPr>
          <a:xfrm>
            <a:off x="1268016" y="3551164"/>
            <a:ext cx="2828925" cy="596503"/>
            <a:chOff x="1241029" y="2757885"/>
            <a:chExt cx="2828925" cy="596503"/>
          </a:xfrm>
        </p:grpSpPr>
        <p:sp>
          <p:nvSpPr>
            <p:cNvPr id="80" name="文本框 31"/>
            <p:cNvSpPr>
              <a:spLocks noChangeArrowheads="1"/>
            </p:cNvSpPr>
            <p:nvPr/>
          </p:nvSpPr>
          <p:spPr bwMode="auto">
            <a:xfrm>
              <a:off x="1579166" y="2757885"/>
              <a:ext cx="249078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礼品费用：￥</a:t>
              </a:r>
              <a:r>
                <a:rPr kumimoji="0" lang="en-US" altLang="zh-CN" sz="18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1000</a:t>
              </a:r>
              <a:endParaRPr kumimoji="0" lang="zh-CN" altLang="en-US" sz="18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endParaRPr>
            </a:p>
          </p:txBody>
        </p:sp>
        <p:sp>
          <p:nvSpPr>
            <p:cNvPr id="81" name="文本框 32"/>
            <p:cNvSpPr>
              <a:spLocks noChangeArrowheads="1"/>
            </p:cNvSpPr>
            <p:nvPr/>
          </p:nvSpPr>
          <p:spPr bwMode="auto">
            <a:xfrm>
              <a:off x="1594644" y="3100785"/>
              <a:ext cx="2194322" cy="253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262626"/>
                  </a:solidFill>
                  <a:effectLst/>
                  <a:uLnTx/>
                  <a:uFillTx/>
                  <a:latin typeface="微软雅黑 Light" pitchFamily="2" charset="-122"/>
                  <a:ea typeface="微软雅黑 Light" pitchFamily="2" charset="-122"/>
                  <a:sym typeface="微软雅黑 Light" pitchFamily="2" charset="-122"/>
                </a:rPr>
                <a:t>这里输入有关礼品费用的描述</a:t>
              </a:r>
            </a:p>
          </p:txBody>
        </p:sp>
        <p:sp>
          <p:nvSpPr>
            <p:cNvPr id="82" name="Oval 17"/>
            <p:cNvSpPr>
              <a:spLocks noChangeArrowheads="1"/>
            </p:cNvSpPr>
            <p:nvPr/>
          </p:nvSpPr>
          <p:spPr bwMode="auto">
            <a:xfrm>
              <a:off x="1241029" y="2799557"/>
              <a:ext cx="321469" cy="321469"/>
            </a:xfrm>
            <a:prstGeom prst="ellipse">
              <a:avLst/>
            </a:prstGeom>
            <a:solidFill>
              <a:srgbClr val="ACA8A8"/>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a:ln>
                    <a:noFill/>
                  </a:ln>
                  <a:solidFill>
                    <a:srgbClr val="FFFFFF"/>
                  </a:solidFill>
                  <a:effectLst/>
                  <a:uLnTx/>
                  <a:uFillTx/>
                  <a:latin typeface="微软雅黑" pitchFamily="34" charset="-122"/>
                  <a:ea typeface="微软雅黑" pitchFamily="34" charset="-122"/>
                </a:rPr>
                <a:t>3</a:t>
              </a:r>
              <a:endParaRPr kumimoji="0" lang="zh-CN" altLang="en-US" sz="1800" b="0" i="0" u="none" strike="noStrike" kern="0" cap="none" spc="0" normalizeH="0" baseline="0" noProof="0">
                <a:ln>
                  <a:noFill/>
                </a:ln>
                <a:solidFill>
                  <a:sysClr val="windowText" lastClr="000000"/>
                </a:solidFill>
                <a:effectLst/>
                <a:uLnTx/>
                <a:uFillTx/>
              </a:endParaRPr>
            </a:p>
          </p:txBody>
        </p:sp>
      </p:grpSp>
      <p:grpSp>
        <p:nvGrpSpPr>
          <p:cNvPr id="83" name="组合 82"/>
          <p:cNvGrpSpPr/>
          <p:nvPr/>
        </p:nvGrpSpPr>
        <p:grpSpPr>
          <a:xfrm>
            <a:off x="657225" y="4257205"/>
            <a:ext cx="3439716" cy="714374"/>
            <a:chOff x="630238" y="3463926"/>
            <a:chExt cx="3439716" cy="714374"/>
          </a:xfrm>
        </p:grpSpPr>
        <p:sp>
          <p:nvSpPr>
            <p:cNvPr id="84" name="文本框 34"/>
            <p:cNvSpPr>
              <a:spLocks noChangeArrowheads="1"/>
            </p:cNvSpPr>
            <p:nvPr/>
          </p:nvSpPr>
          <p:spPr bwMode="auto">
            <a:xfrm>
              <a:off x="1579166" y="3463926"/>
              <a:ext cx="2490788" cy="346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宣传物质：￥</a:t>
              </a:r>
              <a:r>
                <a:rPr kumimoji="0" lang="en-US" altLang="zh-CN" sz="18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rPr>
                <a:t>400</a:t>
              </a:r>
              <a:endParaRPr kumimoji="0" lang="zh-CN" altLang="en-US" sz="1800" b="0" i="0" u="none" strike="noStrike" kern="0" cap="none" spc="0" normalizeH="0" baseline="0" noProof="0">
                <a:ln>
                  <a:noFill/>
                </a:ln>
                <a:solidFill>
                  <a:srgbClr val="3F3F3F"/>
                </a:solidFill>
                <a:effectLst/>
                <a:uLnTx/>
                <a:uFillTx/>
                <a:latin typeface="微软雅黑" pitchFamily="34" charset="-122"/>
                <a:ea typeface="微软雅黑" pitchFamily="34" charset="-122"/>
                <a:sym typeface="微软雅黑" pitchFamily="34" charset="-122"/>
              </a:endParaRPr>
            </a:p>
          </p:txBody>
        </p:sp>
        <p:sp>
          <p:nvSpPr>
            <p:cNvPr id="85" name="文本框 35"/>
            <p:cNvSpPr>
              <a:spLocks noChangeArrowheads="1"/>
            </p:cNvSpPr>
            <p:nvPr/>
          </p:nvSpPr>
          <p:spPr bwMode="auto">
            <a:xfrm>
              <a:off x="1594644" y="3806825"/>
              <a:ext cx="2194322" cy="25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a:ln>
                    <a:noFill/>
                  </a:ln>
                  <a:solidFill>
                    <a:srgbClr val="262626"/>
                  </a:solidFill>
                  <a:effectLst/>
                  <a:uLnTx/>
                  <a:uFillTx/>
                  <a:latin typeface="微软雅黑 Light" pitchFamily="2" charset="-122"/>
                  <a:ea typeface="微软雅黑 Light" pitchFamily="2" charset="-122"/>
                  <a:sym typeface="微软雅黑 Light" pitchFamily="2" charset="-122"/>
                </a:rPr>
                <a:t>这里输入有关宣传物质的描述</a:t>
              </a:r>
            </a:p>
          </p:txBody>
        </p:sp>
        <p:sp>
          <p:nvSpPr>
            <p:cNvPr id="86" name="直接连接符 38"/>
            <p:cNvSpPr>
              <a:spLocks noChangeShapeType="1"/>
            </p:cNvSpPr>
            <p:nvPr/>
          </p:nvSpPr>
          <p:spPr bwMode="auto">
            <a:xfrm>
              <a:off x="630238" y="4178300"/>
              <a:ext cx="3298031" cy="0"/>
            </a:xfrm>
            <a:prstGeom prst="line">
              <a:avLst/>
            </a:prstGeom>
            <a:noFill/>
            <a:ln w="28575">
              <a:solidFill>
                <a:srgbClr val="A5A5A5"/>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87" name="Oval 18"/>
            <p:cNvSpPr>
              <a:spLocks noChangeArrowheads="1"/>
            </p:cNvSpPr>
            <p:nvPr/>
          </p:nvSpPr>
          <p:spPr bwMode="auto">
            <a:xfrm>
              <a:off x="1251744" y="3507979"/>
              <a:ext cx="321469" cy="321469"/>
            </a:xfrm>
            <a:prstGeom prst="ellipse">
              <a:avLst/>
            </a:prstGeom>
            <a:solidFill>
              <a:srgbClr val="ACA8A8"/>
            </a:solidFill>
            <a:ln>
              <a:noFill/>
            </a:ln>
            <a:effectLst/>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0" i="0" u="none" strike="noStrike" kern="0" cap="none" spc="0" normalizeH="0" baseline="0" noProof="0">
                  <a:ln>
                    <a:noFill/>
                  </a:ln>
                  <a:solidFill>
                    <a:srgbClr val="FFFFFF"/>
                  </a:solidFill>
                  <a:effectLst/>
                  <a:uLnTx/>
                  <a:uFillTx/>
                  <a:latin typeface="微软雅黑" pitchFamily="34" charset="-122"/>
                  <a:ea typeface="微软雅黑" pitchFamily="34" charset="-122"/>
                </a:rPr>
                <a:t>4</a:t>
              </a: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88" name="任意多边形 87"/>
          <p:cNvSpPr/>
          <p:nvPr/>
        </p:nvSpPr>
        <p:spPr>
          <a:xfrm rot="16200000">
            <a:off x="1619633" y="-300524"/>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89" name="矩形 88"/>
          <p:cNvSpPr/>
          <p:nvPr/>
        </p:nvSpPr>
        <p:spPr bwMode="auto">
          <a:xfrm>
            <a:off x="216979" y="922551"/>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90" name="文本框 28"/>
          <p:cNvSpPr>
            <a:spLocks noChangeArrowheads="1"/>
          </p:cNvSpPr>
          <p:nvPr/>
        </p:nvSpPr>
        <p:spPr bwMode="auto">
          <a:xfrm>
            <a:off x="524955" y="1003862"/>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预算成本</a:t>
            </a:r>
            <a:endParaRPr lang="zh-CN" altLang="en-US" b="1" dirty="0">
              <a:solidFill>
                <a:srgbClr val="262626"/>
              </a:solidFill>
              <a:latin typeface="微软雅黑" pitchFamily="34" charset="-122"/>
              <a:ea typeface="微软雅黑" pitchFamily="34" charset="-122"/>
              <a:sym typeface="微软雅黑" pitchFamily="34" charset="-122"/>
            </a:endParaRPr>
          </a:p>
        </p:txBody>
      </p:sp>
      <p:pic>
        <p:nvPicPr>
          <p:cNvPr id="91" name="Picture 18" descr="C:\Users\Administrator\Desktop\image 630.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311325" y="793279"/>
            <a:ext cx="2859662" cy="51950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16195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8"/>
                                        </p:tgtEl>
                                        <p:attrNameLst>
                                          <p:attrName>style.visibility</p:attrName>
                                        </p:attrNameLst>
                                      </p:cBhvr>
                                      <p:to>
                                        <p:strVal val="visible"/>
                                      </p:to>
                                    </p:set>
                                    <p:anim calcmode="lin" valueType="num">
                                      <p:cBhvr additive="base">
                                        <p:cTn id="7" dur="500" fill="hold"/>
                                        <p:tgtEl>
                                          <p:spTgt spid="88"/>
                                        </p:tgtEl>
                                        <p:attrNameLst>
                                          <p:attrName>ppt_x</p:attrName>
                                        </p:attrNameLst>
                                      </p:cBhvr>
                                      <p:tavLst>
                                        <p:tav tm="0">
                                          <p:val>
                                            <p:strVal val="0-#ppt_w/2"/>
                                          </p:val>
                                        </p:tav>
                                        <p:tav tm="100000">
                                          <p:val>
                                            <p:strVal val="#ppt_x"/>
                                          </p:val>
                                        </p:tav>
                                      </p:tavLst>
                                    </p:anim>
                                    <p:anim calcmode="lin" valueType="num">
                                      <p:cBhvr additive="base">
                                        <p:cTn id="8" dur="500" fill="hold"/>
                                        <p:tgtEl>
                                          <p:spTgt spid="88"/>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9"/>
                                        </p:tgtEl>
                                        <p:attrNameLst>
                                          <p:attrName>style.visibility</p:attrName>
                                        </p:attrNameLst>
                                      </p:cBhvr>
                                      <p:to>
                                        <p:strVal val="visible"/>
                                      </p:to>
                                    </p:set>
                                    <p:anim calcmode="lin" valueType="num">
                                      <p:cBhvr additive="base">
                                        <p:cTn id="12" dur="500" fill="hold"/>
                                        <p:tgtEl>
                                          <p:spTgt spid="89"/>
                                        </p:tgtEl>
                                        <p:attrNameLst>
                                          <p:attrName>ppt_x</p:attrName>
                                        </p:attrNameLst>
                                      </p:cBhvr>
                                      <p:tavLst>
                                        <p:tav tm="0">
                                          <p:val>
                                            <p:strVal val="0-#ppt_w/2"/>
                                          </p:val>
                                        </p:tav>
                                        <p:tav tm="100000">
                                          <p:val>
                                            <p:strVal val="#ppt_x"/>
                                          </p:val>
                                        </p:tav>
                                      </p:tavLst>
                                    </p:anim>
                                    <p:anim calcmode="lin" valueType="num">
                                      <p:cBhvr additive="base">
                                        <p:cTn id="13" dur="500" fill="hold"/>
                                        <p:tgtEl>
                                          <p:spTgt spid="89"/>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90"/>
                                        </p:tgtEl>
                                        <p:attrNameLst>
                                          <p:attrName>style.visibility</p:attrName>
                                        </p:attrNameLst>
                                      </p:cBhvr>
                                      <p:to>
                                        <p:strVal val="visible"/>
                                      </p:to>
                                    </p:set>
                                    <p:anim calcmode="lin" valueType="num">
                                      <p:cBhvr>
                                        <p:cTn id="17" dur="500" fill="hold"/>
                                        <p:tgtEl>
                                          <p:spTgt spid="90"/>
                                        </p:tgtEl>
                                        <p:attrNameLst>
                                          <p:attrName>ppt_w</p:attrName>
                                        </p:attrNameLst>
                                      </p:cBhvr>
                                      <p:tavLst>
                                        <p:tav tm="0">
                                          <p:val>
                                            <p:fltVal val="0"/>
                                          </p:val>
                                        </p:tav>
                                        <p:tav tm="100000">
                                          <p:val>
                                            <p:strVal val="#ppt_w"/>
                                          </p:val>
                                        </p:tav>
                                      </p:tavLst>
                                    </p:anim>
                                    <p:anim calcmode="lin" valueType="num">
                                      <p:cBhvr>
                                        <p:cTn id="18" dur="500" fill="hold"/>
                                        <p:tgtEl>
                                          <p:spTgt spid="90"/>
                                        </p:tgtEl>
                                        <p:attrNameLst>
                                          <p:attrName>ppt_h</p:attrName>
                                        </p:attrNameLst>
                                      </p:cBhvr>
                                      <p:tavLst>
                                        <p:tav tm="0">
                                          <p:val>
                                            <p:fltVal val="0"/>
                                          </p:val>
                                        </p:tav>
                                        <p:tav tm="100000">
                                          <p:val>
                                            <p:strVal val="#ppt_h"/>
                                          </p:val>
                                        </p:tav>
                                      </p:tavLst>
                                    </p:anim>
                                    <p:anim calcmode="lin" valueType="num">
                                      <p:cBhvr>
                                        <p:cTn id="19" dur="500" fill="hold"/>
                                        <p:tgtEl>
                                          <p:spTgt spid="90"/>
                                        </p:tgtEl>
                                        <p:attrNameLst>
                                          <p:attrName>style.rotation</p:attrName>
                                        </p:attrNameLst>
                                      </p:cBhvr>
                                      <p:tavLst>
                                        <p:tav tm="0">
                                          <p:val>
                                            <p:fltVal val="360"/>
                                          </p:val>
                                        </p:tav>
                                        <p:tav tm="100000">
                                          <p:val>
                                            <p:fltVal val="0"/>
                                          </p:val>
                                        </p:tav>
                                      </p:tavLst>
                                    </p:anim>
                                    <p:animEffect transition="in" filter="fade">
                                      <p:cBhvr>
                                        <p:cTn id="20" dur="500"/>
                                        <p:tgtEl>
                                          <p:spTgt spid="90"/>
                                        </p:tgtEl>
                                      </p:cBhvr>
                                    </p:animEffect>
                                  </p:childTnLst>
                                </p:cTn>
                              </p:par>
                            </p:childTnLst>
                          </p:cTn>
                        </p:par>
                        <p:par>
                          <p:cTn id="21" fill="hold">
                            <p:stCondLst>
                              <p:cond delay="1650"/>
                            </p:stCondLst>
                            <p:childTnLst>
                              <p:par>
                                <p:cTn id="22" presetID="10" presetClass="entr" presetSubtype="0" fill="hold" nodeType="afterEffect">
                                  <p:stCondLst>
                                    <p:cond delay="0"/>
                                  </p:stCondLst>
                                  <p:childTnLst>
                                    <p:set>
                                      <p:cBhvr>
                                        <p:cTn id="23" dur="1" fill="hold">
                                          <p:stCondLst>
                                            <p:cond delay="0"/>
                                          </p:stCondLst>
                                        </p:cTn>
                                        <p:tgtEl>
                                          <p:spTgt spid="91"/>
                                        </p:tgtEl>
                                        <p:attrNameLst>
                                          <p:attrName>style.visibility</p:attrName>
                                        </p:attrNameLst>
                                      </p:cBhvr>
                                      <p:to>
                                        <p:strVal val="visible"/>
                                      </p:to>
                                    </p:set>
                                    <p:animEffect transition="in" filter="fade">
                                      <p:cBhvr>
                                        <p:cTn id="24" dur="500"/>
                                        <p:tgtEl>
                                          <p:spTgt spid="91"/>
                                        </p:tgtEl>
                                      </p:cBhvr>
                                    </p:animEffect>
                                  </p:childTnLst>
                                </p:cTn>
                              </p:par>
                            </p:childTnLst>
                          </p:cTn>
                        </p:par>
                        <p:par>
                          <p:cTn id="25" fill="hold">
                            <p:stCondLst>
                              <p:cond delay="2150"/>
                            </p:stCondLst>
                            <p:childTnLst>
                              <p:par>
                                <p:cTn id="26" presetID="21" presetClass="entr" presetSubtype="1" fill="hold"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heel(1)">
                                      <p:cBhvr>
                                        <p:cTn id="28" dur="2000"/>
                                        <p:tgtEl>
                                          <p:spTgt spid="47"/>
                                        </p:tgtEl>
                                      </p:cBhvr>
                                    </p:animEffect>
                                  </p:childTnLst>
                                </p:cTn>
                              </p:par>
                            </p:childTnLst>
                          </p:cTn>
                        </p:par>
                        <p:par>
                          <p:cTn id="29" fill="hold">
                            <p:stCondLst>
                              <p:cond delay="4150"/>
                            </p:stCondLst>
                            <p:childTnLst>
                              <p:par>
                                <p:cTn id="30" presetID="42" presetClass="entr" presetSubtype="0" fill="hold" grpId="0" nodeType="afterEffect">
                                  <p:stCondLst>
                                    <p:cond delay="0"/>
                                  </p:stCondLst>
                                  <p:childTnLst>
                                    <p:set>
                                      <p:cBhvr>
                                        <p:cTn id="31" dur="1" fill="hold">
                                          <p:stCondLst>
                                            <p:cond delay="0"/>
                                          </p:stCondLst>
                                        </p:cTn>
                                        <p:tgtEl>
                                          <p:spTgt spid="69"/>
                                        </p:tgtEl>
                                        <p:attrNameLst>
                                          <p:attrName>style.visibility</p:attrName>
                                        </p:attrNameLst>
                                      </p:cBhvr>
                                      <p:to>
                                        <p:strVal val="visible"/>
                                      </p:to>
                                    </p:set>
                                    <p:animEffect transition="in" filter="fade">
                                      <p:cBhvr>
                                        <p:cTn id="32" dur="1000"/>
                                        <p:tgtEl>
                                          <p:spTgt spid="69"/>
                                        </p:tgtEl>
                                      </p:cBhvr>
                                    </p:animEffect>
                                    <p:anim calcmode="lin" valueType="num">
                                      <p:cBhvr>
                                        <p:cTn id="33" dur="1000" fill="hold"/>
                                        <p:tgtEl>
                                          <p:spTgt spid="69"/>
                                        </p:tgtEl>
                                        <p:attrNameLst>
                                          <p:attrName>ppt_x</p:attrName>
                                        </p:attrNameLst>
                                      </p:cBhvr>
                                      <p:tavLst>
                                        <p:tav tm="0">
                                          <p:val>
                                            <p:strVal val="#ppt_x"/>
                                          </p:val>
                                        </p:tav>
                                        <p:tav tm="100000">
                                          <p:val>
                                            <p:strVal val="#ppt_x"/>
                                          </p:val>
                                        </p:tav>
                                      </p:tavLst>
                                    </p:anim>
                                    <p:anim calcmode="lin" valueType="num">
                                      <p:cBhvr>
                                        <p:cTn id="34" dur="1000" fill="hold"/>
                                        <p:tgtEl>
                                          <p:spTgt spid="69"/>
                                        </p:tgtEl>
                                        <p:attrNameLst>
                                          <p:attrName>ppt_y</p:attrName>
                                        </p:attrNameLst>
                                      </p:cBhvr>
                                      <p:tavLst>
                                        <p:tav tm="0">
                                          <p:val>
                                            <p:strVal val="#ppt_y+.1"/>
                                          </p:val>
                                        </p:tav>
                                        <p:tav tm="100000">
                                          <p:val>
                                            <p:strVal val="#ppt_y"/>
                                          </p:val>
                                        </p:tav>
                                      </p:tavLst>
                                    </p:anim>
                                  </p:childTnLst>
                                </p:cTn>
                              </p:par>
                            </p:childTnLst>
                          </p:cTn>
                        </p:par>
                        <p:par>
                          <p:cTn id="35" fill="hold">
                            <p:stCondLst>
                              <p:cond delay="5150"/>
                            </p:stCondLst>
                            <p:childTnLst>
                              <p:par>
                                <p:cTn id="36" presetID="42" presetClass="entr" presetSubtype="0" fill="hold" nodeType="afterEffect">
                                  <p:stCondLst>
                                    <p:cond delay="0"/>
                                  </p:stCondLst>
                                  <p:childTnLst>
                                    <p:set>
                                      <p:cBhvr>
                                        <p:cTn id="37" dur="1" fill="hold">
                                          <p:stCondLst>
                                            <p:cond delay="0"/>
                                          </p:stCondLst>
                                        </p:cTn>
                                        <p:tgtEl>
                                          <p:spTgt spid="71"/>
                                        </p:tgtEl>
                                        <p:attrNameLst>
                                          <p:attrName>style.visibility</p:attrName>
                                        </p:attrNameLst>
                                      </p:cBhvr>
                                      <p:to>
                                        <p:strVal val="visible"/>
                                      </p:to>
                                    </p:set>
                                    <p:animEffect transition="in" filter="fade">
                                      <p:cBhvr>
                                        <p:cTn id="38" dur="1000"/>
                                        <p:tgtEl>
                                          <p:spTgt spid="71"/>
                                        </p:tgtEl>
                                      </p:cBhvr>
                                    </p:animEffect>
                                    <p:anim calcmode="lin" valueType="num">
                                      <p:cBhvr>
                                        <p:cTn id="39" dur="1000" fill="hold"/>
                                        <p:tgtEl>
                                          <p:spTgt spid="71"/>
                                        </p:tgtEl>
                                        <p:attrNameLst>
                                          <p:attrName>ppt_x</p:attrName>
                                        </p:attrNameLst>
                                      </p:cBhvr>
                                      <p:tavLst>
                                        <p:tav tm="0">
                                          <p:val>
                                            <p:strVal val="#ppt_x"/>
                                          </p:val>
                                        </p:tav>
                                        <p:tav tm="100000">
                                          <p:val>
                                            <p:strVal val="#ppt_x"/>
                                          </p:val>
                                        </p:tav>
                                      </p:tavLst>
                                    </p:anim>
                                    <p:anim calcmode="lin" valueType="num">
                                      <p:cBhvr>
                                        <p:cTn id="40" dur="1000" fill="hold"/>
                                        <p:tgtEl>
                                          <p:spTgt spid="71"/>
                                        </p:tgtEl>
                                        <p:attrNameLst>
                                          <p:attrName>ppt_y</p:attrName>
                                        </p:attrNameLst>
                                      </p:cBhvr>
                                      <p:tavLst>
                                        <p:tav tm="0">
                                          <p:val>
                                            <p:strVal val="#ppt_y+.1"/>
                                          </p:val>
                                        </p:tav>
                                        <p:tav tm="100000">
                                          <p:val>
                                            <p:strVal val="#ppt_y"/>
                                          </p:val>
                                        </p:tav>
                                      </p:tavLst>
                                    </p:anim>
                                  </p:childTnLst>
                                </p:cTn>
                              </p:par>
                            </p:childTnLst>
                          </p:cTn>
                        </p:par>
                        <p:par>
                          <p:cTn id="41" fill="hold">
                            <p:stCondLst>
                              <p:cond delay="6150"/>
                            </p:stCondLst>
                            <p:childTnLst>
                              <p:par>
                                <p:cTn id="42" presetID="42" presetClass="entr" presetSubtype="0" fill="hold" nodeType="afterEffect">
                                  <p:stCondLst>
                                    <p:cond delay="0"/>
                                  </p:stCondLst>
                                  <p:childTnLst>
                                    <p:set>
                                      <p:cBhvr>
                                        <p:cTn id="43" dur="1" fill="hold">
                                          <p:stCondLst>
                                            <p:cond delay="0"/>
                                          </p:stCondLst>
                                        </p:cTn>
                                        <p:tgtEl>
                                          <p:spTgt spid="75"/>
                                        </p:tgtEl>
                                        <p:attrNameLst>
                                          <p:attrName>style.visibility</p:attrName>
                                        </p:attrNameLst>
                                      </p:cBhvr>
                                      <p:to>
                                        <p:strVal val="visible"/>
                                      </p:to>
                                    </p:set>
                                    <p:animEffect transition="in" filter="fade">
                                      <p:cBhvr>
                                        <p:cTn id="44" dur="1000"/>
                                        <p:tgtEl>
                                          <p:spTgt spid="75"/>
                                        </p:tgtEl>
                                      </p:cBhvr>
                                    </p:animEffect>
                                    <p:anim calcmode="lin" valueType="num">
                                      <p:cBhvr>
                                        <p:cTn id="45" dur="1000" fill="hold"/>
                                        <p:tgtEl>
                                          <p:spTgt spid="75"/>
                                        </p:tgtEl>
                                        <p:attrNameLst>
                                          <p:attrName>ppt_x</p:attrName>
                                        </p:attrNameLst>
                                      </p:cBhvr>
                                      <p:tavLst>
                                        <p:tav tm="0">
                                          <p:val>
                                            <p:strVal val="#ppt_x"/>
                                          </p:val>
                                        </p:tav>
                                        <p:tav tm="100000">
                                          <p:val>
                                            <p:strVal val="#ppt_x"/>
                                          </p:val>
                                        </p:tav>
                                      </p:tavLst>
                                    </p:anim>
                                    <p:anim calcmode="lin" valueType="num">
                                      <p:cBhvr>
                                        <p:cTn id="46" dur="1000" fill="hold"/>
                                        <p:tgtEl>
                                          <p:spTgt spid="75"/>
                                        </p:tgtEl>
                                        <p:attrNameLst>
                                          <p:attrName>ppt_y</p:attrName>
                                        </p:attrNameLst>
                                      </p:cBhvr>
                                      <p:tavLst>
                                        <p:tav tm="0">
                                          <p:val>
                                            <p:strVal val="#ppt_y+.1"/>
                                          </p:val>
                                        </p:tav>
                                        <p:tav tm="100000">
                                          <p:val>
                                            <p:strVal val="#ppt_y"/>
                                          </p:val>
                                        </p:tav>
                                      </p:tavLst>
                                    </p:anim>
                                  </p:childTnLst>
                                </p:cTn>
                              </p:par>
                            </p:childTnLst>
                          </p:cTn>
                        </p:par>
                        <p:par>
                          <p:cTn id="47" fill="hold">
                            <p:stCondLst>
                              <p:cond delay="7150"/>
                            </p:stCondLst>
                            <p:childTnLst>
                              <p:par>
                                <p:cTn id="48" presetID="42" presetClass="entr" presetSubtype="0" fill="hold" nodeType="afterEffect">
                                  <p:stCondLst>
                                    <p:cond delay="0"/>
                                  </p:stCondLst>
                                  <p:childTnLst>
                                    <p:set>
                                      <p:cBhvr>
                                        <p:cTn id="49" dur="1" fill="hold">
                                          <p:stCondLst>
                                            <p:cond delay="0"/>
                                          </p:stCondLst>
                                        </p:cTn>
                                        <p:tgtEl>
                                          <p:spTgt spid="79"/>
                                        </p:tgtEl>
                                        <p:attrNameLst>
                                          <p:attrName>style.visibility</p:attrName>
                                        </p:attrNameLst>
                                      </p:cBhvr>
                                      <p:to>
                                        <p:strVal val="visible"/>
                                      </p:to>
                                    </p:set>
                                    <p:animEffect transition="in" filter="fade">
                                      <p:cBhvr>
                                        <p:cTn id="50" dur="1000"/>
                                        <p:tgtEl>
                                          <p:spTgt spid="79"/>
                                        </p:tgtEl>
                                      </p:cBhvr>
                                    </p:animEffect>
                                    <p:anim calcmode="lin" valueType="num">
                                      <p:cBhvr>
                                        <p:cTn id="51" dur="1000" fill="hold"/>
                                        <p:tgtEl>
                                          <p:spTgt spid="79"/>
                                        </p:tgtEl>
                                        <p:attrNameLst>
                                          <p:attrName>ppt_x</p:attrName>
                                        </p:attrNameLst>
                                      </p:cBhvr>
                                      <p:tavLst>
                                        <p:tav tm="0">
                                          <p:val>
                                            <p:strVal val="#ppt_x"/>
                                          </p:val>
                                        </p:tav>
                                        <p:tav tm="100000">
                                          <p:val>
                                            <p:strVal val="#ppt_x"/>
                                          </p:val>
                                        </p:tav>
                                      </p:tavLst>
                                    </p:anim>
                                    <p:anim calcmode="lin" valueType="num">
                                      <p:cBhvr>
                                        <p:cTn id="52" dur="1000" fill="hold"/>
                                        <p:tgtEl>
                                          <p:spTgt spid="79"/>
                                        </p:tgtEl>
                                        <p:attrNameLst>
                                          <p:attrName>ppt_y</p:attrName>
                                        </p:attrNameLst>
                                      </p:cBhvr>
                                      <p:tavLst>
                                        <p:tav tm="0">
                                          <p:val>
                                            <p:strVal val="#ppt_y+.1"/>
                                          </p:val>
                                        </p:tav>
                                        <p:tav tm="100000">
                                          <p:val>
                                            <p:strVal val="#ppt_y"/>
                                          </p:val>
                                        </p:tav>
                                      </p:tavLst>
                                    </p:anim>
                                  </p:childTnLst>
                                </p:cTn>
                              </p:par>
                            </p:childTnLst>
                          </p:cTn>
                        </p:par>
                        <p:par>
                          <p:cTn id="53" fill="hold">
                            <p:stCondLst>
                              <p:cond delay="8150"/>
                            </p:stCondLst>
                            <p:childTnLst>
                              <p:par>
                                <p:cTn id="54" presetID="42" presetClass="entr" presetSubtype="0" fill="hold" nodeType="afterEffect">
                                  <p:stCondLst>
                                    <p:cond delay="0"/>
                                  </p:stCondLst>
                                  <p:childTnLst>
                                    <p:set>
                                      <p:cBhvr>
                                        <p:cTn id="55" dur="1" fill="hold">
                                          <p:stCondLst>
                                            <p:cond delay="0"/>
                                          </p:stCondLst>
                                        </p:cTn>
                                        <p:tgtEl>
                                          <p:spTgt spid="83"/>
                                        </p:tgtEl>
                                        <p:attrNameLst>
                                          <p:attrName>style.visibility</p:attrName>
                                        </p:attrNameLst>
                                      </p:cBhvr>
                                      <p:to>
                                        <p:strVal val="visible"/>
                                      </p:to>
                                    </p:set>
                                    <p:animEffect transition="in" filter="fade">
                                      <p:cBhvr>
                                        <p:cTn id="56" dur="1000"/>
                                        <p:tgtEl>
                                          <p:spTgt spid="83"/>
                                        </p:tgtEl>
                                      </p:cBhvr>
                                    </p:animEffect>
                                    <p:anim calcmode="lin" valueType="num">
                                      <p:cBhvr>
                                        <p:cTn id="57" dur="1000" fill="hold"/>
                                        <p:tgtEl>
                                          <p:spTgt spid="83"/>
                                        </p:tgtEl>
                                        <p:attrNameLst>
                                          <p:attrName>ppt_x</p:attrName>
                                        </p:attrNameLst>
                                      </p:cBhvr>
                                      <p:tavLst>
                                        <p:tav tm="0">
                                          <p:val>
                                            <p:strVal val="#ppt_x"/>
                                          </p:val>
                                        </p:tav>
                                        <p:tav tm="100000">
                                          <p:val>
                                            <p:strVal val="#ppt_x"/>
                                          </p:val>
                                        </p:tav>
                                      </p:tavLst>
                                    </p:anim>
                                    <p:anim calcmode="lin" valueType="num">
                                      <p:cBhvr>
                                        <p:cTn id="58" dur="1000" fill="hold"/>
                                        <p:tgtEl>
                                          <p:spTgt spid="83"/>
                                        </p:tgtEl>
                                        <p:attrNameLst>
                                          <p:attrName>ppt_y</p:attrName>
                                        </p:attrNameLst>
                                      </p:cBhvr>
                                      <p:tavLst>
                                        <p:tav tm="0">
                                          <p:val>
                                            <p:strVal val="#ppt_y+.1"/>
                                          </p:val>
                                        </p:tav>
                                        <p:tav tm="100000">
                                          <p:val>
                                            <p:strVal val="#ppt_y"/>
                                          </p:val>
                                        </p:tav>
                                      </p:tavLst>
                                    </p:anim>
                                  </p:childTnLst>
                                </p:cTn>
                              </p:par>
                            </p:childTnLst>
                          </p:cTn>
                        </p:par>
                        <p:par>
                          <p:cTn id="59" fill="hold">
                            <p:stCondLst>
                              <p:cond delay="9150"/>
                            </p:stCondLst>
                            <p:childTnLst>
                              <p:par>
                                <p:cTn id="60" presetID="16" presetClass="entr" presetSubtype="21" fill="hold" grpId="0" nodeType="afterEffect">
                                  <p:stCondLst>
                                    <p:cond delay="0"/>
                                  </p:stCondLst>
                                  <p:childTnLst>
                                    <p:set>
                                      <p:cBhvr>
                                        <p:cTn id="61" dur="1" fill="hold">
                                          <p:stCondLst>
                                            <p:cond delay="0"/>
                                          </p:stCondLst>
                                        </p:cTn>
                                        <p:tgtEl>
                                          <p:spTgt spid="70"/>
                                        </p:tgtEl>
                                        <p:attrNameLst>
                                          <p:attrName>style.visibility</p:attrName>
                                        </p:attrNameLst>
                                      </p:cBhvr>
                                      <p:to>
                                        <p:strVal val="visible"/>
                                      </p:to>
                                    </p:set>
                                    <p:animEffect transition="in" filter="barn(inVertical)">
                                      <p:cBhvr>
                                        <p:cTn id="62"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 grpId="0"/>
      <p:bldP spid="70" grpId="0"/>
      <p:bldP spid="88" grpId="0" animBg="1"/>
      <p:bldP spid="89" grpId="0" animBg="1"/>
      <p:bldP spid="90"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框 1"/>
          <p:cNvSpPr>
            <a:spLocks noChangeArrowheads="1"/>
          </p:cNvSpPr>
          <p:nvPr/>
        </p:nvSpPr>
        <p:spPr bwMode="auto">
          <a:xfrm>
            <a:off x="2950369" y="2937956"/>
            <a:ext cx="3602831" cy="12227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en-US" altLang="zh-CN" sz="7500" dirty="0">
                <a:solidFill>
                  <a:srgbClr val="C00000"/>
                </a:solidFill>
                <a:latin typeface="Impact" pitchFamily="34" charset="0"/>
                <a:sym typeface="Impact" pitchFamily="34" charset="0"/>
              </a:rPr>
              <a:t>THANKS</a:t>
            </a:r>
            <a:endParaRPr lang="zh-CN" altLang="en-US" sz="7500" dirty="0">
              <a:solidFill>
                <a:srgbClr val="C00000"/>
              </a:solidFill>
              <a:latin typeface="Impact" pitchFamily="34" charset="0"/>
              <a:sym typeface="Impact" pitchFamily="34" charset="0"/>
            </a:endParaRPr>
          </a:p>
        </p:txBody>
      </p:sp>
      <p:sp>
        <p:nvSpPr>
          <p:cNvPr id="11" name="文本框 5"/>
          <p:cNvSpPr>
            <a:spLocks noChangeArrowheads="1"/>
          </p:cNvSpPr>
          <p:nvPr/>
        </p:nvSpPr>
        <p:spPr bwMode="auto">
          <a:xfrm>
            <a:off x="2826187" y="4550181"/>
            <a:ext cx="3725347" cy="253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r>
              <a:rPr lang="zh-CN" altLang="en-US" sz="1200" dirty="0" smtClean="0">
                <a:solidFill>
                  <a:srgbClr val="3F3F3F"/>
                </a:solidFill>
                <a:latin typeface="微软雅黑" pitchFamily="34" charset="-122"/>
                <a:ea typeface="微软雅黑" pitchFamily="34" charset="-122"/>
                <a:sym typeface="微软雅黑" pitchFamily="34" charset="-122"/>
              </a:rPr>
              <a:t>汇报完毕 谢谢您的聆听 希望我们可以共创未来！</a:t>
            </a:r>
            <a:endParaRPr lang="en-US" altLang="zh-CN" sz="1200" dirty="0">
              <a:solidFill>
                <a:srgbClr val="3F3F3F"/>
              </a:solidFill>
              <a:latin typeface="微软雅黑" pitchFamily="34" charset="-122"/>
              <a:ea typeface="微软雅黑" pitchFamily="34" charset="-122"/>
              <a:sym typeface="微软雅黑" pitchFamily="34" charset="-122"/>
            </a:endParaRPr>
          </a:p>
        </p:txBody>
      </p:sp>
      <p:sp>
        <p:nvSpPr>
          <p:cNvPr id="12" name="直接连接符 7"/>
          <p:cNvSpPr>
            <a:spLocks noChangeShapeType="1"/>
          </p:cNvSpPr>
          <p:nvPr/>
        </p:nvSpPr>
        <p:spPr bwMode="auto">
          <a:xfrm>
            <a:off x="1518047" y="4447788"/>
            <a:ext cx="6053138" cy="0"/>
          </a:xfrm>
          <a:prstGeom prst="line">
            <a:avLst/>
          </a:prstGeom>
          <a:noFill/>
          <a:ln w="6350">
            <a:solidFill>
              <a:srgbClr val="D8D8D8"/>
            </a:solidFill>
            <a:round/>
            <a:headEnd/>
            <a:tailEnd/>
          </a:ln>
          <a:extLst>
            <a:ext uri="{909E8E84-426E-40DD-AFC4-6F175D3DCCD1}">
              <a14:hiddenFill xmlns:a14="http://schemas.microsoft.com/office/drawing/2010/main">
                <a:noFill/>
              </a14:hiddenFill>
            </a:ext>
          </a:extLst>
        </p:spPr>
        <p:txBody>
          <a:bodyPr lIns="68580" tIns="34290" rIns="68580" bIns="34290"/>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13" name="矩形 2"/>
          <p:cNvSpPr>
            <a:spLocks noChangeArrowheads="1"/>
          </p:cNvSpPr>
          <p:nvPr/>
        </p:nvSpPr>
        <p:spPr bwMode="auto">
          <a:xfrm>
            <a:off x="2602523" y="2749044"/>
            <a:ext cx="3778179" cy="1531144"/>
          </a:xfrm>
          <a:prstGeom prst="rect">
            <a:avLst/>
          </a:prstGeom>
          <a:noFill/>
          <a:ln w="25400" cap="rnd">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lIns="68580" tIns="34290" rIns="68580" bIns="34290" anchor="ctr"/>
          <a:lstStyle/>
          <a:p>
            <a:pPr algn="ctr"/>
            <a:endParaRPr lang="zh-CN" altLang="zh-CN">
              <a:solidFill>
                <a:srgbClr val="FFFFFF"/>
              </a:solidFill>
              <a:latin typeface="宋体" pitchFamily="2" charset="-122"/>
              <a:sym typeface="宋体" pitchFamily="2" charset="-122"/>
            </a:endParaRPr>
          </a:p>
        </p:txBody>
      </p:sp>
      <p:sp>
        <p:nvSpPr>
          <p:cNvPr id="14" name="矩形 13"/>
          <p:cNvSpPr/>
          <p:nvPr/>
        </p:nvSpPr>
        <p:spPr bwMode="auto">
          <a:xfrm rot="7655775">
            <a:off x="-344634" y="3367821"/>
            <a:ext cx="3600000" cy="18000"/>
          </a:xfrm>
          <a:prstGeom prst="rect">
            <a:avLst/>
          </a:prstGeom>
          <a:gradFill>
            <a:gsLst>
              <a:gs pos="0">
                <a:srgbClr val="C00000"/>
              </a:gs>
              <a:gs pos="61000">
                <a:srgbClr val="C00000">
                  <a:alpha val="78000"/>
                </a:srgbClr>
              </a:gs>
              <a:gs pos="100000">
                <a:srgbClr val="C00000">
                  <a:alpha val="0"/>
                </a:srgbClr>
              </a:gs>
            </a:gsLst>
            <a:lin ang="3600000" scaled="0"/>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15" name="矩形 14"/>
          <p:cNvSpPr/>
          <p:nvPr/>
        </p:nvSpPr>
        <p:spPr bwMode="auto">
          <a:xfrm rot="7655775">
            <a:off x="1007442" y="2259397"/>
            <a:ext cx="3600000" cy="18000"/>
          </a:xfrm>
          <a:prstGeom prst="rect">
            <a:avLst/>
          </a:prstGeom>
          <a:gradFill>
            <a:gsLst>
              <a:gs pos="0">
                <a:srgbClr val="C00000"/>
              </a:gs>
              <a:gs pos="61000">
                <a:srgbClr val="C00000">
                  <a:alpha val="78000"/>
                </a:srgbClr>
              </a:gs>
              <a:gs pos="100000">
                <a:srgbClr val="C00000">
                  <a:alpha val="0"/>
                </a:srgbClr>
              </a:gs>
            </a:gsLst>
            <a:lin ang="3600000" scaled="0"/>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16" name="矩形 15"/>
          <p:cNvSpPr/>
          <p:nvPr/>
        </p:nvSpPr>
        <p:spPr bwMode="auto">
          <a:xfrm rot="7655775">
            <a:off x="5899553" y="2781033"/>
            <a:ext cx="3600000" cy="18000"/>
          </a:xfrm>
          <a:prstGeom prst="rect">
            <a:avLst/>
          </a:prstGeom>
          <a:gradFill>
            <a:gsLst>
              <a:gs pos="0">
                <a:srgbClr val="C00000"/>
              </a:gs>
              <a:gs pos="61000">
                <a:srgbClr val="C00000">
                  <a:alpha val="78000"/>
                </a:srgbClr>
              </a:gs>
              <a:gs pos="100000">
                <a:srgbClr val="C00000">
                  <a:alpha val="0"/>
                </a:srgbClr>
              </a:gs>
            </a:gsLst>
            <a:lin ang="3600000" scaled="0"/>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
        <p:nvSpPr>
          <p:cNvPr id="17" name="矩形 16"/>
          <p:cNvSpPr/>
          <p:nvPr/>
        </p:nvSpPr>
        <p:spPr bwMode="auto">
          <a:xfrm rot="7655775">
            <a:off x="4978183" y="2613199"/>
            <a:ext cx="3600000" cy="18000"/>
          </a:xfrm>
          <a:prstGeom prst="rect">
            <a:avLst/>
          </a:prstGeom>
          <a:gradFill>
            <a:gsLst>
              <a:gs pos="0">
                <a:srgbClr val="C00000"/>
              </a:gs>
              <a:gs pos="61000">
                <a:srgbClr val="C00000">
                  <a:alpha val="78000"/>
                </a:srgbClr>
              </a:gs>
              <a:gs pos="100000">
                <a:srgbClr val="C00000">
                  <a:alpha val="0"/>
                </a:srgbClr>
              </a:gs>
            </a:gsLst>
            <a:lin ang="3600000" scaled="0"/>
          </a:gra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800" b="0" i="0" u="none" strike="noStrike" kern="0" cap="none" spc="0" normalizeH="0" baseline="0" noProof="0" smtClean="0">
              <a:ln>
                <a:noFill/>
              </a:ln>
              <a:solidFill>
                <a:srgbClr val="000000"/>
              </a:solidFill>
              <a:effectLst/>
              <a:uLnTx/>
              <a:uFillTx/>
              <a:latin typeface="Arial" pitchFamily="34" charset="0"/>
              <a:ea typeface="宋体" pitchFamily="2" charset="-122"/>
            </a:endParaRPr>
          </a:p>
        </p:txBody>
      </p:sp>
    </p:spTree>
    <p:extLst>
      <p:ext uri="{BB962C8B-B14F-4D97-AF65-F5344CB8AC3E}">
        <p14:creationId xmlns:p14="http://schemas.microsoft.com/office/powerpoint/2010/main" val="216674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up)">
                                      <p:cBhvr>
                                        <p:cTn id="7" dur="500"/>
                                        <p:tgtEl>
                                          <p:spTgt spid="1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up)">
                                      <p:cBhvr>
                                        <p:cTn id="11" dur="500"/>
                                        <p:tgtEl>
                                          <p:spTgt spid="15"/>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up)">
                                      <p:cBhvr>
                                        <p:cTn id="15" dur="500"/>
                                        <p:tgtEl>
                                          <p:spTgt spid="17"/>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up)">
                                      <p:cBhvr>
                                        <p:cTn id="19" dur="500"/>
                                        <p:tgtEl>
                                          <p:spTgt spid="16"/>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up)">
                                      <p:cBhvr>
                                        <p:cTn id="23" dur="500"/>
                                        <p:tgtEl>
                                          <p:spTgt spid="13"/>
                                        </p:tgtEl>
                                      </p:cBhvr>
                                    </p:animEffect>
                                  </p:childTnLst>
                                </p:cTn>
                              </p:par>
                            </p:childTnLst>
                          </p:cTn>
                        </p:par>
                        <p:par>
                          <p:cTn id="24" fill="hold">
                            <p:stCondLst>
                              <p:cond delay="2500"/>
                            </p:stCondLst>
                            <p:childTnLst>
                              <p:par>
                                <p:cTn id="25" presetID="49" presetClass="entr" presetSubtype="0" decel="100000" fill="hold" grpId="0" nodeType="afterEffect">
                                  <p:stCondLst>
                                    <p:cond delay="0"/>
                                  </p:stCondLst>
                                  <p:iterate type="lt">
                                    <p:tmPct val="10000"/>
                                  </p:iterate>
                                  <p:childTnLst>
                                    <p:set>
                                      <p:cBhvr>
                                        <p:cTn id="26" dur="1" fill="hold">
                                          <p:stCondLst>
                                            <p:cond delay="0"/>
                                          </p:stCondLst>
                                        </p:cTn>
                                        <p:tgtEl>
                                          <p:spTgt spid="10"/>
                                        </p:tgtEl>
                                        <p:attrNameLst>
                                          <p:attrName>style.visibility</p:attrName>
                                        </p:attrNameLst>
                                      </p:cBhvr>
                                      <p:to>
                                        <p:strVal val="visible"/>
                                      </p:to>
                                    </p:set>
                                    <p:anim calcmode="lin" valueType="num">
                                      <p:cBhvr>
                                        <p:cTn id="27" dur="2000" fill="hold"/>
                                        <p:tgtEl>
                                          <p:spTgt spid="10"/>
                                        </p:tgtEl>
                                        <p:attrNameLst>
                                          <p:attrName>ppt_w</p:attrName>
                                        </p:attrNameLst>
                                      </p:cBhvr>
                                      <p:tavLst>
                                        <p:tav tm="0">
                                          <p:val>
                                            <p:fltVal val="0"/>
                                          </p:val>
                                        </p:tav>
                                        <p:tav tm="100000">
                                          <p:val>
                                            <p:strVal val="#ppt_w"/>
                                          </p:val>
                                        </p:tav>
                                      </p:tavLst>
                                    </p:anim>
                                    <p:anim calcmode="lin" valueType="num">
                                      <p:cBhvr>
                                        <p:cTn id="28" dur="2000" fill="hold"/>
                                        <p:tgtEl>
                                          <p:spTgt spid="10"/>
                                        </p:tgtEl>
                                        <p:attrNameLst>
                                          <p:attrName>ppt_h</p:attrName>
                                        </p:attrNameLst>
                                      </p:cBhvr>
                                      <p:tavLst>
                                        <p:tav tm="0">
                                          <p:val>
                                            <p:fltVal val="0"/>
                                          </p:val>
                                        </p:tav>
                                        <p:tav tm="100000">
                                          <p:val>
                                            <p:strVal val="#ppt_h"/>
                                          </p:val>
                                        </p:tav>
                                      </p:tavLst>
                                    </p:anim>
                                    <p:anim calcmode="lin" valueType="num">
                                      <p:cBhvr>
                                        <p:cTn id="29" dur="2000" fill="hold"/>
                                        <p:tgtEl>
                                          <p:spTgt spid="10"/>
                                        </p:tgtEl>
                                        <p:attrNameLst>
                                          <p:attrName>style.rotation</p:attrName>
                                        </p:attrNameLst>
                                      </p:cBhvr>
                                      <p:tavLst>
                                        <p:tav tm="0">
                                          <p:val>
                                            <p:fltVal val="360"/>
                                          </p:val>
                                        </p:tav>
                                        <p:tav tm="100000">
                                          <p:val>
                                            <p:fltVal val="0"/>
                                          </p:val>
                                        </p:tav>
                                      </p:tavLst>
                                    </p:anim>
                                    <p:animEffect transition="in" filter="fade">
                                      <p:cBhvr>
                                        <p:cTn id="30" dur="2000"/>
                                        <p:tgtEl>
                                          <p:spTgt spid="10"/>
                                        </p:tgtEl>
                                      </p:cBhvr>
                                    </p:animEffect>
                                  </p:childTnLst>
                                </p:cTn>
                              </p:par>
                            </p:childTnLst>
                          </p:cTn>
                        </p:par>
                        <p:par>
                          <p:cTn id="31" fill="hold">
                            <p:stCondLst>
                              <p:cond delay="5500"/>
                            </p:stCondLst>
                            <p:childTnLst>
                              <p:par>
                                <p:cTn id="32" presetID="42"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6500"/>
                            </p:stCondLst>
                            <p:childTnLst>
                              <p:par>
                                <p:cTn id="38" presetID="42" presetClass="entr" presetSubtype="0"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fade">
                                      <p:cBhvr>
                                        <p:cTn id="40" dur="1000"/>
                                        <p:tgtEl>
                                          <p:spTgt spid="11"/>
                                        </p:tgtEl>
                                      </p:cBhvr>
                                    </p:animEffect>
                                    <p:anim calcmode="lin" valueType="num">
                                      <p:cBhvr>
                                        <p:cTn id="41" dur="1000" fill="hold"/>
                                        <p:tgtEl>
                                          <p:spTgt spid="11"/>
                                        </p:tgtEl>
                                        <p:attrNameLst>
                                          <p:attrName>ppt_x</p:attrName>
                                        </p:attrNameLst>
                                      </p:cBhvr>
                                      <p:tavLst>
                                        <p:tav tm="0">
                                          <p:val>
                                            <p:strVal val="#ppt_x"/>
                                          </p:val>
                                        </p:tav>
                                        <p:tav tm="100000">
                                          <p:val>
                                            <p:strVal val="#ppt_x"/>
                                          </p:val>
                                        </p:tav>
                                      </p:tavLst>
                                    </p:anim>
                                    <p:anim calcmode="lin" valueType="num">
                                      <p:cBhvr>
                                        <p:cTn id="42"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animBg="1"/>
      <p:bldP spid="13" grpId="0" animBg="1"/>
      <p:bldP spid="14" grpId="0" animBg="1"/>
      <p:bldP spid="15" grpId="0" animBg="1"/>
      <p:bldP spid="16" grpId="0" animBg="1"/>
      <p:bldP spid="1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任意多边形 28"/>
          <p:cNvSpPr/>
          <p:nvPr/>
        </p:nvSpPr>
        <p:spPr>
          <a:xfrm rot="16200000">
            <a:off x="1592646" y="-170338"/>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0" name="矩形 29"/>
          <p:cNvSpPr/>
          <p:nvPr/>
        </p:nvSpPr>
        <p:spPr bwMode="auto">
          <a:xfrm>
            <a:off x="189992" y="1052737"/>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31" name="文本框 28"/>
          <p:cNvSpPr>
            <a:spLocks noChangeArrowheads="1"/>
          </p:cNvSpPr>
          <p:nvPr/>
        </p:nvSpPr>
        <p:spPr bwMode="auto">
          <a:xfrm>
            <a:off x="497968" y="1134048"/>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项目成员组成</a:t>
            </a:r>
            <a:endParaRPr lang="zh-CN" altLang="en-US" b="1" dirty="0">
              <a:solidFill>
                <a:srgbClr val="262626"/>
              </a:solidFill>
              <a:latin typeface="微软雅黑" pitchFamily="34" charset="-122"/>
              <a:ea typeface="微软雅黑" pitchFamily="34" charset="-122"/>
              <a:sym typeface="微软雅黑" pitchFamily="34" charset="-122"/>
            </a:endParaRPr>
          </a:p>
        </p:txBody>
      </p:sp>
      <p:pic>
        <p:nvPicPr>
          <p:cNvPr id="32" name="图片 3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1109971" y="2451656"/>
            <a:ext cx="1528364" cy="1978818"/>
          </a:xfrm>
          <a:custGeom>
            <a:avLst/>
            <a:gdLst>
              <a:gd name="connsiteX0" fmla="*/ 0 w 2038350"/>
              <a:gd name="connsiteY0" fmla="*/ 0 h 2638424"/>
              <a:gd name="connsiteX1" fmla="*/ 2038350 w 2038350"/>
              <a:gd name="connsiteY1" fmla="*/ 0 h 2638424"/>
              <a:gd name="connsiteX2" fmla="*/ 2038350 w 2038350"/>
              <a:gd name="connsiteY2" fmla="*/ 2638424 h 2638424"/>
              <a:gd name="connsiteX3" fmla="*/ 0 w 2038350"/>
              <a:gd name="connsiteY3" fmla="*/ 2638424 h 2638424"/>
            </a:gdLst>
            <a:ahLst/>
            <a:cxnLst>
              <a:cxn ang="0">
                <a:pos x="connsiteX0" y="connsiteY0"/>
              </a:cxn>
              <a:cxn ang="0">
                <a:pos x="connsiteX1" y="connsiteY1"/>
              </a:cxn>
              <a:cxn ang="0">
                <a:pos x="connsiteX2" y="connsiteY2"/>
              </a:cxn>
              <a:cxn ang="0">
                <a:pos x="connsiteX3" y="connsiteY3"/>
              </a:cxn>
            </a:cxnLst>
            <a:rect l="l" t="t" r="r" b="b"/>
            <a:pathLst>
              <a:path w="2038350" h="2638424">
                <a:moveTo>
                  <a:pt x="0" y="0"/>
                </a:moveTo>
                <a:lnTo>
                  <a:pt x="2038350" y="0"/>
                </a:lnTo>
                <a:lnTo>
                  <a:pt x="2038350" y="2638424"/>
                </a:lnTo>
                <a:lnTo>
                  <a:pt x="0" y="2638424"/>
                </a:lnTo>
                <a:close/>
              </a:path>
            </a:pathLst>
          </a:custGeom>
        </p:spPr>
      </p:pic>
      <p:pic>
        <p:nvPicPr>
          <p:cNvPr id="33" name="图片 3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898247" y="2451657"/>
            <a:ext cx="1528364" cy="1978802"/>
          </a:xfrm>
          <a:custGeom>
            <a:avLst/>
            <a:gdLst>
              <a:gd name="connsiteX0" fmla="*/ 0 w 2038350"/>
              <a:gd name="connsiteY0" fmla="*/ 0 h 2638403"/>
              <a:gd name="connsiteX1" fmla="*/ 2038350 w 2038350"/>
              <a:gd name="connsiteY1" fmla="*/ 0 h 2638403"/>
              <a:gd name="connsiteX2" fmla="*/ 2038350 w 2038350"/>
              <a:gd name="connsiteY2" fmla="*/ 2638403 h 2638403"/>
              <a:gd name="connsiteX3" fmla="*/ 0 w 2038350"/>
              <a:gd name="connsiteY3" fmla="*/ 2638403 h 2638403"/>
            </a:gdLst>
            <a:ahLst/>
            <a:cxnLst>
              <a:cxn ang="0">
                <a:pos x="connsiteX0" y="connsiteY0"/>
              </a:cxn>
              <a:cxn ang="0">
                <a:pos x="connsiteX1" y="connsiteY1"/>
              </a:cxn>
              <a:cxn ang="0">
                <a:pos x="connsiteX2" y="connsiteY2"/>
              </a:cxn>
              <a:cxn ang="0">
                <a:pos x="connsiteX3" y="connsiteY3"/>
              </a:cxn>
            </a:cxnLst>
            <a:rect l="l" t="t" r="r" b="b"/>
            <a:pathLst>
              <a:path w="2038350" h="2638403">
                <a:moveTo>
                  <a:pt x="0" y="0"/>
                </a:moveTo>
                <a:lnTo>
                  <a:pt x="2038350" y="0"/>
                </a:lnTo>
                <a:lnTo>
                  <a:pt x="2038350" y="2638403"/>
                </a:lnTo>
                <a:lnTo>
                  <a:pt x="0" y="2638403"/>
                </a:lnTo>
                <a:close/>
              </a:path>
            </a:pathLst>
          </a:custGeom>
        </p:spPr>
      </p:pic>
      <p:pic>
        <p:nvPicPr>
          <p:cNvPr id="34" name="图片 3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686523" y="2451656"/>
            <a:ext cx="1528364" cy="1978803"/>
          </a:xfrm>
          <a:custGeom>
            <a:avLst/>
            <a:gdLst>
              <a:gd name="connsiteX0" fmla="*/ 0 w 2038350"/>
              <a:gd name="connsiteY0" fmla="*/ 0 h 2638404"/>
              <a:gd name="connsiteX1" fmla="*/ 2038350 w 2038350"/>
              <a:gd name="connsiteY1" fmla="*/ 0 h 2638404"/>
              <a:gd name="connsiteX2" fmla="*/ 2038350 w 2038350"/>
              <a:gd name="connsiteY2" fmla="*/ 2638404 h 2638404"/>
              <a:gd name="connsiteX3" fmla="*/ 0 w 2038350"/>
              <a:gd name="connsiteY3" fmla="*/ 2638404 h 2638404"/>
            </a:gdLst>
            <a:ahLst/>
            <a:cxnLst>
              <a:cxn ang="0">
                <a:pos x="connsiteX0" y="connsiteY0"/>
              </a:cxn>
              <a:cxn ang="0">
                <a:pos x="connsiteX1" y="connsiteY1"/>
              </a:cxn>
              <a:cxn ang="0">
                <a:pos x="connsiteX2" y="connsiteY2"/>
              </a:cxn>
              <a:cxn ang="0">
                <a:pos x="connsiteX3" y="connsiteY3"/>
              </a:cxn>
            </a:cxnLst>
            <a:rect l="l" t="t" r="r" b="b"/>
            <a:pathLst>
              <a:path w="2038350" h="2638404">
                <a:moveTo>
                  <a:pt x="0" y="0"/>
                </a:moveTo>
                <a:lnTo>
                  <a:pt x="2038350" y="0"/>
                </a:lnTo>
                <a:lnTo>
                  <a:pt x="2038350" y="2638404"/>
                </a:lnTo>
                <a:lnTo>
                  <a:pt x="0" y="2638404"/>
                </a:lnTo>
                <a:close/>
              </a:path>
            </a:pathLst>
          </a:custGeom>
        </p:spPr>
      </p:pic>
      <p:pic>
        <p:nvPicPr>
          <p:cNvPr id="35" name="图片 34"/>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474799" y="2451657"/>
            <a:ext cx="1528364" cy="1978804"/>
          </a:xfrm>
          <a:custGeom>
            <a:avLst/>
            <a:gdLst>
              <a:gd name="connsiteX0" fmla="*/ 0 w 2038350"/>
              <a:gd name="connsiteY0" fmla="*/ 0 h 2638405"/>
              <a:gd name="connsiteX1" fmla="*/ 2038350 w 2038350"/>
              <a:gd name="connsiteY1" fmla="*/ 0 h 2638405"/>
              <a:gd name="connsiteX2" fmla="*/ 2038350 w 2038350"/>
              <a:gd name="connsiteY2" fmla="*/ 2638405 h 2638405"/>
              <a:gd name="connsiteX3" fmla="*/ 0 w 2038350"/>
              <a:gd name="connsiteY3" fmla="*/ 2638405 h 2638405"/>
            </a:gdLst>
            <a:ahLst/>
            <a:cxnLst>
              <a:cxn ang="0">
                <a:pos x="connsiteX0" y="connsiteY0"/>
              </a:cxn>
              <a:cxn ang="0">
                <a:pos x="connsiteX1" y="connsiteY1"/>
              </a:cxn>
              <a:cxn ang="0">
                <a:pos x="connsiteX2" y="connsiteY2"/>
              </a:cxn>
              <a:cxn ang="0">
                <a:pos x="connsiteX3" y="connsiteY3"/>
              </a:cxn>
            </a:cxnLst>
            <a:rect l="l" t="t" r="r" b="b"/>
            <a:pathLst>
              <a:path w="2038350" h="2638405">
                <a:moveTo>
                  <a:pt x="0" y="0"/>
                </a:moveTo>
                <a:lnTo>
                  <a:pt x="2038350" y="0"/>
                </a:lnTo>
                <a:lnTo>
                  <a:pt x="2038350" y="2638405"/>
                </a:lnTo>
                <a:lnTo>
                  <a:pt x="0" y="2638405"/>
                </a:lnTo>
                <a:close/>
              </a:path>
            </a:pathLst>
          </a:custGeom>
        </p:spPr>
      </p:pic>
      <p:sp>
        <p:nvSpPr>
          <p:cNvPr id="36" name="Rectangle 4"/>
          <p:cNvSpPr/>
          <p:nvPr/>
        </p:nvSpPr>
        <p:spPr>
          <a:xfrm flipH="1">
            <a:off x="1109971" y="4033350"/>
            <a:ext cx="1528364" cy="397124"/>
          </a:xfrm>
          <a:prstGeom prst="rect">
            <a:avLst/>
          </a:prstGeom>
          <a:solidFill>
            <a:srgbClr val="FFFFFF">
              <a:lumMod val="50000"/>
              <a:alpha val="86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Calibri"/>
              <a:ea typeface="宋体"/>
              <a:cs typeface="+mn-cs"/>
            </a:endParaRPr>
          </a:p>
        </p:txBody>
      </p:sp>
      <p:sp>
        <p:nvSpPr>
          <p:cNvPr id="37" name="标题 4"/>
          <p:cNvSpPr txBox="1">
            <a:spLocks/>
          </p:cNvSpPr>
          <p:nvPr/>
        </p:nvSpPr>
        <p:spPr>
          <a:xfrm>
            <a:off x="1258865" y="4056280"/>
            <a:ext cx="137947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姓名：</a:t>
            </a:r>
            <a:r>
              <a:rPr kumimoji="0" lang="en-US" altLang="zh-CN"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MEMBERS</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职位：人事部经理</a:t>
            </a:r>
            <a:r>
              <a:rPr kumimoji="0" lang="en-US" altLang="zh-CN"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 </a:t>
            </a:r>
            <a:endParaRPr kumimoji="0" lang="zh-CN" altLang="en-US"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endParaRPr>
          </a:p>
        </p:txBody>
      </p:sp>
      <p:sp>
        <p:nvSpPr>
          <p:cNvPr id="38" name="标题 4"/>
          <p:cNvSpPr txBox="1">
            <a:spLocks/>
          </p:cNvSpPr>
          <p:nvPr/>
        </p:nvSpPr>
        <p:spPr>
          <a:xfrm>
            <a:off x="1229194" y="4542334"/>
            <a:ext cx="148745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1"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j-cs"/>
              </a:rPr>
              <a:t>请在这里输入本职位日常工作和详细的文字介绍信息。</a:t>
            </a:r>
            <a:endParaRPr kumimoji="0" lang="zh-CN" altLang="en-US" sz="700" b="1"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j-cs"/>
            </a:endParaRPr>
          </a:p>
        </p:txBody>
      </p:sp>
      <p:sp>
        <p:nvSpPr>
          <p:cNvPr id="39" name="Rectangle 4"/>
          <p:cNvSpPr/>
          <p:nvPr/>
        </p:nvSpPr>
        <p:spPr>
          <a:xfrm flipH="1">
            <a:off x="2898247" y="4035275"/>
            <a:ext cx="1528364" cy="397124"/>
          </a:xfrm>
          <a:prstGeom prst="rect">
            <a:avLst/>
          </a:prstGeom>
          <a:solidFill>
            <a:srgbClr val="C00000">
              <a:alpha val="86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Calibri"/>
              <a:ea typeface="宋体"/>
              <a:cs typeface="+mn-cs"/>
            </a:endParaRPr>
          </a:p>
        </p:txBody>
      </p:sp>
      <p:sp>
        <p:nvSpPr>
          <p:cNvPr id="40" name="标题 4"/>
          <p:cNvSpPr txBox="1">
            <a:spLocks/>
          </p:cNvSpPr>
          <p:nvPr/>
        </p:nvSpPr>
        <p:spPr>
          <a:xfrm>
            <a:off x="3047141" y="4058204"/>
            <a:ext cx="137947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姓名：郝爽</a:t>
            </a:r>
            <a:endParaRPr kumimoji="0" lang="en-US" altLang="zh-CN"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职位：设计部总监</a:t>
            </a:r>
            <a:r>
              <a:rPr kumimoji="0" lang="en-US" altLang="zh-CN"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 </a:t>
            </a:r>
            <a:endParaRPr kumimoji="0" lang="zh-CN" altLang="en-US"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endParaRPr>
          </a:p>
        </p:txBody>
      </p:sp>
      <p:sp>
        <p:nvSpPr>
          <p:cNvPr id="41" name="标题 4"/>
          <p:cNvSpPr txBox="1">
            <a:spLocks/>
          </p:cNvSpPr>
          <p:nvPr/>
        </p:nvSpPr>
        <p:spPr>
          <a:xfrm>
            <a:off x="3017470" y="4544258"/>
            <a:ext cx="148745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1"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j-cs"/>
              </a:rPr>
              <a:t>请在这里输入本职位日常工作和详细的文字介绍信息。</a:t>
            </a:r>
            <a:endParaRPr kumimoji="0" lang="zh-CN" altLang="en-US" sz="700" b="1"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j-cs"/>
            </a:endParaRPr>
          </a:p>
        </p:txBody>
      </p:sp>
      <p:sp>
        <p:nvSpPr>
          <p:cNvPr id="42" name="Rectangle 4"/>
          <p:cNvSpPr/>
          <p:nvPr/>
        </p:nvSpPr>
        <p:spPr>
          <a:xfrm flipH="1">
            <a:off x="4686523" y="4033351"/>
            <a:ext cx="1528364" cy="397124"/>
          </a:xfrm>
          <a:prstGeom prst="rect">
            <a:avLst/>
          </a:prstGeom>
          <a:solidFill>
            <a:srgbClr val="FFFFFF">
              <a:lumMod val="50000"/>
              <a:alpha val="86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Calibri"/>
              <a:ea typeface="宋体"/>
              <a:cs typeface="+mn-cs"/>
            </a:endParaRPr>
          </a:p>
        </p:txBody>
      </p:sp>
      <p:sp>
        <p:nvSpPr>
          <p:cNvPr id="43" name="标题 4"/>
          <p:cNvSpPr txBox="1">
            <a:spLocks/>
          </p:cNvSpPr>
          <p:nvPr/>
        </p:nvSpPr>
        <p:spPr>
          <a:xfrm>
            <a:off x="4835417" y="4056280"/>
            <a:ext cx="137947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姓名：郝帅</a:t>
            </a:r>
            <a:endParaRPr kumimoji="0" lang="en-US" altLang="zh-CN"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职位：市场部经理</a:t>
            </a:r>
            <a:r>
              <a:rPr kumimoji="0" lang="en-US" altLang="zh-CN"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 </a:t>
            </a:r>
            <a:endParaRPr kumimoji="0" lang="zh-CN" altLang="en-US"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endParaRPr>
          </a:p>
        </p:txBody>
      </p:sp>
      <p:sp>
        <p:nvSpPr>
          <p:cNvPr id="44" name="标题 4"/>
          <p:cNvSpPr txBox="1">
            <a:spLocks/>
          </p:cNvSpPr>
          <p:nvPr/>
        </p:nvSpPr>
        <p:spPr>
          <a:xfrm>
            <a:off x="4805746" y="4542334"/>
            <a:ext cx="148745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1"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j-cs"/>
              </a:rPr>
              <a:t>请在这里输入本职位日常工作和详细的文字介绍信息。</a:t>
            </a:r>
            <a:endParaRPr kumimoji="0" lang="zh-CN" altLang="en-US" sz="700" b="1"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j-cs"/>
            </a:endParaRPr>
          </a:p>
        </p:txBody>
      </p:sp>
      <p:sp>
        <p:nvSpPr>
          <p:cNvPr id="45" name="Rectangle 4"/>
          <p:cNvSpPr/>
          <p:nvPr/>
        </p:nvSpPr>
        <p:spPr>
          <a:xfrm flipH="1">
            <a:off x="6474799" y="4033351"/>
            <a:ext cx="1528364" cy="397124"/>
          </a:xfrm>
          <a:prstGeom prst="rect">
            <a:avLst/>
          </a:prstGeom>
          <a:solidFill>
            <a:srgbClr val="FFFFFF">
              <a:lumMod val="50000"/>
              <a:alpha val="86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rgbClr val="FFFFFF"/>
              </a:solidFill>
              <a:effectLst/>
              <a:uLnTx/>
              <a:uFillTx/>
              <a:latin typeface="Calibri"/>
              <a:ea typeface="宋体"/>
              <a:cs typeface="+mn-cs"/>
            </a:endParaRPr>
          </a:p>
        </p:txBody>
      </p:sp>
      <p:sp>
        <p:nvSpPr>
          <p:cNvPr id="46" name="标题 4"/>
          <p:cNvSpPr txBox="1">
            <a:spLocks/>
          </p:cNvSpPr>
          <p:nvPr/>
        </p:nvSpPr>
        <p:spPr>
          <a:xfrm>
            <a:off x="6623693" y="4056280"/>
            <a:ext cx="137947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姓名：</a:t>
            </a:r>
            <a:r>
              <a:rPr kumimoji="0" lang="en-US" altLang="zh-CN"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JMEMB</a:t>
            </a:r>
          </a:p>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职位：销售部经理</a:t>
            </a:r>
            <a:r>
              <a:rPr kumimoji="0" lang="en-US" altLang="zh-CN"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 </a:t>
            </a:r>
            <a:endParaRPr kumimoji="0" lang="zh-CN" altLang="en-US"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endParaRPr>
          </a:p>
        </p:txBody>
      </p:sp>
      <p:sp>
        <p:nvSpPr>
          <p:cNvPr id="47" name="标题 4"/>
          <p:cNvSpPr txBox="1">
            <a:spLocks/>
          </p:cNvSpPr>
          <p:nvPr/>
        </p:nvSpPr>
        <p:spPr>
          <a:xfrm>
            <a:off x="6594022" y="4542334"/>
            <a:ext cx="148745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1"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j-cs"/>
              </a:rPr>
              <a:t>请在这里输入本职位日常工作和详细的文字介绍信息。</a:t>
            </a:r>
            <a:endParaRPr kumimoji="0" lang="zh-CN" altLang="en-US" sz="700" b="1" i="0" u="none" strike="noStrike" kern="120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cs typeface="+mj-cs"/>
            </a:endParaRPr>
          </a:p>
        </p:txBody>
      </p:sp>
      <p:sp>
        <p:nvSpPr>
          <p:cNvPr id="48" name="矩形 47"/>
          <p:cNvSpPr/>
          <p:nvPr/>
        </p:nvSpPr>
        <p:spPr>
          <a:xfrm>
            <a:off x="1109970" y="2451656"/>
            <a:ext cx="256879" cy="256946"/>
          </a:xfrm>
          <a:prstGeom prst="rect">
            <a:avLst/>
          </a:prstGeom>
          <a:solidFill>
            <a:srgbClr val="FFFFFF">
              <a:lumMod val="50000"/>
              <a:alpha val="86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9" name="标题 4"/>
          <p:cNvSpPr txBox="1">
            <a:spLocks/>
          </p:cNvSpPr>
          <p:nvPr/>
        </p:nvSpPr>
        <p:spPr>
          <a:xfrm>
            <a:off x="1127496" y="2413171"/>
            <a:ext cx="293345"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1</a:t>
            </a:r>
            <a:endParaRPr kumimoji="0" lang="zh-CN" altLang="en-US" sz="7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endParaRPr>
          </a:p>
        </p:txBody>
      </p:sp>
      <p:sp>
        <p:nvSpPr>
          <p:cNvPr id="50" name="矩形 49"/>
          <p:cNvSpPr/>
          <p:nvPr/>
        </p:nvSpPr>
        <p:spPr>
          <a:xfrm>
            <a:off x="2891704" y="2451656"/>
            <a:ext cx="256879" cy="256946"/>
          </a:xfrm>
          <a:prstGeom prst="rect">
            <a:avLst/>
          </a:prstGeom>
          <a:solidFill>
            <a:srgbClr val="C00000">
              <a:alpha val="86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51" name="标题 4"/>
          <p:cNvSpPr txBox="1">
            <a:spLocks/>
          </p:cNvSpPr>
          <p:nvPr/>
        </p:nvSpPr>
        <p:spPr>
          <a:xfrm>
            <a:off x="2909230" y="2413171"/>
            <a:ext cx="293345"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2</a:t>
            </a:r>
            <a:endParaRPr kumimoji="0" lang="zh-CN" altLang="en-US" sz="7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endParaRPr>
          </a:p>
        </p:txBody>
      </p:sp>
      <p:sp>
        <p:nvSpPr>
          <p:cNvPr id="52" name="矩形 51"/>
          <p:cNvSpPr/>
          <p:nvPr/>
        </p:nvSpPr>
        <p:spPr>
          <a:xfrm>
            <a:off x="4686522" y="2451656"/>
            <a:ext cx="256879" cy="256946"/>
          </a:xfrm>
          <a:prstGeom prst="rect">
            <a:avLst/>
          </a:prstGeom>
          <a:solidFill>
            <a:srgbClr val="FFFFFF">
              <a:lumMod val="50000"/>
              <a:alpha val="86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53" name="标题 4"/>
          <p:cNvSpPr txBox="1">
            <a:spLocks/>
          </p:cNvSpPr>
          <p:nvPr/>
        </p:nvSpPr>
        <p:spPr>
          <a:xfrm>
            <a:off x="4704048" y="2413171"/>
            <a:ext cx="293345"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3</a:t>
            </a:r>
            <a:endParaRPr kumimoji="0" lang="zh-CN" altLang="en-US" sz="7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endParaRPr>
          </a:p>
        </p:txBody>
      </p:sp>
      <p:sp>
        <p:nvSpPr>
          <p:cNvPr id="54" name="矩形 53"/>
          <p:cNvSpPr/>
          <p:nvPr/>
        </p:nvSpPr>
        <p:spPr>
          <a:xfrm>
            <a:off x="6474798" y="2451656"/>
            <a:ext cx="256879" cy="256946"/>
          </a:xfrm>
          <a:prstGeom prst="rect">
            <a:avLst/>
          </a:prstGeom>
          <a:solidFill>
            <a:srgbClr val="FFFFFF">
              <a:lumMod val="50000"/>
              <a:alpha val="86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55" name="标题 4"/>
          <p:cNvSpPr txBox="1">
            <a:spLocks/>
          </p:cNvSpPr>
          <p:nvPr/>
        </p:nvSpPr>
        <p:spPr>
          <a:xfrm>
            <a:off x="6492324" y="2413171"/>
            <a:ext cx="293345"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zh-CN" sz="10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4</a:t>
            </a:r>
            <a:endParaRPr kumimoji="0" lang="zh-CN" altLang="en-US" sz="7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endParaRPr>
          </a:p>
        </p:txBody>
      </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500" fill="hold"/>
                                        <p:tgtEl>
                                          <p:spTgt spid="29"/>
                                        </p:tgtEl>
                                        <p:attrNameLst>
                                          <p:attrName>ppt_x</p:attrName>
                                        </p:attrNameLst>
                                      </p:cBhvr>
                                      <p:tavLst>
                                        <p:tav tm="0">
                                          <p:val>
                                            <p:strVal val="0-#ppt_w/2"/>
                                          </p:val>
                                        </p:tav>
                                        <p:tav tm="100000">
                                          <p:val>
                                            <p:strVal val="#ppt_x"/>
                                          </p:val>
                                        </p:tav>
                                      </p:tavLst>
                                    </p:anim>
                                    <p:anim calcmode="lin" valueType="num">
                                      <p:cBhvr additive="base">
                                        <p:cTn id="8" dur="500" fill="hold"/>
                                        <p:tgtEl>
                                          <p:spTgt spid="2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500" fill="hold"/>
                                        <p:tgtEl>
                                          <p:spTgt spid="30"/>
                                        </p:tgtEl>
                                        <p:attrNameLst>
                                          <p:attrName>ppt_x</p:attrName>
                                        </p:attrNameLst>
                                      </p:cBhvr>
                                      <p:tavLst>
                                        <p:tav tm="0">
                                          <p:val>
                                            <p:strVal val="0-#ppt_w/2"/>
                                          </p:val>
                                        </p:tav>
                                        <p:tav tm="100000">
                                          <p:val>
                                            <p:strVal val="#ppt_x"/>
                                          </p:val>
                                        </p:tav>
                                      </p:tavLst>
                                    </p:anim>
                                    <p:anim calcmode="lin" valueType="num">
                                      <p:cBhvr additive="base">
                                        <p:cTn id="13" dur="500" fill="hold"/>
                                        <p:tgtEl>
                                          <p:spTgt spid="30"/>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 calcmode="lin" valueType="num">
                                      <p:cBhvr>
                                        <p:cTn id="19" dur="500" fill="hold"/>
                                        <p:tgtEl>
                                          <p:spTgt spid="31"/>
                                        </p:tgtEl>
                                        <p:attrNameLst>
                                          <p:attrName>style.rotation</p:attrName>
                                        </p:attrNameLst>
                                      </p:cBhvr>
                                      <p:tavLst>
                                        <p:tav tm="0">
                                          <p:val>
                                            <p:fltVal val="360"/>
                                          </p:val>
                                        </p:tav>
                                        <p:tav tm="100000">
                                          <p:val>
                                            <p:fltVal val="0"/>
                                          </p:val>
                                        </p:tav>
                                      </p:tavLst>
                                    </p:anim>
                                    <p:animEffect transition="in" filter="fade">
                                      <p:cBhvr>
                                        <p:cTn id="20" dur="500"/>
                                        <p:tgtEl>
                                          <p:spTgt spid="31"/>
                                        </p:tgtEl>
                                      </p:cBhvr>
                                    </p:animEffect>
                                  </p:childTnLst>
                                </p:cTn>
                              </p:par>
                              <p:par>
                                <p:cTn id="21" presetID="2" presetClass="entr" presetSubtype="4" fill="hold" nodeType="withEffect">
                                  <p:stCondLst>
                                    <p:cond delay="50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ppt_x"/>
                                          </p:val>
                                        </p:tav>
                                        <p:tav tm="100000">
                                          <p:val>
                                            <p:strVal val="#ppt_x"/>
                                          </p:val>
                                        </p:tav>
                                      </p:tavLst>
                                    </p:anim>
                                    <p:anim calcmode="lin" valueType="num">
                                      <p:cBhvr additive="base">
                                        <p:cTn id="24" dur="500" fill="hold"/>
                                        <p:tgtEl>
                                          <p:spTgt spid="3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500"/>
                                  </p:stCondLst>
                                  <p:childTnLst>
                                    <p:set>
                                      <p:cBhvr>
                                        <p:cTn id="26" dur="1" fill="hold">
                                          <p:stCondLst>
                                            <p:cond delay="0"/>
                                          </p:stCondLst>
                                        </p:cTn>
                                        <p:tgtEl>
                                          <p:spTgt spid="36"/>
                                        </p:tgtEl>
                                        <p:attrNameLst>
                                          <p:attrName>style.visibility</p:attrName>
                                        </p:attrNameLst>
                                      </p:cBhvr>
                                      <p:to>
                                        <p:strVal val="visible"/>
                                      </p:to>
                                    </p:set>
                                    <p:anim calcmode="lin" valueType="num">
                                      <p:cBhvr additive="base">
                                        <p:cTn id="27" dur="500" fill="hold"/>
                                        <p:tgtEl>
                                          <p:spTgt spid="36"/>
                                        </p:tgtEl>
                                        <p:attrNameLst>
                                          <p:attrName>ppt_x</p:attrName>
                                        </p:attrNameLst>
                                      </p:cBhvr>
                                      <p:tavLst>
                                        <p:tav tm="0">
                                          <p:val>
                                            <p:strVal val="#ppt_x"/>
                                          </p:val>
                                        </p:tav>
                                        <p:tav tm="100000">
                                          <p:val>
                                            <p:strVal val="#ppt_x"/>
                                          </p:val>
                                        </p:tav>
                                      </p:tavLst>
                                    </p:anim>
                                    <p:anim calcmode="lin" valueType="num">
                                      <p:cBhvr additive="base">
                                        <p:cTn id="28" dur="500" fill="hold"/>
                                        <p:tgtEl>
                                          <p:spTgt spid="36"/>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500"/>
                                  </p:stCondLst>
                                  <p:childTnLst>
                                    <p:set>
                                      <p:cBhvr>
                                        <p:cTn id="30" dur="1" fill="hold">
                                          <p:stCondLst>
                                            <p:cond delay="0"/>
                                          </p:stCondLst>
                                        </p:cTn>
                                        <p:tgtEl>
                                          <p:spTgt spid="37"/>
                                        </p:tgtEl>
                                        <p:attrNameLst>
                                          <p:attrName>style.visibility</p:attrName>
                                        </p:attrNameLst>
                                      </p:cBhvr>
                                      <p:to>
                                        <p:strVal val="visible"/>
                                      </p:to>
                                    </p:set>
                                    <p:anim calcmode="lin" valueType="num">
                                      <p:cBhvr additive="base">
                                        <p:cTn id="31" dur="500" fill="hold"/>
                                        <p:tgtEl>
                                          <p:spTgt spid="37"/>
                                        </p:tgtEl>
                                        <p:attrNameLst>
                                          <p:attrName>ppt_x</p:attrName>
                                        </p:attrNameLst>
                                      </p:cBhvr>
                                      <p:tavLst>
                                        <p:tav tm="0">
                                          <p:val>
                                            <p:strVal val="#ppt_x"/>
                                          </p:val>
                                        </p:tav>
                                        <p:tav tm="100000">
                                          <p:val>
                                            <p:strVal val="#ppt_x"/>
                                          </p:val>
                                        </p:tav>
                                      </p:tavLst>
                                    </p:anim>
                                    <p:anim calcmode="lin" valueType="num">
                                      <p:cBhvr additive="base">
                                        <p:cTn id="32" dur="500" fill="hold"/>
                                        <p:tgtEl>
                                          <p:spTgt spid="37"/>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500"/>
                                  </p:stCondLst>
                                  <p:childTnLst>
                                    <p:set>
                                      <p:cBhvr>
                                        <p:cTn id="34" dur="1" fill="hold">
                                          <p:stCondLst>
                                            <p:cond delay="0"/>
                                          </p:stCondLst>
                                        </p:cTn>
                                        <p:tgtEl>
                                          <p:spTgt spid="38"/>
                                        </p:tgtEl>
                                        <p:attrNameLst>
                                          <p:attrName>style.visibility</p:attrName>
                                        </p:attrNameLst>
                                      </p:cBhvr>
                                      <p:to>
                                        <p:strVal val="visible"/>
                                      </p:to>
                                    </p:set>
                                    <p:anim calcmode="lin" valueType="num">
                                      <p:cBhvr additive="base">
                                        <p:cTn id="35" dur="500" fill="hold"/>
                                        <p:tgtEl>
                                          <p:spTgt spid="38"/>
                                        </p:tgtEl>
                                        <p:attrNameLst>
                                          <p:attrName>ppt_x</p:attrName>
                                        </p:attrNameLst>
                                      </p:cBhvr>
                                      <p:tavLst>
                                        <p:tav tm="0">
                                          <p:val>
                                            <p:strVal val="#ppt_x"/>
                                          </p:val>
                                        </p:tav>
                                        <p:tav tm="100000">
                                          <p:val>
                                            <p:strVal val="#ppt_x"/>
                                          </p:val>
                                        </p:tav>
                                      </p:tavLst>
                                    </p:anim>
                                    <p:anim calcmode="lin" valueType="num">
                                      <p:cBhvr additive="base">
                                        <p:cTn id="36" dur="500" fill="hold"/>
                                        <p:tgtEl>
                                          <p:spTgt spid="38"/>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500"/>
                                  </p:stCondLst>
                                  <p:childTnLst>
                                    <p:set>
                                      <p:cBhvr>
                                        <p:cTn id="38" dur="1" fill="hold">
                                          <p:stCondLst>
                                            <p:cond delay="0"/>
                                          </p:stCondLst>
                                        </p:cTn>
                                        <p:tgtEl>
                                          <p:spTgt spid="48"/>
                                        </p:tgtEl>
                                        <p:attrNameLst>
                                          <p:attrName>style.visibility</p:attrName>
                                        </p:attrNameLst>
                                      </p:cBhvr>
                                      <p:to>
                                        <p:strVal val="visible"/>
                                      </p:to>
                                    </p:set>
                                    <p:anim calcmode="lin" valueType="num">
                                      <p:cBhvr additive="base">
                                        <p:cTn id="39" dur="500" fill="hold"/>
                                        <p:tgtEl>
                                          <p:spTgt spid="48"/>
                                        </p:tgtEl>
                                        <p:attrNameLst>
                                          <p:attrName>ppt_x</p:attrName>
                                        </p:attrNameLst>
                                      </p:cBhvr>
                                      <p:tavLst>
                                        <p:tav tm="0">
                                          <p:val>
                                            <p:strVal val="#ppt_x"/>
                                          </p:val>
                                        </p:tav>
                                        <p:tav tm="100000">
                                          <p:val>
                                            <p:strVal val="#ppt_x"/>
                                          </p:val>
                                        </p:tav>
                                      </p:tavLst>
                                    </p:anim>
                                    <p:anim calcmode="lin" valueType="num">
                                      <p:cBhvr additive="base">
                                        <p:cTn id="40" dur="500" fill="hold"/>
                                        <p:tgtEl>
                                          <p:spTgt spid="48"/>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50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ppt_x"/>
                                          </p:val>
                                        </p:tav>
                                        <p:tav tm="100000">
                                          <p:val>
                                            <p:strVal val="#ppt_x"/>
                                          </p:val>
                                        </p:tav>
                                      </p:tavLst>
                                    </p:anim>
                                    <p:anim calcmode="lin" valueType="num">
                                      <p:cBhvr additive="base">
                                        <p:cTn id="44" dur="500" fill="hold"/>
                                        <p:tgtEl>
                                          <p:spTgt spid="49"/>
                                        </p:tgtEl>
                                        <p:attrNameLst>
                                          <p:attrName>ppt_y</p:attrName>
                                        </p:attrNameLst>
                                      </p:cBhvr>
                                      <p:tavLst>
                                        <p:tav tm="0">
                                          <p:val>
                                            <p:strVal val="1+#ppt_h/2"/>
                                          </p:val>
                                        </p:tav>
                                        <p:tav tm="100000">
                                          <p:val>
                                            <p:strVal val="#ppt_y"/>
                                          </p:val>
                                        </p:tav>
                                      </p:tavLst>
                                    </p:anim>
                                  </p:childTnLst>
                                </p:cTn>
                              </p:par>
                              <p:par>
                                <p:cTn id="45" presetID="2" presetClass="entr" presetSubtype="1" fill="hold" nodeType="withEffect">
                                  <p:stCondLst>
                                    <p:cond delay="100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500" fill="hold"/>
                                        <p:tgtEl>
                                          <p:spTgt spid="33"/>
                                        </p:tgtEl>
                                        <p:attrNameLst>
                                          <p:attrName>ppt_x</p:attrName>
                                        </p:attrNameLst>
                                      </p:cBhvr>
                                      <p:tavLst>
                                        <p:tav tm="0">
                                          <p:val>
                                            <p:strVal val="#ppt_x"/>
                                          </p:val>
                                        </p:tav>
                                        <p:tav tm="100000">
                                          <p:val>
                                            <p:strVal val="#ppt_x"/>
                                          </p:val>
                                        </p:tav>
                                      </p:tavLst>
                                    </p:anim>
                                    <p:anim calcmode="lin" valueType="num">
                                      <p:cBhvr additive="base">
                                        <p:cTn id="48" dur="500" fill="hold"/>
                                        <p:tgtEl>
                                          <p:spTgt spid="33"/>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1000"/>
                                  </p:stCondLst>
                                  <p:childTnLst>
                                    <p:set>
                                      <p:cBhvr>
                                        <p:cTn id="50" dur="1" fill="hold">
                                          <p:stCondLst>
                                            <p:cond delay="0"/>
                                          </p:stCondLst>
                                        </p:cTn>
                                        <p:tgtEl>
                                          <p:spTgt spid="39"/>
                                        </p:tgtEl>
                                        <p:attrNameLst>
                                          <p:attrName>style.visibility</p:attrName>
                                        </p:attrNameLst>
                                      </p:cBhvr>
                                      <p:to>
                                        <p:strVal val="visible"/>
                                      </p:to>
                                    </p:set>
                                    <p:anim calcmode="lin" valueType="num">
                                      <p:cBhvr additive="base">
                                        <p:cTn id="51" dur="500" fill="hold"/>
                                        <p:tgtEl>
                                          <p:spTgt spid="39"/>
                                        </p:tgtEl>
                                        <p:attrNameLst>
                                          <p:attrName>ppt_x</p:attrName>
                                        </p:attrNameLst>
                                      </p:cBhvr>
                                      <p:tavLst>
                                        <p:tav tm="0">
                                          <p:val>
                                            <p:strVal val="#ppt_x"/>
                                          </p:val>
                                        </p:tav>
                                        <p:tav tm="100000">
                                          <p:val>
                                            <p:strVal val="#ppt_x"/>
                                          </p:val>
                                        </p:tav>
                                      </p:tavLst>
                                    </p:anim>
                                    <p:anim calcmode="lin" valueType="num">
                                      <p:cBhvr additive="base">
                                        <p:cTn id="52" dur="500" fill="hold"/>
                                        <p:tgtEl>
                                          <p:spTgt spid="39"/>
                                        </p:tgtEl>
                                        <p:attrNameLst>
                                          <p:attrName>ppt_y</p:attrName>
                                        </p:attrNameLst>
                                      </p:cBhvr>
                                      <p:tavLst>
                                        <p:tav tm="0">
                                          <p:val>
                                            <p:strVal val="0-#ppt_h/2"/>
                                          </p:val>
                                        </p:tav>
                                        <p:tav tm="100000">
                                          <p:val>
                                            <p:strVal val="#ppt_y"/>
                                          </p:val>
                                        </p:tav>
                                      </p:tavLst>
                                    </p:anim>
                                  </p:childTnLst>
                                </p:cTn>
                              </p:par>
                              <p:par>
                                <p:cTn id="53" presetID="2" presetClass="entr" presetSubtype="1" fill="hold" grpId="0" nodeType="withEffect">
                                  <p:stCondLst>
                                    <p:cond delay="1000"/>
                                  </p:stCondLst>
                                  <p:childTnLst>
                                    <p:set>
                                      <p:cBhvr>
                                        <p:cTn id="54" dur="1" fill="hold">
                                          <p:stCondLst>
                                            <p:cond delay="0"/>
                                          </p:stCondLst>
                                        </p:cTn>
                                        <p:tgtEl>
                                          <p:spTgt spid="40"/>
                                        </p:tgtEl>
                                        <p:attrNameLst>
                                          <p:attrName>style.visibility</p:attrName>
                                        </p:attrNameLst>
                                      </p:cBhvr>
                                      <p:to>
                                        <p:strVal val="visible"/>
                                      </p:to>
                                    </p:set>
                                    <p:anim calcmode="lin" valueType="num">
                                      <p:cBhvr additive="base">
                                        <p:cTn id="55" dur="500" fill="hold"/>
                                        <p:tgtEl>
                                          <p:spTgt spid="40"/>
                                        </p:tgtEl>
                                        <p:attrNameLst>
                                          <p:attrName>ppt_x</p:attrName>
                                        </p:attrNameLst>
                                      </p:cBhvr>
                                      <p:tavLst>
                                        <p:tav tm="0">
                                          <p:val>
                                            <p:strVal val="#ppt_x"/>
                                          </p:val>
                                        </p:tav>
                                        <p:tav tm="100000">
                                          <p:val>
                                            <p:strVal val="#ppt_x"/>
                                          </p:val>
                                        </p:tav>
                                      </p:tavLst>
                                    </p:anim>
                                    <p:anim calcmode="lin" valueType="num">
                                      <p:cBhvr additive="base">
                                        <p:cTn id="56" dur="500" fill="hold"/>
                                        <p:tgtEl>
                                          <p:spTgt spid="40"/>
                                        </p:tgtEl>
                                        <p:attrNameLst>
                                          <p:attrName>ppt_y</p:attrName>
                                        </p:attrNameLst>
                                      </p:cBhvr>
                                      <p:tavLst>
                                        <p:tav tm="0">
                                          <p:val>
                                            <p:strVal val="0-#ppt_h/2"/>
                                          </p:val>
                                        </p:tav>
                                        <p:tav tm="100000">
                                          <p:val>
                                            <p:strVal val="#ppt_y"/>
                                          </p:val>
                                        </p:tav>
                                      </p:tavLst>
                                    </p:anim>
                                  </p:childTnLst>
                                </p:cTn>
                              </p:par>
                              <p:par>
                                <p:cTn id="57" presetID="2" presetClass="entr" presetSubtype="1" fill="hold" grpId="0" nodeType="withEffect">
                                  <p:stCondLst>
                                    <p:cond delay="100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ppt_x"/>
                                          </p:val>
                                        </p:tav>
                                        <p:tav tm="100000">
                                          <p:val>
                                            <p:strVal val="#ppt_x"/>
                                          </p:val>
                                        </p:tav>
                                      </p:tavLst>
                                    </p:anim>
                                    <p:anim calcmode="lin" valueType="num">
                                      <p:cBhvr additive="base">
                                        <p:cTn id="60" dur="500" fill="hold"/>
                                        <p:tgtEl>
                                          <p:spTgt spid="41"/>
                                        </p:tgtEl>
                                        <p:attrNameLst>
                                          <p:attrName>ppt_y</p:attrName>
                                        </p:attrNameLst>
                                      </p:cBhvr>
                                      <p:tavLst>
                                        <p:tav tm="0">
                                          <p:val>
                                            <p:strVal val="0-#ppt_h/2"/>
                                          </p:val>
                                        </p:tav>
                                        <p:tav tm="100000">
                                          <p:val>
                                            <p:strVal val="#ppt_y"/>
                                          </p:val>
                                        </p:tav>
                                      </p:tavLst>
                                    </p:anim>
                                  </p:childTnLst>
                                </p:cTn>
                              </p:par>
                              <p:par>
                                <p:cTn id="61" presetID="2" presetClass="entr" presetSubtype="1" fill="hold" grpId="0" nodeType="withEffect">
                                  <p:stCondLst>
                                    <p:cond delay="1000"/>
                                  </p:stCondLst>
                                  <p:childTnLst>
                                    <p:set>
                                      <p:cBhvr>
                                        <p:cTn id="62" dur="1" fill="hold">
                                          <p:stCondLst>
                                            <p:cond delay="0"/>
                                          </p:stCondLst>
                                        </p:cTn>
                                        <p:tgtEl>
                                          <p:spTgt spid="50"/>
                                        </p:tgtEl>
                                        <p:attrNameLst>
                                          <p:attrName>style.visibility</p:attrName>
                                        </p:attrNameLst>
                                      </p:cBhvr>
                                      <p:to>
                                        <p:strVal val="visible"/>
                                      </p:to>
                                    </p:set>
                                    <p:anim calcmode="lin" valueType="num">
                                      <p:cBhvr additive="base">
                                        <p:cTn id="63" dur="500" fill="hold"/>
                                        <p:tgtEl>
                                          <p:spTgt spid="50"/>
                                        </p:tgtEl>
                                        <p:attrNameLst>
                                          <p:attrName>ppt_x</p:attrName>
                                        </p:attrNameLst>
                                      </p:cBhvr>
                                      <p:tavLst>
                                        <p:tav tm="0">
                                          <p:val>
                                            <p:strVal val="#ppt_x"/>
                                          </p:val>
                                        </p:tav>
                                        <p:tav tm="100000">
                                          <p:val>
                                            <p:strVal val="#ppt_x"/>
                                          </p:val>
                                        </p:tav>
                                      </p:tavLst>
                                    </p:anim>
                                    <p:anim calcmode="lin" valueType="num">
                                      <p:cBhvr additive="base">
                                        <p:cTn id="64" dur="500" fill="hold"/>
                                        <p:tgtEl>
                                          <p:spTgt spid="50"/>
                                        </p:tgtEl>
                                        <p:attrNameLst>
                                          <p:attrName>ppt_y</p:attrName>
                                        </p:attrNameLst>
                                      </p:cBhvr>
                                      <p:tavLst>
                                        <p:tav tm="0">
                                          <p:val>
                                            <p:strVal val="0-#ppt_h/2"/>
                                          </p:val>
                                        </p:tav>
                                        <p:tav tm="100000">
                                          <p:val>
                                            <p:strVal val="#ppt_y"/>
                                          </p:val>
                                        </p:tav>
                                      </p:tavLst>
                                    </p:anim>
                                  </p:childTnLst>
                                </p:cTn>
                              </p:par>
                              <p:par>
                                <p:cTn id="65" presetID="2" presetClass="entr" presetSubtype="1" fill="hold" grpId="0" nodeType="withEffect">
                                  <p:stCondLst>
                                    <p:cond delay="1000"/>
                                  </p:stCondLst>
                                  <p:childTnLst>
                                    <p:set>
                                      <p:cBhvr>
                                        <p:cTn id="66" dur="1" fill="hold">
                                          <p:stCondLst>
                                            <p:cond delay="0"/>
                                          </p:stCondLst>
                                        </p:cTn>
                                        <p:tgtEl>
                                          <p:spTgt spid="51"/>
                                        </p:tgtEl>
                                        <p:attrNameLst>
                                          <p:attrName>style.visibility</p:attrName>
                                        </p:attrNameLst>
                                      </p:cBhvr>
                                      <p:to>
                                        <p:strVal val="visible"/>
                                      </p:to>
                                    </p:set>
                                    <p:anim calcmode="lin" valueType="num">
                                      <p:cBhvr additive="base">
                                        <p:cTn id="67" dur="500" fill="hold"/>
                                        <p:tgtEl>
                                          <p:spTgt spid="51"/>
                                        </p:tgtEl>
                                        <p:attrNameLst>
                                          <p:attrName>ppt_x</p:attrName>
                                        </p:attrNameLst>
                                      </p:cBhvr>
                                      <p:tavLst>
                                        <p:tav tm="0">
                                          <p:val>
                                            <p:strVal val="#ppt_x"/>
                                          </p:val>
                                        </p:tav>
                                        <p:tav tm="100000">
                                          <p:val>
                                            <p:strVal val="#ppt_x"/>
                                          </p:val>
                                        </p:tav>
                                      </p:tavLst>
                                    </p:anim>
                                    <p:anim calcmode="lin" valueType="num">
                                      <p:cBhvr additive="base">
                                        <p:cTn id="68" dur="500" fill="hold"/>
                                        <p:tgtEl>
                                          <p:spTgt spid="51"/>
                                        </p:tgtEl>
                                        <p:attrNameLst>
                                          <p:attrName>ppt_y</p:attrName>
                                        </p:attrNameLst>
                                      </p:cBhvr>
                                      <p:tavLst>
                                        <p:tav tm="0">
                                          <p:val>
                                            <p:strVal val="0-#ppt_h/2"/>
                                          </p:val>
                                        </p:tav>
                                        <p:tav tm="100000">
                                          <p:val>
                                            <p:strVal val="#ppt_y"/>
                                          </p:val>
                                        </p:tav>
                                      </p:tavLst>
                                    </p:anim>
                                  </p:childTnLst>
                                </p:cTn>
                              </p:par>
                              <p:par>
                                <p:cTn id="69" presetID="2" presetClass="entr" presetSubtype="4" fill="hold" nodeType="withEffect">
                                  <p:stCondLst>
                                    <p:cond delay="1500"/>
                                  </p:stCondLst>
                                  <p:childTnLst>
                                    <p:set>
                                      <p:cBhvr>
                                        <p:cTn id="70" dur="1" fill="hold">
                                          <p:stCondLst>
                                            <p:cond delay="0"/>
                                          </p:stCondLst>
                                        </p:cTn>
                                        <p:tgtEl>
                                          <p:spTgt spid="34"/>
                                        </p:tgtEl>
                                        <p:attrNameLst>
                                          <p:attrName>style.visibility</p:attrName>
                                        </p:attrNameLst>
                                      </p:cBhvr>
                                      <p:to>
                                        <p:strVal val="visible"/>
                                      </p:to>
                                    </p:set>
                                    <p:anim calcmode="lin" valueType="num">
                                      <p:cBhvr additive="base">
                                        <p:cTn id="71" dur="500" fill="hold"/>
                                        <p:tgtEl>
                                          <p:spTgt spid="34"/>
                                        </p:tgtEl>
                                        <p:attrNameLst>
                                          <p:attrName>ppt_x</p:attrName>
                                        </p:attrNameLst>
                                      </p:cBhvr>
                                      <p:tavLst>
                                        <p:tav tm="0">
                                          <p:val>
                                            <p:strVal val="#ppt_x"/>
                                          </p:val>
                                        </p:tav>
                                        <p:tav tm="100000">
                                          <p:val>
                                            <p:strVal val="#ppt_x"/>
                                          </p:val>
                                        </p:tav>
                                      </p:tavLst>
                                    </p:anim>
                                    <p:anim calcmode="lin" valueType="num">
                                      <p:cBhvr additive="base">
                                        <p:cTn id="72" dur="500" fill="hold"/>
                                        <p:tgtEl>
                                          <p:spTgt spid="34"/>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1500"/>
                                  </p:stCondLst>
                                  <p:childTnLst>
                                    <p:set>
                                      <p:cBhvr>
                                        <p:cTn id="74" dur="1" fill="hold">
                                          <p:stCondLst>
                                            <p:cond delay="0"/>
                                          </p:stCondLst>
                                        </p:cTn>
                                        <p:tgtEl>
                                          <p:spTgt spid="42"/>
                                        </p:tgtEl>
                                        <p:attrNameLst>
                                          <p:attrName>style.visibility</p:attrName>
                                        </p:attrNameLst>
                                      </p:cBhvr>
                                      <p:to>
                                        <p:strVal val="visible"/>
                                      </p:to>
                                    </p:set>
                                    <p:anim calcmode="lin" valueType="num">
                                      <p:cBhvr additive="base">
                                        <p:cTn id="75" dur="500" fill="hold"/>
                                        <p:tgtEl>
                                          <p:spTgt spid="42"/>
                                        </p:tgtEl>
                                        <p:attrNameLst>
                                          <p:attrName>ppt_x</p:attrName>
                                        </p:attrNameLst>
                                      </p:cBhvr>
                                      <p:tavLst>
                                        <p:tav tm="0">
                                          <p:val>
                                            <p:strVal val="#ppt_x"/>
                                          </p:val>
                                        </p:tav>
                                        <p:tav tm="100000">
                                          <p:val>
                                            <p:strVal val="#ppt_x"/>
                                          </p:val>
                                        </p:tav>
                                      </p:tavLst>
                                    </p:anim>
                                    <p:anim calcmode="lin" valueType="num">
                                      <p:cBhvr additive="base">
                                        <p:cTn id="76" dur="500" fill="hold"/>
                                        <p:tgtEl>
                                          <p:spTgt spid="42"/>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1500"/>
                                  </p:stCondLst>
                                  <p:childTnLst>
                                    <p:set>
                                      <p:cBhvr>
                                        <p:cTn id="78" dur="1" fill="hold">
                                          <p:stCondLst>
                                            <p:cond delay="0"/>
                                          </p:stCondLst>
                                        </p:cTn>
                                        <p:tgtEl>
                                          <p:spTgt spid="43"/>
                                        </p:tgtEl>
                                        <p:attrNameLst>
                                          <p:attrName>style.visibility</p:attrName>
                                        </p:attrNameLst>
                                      </p:cBhvr>
                                      <p:to>
                                        <p:strVal val="visible"/>
                                      </p:to>
                                    </p:set>
                                    <p:anim calcmode="lin" valueType="num">
                                      <p:cBhvr additive="base">
                                        <p:cTn id="79" dur="500" fill="hold"/>
                                        <p:tgtEl>
                                          <p:spTgt spid="43"/>
                                        </p:tgtEl>
                                        <p:attrNameLst>
                                          <p:attrName>ppt_x</p:attrName>
                                        </p:attrNameLst>
                                      </p:cBhvr>
                                      <p:tavLst>
                                        <p:tav tm="0">
                                          <p:val>
                                            <p:strVal val="#ppt_x"/>
                                          </p:val>
                                        </p:tav>
                                        <p:tav tm="100000">
                                          <p:val>
                                            <p:strVal val="#ppt_x"/>
                                          </p:val>
                                        </p:tav>
                                      </p:tavLst>
                                    </p:anim>
                                    <p:anim calcmode="lin" valueType="num">
                                      <p:cBhvr additive="base">
                                        <p:cTn id="80" dur="500" fill="hold"/>
                                        <p:tgtEl>
                                          <p:spTgt spid="43"/>
                                        </p:tgtEl>
                                        <p:attrNameLst>
                                          <p:attrName>ppt_y</p:attrName>
                                        </p:attrNameLst>
                                      </p:cBhvr>
                                      <p:tavLst>
                                        <p:tav tm="0">
                                          <p:val>
                                            <p:strVal val="1+#ppt_h/2"/>
                                          </p:val>
                                        </p:tav>
                                        <p:tav tm="100000">
                                          <p:val>
                                            <p:strVal val="#ppt_y"/>
                                          </p:val>
                                        </p:tav>
                                      </p:tavLst>
                                    </p:anim>
                                  </p:childTnLst>
                                </p:cTn>
                              </p:par>
                              <p:par>
                                <p:cTn id="81" presetID="2" presetClass="entr" presetSubtype="4" fill="hold" grpId="0" nodeType="withEffect">
                                  <p:stCondLst>
                                    <p:cond delay="1500"/>
                                  </p:stCondLst>
                                  <p:childTnLst>
                                    <p:set>
                                      <p:cBhvr>
                                        <p:cTn id="82" dur="1" fill="hold">
                                          <p:stCondLst>
                                            <p:cond delay="0"/>
                                          </p:stCondLst>
                                        </p:cTn>
                                        <p:tgtEl>
                                          <p:spTgt spid="44"/>
                                        </p:tgtEl>
                                        <p:attrNameLst>
                                          <p:attrName>style.visibility</p:attrName>
                                        </p:attrNameLst>
                                      </p:cBhvr>
                                      <p:to>
                                        <p:strVal val="visible"/>
                                      </p:to>
                                    </p:set>
                                    <p:anim calcmode="lin" valueType="num">
                                      <p:cBhvr additive="base">
                                        <p:cTn id="83" dur="500" fill="hold"/>
                                        <p:tgtEl>
                                          <p:spTgt spid="44"/>
                                        </p:tgtEl>
                                        <p:attrNameLst>
                                          <p:attrName>ppt_x</p:attrName>
                                        </p:attrNameLst>
                                      </p:cBhvr>
                                      <p:tavLst>
                                        <p:tav tm="0">
                                          <p:val>
                                            <p:strVal val="#ppt_x"/>
                                          </p:val>
                                        </p:tav>
                                        <p:tav tm="100000">
                                          <p:val>
                                            <p:strVal val="#ppt_x"/>
                                          </p:val>
                                        </p:tav>
                                      </p:tavLst>
                                    </p:anim>
                                    <p:anim calcmode="lin" valueType="num">
                                      <p:cBhvr additive="base">
                                        <p:cTn id="84" dur="500" fill="hold"/>
                                        <p:tgtEl>
                                          <p:spTgt spid="44"/>
                                        </p:tgtEl>
                                        <p:attrNameLst>
                                          <p:attrName>ppt_y</p:attrName>
                                        </p:attrNameLst>
                                      </p:cBhvr>
                                      <p:tavLst>
                                        <p:tav tm="0">
                                          <p:val>
                                            <p:strVal val="1+#ppt_h/2"/>
                                          </p:val>
                                        </p:tav>
                                        <p:tav tm="100000">
                                          <p:val>
                                            <p:strVal val="#ppt_y"/>
                                          </p:val>
                                        </p:tav>
                                      </p:tavLst>
                                    </p:anim>
                                  </p:childTnLst>
                                </p:cTn>
                              </p:par>
                              <p:par>
                                <p:cTn id="85" presetID="2" presetClass="entr" presetSubtype="4" fill="hold" grpId="0" nodeType="withEffect">
                                  <p:stCondLst>
                                    <p:cond delay="1500"/>
                                  </p:stCondLst>
                                  <p:childTnLst>
                                    <p:set>
                                      <p:cBhvr>
                                        <p:cTn id="86" dur="1" fill="hold">
                                          <p:stCondLst>
                                            <p:cond delay="0"/>
                                          </p:stCondLst>
                                        </p:cTn>
                                        <p:tgtEl>
                                          <p:spTgt spid="52"/>
                                        </p:tgtEl>
                                        <p:attrNameLst>
                                          <p:attrName>style.visibility</p:attrName>
                                        </p:attrNameLst>
                                      </p:cBhvr>
                                      <p:to>
                                        <p:strVal val="visible"/>
                                      </p:to>
                                    </p:set>
                                    <p:anim calcmode="lin" valueType="num">
                                      <p:cBhvr additive="base">
                                        <p:cTn id="87" dur="500" fill="hold"/>
                                        <p:tgtEl>
                                          <p:spTgt spid="52"/>
                                        </p:tgtEl>
                                        <p:attrNameLst>
                                          <p:attrName>ppt_x</p:attrName>
                                        </p:attrNameLst>
                                      </p:cBhvr>
                                      <p:tavLst>
                                        <p:tav tm="0">
                                          <p:val>
                                            <p:strVal val="#ppt_x"/>
                                          </p:val>
                                        </p:tav>
                                        <p:tav tm="100000">
                                          <p:val>
                                            <p:strVal val="#ppt_x"/>
                                          </p:val>
                                        </p:tav>
                                      </p:tavLst>
                                    </p:anim>
                                    <p:anim calcmode="lin" valueType="num">
                                      <p:cBhvr additive="base">
                                        <p:cTn id="88" dur="500" fill="hold"/>
                                        <p:tgtEl>
                                          <p:spTgt spid="52"/>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1500"/>
                                  </p:stCondLst>
                                  <p:childTnLst>
                                    <p:set>
                                      <p:cBhvr>
                                        <p:cTn id="90" dur="1" fill="hold">
                                          <p:stCondLst>
                                            <p:cond delay="0"/>
                                          </p:stCondLst>
                                        </p:cTn>
                                        <p:tgtEl>
                                          <p:spTgt spid="53"/>
                                        </p:tgtEl>
                                        <p:attrNameLst>
                                          <p:attrName>style.visibility</p:attrName>
                                        </p:attrNameLst>
                                      </p:cBhvr>
                                      <p:to>
                                        <p:strVal val="visible"/>
                                      </p:to>
                                    </p:set>
                                    <p:anim calcmode="lin" valueType="num">
                                      <p:cBhvr additive="base">
                                        <p:cTn id="91" dur="500" fill="hold"/>
                                        <p:tgtEl>
                                          <p:spTgt spid="53"/>
                                        </p:tgtEl>
                                        <p:attrNameLst>
                                          <p:attrName>ppt_x</p:attrName>
                                        </p:attrNameLst>
                                      </p:cBhvr>
                                      <p:tavLst>
                                        <p:tav tm="0">
                                          <p:val>
                                            <p:strVal val="#ppt_x"/>
                                          </p:val>
                                        </p:tav>
                                        <p:tav tm="100000">
                                          <p:val>
                                            <p:strVal val="#ppt_x"/>
                                          </p:val>
                                        </p:tav>
                                      </p:tavLst>
                                    </p:anim>
                                    <p:anim calcmode="lin" valueType="num">
                                      <p:cBhvr additive="base">
                                        <p:cTn id="92" dur="500" fill="hold"/>
                                        <p:tgtEl>
                                          <p:spTgt spid="53"/>
                                        </p:tgtEl>
                                        <p:attrNameLst>
                                          <p:attrName>ppt_y</p:attrName>
                                        </p:attrNameLst>
                                      </p:cBhvr>
                                      <p:tavLst>
                                        <p:tav tm="0">
                                          <p:val>
                                            <p:strVal val="1+#ppt_h/2"/>
                                          </p:val>
                                        </p:tav>
                                        <p:tav tm="100000">
                                          <p:val>
                                            <p:strVal val="#ppt_y"/>
                                          </p:val>
                                        </p:tav>
                                      </p:tavLst>
                                    </p:anim>
                                  </p:childTnLst>
                                </p:cTn>
                              </p:par>
                              <p:par>
                                <p:cTn id="93" presetID="2" presetClass="entr" presetSubtype="1" fill="hold" nodeType="withEffect">
                                  <p:stCondLst>
                                    <p:cond delay="2000"/>
                                  </p:stCondLst>
                                  <p:childTnLst>
                                    <p:set>
                                      <p:cBhvr>
                                        <p:cTn id="94" dur="1" fill="hold">
                                          <p:stCondLst>
                                            <p:cond delay="0"/>
                                          </p:stCondLst>
                                        </p:cTn>
                                        <p:tgtEl>
                                          <p:spTgt spid="35"/>
                                        </p:tgtEl>
                                        <p:attrNameLst>
                                          <p:attrName>style.visibility</p:attrName>
                                        </p:attrNameLst>
                                      </p:cBhvr>
                                      <p:to>
                                        <p:strVal val="visible"/>
                                      </p:to>
                                    </p:set>
                                    <p:anim calcmode="lin" valueType="num">
                                      <p:cBhvr additive="base">
                                        <p:cTn id="95" dur="500" fill="hold"/>
                                        <p:tgtEl>
                                          <p:spTgt spid="35"/>
                                        </p:tgtEl>
                                        <p:attrNameLst>
                                          <p:attrName>ppt_x</p:attrName>
                                        </p:attrNameLst>
                                      </p:cBhvr>
                                      <p:tavLst>
                                        <p:tav tm="0">
                                          <p:val>
                                            <p:strVal val="#ppt_x"/>
                                          </p:val>
                                        </p:tav>
                                        <p:tav tm="100000">
                                          <p:val>
                                            <p:strVal val="#ppt_x"/>
                                          </p:val>
                                        </p:tav>
                                      </p:tavLst>
                                    </p:anim>
                                    <p:anim calcmode="lin" valueType="num">
                                      <p:cBhvr additive="base">
                                        <p:cTn id="96" dur="500" fill="hold"/>
                                        <p:tgtEl>
                                          <p:spTgt spid="35"/>
                                        </p:tgtEl>
                                        <p:attrNameLst>
                                          <p:attrName>ppt_y</p:attrName>
                                        </p:attrNameLst>
                                      </p:cBhvr>
                                      <p:tavLst>
                                        <p:tav tm="0">
                                          <p:val>
                                            <p:strVal val="0-#ppt_h/2"/>
                                          </p:val>
                                        </p:tav>
                                        <p:tav tm="100000">
                                          <p:val>
                                            <p:strVal val="#ppt_y"/>
                                          </p:val>
                                        </p:tav>
                                      </p:tavLst>
                                    </p:anim>
                                  </p:childTnLst>
                                </p:cTn>
                              </p:par>
                              <p:par>
                                <p:cTn id="97" presetID="2" presetClass="entr" presetSubtype="1" fill="hold" grpId="0" nodeType="withEffect">
                                  <p:stCondLst>
                                    <p:cond delay="2000"/>
                                  </p:stCondLst>
                                  <p:childTnLst>
                                    <p:set>
                                      <p:cBhvr>
                                        <p:cTn id="98" dur="1" fill="hold">
                                          <p:stCondLst>
                                            <p:cond delay="0"/>
                                          </p:stCondLst>
                                        </p:cTn>
                                        <p:tgtEl>
                                          <p:spTgt spid="45"/>
                                        </p:tgtEl>
                                        <p:attrNameLst>
                                          <p:attrName>style.visibility</p:attrName>
                                        </p:attrNameLst>
                                      </p:cBhvr>
                                      <p:to>
                                        <p:strVal val="visible"/>
                                      </p:to>
                                    </p:set>
                                    <p:anim calcmode="lin" valueType="num">
                                      <p:cBhvr additive="base">
                                        <p:cTn id="99" dur="500" fill="hold"/>
                                        <p:tgtEl>
                                          <p:spTgt spid="45"/>
                                        </p:tgtEl>
                                        <p:attrNameLst>
                                          <p:attrName>ppt_x</p:attrName>
                                        </p:attrNameLst>
                                      </p:cBhvr>
                                      <p:tavLst>
                                        <p:tav tm="0">
                                          <p:val>
                                            <p:strVal val="#ppt_x"/>
                                          </p:val>
                                        </p:tav>
                                        <p:tav tm="100000">
                                          <p:val>
                                            <p:strVal val="#ppt_x"/>
                                          </p:val>
                                        </p:tav>
                                      </p:tavLst>
                                    </p:anim>
                                    <p:anim calcmode="lin" valueType="num">
                                      <p:cBhvr additive="base">
                                        <p:cTn id="100" dur="500" fill="hold"/>
                                        <p:tgtEl>
                                          <p:spTgt spid="45"/>
                                        </p:tgtEl>
                                        <p:attrNameLst>
                                          <p:attrName>ppt_y</p:attrName>
                                        </p:attrNameLst>
                                      </p:cBhvr>
                                      <p:tavLst>
                                        <p:tav tm="0">
                                          <p:val>
                                            <p:strVal val="0-#ppt_h/2"/>
                                          </p:val>
                                        </p:tav>
                                        <p:tav tm="100000">
                                          <p:val>
                                            <p:strVal val="#ppt_y"/>
                                          </p:val>
                                        </p:tav>
                                      </p:tavLst>
                                    </p:anim>
                                  </p:childTnLst>
                                </p:cTn>
                              </p:par>
                              <p:par>
                                <p:cTn id="101" presetID="2" presetClass="entr" presetSubtype="1" fill="hold" grpId="0" nodeType="withEffect">
                                  <p:stCondLst>
                                    <p:cond delay="2000"/>
                                  </p:stCondLst>
                                  <p:childTnLst>
                                    <p:set>
                                      <p:cBhvr>
                                        <p:cTn id="102" dur="1" fill="hold">
                                          <p:stCondLst>
                                            <p:cond delay="0"/>
                                          </p:stCondLst>
                                        </p:cTn>
                                        <p:tgtEl>
                                          <p:spTgt spid="46"/>
                                        </p:tgtEl>
                                        <p:attrNameLst>
                                          <p:attrName>style.visibility</p:attrName>
                                        </p:attrNameLst>
                                      </p:cBhvr>
                                      <p:to>
                                        <p:strVal val="visible"/>
                                      </p:to>
                                    </p:set>
                                    <p:anim calcmode="lin" valueType="num">
                                      <p:cBhvr additive="base">
                                        <p:cTn id="103" dur="500" fill="hold"/>
                                        <p:tgtEl>
                                          <p:spTgt spid="46"/>
                                        </p:tgtEl>
                                        <p:attrNameLst>
                                          <p:attrName>ppt_x</p:attrName>
                                        </p:attrNameLst>
                                      </p:cBhvr>
                                      <p:tavLst>
                                        <p:tav tm="0">
                                          <p:val>
                                            <p:strVal val="#ppt_x"/>
                                          </p:val>
                                        </p:tav>
                                        <p:tav tm="100000">
                                          <p:val>
                                            <p:strVal val="#ppt_x"/>
                                          </p:val>
                                        </p:tav>
                                      </p:tavLst>
                                    </p:anim>
                                    <p:anim calcmode="lin" valueType="num">
                                      <p:cBhvr additive="base">
                                        <p:cTn id="104" dur="500" fill="hold"/>
                                        <p:tgtEl>
                                          <p:spTgt spid="46"/>
                                        </p:tgtEl>
                                        <p:attrNameLst>
                                          <p:attrName>ppt_y</p:attrName>
                                        </p:attrNameLst>
                                      </p:cBhvr>
                                      <p:tavLst>
                                        <p:tav tm="0">
                                          <p:val>
                                            <p:strVal val="0-#ppt_h/2"/>
                                          </p:val>
                                        </p:tav>
                                        <p:tav tm="100000">
                                          <p:val>
                                            <p:strVal val="#ppt_y"/>
                                          </p:val>
                                        </p:tav>
                                      </p:tavLst>
                                    </p:anim>
                                  </p:childTnLst>
                                </p:cTn>
                              </p:par>
                              <p:par>
                                <p:cTn id="105" presetID="2" presetClass="entr" presetSubtype="1" fill="hold" grpId="0" nodeType="withEffect">
                                  <p:stCondLst>
                                    <p:cond delay="2000"/>
                                  </p:stCondLst>
                                  <p:childTnLst>
                                    <p:set>
                                      <p:cBhvr>
                                        <p:cTn id="106" dur="1" fill="hold">
                                          <p:stCondLst>
                                            <p:cond delay="0"/>
                                          </p:stCondLst>
                                        </p:cTn>
                                        <p:tgtEl>
                                          <p:spTgt spid="47"/>
                                        </p:tgtEl>
                                        <p:attrNameLst>
                                          <p:attrName>style.visibility</p:attrName>
                                        </p:attrNameLst>
                                      </p:cBhvr>
                                      <p:to>
                                        <p:strVal val="visible"/>
                                      </p:to>
                                    </p:set>
                                    <p:anim calcmode="lin" valueType="num">
                                      <p:cBhvr additive="base">
                                        <p:cTn id="107" dur="500" fill="hold"/>
                                        <p:tgtEl>
                                          <p:spTgt spid="47"/>
                                        </p:tgtEl>
                                        <p:attrNameLst>
                                          <p:attrName>ppt_x</p:attrName>
                                        </p:attrNameLst>
                                      </p:cBhvr>
                                      <p:tavLst>
                                        <p:tav tm="0">
                                          <p:val>
                                            <p:strVal val="#ppt_x"/>
                                          </p:val>
                                        </p:tav>
                                        <p:tav tm="100000">
                                          <p:val>
                                            <p:strVal val="#ppt_x"/>
                                          </p:val>
                                        </p:tav>
                                      </p:tavLst>
                                    </p:anim>
                                    <p:anim calcmode="lin" valueType="num">
                                      <p:cBhvr additive="base">
                                        <p:cTn id="108" dur="500" fill="hold"/>
                                        <p:tgtEl>
                                          <p:spTgt spid="47"/>
                                        </p:tgtEl>
                                        <p:attrNameLst>
                                          <p:attrName>ppt_y</p:attrName>
                                        </p:attrNameLst>
                                      </p:cBhvr>
                                      <p:tavLst>
                                        <p:tav tm="0">
                                          <p:val>
                                            <p:strVal val="0-#ppt_h/2"/>
                                          </p:val>
                                        </p:tav>
                                        <p:tav tm="100000">
                                          <p:val>
                                            <p:strVal val="#ppt_y"/>
                                          </p:val>
                                        </p:tav>
                                      </p:tavLst>
                                    </p:anim>
                                  </p:childTnLst>
                                </p:cTn>
                              </p:par>
                              <p:par>
                                <p:cTn id="109" presetID="2" presetClass="entr" presetSubtype="1" fill="hold" grpId="0" nodeType="withEffect">
                                  <p:stCondLst>
                                    <p:cond delay="2000"/>
                                  </p:stCondLst>
                                  <p:childTnLst>
                                    <p:set>
                                      <p:cBhvr>
                                        <p:cTn id="110" dur="1" fill="hold">
                                          <p:stCondLst>
                                            <p:cond delay="0"/>
                                          </p:stCondLst>
                                        </p:cTn>
                                        <p:tgtEl>
                                          <p:spTgt spid="54"/>
                                        </p:tgtEl>
                                        <p:attrNameLst>
                                          <p:attrName>style.visibility</p:attrName>
                                        </p:attrNameLst>
                                      </p:cBhvr>
                                      <p:to>
                                        <p:strVal val="visible"/>
                                      </p:to>
                                    </p:set>
                                    <p:anim calcmode="lin" valueType="num">
                                      <p:cBhvr additive="base">
                                        <p:cTn id="111" dur="500" fill="hold"/>
                                        <p:tgtEl>
                                          <p:spTgt spid="54"/>
                                        </p:tgtEl>
                                        <p:attrNameLst>
                                          <p:attrName>ppt_x</p:attrName>
                                        </p:attrNameLst>
                                      </p:cBhvr>
                                      <p:tavLst>
                                        <p:tav tm="0">
                                          <p:val>
                                            <p:strVal val="#ppt_x"/>
                                          </p:val>
                                        </p:tav>
                                        <p:tav tm="100000">
                                          <p:val>
                                            <p:strVal val="#ppt_x"/>
                                          </p:val>
                                        </p:tav>
                                      </p:tavLst>
                                    </p:anim>
                                    <p:anim calcmode="lin" valueType="num">
                                      <p:cBhvr additive="base">
                                        <p:cTn id="112" dur="500" fill="hold"/>
                                        <p:tgtEl>
                                          <p:spTgt spid="54"/>
                                        </p:tgtEl>
                                        <p:attrNameLst>
                                          <p:attrName>ppt_y</p:attrName>
                                        </p:attrNameLst>
                                      </p:cBhvr>
                                      <p:tavLst>
                                        <p:tav tm="0">
                                          <p:val>
                                            <p:strVal val="0-#ppt_h/2"/>
                                          </p:val>
                                        </p:tav>
                                        <p:tav tm="100000">
                                          <p:val>
                                            <p:strVal val="#ppt_y"/>
                                          </p:val>
                                        </p:tav>
                                      </p:tavLst>
                                    </p:anim>
                                  </p:childTnLst>
                                </p:cTn>
                              </p:par>
                              <p:par>
                                <p:cTn id="113" presetID="2" presetClass="entr" presetSubtype="1" fill="hold" grpId="0" nodeType="withEffect">
                                  <p:stCondLst>
                                    <p:cond delay="2000"/>
                                  </p:stCondLst>
                                  <p:childTnLst>
                                    <p:set>
                                      <p:cBhvr>
                                        <p:cTn id="114" dur="1" fill="hold">
                                          <p:stCondLst>
                                            <p:cond delay="0"/>
                                          </p:stCondLst>
                                        </p:cTn>
                                        <p:tgtEl>
                                          <p:spTgt spid="55"/>
                                        </p:tgtEl>
                                        <p:attrNameLst>
                                          <p:attrName>style.visibility</p:attrName>
                                        </p:attrNameLst>
                                      </p:cBhvr>
                                      <p:to>
                                        <p:strVal val="visible"/>
                                      </p:to>
                                    </p:set>
                                    <p:anim calcmode="lin" valueType="num">
                                      <p:cBhvr additive="base">
                                        <p:cTn id="115" dur="500" fill="hold"/>
                                        <p:tgtEl>
                                          <p:spTgt spid="55"/>
                                        </p:tgtEl>
                                        <p:attrNameLst>
                                          <p:attrName>ppt_x</p:attrName>
                                        </p:attrNameLst>
                                      </p:cBhvr>
                                      <p:tavLst>
                                        <p:tav tm="0">
                                          <p:val>
                                            <p:strVal val="#ppt_x"/>
                                          </p:val>
                                        </p:tav>
                                        <p:tav tm="100000">
                                          <p:val>
                                            <p:strVal val="#ppt_x"/>
                                          </p:val>
                                        </p:tav>
                                      </p:tavLst>
                                    </p:anim>
                                    <p:anim calcmode="lin" valueType="num">
                                      <p:cBhvr additive="base">
                                        <p:cTn id="116" dur="500" fill="hold"/>
                                        <p:tgtEl>
                                          <p:spTgt spid="5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p:bldP spid="36" grpId="0" animBg="1"/>
      <p:bldP spid="37" grpId="0"/>
      <p:bldP spid="38" grpId="0"/>
      <p:bldP spid="39" grpId="0" animBg="1"/>
      <p:bldP spid="40" grpId="0"/>
      <p:bldP spid="41" grpId="0"/>
      <p:bldP spid="42" grpId="0" animBg="1"/>
      <p:bldP spid="43" grpId="0"/>
      <p:bldP spid="44" grpId="0"/>
      <p:bldP spid="45" grpId="0" animBg="1"/>
      <p:bldP spid="46" grpId="0"/>
      <p:bldP spid="47" grpId="0"/>
      <p:bldP spid="48" grpId="0" animBg="1"/>
      <p:bldP spid="49" grpId="0"/>
      <p:bldP spid="50" grpId="0" animBg="1"/>
      <p:bldP spid="51" grpId="0"/>
      <p:bldP spid="52" grpId="0" animBg="1"/>
      <p:bldP spid="53" grpId="0"/>
      <p:bldP spid="54" grpId="0" animBg="1"/>
      <p:bldP spid="55"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任意多边形 49"/>
          <p:cNvSpPr/>
          <p:nvPr/>
        </p:nvSpPr>
        <p:spPr>
          <a:xfrm rot="16200000">
            <a:off x="1556134" y="-238354"/>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1" name="矩形 50"/>
          <p:cNvSpPr/>
          <p:nvPr/>
        </p:nvSpPr>
        <p:spPr bwMode="auto">
          <a:xfrm>
            <a:off x="153480" y="984721"/>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52" name="文本框 28"/>
          <p:cNvSpPr>
            <a:spLocks noChangeArrowheads="1"/>
          </p:cNvSpPr>
          <p:nvPr/>
        </p:nvSpPr>
        <p:spPr bwMode="auto">
          <a:xfrm>
            <a:off x="461456" y="1066032"/>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项目核心人物介绍</a:t>
            </a:r>
            <a:endParaRPr lang="zh-CN" altLang="en-US" b="1" dirty="0">
              <a:solidFill>
                <a:srgbClr val="262626"/>
              </a:solidFill>
              <a:latin typeface="微软雅黑" pitchFamily="34" charset="-122"/>
              <a:ea typeface="微软雅黑" pitchFamily="34" charset="-122"/>
              <a:sym typeface="微软雅黑" pitchFamily="34" charset="-122"/>
            </a:endParaRPr>
          </a:p>
        </p:txBody>
      </p:sp>
      <p:grpSp>
        <p:nvGrpSpPr>
          <p:cNvPr id="53" name="组合 52"/>
          <p:cNvGrpSpPr/>
          <p:nvPr/>
        </p:nvGrpSpPr>
        <p:grpSpPr>
          <a:xfrm>
            <a:off x="2352320" y="2159770"/>
            <a:ext cx="532511" cy="578657"/>
            <a:chOff x="3185939" y="1739094"/>
            <a:chExt cx="710200" cy="771543"/>
          </a:xfrm>
        </p:grpSpPr>
        <p:sp>
          <p:nvSpPr>
            <p:cNvPr id="54" name="任意多边形 53"/>
            <p:cNvSpPr/>
            <p:nvPr/>
          </p:nvSpPr>
          <p:spPr>
            <a:xfrm rot="18875383">
              <a:off x="3153448" y="2140008"/>
              <a:ext cx="403120" cy="338138"/>
            </a:xfrm>
            <a:custGeom>
              <a:avLst/>
              <a:gdLst>
                <a:gd name="connsiteX0" fmla="*/ 0 w 284318"/>
                <a:gd name="connsiteY0" fmla="*/ 0 h 164768"/>
                <a:gd name="connsiteX1" fmla="*/ 7916 w 284318"/>
                <a:gd name="connsiteY1" fmla="*/ 0 h 164768"/>
                <a:gd name="connsiteX2" fmla="*/ 36481 w 284318"/>
                <a:gd name="connsiteY2" fmla="*/ 19259 h 164768"/>
                <a:gd name="connsiteX3" fmla="*/ 142159 w 284318"/>
                <a:gd name="connsiteY3" fmla="*/ 40594 h 164768"/>
                <a:gd name="connsiteX4" fmla="*/ 247838 w 284318"/>
                <a:gd name="connsiteY4" fmla="*/ 19259 h 164768"/>
                <a:gd name="connsiteX5" fmla="*/ 276402 w 284318"/>
                <a:gd name="connsiteY5" fmla="*/ 0 h 164768"/>
                <a:gd name="connsiteX6" fmla="*/ 284318 w 284318"/>
                <a:gd name="connsiteY6" fmla="*/ 0 h 164768"/>
                <a:gd name="connsiteX7" fmla="*/ 284318 w 284318"/>
                <a:gd name="connsiteY7" fmla="*/ 164768 h 164768"/>
                <a:gd name="connsiteX8" fmla="*/ 271691 w 284318"/>
                <a:gd name="connsiteY8" fmla="*/ 164768 h 164768"/>
                <a:gd name="connsiteX9" fmla="*/ 247838 w 284318"/>
                <a:gd name="connsiteY9" fmla="*/ 148686 h 164768"/>
                <a:gd name="connsiteX10" fmla="*/ 142159 w 284318"/>
                <a:gd name="connsiteY10" fmla="*/ 127350 h 164768"/>
                <a:gd name="connsiteX11" fmla="*/ 36481 w 284318"/>
                <a:gd name="connsiteY11" fmla="*/ 148686 h 164768"/>
                <a:gd name="connsiteX12" fmla="*/ 12627 w 284318"/>
                <a:gd name="connsiteY12" fmla="*/ 164768 h 164768"/>
                <a:gd name="connsiteX13" fmla="*/ 0 w 284318"/>
                <a:gd name="connsiteY13" fmla="*/ 164768 h 16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4318" h="164768">
                  <a:moveTo>
                    <a:pt x="0" y="0"/>
                  </a:moveTo>
                  <a:lnTo>
                    <a:pt x="7916" y="0"/>
                  </a:lnTo>
                  <a:lnTo>
                    <a:pt x="36481" y="19259"/>
                  </a:lnTo>
                  <a:cubicBezTo>
                    <a:pt x="68962" y="32997"/>
                    <a:pt x="104673" y="40594"/>
                    <a:pt x="142159" y="40594"/>
                  </a:cubicBezTo>
                  <a:cubicBezTo>
                    <a:pt x="179645" y="40594"/>
                    <a:pt x="215356" y="32997"/>
                    <a:pt x="247838" y="19259"/>
                  </a:cubicBezTo>
                  <a:lnTo>
                    <a:pt x="276402" y="0"/>
                  </a:lnTo>
                  <a:lnTo>
                    <a:pt x="284318" y="0"/>
                  </a:lnTo>
                  <a:lnTo>
                    <a:pt x="284318" y="164768"/>
                  </a:lnTo>
                  <a:lnTo>
                    <a:pt x="271691" y="164768"/>
                  </a:lnTo>
                  <a:lnTo>
                    <a:pt x="247838" y="148686"/>
                  </a:lnTo>
                  <a:cubicBezTo>
                    <a:pt x="215356" y="134947"/>
                    <a:pt x="179645" y="127350"/>
                    <a:pt x="142159" y="127350"/>
                  </a:cubicBezTo>
                  <a:cubicBezTo>
                    <a:pt x="104673" y="127350"/>
                    <a:pt x="68962" y="134947"/>
                    <a:pt x="36481" y="148686"/>
                  </a:cubicBezTo>
                  <a:lnTo>
                    <a:pt x="12627" y="164768"/>
                  </a:lnTo>
                  <a:lnTo>
                    <a:pt x="0" y="164768"/>
                  </a:lnTo>
                  <a:close/>
                </a:path>
              </a:pathLst>
            </a:custGeom>
            <a:solidFill>
              <a:srgbClr val="BFBFBF"/>
            </a:solidFill>
            <a:ln w="25400" cap="flat" cmpd="sng" algn="ctr">
              <a:noFill/>
              <a:prstDash val="solid"/>
            </a:ln>
            <a:effectLst/>
          </p:spPr>
          <p:txBody>
            <a:bodyPr lIns="0" tIns="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dirty="0">
                <a:ln>
                  <a:noFill/>
                </a:ln>
                <a:solidFill>
                  <a:srgbClr val="000000">
                    <a:lumMod val="65000"/>
                    <a:lumOff val="35000"/>
                  </a:srgbClr>
                </a:solidFill>
                <a:effectLst/>
                <a:uLnTx/>
                <a:uFillTx/>
                <a:latin typeface="DIN-BoldItalic" pitchFamily="50" charset="0"/>
                <a:ea typeface="宋体"/>
                <a:cs typeface="+mn-cs"/>
              </a:endParaRPr>
            </a:p>
          </p:txBody>
        </p:sp>
        <p:sp>
          <p:nvSpPr>
            <p:cNvPr id="55" name="椭圆 54"/>
            <p:cNvSpPr/>
            <p:nvPr/>
          </p:nvSpPr>
          <p:spPr>
            <a:xfrm>
              <a:off x="3343511" y="1739094"/>
              <a:ext cx="552628" cy="552628"/>
            </a:xfrm>
            <a:prstGeom prst="ellipse">
              <a:avLst/>
            </a:prstGeom>
            <a:solidFill>
              <a:srgbClr val="C00000"/>
            </a:solidFill>
            <a:ln w="25400" cap="flat" cmpd="sng" algn="ctr">
              <a:noFill/>
              <a:prstDash val="solid"/>
            </a:ln>
            <a:effectLst>
              <a:outerShdw blurRad="50800" dist="38100" dir="2700000" algn="tl"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grpSp>
          <p:nvGrpSpPr>
            <p:cNvPr id="56" name="组合 55"/>
            <p:cNvGrpSpPr/>
            <p:nvPr/>
          </p:nvGrpSpPr>
          <p:grpSpPr>
            <a:xfrm>
              <a:off x="3495077" y="1855520"/>
              <a:ext cx="277225" cy="313328"/>
              <a:chOff x="5753100" y="3041650"/>
              <a:chExt cx="682626" cy="771526"/>
            </a:xfrm>
            <a:solidFill>
              <a:srgbClr val="DF53DF"/>
            </a:solidFill>
          </p:grpSpPr>
          <p:sp>
            <p:nvSpPr>
              <p:cNvPr id="57" name="Oval 202"/>
              <p:cNvSpPr>
                <a:spLocks noChangeArrowheads="1"/>
              </p:cNvSpPr>
              <p:nvPr/>
            </p:nvSpPr>
            <p:spPr bwMode="auto">
              <a:xfrm>
                <a:off x="5908674" y="3041650"/>
                <a:ext cx="119062" cy="147638"/>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8" name="Freeform 203"/>
              <p:cNvSpPr>
                <a:spLocks/>
              </p:cNvSpPr>
              <p:nvPr/>
            </p:nvSpPr>
            <p:spPr bwMode="auto">
              <a:xfrm>
                <a:off x="6103938" y="3413125"/>
                <a:ext cx="46038" cy="84138"/>
              </a:xfrm>
              <a:custGeom>
                <a:avLst/>
                <a:gdLst>
                  <a:gd name="T0" fmla="*/ 2 w 12"/>
                  <a:gd name="T1" fmla="*/ 22 h 22"/>
                  <a:gd name="T2" fmla="*/ 10 w 12"/>
                  <a:gd name="T3" fmla="*/ 22 h 22"/>
                  <a:gd name="T4" fmla="*/ 12 w 12"/>
                  <a:gd name="T5" fmla="*/ 20 h 22"/>
                  <a:gd name="T6" fmla="*/ 12 w 12"/>
                  <a:gd name="T7" fmla="*/ 2 h 22"/>
                  <a:gd name="T8" fmla="*/ 10 w 12"/>
                  <a:gd name="T9" fmla="*/ 0 h 22"/>
                  <a:gd name="T10" fmla="*/ 2 w 12"/>
                  <a:gd name="T11" fmla="*/ 0 h 22"/>
                  <a:gd name="T12" fmla="*/ 0 w 12"/>
                  <a:gd name="T13" fmla="*/ 2 h 22"/>
                  <a:gd name="T14" fmla="*/ 0 w 12"/>
                  <a:gd name="T15" fmla="*/ 20 h 22"/>
                  <a:gd name="T16" fmla="*/ 2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2" y="22"/>
                    </a:moveTo>
                    <a:cubicBezTo>
                      <a:pt x="10" y="22"/>
                      <a:pt x="10" y="22"/>
                      <a:pt x="10" y="22"/>
                    </a:cubicBezTo>
                    <a:cubicBezTo>
                      <a:pt x="11" y="22"/>
                      <a:pt x="12" y="21"/>
                      <a:pt x="12" y="20"/>
                    </a:cubicBezTo>
                    <a:cubicBezTo>
                      <a:pt x="12" y="2"/>
                      <a:pt x="12" y="2"/>
                      <a:pt x="12" y="2"/>
                    </a:cubicBezTo>
                    <a:cubicBezTo>
                      <a:pt x="12" y="1"/>
                      <a:pt x="11" y="0"/>
                      <a:pt x="10" y="0"/>
                    </a:cubicBezTo>
                    <a:cubicBezTo>
                      <a:pt x="2" y="0"/>
                      <a:pt x="2" y="0"/>
                      <a:pt x="2" y="0"/>
                    </a:cubicBezTo>
                    <a:cubicBezTo>
                      <a:pt x="1" y="0"/>
                      <a:pt x="0" y="1"/>
                      <a:pt x="0" y="2"/>
                    </a:cubicBezTo>
                    <a:cubicBezTo>
                      <a:pt x="0" y="20"/>
                      <a:pt x="0" y="20"/>
                      <a:pt x="0" y="20"/>
                    </a:cubicBezTo>
                    <a:cubicBezTo>
                      <a:pt x="0" y="21"/>
                      <a:pt x="1" y="22"/>
                      <a:pt x="2"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59" name="Freeform 204"/>
              <p:cNvSpPr>
                <a:spLocks/>
              </p:cNvSpPr>
              <p:nvPr/>
            </p:nvSpPr>
            <p:spPr bwMode="auto">
              <a:xfrm>
                <a:off x="6313488" y="3413125"/>
                <a:ext cx="46038" cy="84138"/>
              </a:xfrm>
              <a:custGeom>
                <a:avLst/>
                <a:gdLst>
                  <a:gd name="T0" fmla="*/ 3 w 12"/>
                  <a:gd name="T1" fmla="*/ 22 h 22"/>
                  <a:gd name="T2" fmla="*/ 10 w 12"/>
                  <a:gd name="T3" fmla="*/ 22 h 22"/>
                  <a:gd name="T4" fmla="*/ 12 w 12"/>
                  <a:gd name="T5" fmla="*/ 20 h 22"/>
                  <a:gd name="T6" fmla="*/ 12 w 12"/>
                  <a:gd name="T7" fmla="*/ 2 h 22"/>
                  <a:gd name="T8" fmla="*/ 10 w 12"/>
                  <a:gd name="T9" fmla="*/ 0 h 22"/>
                  <a:gd name="T10" fmla="*/ 3 w 12"/>
                  <a:gd name="T11" fmla="*/ 0 h 22"/>
                  <a:gd name="T12" fmla="*/ 0 w 12"/>
                  <a:gd name="T13" fmla="*/ 2 h 22"/>
                  <a:gd name="T14" fmla="*/ 0 w 12"/>
                  <a:gd name="T15" fmla="*/ 20 h 22"/>
                  <a:gd name="T16" fmla="*/ 3 w 12"/>
                  <a:gd name="T17"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 h="22">
                    <a:moveTo>
                      <a:pt x="3" y="22"/>
                    </a:moveTo>
                    <a:cubicBezTo>
                      <a:pt x="10" y="22"/>
                      <a:pt x="10" y="22"/>
                      <a:pt x="10" y="22"/>
                    </a:cubicBezTo>
                    <a:cubicBezTo>
                      <a:pt x="12" y="22"/>
                      <a:pt x="12" y="21"/>
                      <a:pt x="12" y="20"/>
                    </a:cubicBezTo>
                    <a:cubicBezTo>
                      <a:pt x="12" y="2"/>
                      <a:pt x="12" y="2"/>
                      <a:pt x="12" y="2"/>
                    </a:cubicBezTo>
                    <a:cubicBezTo>
                      <a:pt x="12" y="1"/>
                      <a:pt x="12" y="0"/>
                      <a:pt x="10" y="0"/>
                    </a:cubicBezTo>
                    <a:cubicBezTo>
                      <a:pt x="3" y="0"/>
                      <a:pt x="3" y="0"/>
                      <a:pt x="3" y="0"/>
                    </a:cubicBezTo>
                    <a:cubicBezTo>
                      <a:pt x="1" y="0"/>
                      <a:pt x="0" y="1"/>
                      <a:pt x="0" y="2"/>
                    </a:cubicBezTo>
                    <a:cubicBezTo>
                      <a:pt x="0" y="20"/>
                      <a:pt x="0" y="20"/>
                      <a:pt x="0" y="20"/>
                    </a:cubicBezTo>
                    <a:cubicBezTo>
                      <a:pt x="0" y="21"/>
                      <a:pt x="1" y="22"/>
                      <a:pt x="3" y="2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0" name="Freeform 205"/>
              <p:cNvSpPr>
                <a:spLocks noEditPoints="1"/>
              </p:cNvSpPr>
              <p:nvPr/>
            </p:nvSpPr>
            <p:spPr bwMode="auto">
              <a:xfrm>
                <a:off x="6030913" y="3444875"/>
                <a:ext cx="404813" cy="360363"/>
              </a:xfrm>
              <a:custGeom>
                <a:avLst/>
                <a:gdLst>
                  <a:gd name="T0" fmla="*/ 94 w 106"/>
                  <a:gd name="T1" fmla="*/ 0 h 95"/>
                  <a:gd name="T2" fmla="*/ 91 w 106"/>
                  <a:gd name="T3" fmla="*/ 0 h 95"/>
                  <a:gd name="T4" fmla="*/ 91 w 106"/>
                  <a:gd name="T5" fmla="*/ 12 h 95"/>
                  <a:gd name="T6" fmla="*/ 84 w 106"/>
                  <a:gd name="T7" fmla="*/ 18 h 95"/>
                  <a:gd name="T8" fmla="*/ 77 w 106"/>
                  <a:gd name="T9" fmla="*/ 18 h 95"/>
                  <a:gd name="T10" fmla="*/ 70 w 106"/>
                  <a:gd name="T11" fmla="*/ 12 h 95"/>
                  <a:gd name="T12" fmla="*/ 70 w 106"/>
                  <a:gd name="T13" fmla="*/ 0 h 95"/>
                  <a:gd name="T14" fmla="*/ 36 w 106"/>
                  <a:gd name="T15" fmla="*/ 0 h 95"/>
                  <a:gd name="T16" fmla="*/ 36 w 106"/>
                  <a:gd name="T17" fmla="*/ 12 h 95"/>
                  <a:gd name="T18" fmla="*/ 29 w 106"/>
                  <a:gd name="T19" fmla="*/ 18 h 95"/>
                  <a:gd name="T20" fmla="*/ 21 w 106"/>
                  <a:gd name="T21" fmla="*/ 18 h 95"/>
                  <a:gd name="T22" fmla="*/ 15 w 106"/>
                  <a:gd name="T23" fmla="*/ 12 h 95"/>
                  <a:gd name="T24" fmla="*/ 15 w 106"/>
                  <a:gd name="T25" fmla="*/ 0 h 95"/>
                  <a:gd name="T26" fmla="*/ 12 w 106"/>
                  <a:gd name="T27" fmla="*/ 0 h 95"/>
                  <a:gd name="T28" fmla="*/ 0 w 106"/>
                  <a:gd name="T29" fmla="*/ 13 h 95"/>
                  <a:gd name="T30" fmla="*/ 0 w 106"/>
                  <a:gd name="T31" fmla="*/ 36 h 95"/>
                  <a:gd name="T32" fmla="*/ 0 w 106"/>
                  <a:gd name="T33" fmla="*/ 83 h 95"/>
                  <a:gd name="T34" fmla="*/ 12 w 106"/>
                  <a:gd name="T35" fmla="*/ 95 h 95"/>
                  <a:gd name="T36" fmla="*/ 94 w 106"/>
                  <a:gd name="T37" fmla="*/ 95 h 95"/>
                  <a:gd name="T38" fmla="*/ 106 w 106"/>
                  <a:gd name="T39" fmla="*/ 83 h 95"/>
                  <a:gd name="T40" fmla="*/ 106 w 106"/>
                  <a:gd name="T41" fmla="*/ 36 h 95"/>
                  <a:gd name="T42" fmla="*/ 106 w 106"/>
                  <a:gd name="T43" fmla="*/ 13 h 95"/>
                  <a:gd name="T44" fmla="*/ 94 w 106"/>
                  <a:gd name="T45" fmla="*/ 0 h 95"/>
                  <a:gd name="T46" fmla="*/ 98 w 106"/>
                  <a:gd name="T47" fmla="*/ 83 h 95"/>
                  <a:gd name="T48" fmla="*/ 94 w 106"/>
                  <a:gd name="T49" fmla="*/ 88 h 95"/>
                  <a:gd name="T50" fmla="*/ 12 w 106"/>
                  <a:gd name="T51" fmla="*/ 88 h 95"/>
                  <a:gd name="T52" fmla="*/ 8 w 106"/>
                  <a:gd name="T53" fmla="*/ 83 h 95"/>
                  <a:gd name="T54" fmla="*/ 8 w 106"/>
                  <a:gd name="T55" fmla="*/ 36 h 95"/>
                  <a:gd name="T56" fmla="*/ 98 w 106"/>
                  <a:gd name="T57" fmla="*/ 36 h 95"/>
                  <a:gd name="T58" fmla="*/ 98 w 106"/>
                  <a:gd name="T59" fmla="*/ 8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6" h="95">
                    <a:moveTo>
                      <a:pt x="94" y="0"/>
                    </a:moveTo>
                    <a:cubicBezTo>
                      <a:pt x="91" y="0"/>
                      <a:pt x="91" y="0"/>
                      <a:pt x="91" y="0"/>
                    </a:cubicBezTo>
                    <a:cubicBezTo>
                      <a:pt x="91" y="12"/>
                      <a:pt x="91" y="12"/>
                      <a:pt x="91" y="12"/>
                    </a:cubicBezTo>
                    <a:cubicBezTo>
                      <a:pt x="91" y="15"/>
                      <a:pt x="88" y="18"/>
                      <a:pt x="84" y="18"/>
                    </a:cubicBezTo>
                    <a:cubicBezTo>
                      <a:pt x="77" y="18"/>
                      <a:pt x="77" y="18"/>
                      <a:pt x="77" y="18"/>
                    </a:cubicBezTo>
                    <a:cubicBezTo>
                      <a:pt x="73" y="18"/>
                      <a:pt x="70" y="15"/>
                      <a:pt x="70" y="12"/>
                    </a:cubicBezTo>
                    <a:cubicBezTo>
                      <a:pt x="70" y="0"/>
                      <a:pt x="70" y="0"/>
                      <a:pt x="70" y="0"/>
                    </a:cubicBezTo>
                    <a:cubicBezTo>
                      <a:pt x="36" y="0"/>
                      <a:pt x="36" y="0"/>
                      <a:pt x="36" y="0"/>
                    </a:cubicBezTo>
                    <a:cubicBezTo>
                      <a:pt x="36" y="12"/>
                      <a:pt x="36" y="12"/>
                      <a:pt x="36" y="12"/>
                    </a:cubicBezTo>
                    <a:cubicBezTo>
                      <a:pt x="36" y="15"/>
                      <a:pt x="33" y="18"/>
                      <a:pt x="29" y="18"/>
                    </a:cubicBezTo>
                    <a:cubicBezTo>
                      <a:pt x="21" y="18"/>
                      <a:pt x="21" y="18"/>
                      <a:pt x="21" y="18"/>
                    </a:cubicBezTo>
                    <a:cubicBezTo>
                      <a:pt x="18" y="18"/>
                      <a:pt x="15" y="15"/>
                      <a:pt x="15" y="12"/>
                    </a:cubicBezTo>
                    <a:cubicBezTo>
                      <a:pt x="15" y="0"/>
                      <a:pt x="15" y="0"/>
                      <a:pt x="15" y="0"/>
                    </a:cubicBezTo>
                    <a:cubicBezTo>
                      <a:pt x="12" y="0"/>
                      <a:pt x="12" y="0"/>
                      <a:pt x="12" y="0"/>
                    </a:cubicBezTo>
                    <a:cubicBezTo>
                      <a:pt x="5" y="0"/>
                      <a:pt x="0" y="6"/>
                      <a:pt x="0" y="13"/>
                    </a:cubicBezTo>
                    <a:cubicBezTo>
                      <a:pt x="0" y="36"/>
                      <a:pt x="0" y="36"/>
                      <a:pt x="0" y="36"/>
                    </a:cubicBezTo>
                    <a:cubicBezTo>
                      <a:pt x="0" y="83"/>
                      <a:pt x="0" y="83"/>
                      <a:pt x="0" y="83"/>
                    </a:cubicBezTo>
                    <a:cubicBezTo>
                      <a:pt x="0" y="90"/>
                      <a:pt x="5" y="95"/>
                      <a:pt x="12" y="95"/>
                    </a:cubicBezTo>
                    <a:cubicBezTo>
                      <a:pt x="94" y="95"/>
                      <a:pt x="94" y="95"/>
                      <a:pt x="94" y="95"/>
                    </a:cubicBezTo>
                    <a:cubicBezTo>
                      <a:pt x="100" y="95"/>
                      <a:pt x="106" y="90"/>
                      <a:pt x="106" y="83"/>
                    </a:cubicBezTo>
                    <a:cubicBezTo>
                      <a:pt x="106" y="36"/>
                      <a:pt x="106" y="36"/>
                      <a:pt x="106" y="36"/>
                    </a:cubicBezTo>
                    <a:cubicBezTo>
                      <a:pt x="106" y="13"/>
                      <a:pt x="106" y="13"/>
                      <a:pt x="106" y="13"/>
                    </a:cubicBezTo>
                    <a:cubicBezTo>
                      <a:pt x="106" y="6"/>
                      <a:pt x="100" y="0"/>
                      <a:pt x="94" y="0"/>
                    </a:cubicBezTo>
                    <a:close/>
                    <a:moveTo>
                      <a:pt x="98" y="83"/>
                    </a:moveTo>
                    <a:cubicBezTo>
                      <a:pt x="98" y="86"/>
                      <a:pt x="96" y="88"/>
                      <a:pt x="94" y="88"/>
                    </a:cubicBezTo>
                    <a:cubicBezTo>
                      <a:pt x="12" y="88"/>
                      <a:pt x="12" y="88"/>
                      <a:pt x="12" y="88"/>
                    </a:cubicBezTo>
                    <a:cubicBezTo>
                      <a:pt x="10" y="88"/>
                      <a:pt x="8" y="86"/>
                      <a:pt x="8" y="83"/>
                    </a:cubicBezTo>
                    <a:cubicBezTo>
                      <a:pt x="8" y="36"/>
                      <a:pt x="8" y="36"/>
                      <a:pt x="8" y="36"/>
                    </a:cubicBezTo>
                    <a:cubicBezTo>
                      <a:pt x="98" y="36"/>
                      <a:pt x="98" y="36"/>
                      <a:pt x="98" y="36"/>
                    </a:cubicBezTo>
                    <a:lnTo>
                      <a:pt x="98" y="8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1" name="Rectangle 206"/>
              <p:cNvSpPr>
                <a:spLocks noChangeArrowheads="1"/>
              </p:cNvSpPr>
              <p:nvPr/>
            </p:nvSpPr>
            <p:spPr bwMode="auto">
              <a:xfrm>
                <a:off x="6084888" y="3611563"/>
                <a:ext cx="79375" cy="30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2" name="Rectangle 207"/>
              <p:cNvSpPr>
                <a:spLocks noChangeArrowheads="1"/>
              </p:cNvSpPr>
              <p:nvPr/>
            </p:nvSpPr>
            <p:spPr bwMode="auto">
              <a:xfrm>
                <a:off x="6191250" y="3611563"/>
                <a:ext cx="79375" cy="30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3" name="Rectangle 208"/>
              <p:cNvSpPr>
                <a:spLocks noChangeArrowheads="1"/>
              </p:cNvSpPr>
              <p:nvPr/>
            </p:nvSpPr>
            <p:spPr bwMode="auto">
              <a:xfrm>
                <a:off x="6294438" y="3611563"/>
                <a:ext cx="79375" cy="3016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4" name="Rectangle 209"/>
              <p:cNvSpPr>
                <a:spLocks noChangeArrowheads="1"/>
              </p:cNvSpPr>
              <p:nvPr/>
            </p:nvSpPr>
            <p:spPr bwMode="auto">
              <a:xfrm>
                <a:off x="6084888" y="3663950"/>
                <a:ext cx="79375" cy="26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5" name="Rectangle 210"/>
              <p:cNvSpPr>
                <a:spLocks noChangeArrowheads="1"/>
              </p:cNvSpPr>
              <p:nvPr/>
            </p:nvSpPr>
            <p:spPr bwMode="auto">
              <a:xfrm>
                <a:off x="6191250" y="3663950"/>
                <a:ext cx="79375" cy="26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6" name="Rectangle 211"/>
              <p:cNvSpPr>
                <a:spLocks noChangeArrowheads="1"/>
              </p:cNvSpPr>
              <p:nvPr/>
            </p:nvSpPr>
            <p:spPr bwMode="auto">
              <a:xfrm>
                <a:off x="6294438" y="3663950"/>
                <a:ext cx="79375" cy="26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7" name="Rectangle 212"/>
              <p:cNvSpPr>
                <a:spLocks noChangeArrowheads="1"/>
              </p:cNvSpPr>
              <p:nvPr/>
            </p:nvSpPr>
            <p:spPr bwMode="auto">
              <a:xfrm>
                <a:off x="6084888" y="3713163"/>
                <a:ext cx="79375" cy="26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8" name="Rectangle 213"/>
              <p:cNvSpPr>
                <a:spLocks noChangeArrowheads="1"/>
              </p:cNvSpPr>
              <p:nvPr/>
            </p:nvSpPr>
            <p:spPr bwMode="auto">
              <a:xfrm>
                <a:off x="6191250" y="3713163"/>
                <a:ext cx="79375" cy="26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69" name="Rectangle 214"/>
              <p:cNvSpPr>
                <a:spLocks noChangeArrowheads="1"/>
              </p:cNvSpPr>
              <p:nvPr/>
            </p:nvSpPr>
            <p:spPr bwMode="auto">
              <a:xfrm>
                <a:off x="6294438" y="3713163"/>
                <a:ext cx="79375" cy="269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0" name="Rectangle 215"/>
              <p:cNvSpPr>
                <a:spLocks noChangeArrowheads="1"/>
              </p:cNvSpPr>
              <p:nvPr/>
            </p:nvSpPr>
            <p:spPr bwMode="auto">
              <a:xfrm>
                <a:off x="5965825" y="33988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1" name="Freeform 216"/>
              <p:cNvSpPr>
                <a:spLocks noEditPoints="1"/>
              </p:cNvSpPr>
              <p:nvPr/>
            </p:nvSpPr>
            <p:spPr bwMode="auto">
              <a:xfrm>
                <a:off x="5753100" y="3208338"/>
                <a:ext cx="427038" cy="604838"/>
              </a:xfrm>
              <a:custGeom>
                <a:avLst/>
                <a:gdLst>
                  <a:gd name="T0" fmla="*/ 111 w 112"/>
                  <a:gd name="T1" fmla="*/ 23 h 159"/>
                  <a:gd name="T2" fmla="*/ 106 w 112"/>
                  <a:gd name="T3" fmla="*/ 19 h 159"/>
                  <a:gd name="T4" fmla="*/ 83 w 112"/>
                  <a:gd name="T5" fmla="*/ 2 h 159"/>
                  <a:gd name="T6" fmla="*/ 77 w 112"/>
                  <a:gd name="T7" fmla="*/ 0 h 159"/>
                  <a:gd name="T8" fmla="*/ 70 w 112"/>
                  <a:gd name="T9" fmla="*/ 0 h 159"/>
                  <a:gd name="T10" fmla="*/ 68 w 112"/>
                  <a:gd name="T11" fmla="*/ 10 h 159"/>
                  <a:gd name="T12" fmla="*/ 56 w 112"/>
                  <a:gd name="T13" fmla="*/ 50 h 159"/>
                  <a:gd name="T14" fmla="*/ 56 w 112"/>
                  <a:gd name="T15" fmla="*/ 51 h 159"/>
                  <a:gd name="T16" fmla="*/ 56 w 112"/>
                  <a:gd name="T17" fmla="*/ 50 h 159"/>
                  <a:gd name="T18" fmla="*/ 45 w 112"/>
                  <a:gd name="T19" fmla="*/ 10 h 159"/>
                  <a:gd name="T20" fmla="*/ 43 w 112"/>
                  <a:gd name="T21" fmla="*/ 0 h 159"/>
                  <a:gd name="T22" fmla="*/ 35 w 112"/>
                  <a:gd name="T23" fmla="*/ 0 h 159"/>
                  <a:gd name="T24" fmla="*/ 28 w 112"/>
                  <a:gd name="T25" fmla="*/ 4 h 159"/>
                  <a:gd name="T26" fmla="*/ 0 w 112"/>
                  <a:gd name="T27" fmla="*/ 44 h 159"/>
                  <a:gd name="T28" fmla="*/ 0 w 112"/>
                  <a:gd name="T29" fmla="*/ 44 h 159"/>
                  <a:gd name="T30" fmla="*/ 0 w 112"/>
                  <a:gd name="T31" fmla="*/ 45 h 159"/>
                  <a:gd name="T32" fmla="*/ 2 w 112"/>
                  <a:gd name="T33" fmla="*/ 48 h 159"/>
                  <a:gd name="T34" fmla="*/ 9 w 112"/>
                  <a:gd name="T35" fmla="*/ 61 h 159"/>
                  <a:gd name="T36" fmla="*/ 29 w 112"/>
                  <a:gd name="T37" fmla="*/ 72 h 159"/>
                  <a:gd name="T38" fmla="*/ 29 w 112"/>
                  <a:gd name="T39" fmla="*/ 84 h 159"/>
                  <a:gd name="T40" fmla="*/ 34 w 112"/>
                  <a:gd name="T41" fmla="*/ 159 h 159"/>
                  <a:gd name="T42" fmla="*/ 55 w 112"/>
                  <a:gd name="T43" fmla="*/ 84 h 159"/>
                  <a:gd name="T44" fmla="*/ 60 w 112"/>
                  <a:gd name="T45" fmla="*/ 159 h 159"/>
                  <a:gd name="T46" fmla="*/ 67 w 112"/>
                  <a:gd name="T47" fmla="*/ 145 h 159"/>
                  <a:gd name="T48" fmla="*/ 76 w 112"/>
                  <a:gd name="T49" fmla="*/ 59 h 159"/>
                  <a:gd name="T50" fmla="*/ 110 w 112"/>
                  <a:gd name="T51" fmla="*/ 41 h 159"/>
                  <a:gd name="T52" fmla="*/ 112 w 112"/>
                  <a:gd name="T53" fmla="*/ 24 h 159"/>
                  <a:gd name="T54" fmla="*/ 27 w 112"/>
                  <a:gd name="T55" fmla="*/ 51 h 159"/>
                  <a:gd name="T56" fmla="*/ 21 w 112"/>
                  <a:gd name="T57" fmla="*/ 40 h 159"/>
                  <a:gd name="T58" fmla="*/ 30 w 112"/>
                  <a:gd name="T59" fmla="*/ 55 h 159"/>
                  <a:gd name="T60" fmla="*/ 68 w 112"/>
                  <a:gd name="T61" fmla="*/ 39 h 159"/>
                  <a:gd name="T62" fmla="*/ 82 w 112"/>
                  <a:gd name="T63" fmla="*/ 25 h 159"/>
                  <a:gd name="T64" fmla="*/ 88 w 112"/>
                  <a:gd name="T65" fmla="*/ 30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2" h="159">
                    <a:moveTo>
                      <a:pt x="112" y="24"/>
                    </a:moveTo>
                    <a:cubicBezTo>
                      <a:pt x="111" y="23"/>
                      <a:pt x="111" y="23"/>
                      <a:pt x="111" y="23"/>
                    </a:cubicBezTo>
                    <a:cubicBezTo>
                      <a:pt x="110" y="22"/>
                      <a:pt x="110" y="22"/>
                      <a:pt x="110" y="22"/>
                    </a:cubicBezTo>
                    <a:cubicBezTo>
                      <a:pt x="106" y="19"/>
                      <a:pt x="106" y="19"/>
                      <a:pt x="106" y="19"/>
                    </a:cubicBezTo>
                    <a:cubicBezTo>
                      <a:pt x="98" y="13"/>
                      <a:pt x="98" y="13"/>
                      <a:pt x="98" y="13"/>
                    </a:cubicBezTo>
                    <a:cubicBezTo>
                      <a:pt x="83" y="2"/>
                      <a:pt x="83" y="2"/>
                      <a:pt x="83" y="2"/>
                    </a:cubicBezTo>
                    <a:cubicBezTo>
                      <a:pt x="81" y="1"/>
                      <a:pt x="80" y="0"/>
                      <a:pt x="78" y="0"/>
                    </a:cubicBezTo>
                    <a:cubicBezTo>
                      <a:pt x="78" y="0"/>
                      <a:pt x="78" y="0"/>
                      <a:pt x="77" y="0"/>
                    </a:cubicBezTo>
                    <a:cubicBezTo>
                      <a:pt x="75" y="0"/>
                      <a:pt x="72" y="0"/>
                      <a:pt x="70" y="0"/>
                    </a:cubicBezTo>
                    <a:cubicBezTo>
                      <a:pt x="70" y="0"/>
                      <a:pt x="70" y="0"/>
                      <a:pt x="70" y="0"/>
                    </a:cubicBezTo>
                    <a:cubicBezTo>
                      <a:pt x="76" y="5"/>
                      <a:pt x="76" y="5"/>
                      <a:pt x="76" y="5"/>
                    </a:cubicBezTo>
                    <a:cubicBezTo>
                      <a:pt x="68" y="10"/>
                      <a:pt x="68" y="10"/>
                      <a:pt x="68" y="10"/>
                    </a:cubicBezTo>
                    <a:cubicBezTo>
                      <a:pt x="72" y="16"/>
                      <a:pt x="72" y="16"/>
                      <a:pt x="72" y="16"/>
                    </a:cubicBezTo>
                    <a:cubicBezTo>
                      <a:pt x="56" y="50"/>
                      <a:pt x="56" y="50"/>
                      <a:pt x="56" y="50"/>
                    </a:cubicBezTo>
                    <a:cubicBezTo>
                      <a:pt x="57" y="51"/>
                      <a:pt x="57" y="51"/>
                      <a:pt x="57" y="51"/>
                    </a:cubicBezTo>
                    <a:cubicBezTo>
                      <a:pt x="56" y="51"/>
                      <a:pt x="56" y="51"/>
                      <a:pt x="56" y="51"/>
                    </a:cubicBezTo>
                    <a:cubicBezTo>
                      <a:pt x="56" y="51"/>
                      <a:pt x="56" y="51"/>
                      <a:pt x="56" y="51"/>
                    </a:cubicBezTo>
                    <a:cubicBezTo>
                      <a:pt x="56" y="50"/>
                      <a:pt x="56" y="50"/>
                      <a:pt x="56" y="50"/>
                    </a:cubicBezTo>
                    <a:cubicBezTo>
                      <a:pt x="41" y="16"/>
                      <a:pt x="41" y="16"/>
                      <a:pt x="41" y="16"/>
                    </a:cubicBezTo>
                    <a:cubicBezTo>
                      <a:pt x="45" y="10"/>
                      <a:pt x="45" y="10"/>
                      <a:pt x="45" y="10"/>
                    </a:cubicBezTo>
                    <a:cubicBezTo>
                      <a:pt x="36" y="5"/>
                      <a:pt x="36" y="5"/>
                      <a:pt x="36" y="5"/>
                    </a:cubicBezTo>
                    <a:cubicBezTo>
                      <a:pt x="43" y="0"/>
                      <a:pt x="43" y="0"/>
                      <a:pt x="43" y="0"/>
                    </a:cubicBezTo>
                    <a:cubicBezTo>
                      <a:pt x="43" y="0"/>
                      <a:pt x="43" y="0"/>
                      <a:pt x="43" y="0"/>
                    </a:cubicBezTo>
                    <a:cubicBezTo>
                      <a:pt x="41" y="0"/>
                      <a:pt x="38" y="0"/>
                      <a:pt x="35" y="0"/>
                    </a:cubicBezTo>
                    <a:cubicBezTo>
                      <a:pt x="35" y="0"/>
                      <a:pt x="35" y="0"/>
                      <a:pt x="35" y="0"/>
                    </a:cubicBezTo>
                    <a:cubicBezTo>
                      <a:pt x="32" y="1"/>
                      <a:pt x="30" y="2"/>
                      <a:pt x="28" y="4"/>
                    </a:cubicBezTo>
                    <a:cubicBezTo>
                      <a:pt x="1" y="32"/>
                      <a:pt x="1" y="32"/>
                      <a:pt x="1" y="32"/>
                    </a:cubicBezTo>
                    <a:cubicBezTo>
                      <a:pt x="0" y="44"/>
                      <a:pt x="0" y="44"/>
                      <a:pt x="0" y="44"/>
                    </a:cubicBezTo>
                    <a:cubicBezTo>
                      <a:pt x="0" y="44"/>
                      <a:pt x="0" y="44"/>
                      <a:pt x="0" y="44"/>
                    </a:cubicBezTo>
                    <a:cubicBezTo>
                      <a:pt x="0" y="44"/>
                      <a:pt x="0" y="44"/>
                      <a:pt x="0" y="44"/>
                    </a:cubicBezTo>
                    <a:cubicBezTo>
                      <a:pt x="0" y="44"/>
                      <a:pt x="0" y="44"/>
                      <a:pt x="0" y="44"/>
                    </a:cubicBezTo>
                    <a:cubicBezTo>
                      <a:pt x="0" y="45"/>
                      <a:pt x="0" y="45"/>
                      <a:pt x="0" y="45"/>
                    </a:cubicBezTo>
                    <a:cubicBezTo>
                      <a:pt x="1" y="46"/>
                      <a:pt x="1" y="46"/>
                      <a:pt x="1" y="46"/>
                    </a:cubicBezTo>
                    <a:cubicBezTo>
                      <a:pt x="2" y="48"/>
                      <a:pt x="2" y="48"/>
                      <a:pt x="2" y="48"/>
                    </a:cubicBezTo>
                    <a:cubicBezTo>
                      <a:pt x="4" y="52"/>
                      <a:pt x="4" y="52"/>
                      <a:pt x="4" y="52"/>
                    </a:cubicBezTo>
                    <a:cubicBezTo>
                      <a:pt x="9" y="61"/>
                      <a:pt x="9" y="61"/>
                      <a:pt x="9" y="61"/>
                    </a:cubicBezTo>
                    <a:cubicBezTo>
                      <a:pt x="18" y="78"/>
                      <a:pt x="18" y="78"/>
                      <a:pt x="18" y="78"/>
                    </a:cubicBezTo>
                    <a:cubicBezTo>
                      <a:pt x="22" y="76"/>
                      <a:pt x="26" y="74"/>
                      <a:pt x="29" y="72"/>
                    </a:cubicBezTo>
                    <a:cubicBezTo>
                      <a:pt x="29" y="76"/>
                      <a:pt x="29" y="80"/>
                      <a:pt x="29" y="83"/>
                    </a:cubicBezTo>
                    <a:cubicBezTo>
                      <a:pt x="29" y="83"/>
                      <a:pt x="29" y="84"/>
                      <a:pt x="29" y="84"/>
                    </a:cubicBezTo>
                    <a:cubicBezTo>
                      <a:pt x="30" y="84"/>
                      <a:pt x="31" y="84"/>
                      <a:pt x="31" y="84"/>
                    </a:cubicBezTo>
                    <a:cubicBezTo>
                      <a:pt x="34" y="159"/>
                      <a:pt x="34" y="159"/>
                      <a:pt x="34" y="159"/>
                    </a:cubicBezTo>
                    <a:cubicBezTo>
                      <a:pt x="55" y="159"/>
                      <a:pt x="55" y="159"/>
                      <a:pt x="55" y="159"/>
                    </a:cubicBezTo>
                    <a:cubicBezTo>
                      <a:pt x="56" y="137"/>
                      <a:pt x="56" y="99"/>
                      <a:pt x="55" y="84"/>
                    </a:cubicBezTo>
                    <a:cubicBezTo>
                      <a:pt x="56" y="84"/>
                      <a:pt x="57" y="84"/>
                      <a:pt x="58" y="84"/>
                    </a:cubicBezTo>
                    <a:cubicBezTo>
                      <a:pt x="60" y="159"/>
                      <a:pt x="60" y="159"/>
                      <a:pt x="60" y="159"/>
                    </a:cubicBezTo>
                    <a:cubicBezTo>
                      <a:pt x="74" y="159"/>
                      <a:pt x="74" y="159"/>
                      <a:pt x="74" y="159"/>
                    </a:cubicBezTo>
                    <a:cubicBezTo>
                      <a:pt x="70" y="156"/>
                      <a:pt x="67" y="151"/>
                      <a:pt x="67" y="145"/>
                    </a:cubicBezTo>
                    <a:cubicBezTo>
                      <a:pt x="67" y="75"/>
                      <a:pt x="67" y="75"/>
                      <a:pt x="67" y="75"/>
                    </a:cubicBezTo>
                    <a:cubicBezTo>
                      <a:pt x="67" y="68"/>
                      <a:pt x="71" y="62"/>
                      <a:pt x="76" y="59"/>
                    </a:cubicBezTo>
                    <a:cubicBezTo>
                      <a:pt x="77" y="60"/>
                      <a:pt x="78" y="61"/>
                      <a:pt x="78" y="62"/>
                    </a:cubicBezTo>
                    <a:cubicBezTo>
                      <a:pt x="110" y="41"/>
                      <a:pt x="110" y="41"/>
                      <a:pt x="110" y="41"/>
                    </a:cubicBezTo>
                    <a:cubicBezTo>
                      <a:pt x="111" y="40"/>
                      <a:pt x="111" y="40"/>
                      <a:pt x="111" y="40"/>
                    </a:cubicBezTo>
                    <a:lnTo>
                      <a:pt x="112" y="24"/>
                    </a:lnTo>
                    <a:close/>
                    <a:moveTo>
                      <a:pt x="30" y="55"/>
                    </a:moveTo>
                    <a:cubicBezTo>
                      <a:pt x="27" y="51"/>
                      <a:pt x="27" y="51"/>
                      <a:pt x="27" y="51"/>
                    </a:cubicBezTo>
                    <a:cubicBezTo>
                      <a:pt x="22" y="43"/>
                      <a:pt x="22" y="43"/>
                      <a:pt x="22" y="43"/>
                    </a:cubicBezTo>
                    <a:cubicBezTo>
                      <a:pt x="21" y="40"/>
                      <a:pt x="21" y="40"/>
                      <a:pt x="21" y="40"/>
                    </a:cubicBezTo>
                    <a:cubicBezTo>
                      <a:pt x="31" y="28"/>
                      <a:pt x="31" y="28"/>
                      <a:pt x="31" y="28"/>
                    </a:cubicBezTo>
                    <a:cubicBezTo>
                      <a:pt x="30" y="37"/>
                      <a:pt x="30" y="46"/>
                      <a:pt x="30" y="55"/>
                    </a:cubicBezTo>
                    <a:close/>
                    <a:moveTo>
                      <a:pt x="70" y="41"/>
                    </a:moveTo>
                    <a:cubicBezTo>
                      <a:pt x="68" y="39"/>
                      <a:pt x="68" y="39"/>
                      <a:pt x="68" y="39"/>
                    </a:cubicBezTo>
                    <a:cubicBezTo>
                      <a:pt x="82" y="30"/>
                      <a:pt x="82" y="30"/>
                      <a:pt x="82" y="30"/>
                    </a:cubicBezTo>
                    <a:cubicBezTo>
                      <a:pt x="82" y="28"/>
                      <a:pt x="82" y="27"/>
                      <a:pt x="82" y="25"/>
                    </a:cubicBezTo>
                    <a:cubicBezTo>
                      <a:pt x="86" y="28"/>
                      <a:pt x="86" y="28"/>
                      <a:pt x="86" y="28"/>
                    </a:cubicBezTo>
                    <a:cubicBezTo>
                      <a:pt x="88" y="30"/>
                      <a:pt x="88" y="30"/>
                      <a:pt x="88" y="30"/>
                    </a:cubicBezTo>
                    <a:lnTo>
                      <a:pt x="70" y="4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2" name="Freeform 217"/>
              <p:cNvSpPr>
                <a:spLocks/>
              </p:cNvSpPr>
              <p:nvPr/>
            </p:nvSpPr>
            <p:spPr bwMode="auto">
              <a:xfrm>
                <a:off x="5946775" y="3201988"/>
                <a:ext cx="42863" cy="44450"/>
              </a:xfrm>
              <a:custGeom>
                <a:avLst/>
                <a:gdLst>
                  <a:gd name="T0" fmla="*/ 22 w 27"/>
                  <a:gd name="T1" fmla="*/ 0 h 28"/>
                  <a:gd name="T2" fmla="*/ 27 w 27"/>
                  <a:gd name="T3" fmla="*/ 16 h 28"/>
                  <a:gd name="T4" fmla="*/ 12 w 27"/>
                  <a:gd name="T5" fmla="*/ 28 h 28"/>
                  <a:gd name="T6" fmla="*/ 0 w 27"/>
                  <a:gd name="T7" fmla="*/ 16 h 28"/>
                  <a:gd name="T8" fmla="*/ 5 w 27"/>
                  <a:gd name="T9" fmla="*/ 0 h 28"/>
                  <a:gd name="T10" fmla="*/ 22 w 27"/>
                  <a:gd name="T11" fmla="*/ 0 h 28"/>
                </a:gdLst>
                <a:ahLst/>
                <a:cxnLst>
                  <a:cxn ang="0">
                    <a:pos x="T0" y="T1"/>
                  </a:cxn>
                  <a:cxn ang="0">
                    <a:pos x="T2" y="T3"/>
                  </a:cxn>
                  <a:cxn ang="0">
                    <a:pos x="T4" y="T5"/>
                  </a:cxn>
                  <a:cxn ang="0">
                    <a:pos x="T6" y="T7"/>
                  </a:cxn>
                  <a:cxn ang="0">
                    <a:pos x="T8" y="T9"/>
                  </a:cxn>
                  <a:cxn ang="0">
                    <a:pos x="T10" y="T11"/>
                  </a:cxn>
                </a:cxnLst>
                <a:rect l="0" t="0" r="r" b="b"/>
                <a:pathLst>
                  <a:path w="27" h="28">
                    <a:moveTo>
                      <a:pt x="22" y="0"/>
                    </a:moveTo>
                    <a:lnTo>
                      <a:pt x="27" y="16"/>
                    </a:lnTo>
                    <a:lnTo>
                      <a:pt x="12" y="28"/>
                    </a:lnTo>
                    <a:lnTo>
                      <a:pt x="0" y="16"/>
                    </a:lnTo>
                    <a:lnTo>
                      <a:pt x="5" y="0"/>
                    </a:lnTo>
                    <a:lnTo>
                      <a:pt x="2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sp>
            <p:nvSpPr>
              <p:cNvPr id="73" name="Freeform 218"/>
              <p:cNvSpPr>
                <a:spLocks/>
              </p:cNvSpPr>
              <p:nvPr/>
            </p:nvSpPr>
            <p:spPr bwMode="auto">
              <a:xfrm>
                <a:off x="5946775" y="3232150"/>
                <a:ext cx="42863" cy="185738"/>
              </a:xfrm>
              <a:custGeom>
                <a:avLst/>
                <a:gdLst>
                  <a:gd name="T0" fmla="*/ 22 w 27"/>
                  <a:gd name="T1" fmla="*/ 0 h 117"/>
                  <a:gd name="T2" fmla="*/ 27 w 27"/>
                  <a:gd name="T3" fmla="*/ 105 h 117"/>
                  <a:gd name="T4" fmla="*/ 12 w 27"/>
                  <a:gd name="T5" fmla="*/ 117 h 117"/>
                  <a:gd name="T6" fmla="*/ 0 w 27"/>
                  <a:gd name="T7" fmla="*/ 105 h 117"/>
                  <a:gd name="T8" fmla="*/ 5 w 27"/>
                  <a:gd name="T9" fmla="*/ 0 h 117"/>
                  <a:gd name="T10" fmla="*/ 22 w 27"/>
                  <a:gd name="T11" fmla="*/ 0 h 117"/>
                </a:gdLst>
                <a:ahLst/>
                <a:cxnLst>
                  <a:cxn ang="0">
                    <a:pos x="T0" y="T1"/>
                  </a:cxn>
                  <a:cxn ang="0">
                    <a:pos x="T2" y="T3"/>
                  </a:cxn>
                  <a:cxn ang="0">
                    <a:pos x="T4" y="T5"/>
                  </a:cxn>
                  <a:cxn ang="0">
                    <a:pos x="T6" y="T7"/>
                  </a:cxn>
                  <a:cxn ang="0">
                    <a:pos x="T8" y="T9"/>
                  </a:cxn>
                  <a:cxn ang="0">
                    <a:pos x="T10" y="T11"/>
                  </a:cxn>
                </a:cxnLst>
                <a:rect l="0" t="0" r="r" b="b"/>
                <a:pathLst>
                  <a:path w="27" h="117">
                    <a:moveTo>
                      <a:pt x="22" y="0"/>
                    </a:moveTo>
                    <a:lnTo>
                      <a:pt x="27" y="105"/>
                    </a:lnTo>
                    <a:lnTo>
                      <a:pt x="12" y="117"/>
                    </a:lnTo>
                    <a:lnTo>
                      <a:pt x="0" y="105"/>
                    </a:lnTo>
                    <a:lnTo>
                      <a:pt x="5" y="0"/>
                    </a:lnTo>
                    <a:lnTo>
                      <a:pt x="2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endParaRPr>
              </a:p>
            </p:txBody>
          </p:sp>
        </p:grpSp>
      </p:grpSp>
      <p:sp>
        <p:nvSpPr>
          <p:cNvPr id="74" name="Oval 21"/>
          <p:cNvSpPr/>
          <p:nvPr/>
        </p:nvSpPr>
        <p:spPr>
          <a:xfrm>
            <a:off x="1218409" y="2501191"/>
            <a:ext cx="1449083" cy="1449461"/>
          </a:xfrm>
          <a:prstGeom prst="ellipse">
            <a:avLst/>
          </a:prstGeom>
          <a:solidFill>
            <a:srgbClr val="C00000"/>
          </a:solidFill>
          <a:ln w="25400" cap="flat" cmpd="sng" algn="ctr">
            <a:noFill/>
            <a:prstDash val="solid"/>
          </a:ln>
          <a:effectLst/>
        </p:spPr>
        <p:txBody>
          <a:bodyPr lIns="68562" tIns="34281" rIns="68562" bIns="34281"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75" name="椭圆 74"/>
          <p:cNvSpPr/>
          <p:nvPr/>
        </p:nvSpPr>
        <p:spPr>
          <a:xfrm>
            <a:off x="1337057" y="2619458"/>
            <a:ext cx="1211788" cy="1212928"/>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w="9525" cap="flat" cmpd="sng" algn="ctr">
            <a:noFill/>
            <a:prstDash val="solid"/>
          </a:ln>
          <a:effectLst/>
        </p:spPr>
      </p:sp>
      <p:sp>
        <p:nvSpPr>
          <p:cNvPr id="76" name="矩形 75"/>
          <p:cNvSpPr/>
          <p:nvPr/>
        </p:nvSpPr>
        <p:spPr>
          <a:xfrm>
            <a:off x="4620378" y="2717699"/>
            <a:ext cx="2483629" cy="243000"/>
          </a:xfrm>
          <a:prstGeom prst="rect">
            <a:avLst/>
          </a:prstGeom>
          <a:solidFill>
            <a:srgbClr val="FFFFFF">
              <a:lumMod val="50000"/>
            </a:srgbClr>
          </a:solidFill>
          <a:ln w="25400" cap="flat" cmpd="sng" algn="ctr">
            <a:noFill/>
            <a:prstDash val="solid"/>
          </a:ln>
          <a:effectLst/>
        </p:spPr>
        <p:txBody>
          <a:bodyPr lIns="68562" tIns="34281" rIns="68562" bIns="34281"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团队协作</a:t>
            </a:r>
          </a:p>
        </p:txBody>
      </p:sp>
      <p:sp>
        <p:nvSpPr>
          <p:cNvPr id="77" name="矩形 76"/>
          <p:cNvSpPr/>
          <p:nvPr/>
        </p:nvSpPr>
        <p:spPr>
          <a:xfrm>
            <a:off x="4620377" y="3001127"/>
            <a:ext cx="1835726" cy="243000"/>
          </a:xfrm>
          <a:prstGeom prst="rect">
            <a:avLst/>
          </a:prstGeom>
          <a:solidFill>
            <a:srgbClr val="FFFFFF">
              <a:lumMod val="50000"/>
            </a:srgbClr>
          </a:solidFill>
          <a:ln w="25400" cap="flat" cmpd="sng" algn="ctr">
            <a:noFill/>
            <a:prstDash val="solid"/>
          </a:ln>
          <a:effectLst/>
        </p:spPr>
        <p:txBody>
          <a:bodyPr lIns="68562" tIns="34281" rIns="68562" bIns="34281"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沟通交流</a:t>
            </a:r>
          </a:p>
        </p:txBody>
      </p:sp>
      <p:sp>
        <p:nvSpPr>
          <p:cNvPr id="78" name="矩形 77"/>
          <p:cNvSpPr/>
          <p:nvPr/>
        </p:nvSpPr>
        <p:spPr>
          <a:xfrm>
            <a:off x="4620377" y="3298187"/>
            <a:ext cx="2915565" cy="243000"/>
          </a:xfrm>
          <a:prstGeom prst="rect">
            <a:avLst/>
          </a:prstGeom>
          <a:solidFill>
            <a:srgbClr val="C00000"/>
          </a:solidFill>
          <a:ln w="25400" cap="flat" cmpd="sng" algn="ctr">
            <a:noFill/>
            <a:prstDash val="solid"/>
          </a:ln>
          <a:effectLst/>
        </p:spPr>
        <p:txBody>
          <a:bodyPr lIns="68562" tIns="34281" rIns="68562" bIns="34281"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业务知识</a:t>
            </a:r>
          </a:p>
        </p:txBody>
      </p:sp>
      <p:sp>
        <p:nvSpPr>
          <p:cNvPr id="79" name="矩形 78"/>
          <p:cNvSpPr/>
          <p:nvPr/>
        </p:nvSpPr>
        <p:spPr>
          <a:xfrm>
            <a:off x="4620378" y="3595193"/>
            <a:ext cx="1619758" cy="243000"/>
          </a:xfrm>
          <a:prstGeom prst="rect">
            <a:avLst/>
          </a:prstGeom>
          <a:solidFill>
            <a:srgbClr val="FFFFFF">
              <a:lumMod val="50000"/>
            </a:srgbClr>
          </a:solidFill>
          <a:ln w="25400" cap="flat" cmpd="sng" algn="ctr">
            <a:noFill/>
            <a:prstDash val="solid"/>
          </a:ln>
          <a:effectLst/>
        </p:spPr>
        <p:txBody>
          <a:bodyPr lIns="68562" tIns="34281" rIns="68562" bIns="34281"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n-cs"/>
              </a:rPr>
              <a:t>情绪管理</a:t>
            </a:r>
          </a:p>
        </p:txBody>
      </p:sp>
      <p:sp>
        <p:nvSpPr>
          <p:cNvPr id="80" name="文本框 5"/>
          <p:cNvSpPr txBox="1"/>
          <p:nvPr/>
        </p:nvSpPr>
        <p:spPr>
          <a:xfrm>
            <a:off x="4620378" y="2401085"/>
            <a:ext cx="917863" cy="300083"/>
          </a:xfrm>
          <a:prstGeom prst="rect">
            <a:avLst/>
          </a:prstGeom>
          <a:noFill/>
        </p:spPr>
        <p:txBody>
          <a:bodyPr wrap="square" lIns="68562" tIns="34281" rIns="68562" bIns="34281"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技能</a:t>
            </a:r>
            <a:r>
              <a:rPr kumimoji="0" lang="zh-CN" altLang="en-US" sz="1800" b="1" i="0" u="none" strike="noStrike" kern="0" cap="none" spc="0" normalizeH="0" baseline="0" noProof="0" dirty="0" smtClean="0">
                <a:ln>
                  <a:noFill/>
                </a:ln>
                <a:solidFill>
                  <a:srgbClr val="FFFFFF"/>
                </a:solidFill>
                <a:effectLst/>
                <a:uLnTx/>
                <a:uFillTx/>
                <a:latin typeface="微软雅黑" panose="020B0503020204020204" pitchFamily="34" charset="-122"/>
                <a:ea typeface="微软雅黑" panose="020B0503020204020204" pitchFamily="34" charset="-122"/>
              </a:rPr>
              <a:t>：</a:t>
            </a:r>
            <a:endParaRPr kumimoji="0" lang="zh-CN" altLang="en-US" sz="1800" b="1" i="0" u="none" strike="noStrike" kern="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endParaRPr>
          </a:p>
        </p:txBody>
      </p:sp>
      <p:sp>
        <p:nvSpPr>
          <p:cNvPr id="81" name="文本框 9"/>
          <p:cNvSpPr txBox="1"/>
          <p:nvPr/>
        </p:nvSpPr>
        <p:spPr>
          <a:xfrm>
            <a:off x="7620832" y="2739318"/>
            <a:ext cx="485927" cy="230833"/>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1"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80%</a:t>
            </a:r>
            <a:endParaRPr kumimoji="0" lang="zh-CN" altLang="en-US" sz="1000" b="1"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endParaRPr>
          </a:p>
        </p:txBody>
      </p:sp>
      <p:sp>
        <p:nvSpPr>
          <p:cNvPr id="82" name="文本框 40"/>
          <p:cNvSpPr txBox="1"/>
          <p:nvPr/>
        </p:nvSpPr>
        <p:spPr>
          <a:xfrm>
            <a:off x="7616930" y="3315812"/>
            <a:ext cx="485927" cy="230833"/>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1"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95%</a:t>
            </a:r>
            <a:endParaRPr kumimoji="0" lang="zh-CN" altLang="en-US" sz="1000" b="1"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endParaRPr>
          </a:p>
        </p:txBody>
      </p:sp>
      <p:sp>
        <p:nvSpPr>
          <p:cNvPr id="83" name="文本框 41"/>
          <p:cNvSpPr txBox="1"/>
          <p:nvPr/>
        </p:nvSpPr>
        <p:spPr>
          <a:xfrm>
            <a:off x="7616930" y="3612818"/>
            <a:ext cx="485927" cy="230833"/>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1"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50%</a:t>
            </a:r>
            <a:endParaRPr kumimoji="0" lang="zh-CN" altLang="en-US" sz="1000" b="1"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endParaRPr>
          </a:p>
        </p:txBody>
      </p:sp>
      <p:sp>
        <p:nvSpPr>
          <p:cNvPr id="84" name="文本框 42"/>
          <p:cNvSpPr txBox="1"/>
          <p:nvPr/>
        </p:nvSpPr>
        <p:spPr>
          <a:xfrm>
            <a:off x="7619034" y="3036378"/>
            <a:ext cx="485927" cy="230833"/>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00" b="1"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70%</a:t>
            </a:r>
            <a:endParaRPr kumimoji="0" lang="zh-CN" altLang="en-US" sz="1000" b="1"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endParaRPr>
          </a:p>
        </p:txBody>
      </p:sp>
      <p:sp>
        <p:nvSpPr>
          <p:cNvPr id="85" name="文本框 11"/>
          <p:cNvSpPr txBox="1"/>
          <p:nvPr/>
        </p:nvSpPr>
        <p:spPr>
          <a:xfrm>
            <a:off x="5222600" y="3227949"/>
            <a:ext cx="679381" cy="276999"/>
          </a:xfrm>
          <a:prstGeom prst="rect">
            <a:avLst/>
          </a:prstGeom>
          <a:noFill/>
        </p:spPr>
        <p:txBody>
          <a:bodyPr wrap="square" lIns="68562" tIns="34281" rIns="68562" bIns="34281" rtlCol="0">
            <a:spAutoFit/>
          </a:bodyPr>
          <a:lstStyle/>
          <a:p>
            <a:endParaRPr lang="zh-CN" altLang="en-US" dirty="0">
              <a:latin typeface="微软雅黑" panose="020B0503020204020204" pitchFamily="34" charset="-122"/>
              <a:ea typeface="微软雅黑" panose="020B0503020204020204" pitchFamily="34" charset="-122"/>
            </a:endParaRPr>
          </a:p>
        </p:txBody>
      </p:sp>
      <p:grpSp>
        <p:nvGrpSpPr>
          <p:cNvPr id="86" name="组合 85"/>
          <p:cNvGrpSpPr/>
          <p:nvPr/>
        </p:nvGrpSpPr>
        <p:grpSpPr>
          <a:xfrm>
            <a:off x="2915729" y="2578700"/>
            <a:ext cx="1578033" cy="1236535"/>
            <a:chOff x="4080015" y="2124888"/>
            <a:chExt cx="2104592" cy="1648713"/>
          </a:xfrm>
        </p:grpSpPr>
        <p:sp>
          <p:nvSpPr>
            <p:cNvPr id="87" name="文本框 10"/>
            <p:cNvSpPr txBox="1"/>
            <p:nvPr/>
          </p:nvSpPr>
          <p:spPr>
            <a:xfrm>
              <a:off x="4080015" y="2124888"/>
              <a:ext cx="1729538" cy="43088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rPr>
                <a:t>人物介绍：</a:t>
              </a:r>
            </a:p>
          </p:txBody>
        </p:sp>
        <p:sp>
          <p:nvSpPr>
            <p:cNvPr id="88" name="Rectangle 1"/>
            <p:cNvSpPr>
              <a:spLocks noChangeArrowheads="1"/>
            </p:cNvSpPr>
            <p:nvPr/>
          </p:nvSpPr>
          <p:spPr bwMode="auto">
            <a:xfrm>
              <a:off x="4138622" y="2563045"/>
              <a:ext cx="2045985" cy="1210556"/>
            </a:xfrm>
            <a:prstGeom prst="rect">
              <a:avLst/>
            </a:prstGeom>
            <a:noFill/>
            <a:ln>
              <a:noFill/>
            </a:ln>
            <a:effectLst/>
          </p:spPr>
          <p:txBody>
            <a:bodyPr vert="horz" wrap="square" lIns="0" tIns="0" rIns="0" bIns="76176" numCol="1" anchor="ctr" anchorCtr="0" compatLnSpc="1">
              <a:prstTxWarp prst="textNoShape">
                <a:avLst/>
              </a:prstTxWarp>
              <a:spAutoFit/>
            </a:bodyPr>
            <a:lstStyle/>
            <a:p>
              <a:pPr marL="0" marR="0" lvl="0" indent="0" defTabSz="914400" eaLnBrk="0" fontAlgn="base" latinLnBrk="0" hangingPunct="0">
                <a:lnSpc>
                  <a:spcPct val="150000"/>
                </a:lnSpc>
                <a:spcBef>
                  <a:spcPct val="0"/>
                </a:spcBef>
                <a:spcAft>
                  <a:spcPct val="0"/>
                </a:spcAft>
                <a:buClrTx/>
                <a:buSzTx/>
                <a:buFontTx/>
                <a:buNone/>
                <a:tabLst/>
                <a:defRPr/>
              </a:pPr>
              <a:r>
                <a:rPr kumimoji="0" lang="zh-CN" altLang="en-US" sz="120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上海复旦大学哲学系毕业，之后取得香港浸会大学传播硕士学位。 </a:t>
              </a:r>
            </a:p>
          </p:txBody>
        </p:sp>
      </p:grpSp>
      <p:grpSp>
        <p:nvGrpSpPr>
          <p:cNvPr id="89" name="组合 88"/>
          <p:cNvGrpSpPr/>
          <p:nvPr/>
        </p:nvGrpSpPr>
        <p:grpSpPr>
          <a:xfrm>
            <a:off x="1240789" y="4247304"/>
            <a:ext cx="2201313" cy="707451"/>
            <a:chOff x="1703512" y="4666491"/>
            <a:chExt cx="2935848" cy="943268"/>
          </a:xfrm>
        </p:grpSpPr>
        <p:sp>
          <p:nvSpPr>
            <p:cNvPr id="90" name="文本框 18"/>
            <p:cNvSpPr txBox="1"/>
            <p:nvPr/>
          </p:nvSpPr>
          <p:spPr>
            <a:xfrm>
              <a:off x="1703512" y="4666491"/>
              <a:ext cx="2088232" cy="80021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330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DAIEN</a:t>
              </a:r>
            </a:p>
          </p:txBody>
        </p:sp>
        <p:cxnSp>
          <p:nvCxnSpPr>
            <p:cNvPr id="91" name="直接连接符 90"/>
            <p:cNvCxnSpPr/>
            <p:nvPr/>
          </p:nvCxnSpPr>
          <p:spPr>
            <a:xfrm flipV="1">
              <a:off x="3275469" y="5051211"/>
              <a:ext cx="444027" cy="515381"/>
            </a:xfrm>
            <a:prstGeom prst="line">
              <a:avLst/>
            </a:prstGeom>
            <a:noFill/>
            <a:ln w="9525" cap="flat" cmpd="sng" algn="ctr">
              <a:solidFill>
                <a:srgbClr val="44546A">
                  <a:lumMod val="50000"/>
                </a:srgbClr>
              </a:solidFill>
              <a:prstDash val="solid"/>
            </a:ln>
            <a:effectLst/>
          </p:spPr>
        </p:cxnSp>
        <p:sp>
          <p:nvSpPr>
            <p:cNvPr id="92" name="矩形 91"/>
            <p:cNvSpPr/>
            <p:nvPr/>
          </p:nvSpPr>
          <p:spPr>
            <a:xfrm>
              <a:off x="3503711" y="5219908"/>
              <a:ext cx="1135649" cy="389851"/>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rgbClr val="FFFFFF">
                      <a:lumMod val="50000"/>
                    </a:srgbClr>
                  </a:solidFill>
                  <a:effectLst/>
                  <a:uLnTx/>
                  <a:uFillTx/>
                  <a:latin typeface="微软雅黑" panose="020B0503020204020204" pitchFamily="34" charset="-122"/>
                  <a:ea typeface="微软雅黑" panose="020B0503020204020204" pitchFamily="34" charset="-122"/>
                </a:rPr>
                <a:t>设计总监</a:t>
              </a:r>
              <a:endParaRPr kumimoji="0" lang="zh-CN" altLang="en-US" sz="180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endParaRPr>
            </a:p>
          </p:txBody>
        </p:sp>
      </p:grpSp>
      <p:grpSp>
        <p:nvGrpSpPr>
          <p:cNvPr id="93" name="组合 92"/>
          <p:cNvGrpSpPr/>
          <p:nvPr/>
        </p:nvGrpSpPr>
        <p:grpSpPr>
          <a:xfrm>
            <a:off x="3617625" y="4290531"/>
            <a:ext cx="4493405" cy="631850"/>
            <a:chOff x="5073372" y="4724126"/>
            <a:chExt cx="5992767" cy="842466"/>
          </a:xfrm>
        </p:grpSpPr>
        <p:cxnSp>
          <p:nvCxnSpPr>
            <p:cNvPr id="94" name="直接连接符 93"/>
            <p:cNvCxnSpPr/>
            <p:nvPr/>
          </p:nvCxnSpPr>
          <p:spPr>
            <a:xfrm>
              <a:off x="5073372" y="5566592"/>
              <a:ext cx="5056663" cy="0"/>
            </a:xfrm>
            <a:prstGeom prst="line">
              <a:avLst/>
            </a:prstGeom>
            <a:noFill/>
            <a:ln w="9525" cap="flat" cmpd="sng" algn="ctr">
              <a:solidFill>
                <a:srgbClr val="FFFFFF">
                  <a:lumMod val="65000"/>
                </a:srgbClr>
              </a:solidFill>
              <a:prstDash val="solid"/>
            </a:ln>
            <a:effectLst/>
          </p:spPr>
        </p:cxnSp>
        <p:sp>
          <p:nvSpPr>
            <p:cNvPr id="95" name="文本框 49"/>
            <p:cNvSpPr txBox="1"/>
            <p:nvPr/>
          </p:nvSpPr>
          <p:spPr>
            <a:xfrm>
              <a:off x="8509855" y="4724126"/>
              <a:ext cx="2556284" cy="615553"/>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rgbClr val="FFFFFF">
                      <a:lumMod val="50000"/>
                    </a:srgbClr>
                  </a:solidFill>
                  <a:effectLst/>
                  <a:uLnTx/>
                  <a:uFillTx/>
                  <a:latin typeface="微软雅黑" panose="020B0503020204020204" pitchFamily="34" charset="-122"/>
                  <a:ea typeface="微软雅黑" panose="020B0503020204020204" pitchFamily="34" charset="-122"/>
                </a:rPr>
                <a:t>工作岗位说明及日常工作内容阐述。</a:t>
              </a:r>
            </a:p>
          </p:txBody>
        </p:sp>
        <p:pic>
          <p:nvPicPr>
            <p:cNvPr id="96" name="图片 95"/>
            <p:cNvPicPr>
              <a:picLocks noChangeAspect="1"/>
            </p:cNvPicPr>
            <p:nvPr/>
          </p:nvPicPr>
          <p:blipFill rotWithShape="1">
            <a:blip r:embed="rId3" cstate="screen">
              <a:extLst>
                <a:ext uri="{BEBA8EAE-BF5A-486C-A8C5-ECC9F3942E4B}">
                  <a14:imgProps xmlns:a14="http://schemas.microsoft.com/office/drawing/2010/main">
                    <a14:imgLayer r:embed="rId4">
                      <a14:imgEffect>
                        <a14:backgroundRemoval t="10000" b="90000" l="10000" r="90000">
                          <a14:foregroundMark x1="35742" y1="45898" x2="35742" y2="45898"/>
                          <a14:backgroundMark x1="34570" y1="53906" x2="34570" y2="53906"/>
                        </a14:backgroundRemoval>
                      </a14:imgEffect>
                    </a14:imgLayer>
                  </a14:imgProps>
                </a:ext>
                <a:ext uri="{28A0092B-C50C-407E-A947-70E740481C1C}">
                  <a14:useLocalDpi xmlns:a14="http://schemas.microsoft.com/office/drawing/2010/main"/>
                </a:ext>
              </a:extLst>
            </a:blip>
            <a:srcRect/>
            <a:stretch/>
          </p:blipFill>
          <p:spPr>
            <a:xfrm>
              <a:off x="7878872" y="4762457"/>
              <a:ext cx="504000" cy="504000"/>
            </a:xfrm>
            <a:prstGeom prst="ellipse">
              <a:avLst/>
            </a:prstGeom>
            <a:solidFill>
              <a:srgbClr val="C00000"/>
            </a:solidFill>
            <a:ln>
              <a:noFill/>
            </a:ln>
          </p:spPr>
        </p:pic>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0-#ppt_w/2"/>
                                          </p:val>
                                        </p:tav>
                                        <p:tav tm="100000">
                                          <p:val>
                                            <p:strVal val="#ppt_x"/>
                                          </p:val>
                                        </p:tav>
                                      </p:tavLst>
                                    </p:anim>
                                    <p:anim calcmode="lin" valueType="num">
                                      <p:cBhvr additive="base">
                                        <p:cTn id="8" dur="500" fill="hold"/>
                                        <p:tgtEl>
                                          <p:spTgt spid="50"/>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51"/>
                                        </p:tgtEl>
                                        <p:attrNameLst>
                                          <p:attrName>style.visibility</p:attrName>
                                        </p:attrNameLst>
                                      </p:cBhvr>
                                      <p:to>
                                        <p:strVal val="visible"/>
                                      </p:to>
                                    </p:set>
                                    <p:anim calcmode="lin" valueType="num">
                                      <p:cBhvr additive="base">
                                        <p:cTn id="12" dur="500" fill="hold"/>
                                        <p:tgtEl>
                                          <p:spTgt spid="51"/>
                                        </p:tgtEl>
                                        <p:attrNameLst>
                                          <p:attrName>ppt_x</p:attrName>
                                        </p:attrNameLst>
                                      </p:cBhvr>
                                      <p:tavLst>
                                        <p:tav tm="0">
                                          <p:val>
                                            <p:strVal val="0-#ppt_w/2"/>
                                          </p:val>
                                        </p:tav>
                                        <p:tav tm="100000">
                                          <p:val>
                                            <p:strVal val="#ppt_x"/>
                                          </p:val>
                                        </p:tav>
                                      </p:tavLst>
                                    </p:anim>
                                    <p:anim calcmode="lin" valueType="num">
                                      <p:cBhvr additive="base">
                                        <p:cTn id="13" dur="500" fill="hold"/>
                                        <p:tgtEl>
                                          <p:spTgt spid="5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52"/>
                                        </p:tgtEl>
                                        <p:attrNameLst>
                                          <p:attrName>style.visibility</p:attrName>
                                        </p:attrNameLst>
                                      </p:cBhvr>
                                      <p:to>
                                        <p:strVal val="visible"/>
                                      </p:to>
                                    </p:set>
                                    <p:anim calcmode="lin" valueType="num">
                                      <p:cBhvr>
                                        <p:cTn id="17" dur="500" fill="hold"/>
                                        <p:tgtEl>
                                          <p:spTgt spid="52"/>
                                        </p:tgtEl>
                                        <p:attrNameLst>
                                          <p:attrName>ppt_w</p:attrName>
                                        </p:attrNameLst>
                                      </p:cBhvr>
                                      <p:tavLst>
                                        <p:tav tm="0">
                                          <p:val>
                                            <p:fltVal val="0"/>
                                          </p:val>
                                        </p:tav>
                                        <p:tav tm="100000">
                                          <p:val>
                                            <p:strVal val="#ppt_w"/>
                                          </p:val>
                                        </p:tav>
                                      </p:tavLst>
                                    </p:anim>
                                    <p:anim calcmode="lin" valueType="num">
                                      <p:cBhvr>
                                        <p:cTn id="18" dur="500" fill="hold"/>
                                        <p:tgtEl>
                                          <p:spTgt spid="52"/>
                                        </p:tgtEl>
                                        <p:attrNameLst>
                                          <p:attrName>ppt_h</p:attrName>
                                        </p:attrNameLst>
                                      </p:cBhvr>
                                      <p:tavLst>
                                        <p:tav tm="0">
                                          <p:val>
                                            <p:fltVal val="0"/>
                                          </p:val>
                                        </p:tav>
                                        <p:tav tm="100000">
                                          <p:val>
                                            <p:strVal val="#ppt_h"/>
                                          </p:val>
                                        </p:tav>
                                      </p:tavLst>
                                    </p:anim>
                                    <p:anim calcmode="lin" valueType="num">
                                      <p:cBhvr>
                                        <p:cTn id="19" dur="500" fill="hold"/>
                                        <p:tgtEl>
                                          <p:spTgt spid="52"/>
                                        </p:tgtEl>
                                        <p:attrNameLst>
                                          <p:attrName>style.rotation</p:attrName>
                                        </p:attrNameLst>
                                      </p:cBhvr>
                                      <p:tavLst>
                                        <p:tav tm="0">
                                          <p:val>
                                            <p:fltVal val="360"/>
                                          </p:val>
                                        </p:tav>
                                        <p:tav tm="100000">
                                          <p:val>
                                            <p:fltVal val="0"/>
                                          </p:val>
                                        </p:tav>
                                      </p:tavLst>
                                    </p:anim>
                                    <p:animEffect transition="in" filter="fade">
                                      <p:cBhvr>
                                        <p:cTn id="20" dur="500"/>
                                        <p:tgtEl>
                                          <p:spTgt spid="52"/>
                                        </p:tgtEl>
                                      </p:cBhvr>
                                    </p:animEffect>
                                  </p:childTnLst>
                                </p:cTn>
                              </p:par>
                              <p:par>
                                <p:cTn id="21" presetID="53" presetClass="entr" presetSubtype="16" fill="hold" nodeType="withEffect">
                                  <p:stCondLst>
                                    <p:cond delay="500"/>
                                  </p:stCondLst>
                                  <p:childTnLst>
                                    <p:set>
                                      <p:cBhvr>
                                        <p:cTn id="22" dur="1" fill="hold">
                                          <p:stCondLst>
                                            <p:cond delay="0"/>
                                          </p:stCondLst>
                                        </p:cTn>
                                        <p:tgtEl>
                                          <p:spTgt spid="53"/>
                                        </p:tgtEl>
                                        <p:attrNameLst>
                                          <p:attrName>style.visibility</p:attrName>
                                        </p:attrNameLst>
                                      </p:cBhvr>
                                      <p:to>
                                        <p:strVal val="visible"/>
                                      </p:to>
                                    </p:set>
                                    <p:anim calcmode="lin" valueType="num">
                                      <p:cBhvr>
                                        <p:cTn id="23" dur="500" fill="hold"/>
                                        <p:tgtEl>
                                          <p:spTgt spid="53"/>
                                        </p:tgtEl>
                                        <p:attrNameLst>
                                          <p:attrName>ppt_w</p:attrName>
                                        </p:attrNameLst>
                                      </p:cBhvr>
                                      <p:tavLst>
                                        <p:tav tm="0">
                                          <p:val>
                                            <p:fltVal val="0"/>
                                          </p:val>
                                        </p:tav>
                                        <p:tav tm="100000">
                                          <p:val>
                                            <p:strVal val="#ppt_w"/>
                                          </p:val>
                                        </p:tav>
                                      </p:tavLst>
                                    </p:anim>
                                    <p:anim calcmode="lin" valueType="num">
                                      <p:cBhvr>
                                        <p:cTn id="24" dur="500" fill="hold"/>
                                        <p:tgtEl>
                                          <p:spTgt spid="53"/>
                                        </p:tgtEl>
                                        <p:attrNameLst>
                                          <p:attrName>ppt_h</p:attrName>
                                        </p:attrNameLst>
                                      </p:cBhvr>
                                      <p:tavLst>
                                        <p:tav tm="0">
                                          <p:val>
                                            <p:fltVal val="0"/>
                                          </p:val>
                                        </p:tav>
                                        <p:tav tm="100000">
                                          <p:val>
                                            <p:strVal val="#ppt_h"/>
                                          </p:val>
                                        </p:tav>
                                      </p:tavLst>
                                    </p:anim>
                                    <p:animEffect transition="in" filter="fade">
                                      <p:cBhvr>
                                        <p:cTn id="25" dur="500"/>
                                        <p:tgtEl>
                                          <p:spTgt spid="53"/>
                                        </p:tgtEl>
                                      </p:cBhvr>
                                    </p:animEffect>
                                  </p:childTnLst>
                                </p:cTn>
                              </p:par>
                              <p:par>
                                <p:cTn id="26" presetID="53" presetClass="entr" presetSubtype="16" fill="hold" grpId="0" nodeType="withEffect">
                                  <p:stCondLst>
                                    <p:cond delay="500"/>
                                  </p:stCondLst>
                                  <p:childTnLst>
                                    <p:set>
                                      <p:cBhvr>
                                        <p:cTn id="27" dur="1" fill="hold">
                                          <p:stCondLst>
                                            <p:cond delay="0"/>
                                          </p:stCondLst>
                                        </p:cTn>
                                        <p:tgtEl>
                                          <p:spTgt spid="74"/>
                                        </p:tgtEl>
                                        <p:attrNameLst>
                                          <p:attrName>style.visibility</p:attrName>
                                        </p:attrNameLst>
                                      </p:cBhvr>
                                      <p:to>
                                        <p:strVal val="visible"/>
                                      </p:to>
                                    </p:set>
                                    <p:anim calcmode="lin" valueType="num">
                                      <p:cBhvr>
                                        <p:cTn id="28" dur="500" fill="hold"/>
                                        <p:tgtEl>
                                          <p:spTgt spid="74"/>
                                        </p:tgtEl>
                                        <p:attrNameLst>
                                          <p:attrName>ppt_w</p:attrName>
                                        </p:attrNameLst>
                                      </p:cBhvr>
                                      <p:tavLst>
                                        <p:tav tm="0">
                                          <p:val>
                                            <p:fltVal val="0"/>
                                          </p:val>
                                        </p:tav>
                                        <p:tav tm="100000">
                                          <p:val>
                                            <p:strVal val="#ppt_w"/>
                                          </p:val>
                                        </p:tav>
                                      </p:tavLst>
                                    </p:anim>
                                    <p:anim calcmode="lin" valueType="num">
                                      <p:cBhvr>
                                        <p:cTn id="29" dur="500" fill="hold"/>
                                        <p:tgtEl>
                                          <p:spTgt spid="74"/>
                                        </p:tgtEl>
                                        <p:attrNameLst>
                                          <p:attrName>ppt_h</p:attrName>
                                        </p:attrNameLst>
                                      </p:cBhvr>
                                      <p:tavLst>
                                        <p:tav tm="0">
                                          <p:val>
                                            <p:fltVal val="0"/>
                                          </p:val>
                                        </p:tav>
                                        <p:tav tm="100000">
                                          <p:val>
                                            <p:strVal val="#ppt_h"/>
                                          </p:val>
                                        </p:tav>
                                      </p:tavLst>
                                    </p:anim>
                                    <p:animEffect transition="in" filter="fade">
                                      <p:cBhvr>
                                        <p:cTn id="30" dur="500"/>
                                        <p:tgtEl>
                                          <p:spTgt spid="74"/>
                                        </p:tgtEl>
                                      </p:cBhvr>
                                    </p:animEffect>
                                  </p:childTnLst>
                                </p:cTn>
                              </p:par>
                              <p:par>
                                <p:cTn id="31" presetID="53" presetClass="entr" presetSubtype="16" fill="hold" nodeType="withEffect">
                                  <p:stCondLst>
                                    <p:cond delay="500"/>
                                  </p:stCondLst>
                                  <p:childTnLst>
                                    <p:set>
                                      <p:cBhvr>
                                        <p:cTn id="32" dur="1" fill="hold">
                                          <p:stCondLst>
                                            <p:cond delay="0"/>
                                          </p:stCondLst>
                                        </p:cTn>
                                        <p:tgtEl>
                                          <p:spTgt spid="75"/>
                                        </p:tgtEl>
                                        <p:attrNameLst>
                                          <p:attrName>style.visibility</p:attrName>
                                        </p:attrNameLst>
                                      </p:cBhvr>
                                      <p:to>
                                        <p:strVal val="visible"/>
                                      </p:to>
                                    </p:set>
                                    <p:anim calcmode="lin" valueType="num">
                                      <p:cBhvr>
                                        <p:cTn id="33" dur="500" fill="hold"/>
                                        <p:tgtEl>
                                          <p:spTgt spid="75"/>
                                        </p:tgtEl>
                                        <p:attrNameLst>
                                          <p:attrName>ppt_w</p:attrName>
                                        </p:attrNameLst>
                                      </p:cBhvr>
                                      <p:tavLst>
                                        <p:tav tm="0">
                                          <p:val>
                                            <p:fltVal val="0"/>
                                          </p:val>
                                        </p:tav>
                                        <p:tav tm="100000">
                                          <p:val>
                                            <p:strVal val="#ppt_w"/>
                                          </p:val>
                                        </p:tav>
                                      </p:tavLst>
                                    </p:anim>
                                    <p:anim calcmode="lin" valueType="num">
                                      <p:cBhvr>
                                        <p:cTn id="34" dur="500" fill="hold"/>
                                        <p:tgtEl>
                                          <p:spTgt spid="75"/>
                                        </p:tgtEl>
                                        <p:attrNameLst>
                                          <p:attrName>ppt_h</p:attrName>
                                        </p:attrNameLst>
                                      </p:cBhvr>
                                      <p:tavLst>
                                        <p:tav tm="0">
                                          <p:val>
                                            <p:fltVal val="0"/>
                                          </p:val>
                                        </p:tav>
                                        <p:tav tm="100000">
                                          <p:val>
                                            <p:strVal val="#ppt_h"/>
                                          </p:val>
                                        </p:tav>
                                      </p:tavLst>
                                    </p:anim>
                                    <p:animEffect transition="in" filter="fade">
                                      <p:cBhvr>
                                        <p:cTn id="35" dur="500"/>
                                        <p:tgtEl>
                                          <p:spTgt spid="75"/>
                                        </p:tgtEl>
                                      </p:cBhvr>
                                    </p:animEffect>
                                  </p:childTnLst>
                                </p:cTn>
                              </p:par>
                              <p:par>
                                <p:cTn id="36" presetID="53" presetClass="entr" presetSubtype="16" fill="hold" nodeType="withEffect">
                                  <p:stCondLst>
                                    <p:cond delay="1000"/>
                                  </p:stCondLst>
                                  <p:childTnLst>
                                    <p:set>
                                      <p:cBhvr>
                                        <p:cTn id="37" dur="1" fill="hold">
                                          <p:stCondLst>
                                            <p:cond delay="0"/>
                                          </p:stCondLst>
                                        </p:cTn>
                                        <p:tgtEl>
                                          <p:spTgt spid="86"/>
                                        </p:tgtEl>
                                        <p:attrNameLst>
                                          <p:attrName>style.visibility</p:attrName>
                                        </p:attrNameLst>
                                      </p:cBhvr>
                                      <p:to>
                                        <p:strVal val="visible"/>
                                      </p:to>
                                    </p:set>
                                    <p:anim calcmode="lin" valueType="num">
                                      <p:cBhvr>
                                        <p:cTn id="38" dur="500" fill="hold"/>
                                        <p:tgtEl>
                                          <p:spTgt spid="86"/>
                                        </p:tgtEl>
                                        <p:attrNameLst>
                                          <p:attrName>ppt_w</p:attrName>
                                        </p:attrNameLst>
                                      </p:cBhvr>
                                      <p:tavLst>
                                        <p:tav tm="0">
                                          <p:val>
                                            <p:fltVal val="0"/>
                                          </p:val>
                                        </p:tav>
                                        <p:tav tm="100000">
                                          <p:val>
                                            <p:strVal val="#ppt_w"/>
                                          </p:val>
                                        </p:tav>
                                      </p:tavLst>
                                    </p:anim>
                                    <p:anim calcmode="lin" valueType="num">
                                      <p:cBhvr>
                                        <p:cTn id="39" dur="500" fill="hold"/>
                                        <p:tgtEl>
                                          <p:spTgt spid="86"/>
                                        </p:tgtEl>
                                        <p:attrNameLst>
                                          <p:attrName>ppt_h</p:attrName>
                                        </p:attrNameLst>
                                      </p:cBhvr>
                                      <p:tavLst>
                                        <p:tav tm="0">
                                          <p:val>
                                            <p:fltVal val="0"/>
                                          </p:val>
                                        </p:tav>
                                        <p:tav tm="100000">
                                          <p:val>
                                            <p:strVal val="#ppt_h"/>
                                          </p:val>
                                        </p:tav>
                                      </p:tavLst>
                                    </p:anim>
                                    <p:animEffect transition="in" filter="fade">
                                      <p:cBhvr>
                                        <p:cTn id="40" dur="500"/>
                                        <p:tgtEl>
                                          <p:spTgt spid="86"/>
                                        </p:tgtEl>
                                      </p:cBhvr>
                                    </p:animEffect>
                                  </p:childTnLst>
                                </p:cTn>
                              </p:par>
                              <p:par>
                                <p:cTn id="41" presetID="53" presetClass="entr" presetSubtype="16" fill="hold" grpId="0" nodeType="withEffect">
                                  <p:stCondLst>
                                    <p:cond delay="1500"/>
                                  </p:stCondLst>
                                  <p:childTnLst>
                                    <p:set>
                                      <p:cBhvr>
                                        <p:cTn id="42" dur="1" fill="hold">
                                          <p:stCondLst>
                                            <p:cond delay="0"/>
                                          </p:stCondLst>
                                        </p:cTn>
                                        <p:tgtEl>
                                          <p:spTgt spid="76"/>
                                        </p:tgtEl>
                                        <p:attrNameLst>
                                          <p:attrName>style.visibility</p:attrName>
                                        </p:attrNameLst>
                                      </p:cBhvr>
                                      <p:to>
                                        <p:strVal val="visible"/>
                                      </p:to>
                                    </p:set>
                                    <p:anim calcmode="lin" valueType="num">
                                      <p:cBhvr>
                                        <p:cTn id="43" dur="500" fill="hold"/>
                                        <p:tgtEl>
                                          <p:spTgt spid="76"/>
                                        </p:tgtEl>
                                        <p:attrNameLst>
                                          <p:attrName>ppt_w</p:attrName>
                                        </p:attrNameLst>
                                      </p:cBhvr>
                                      <p:tavLst>
                                        <p:tav tm="0">
                                          <p:val>
                                            <p:fltVal val="0"/>
                                          </p:val>
                                        </p:tav>
                                        <p:tav tm="100000">
                                          <p:val>
                                            <p:strVal val="#ppt_w"/>
                                          </p:val>
                                        </p:tav>
                                      </p:tavLst>
                                    </p:anim>
                                    <p:anim calcmode="lin" valueType="num">
                                      <p:cBhvr>
                                        <p:cTn id="44" dur="500" fill="hold"/>
                                        <p:tgtEl>
                                          <p:spTgt spid="76"/>
                                        </p:tgtEl>
                                        <p:attrNameLst>
                                          <p:attrName>ppt_h</p:attrName>
                                        </p:attrNameLst>
                                      </p:cBhvr>
                                      <p:tavLst>
                                        <p:tav tm="0">
                                          <p:val>
                                            <p:fltVal val="0"/>
                                          </p:val>
                                        </p:tav>
                                        <p:tav tm="100000">
                                          <p:val>
                                            <p:strVal val="#ppt_h"/>
                                          </p:val>
                                        </p:tav>
                                      </p:tavLst>
                                    </p:anim>
                                    <p:animEffect transition="in" filter="fade">
                                      <p:cBhvr>
                                        <p:cTn id="45" dur="500"/>
                                        <p:tgtEl>
                                          <p:spTgt spid="76"/>
                                        </p:tgtEl>
                                      </p:cBhvr>
                                    </p:animEffect>
                                  </p:childTnLst>
                                </p:cTn>
                              </p:par>
                              <p:par>
                                <p:cTn id="46" presetID="53" presetClass="entr" presetSubtype="16" fill="hold" grpId="0" nodeType="withEffect">
                                  <p:stCondLst>
                                    <p:cond delay="1500"/>
                                  </p:stCondLst>
                                  <p:childTnLst>
                                    <p:set>
                                      <p:cBhvr>
                                        <p:cTn id="47" dur="1" fill="hold">
                                          <p:stCondLst>
                                            <p:cond delay="0"/>
                                          </p:stCondLst>
                                        </p:cTn>
                                        <p:tgtEl>
                                          <p:spTgt spid="77"/>
                                        </p:tgtEl>
                                        <p:attrNameLst>
                                          <p:attrName>style.visibility</p:attrName>
                                        </p:attrNameLst>
                                      </p:cBhvr>
                                      <p:to>
                                        <p:strVal val="visible"/>
                                      </p:to>
                                    </p:set>
                                    <p:anim calcmode="lin" valueType="num">
                                      <p:cBhvr>
                                        <p:cTn id="48" dur="500" fill="hold"/>
                                        <p:tgtEl>
                                          <p:spTgt spid="77"/>
                                        </p:tgtEl>
                                        <p:attrNameLst>
                                          <p:attrName>ppt_w</p:attrName>
                                        </p:attrNameLst>
                                      </p:cBhvr>
                                      <p:tavLst>
                                        <p:tav tm="0">
                                          <p:val>
                                            <p:fltVal val="0"/>
                                          </p:val>
                                        </p:tav>
                                        <p:tav tm="100000">
                                          <p:val>
                                            <p:strVal val="#ppt_w"/>
                                          </p:val>
                                        </p:tav>
                                      </p:tavLst>
                                    </p:anim>
                                    <p:anim calcmode="lin" valueType="num">
                                      <p:cBhvr>
                                        <p:cTn id="49" dur="500" fill="hold"/>
                                        <p:tgtEl>
                                          <p:spTgt spid="77"/>
                                        </p:tgtEl>
                                        <p:attrNameLst>
                                          <p:attrName>ppt_h</p:attrName>
                                        </p:attrNameLst>
                                      </p:cBhvr>
                                      <p:tavLst>
                                        <p:tav tm="0">
                                          <p:val>
                                            <p:fltVal val="0"/>
                                          </p:val>
                                        </p:tav>
                                        <p:tav tm="100000">
                                          <p:val>
                                            <p:strVal val="#ppt_h"/>
                                          </p:val>
                                        </p:tav>
                                      </p:tavLst>
                                    </p:anim>
                                    <p:animEffect transition="in" filter="fade">
                                      <p:cBhvr>
                                        <p:cTn id="50" dur="500"/>
                                        <p:tgtEl>
                                          <p:spTgt spid="77"/>
                                        </p:tgtEl>
                                      </p:cBhvr>
                                    </p:animEffect>
                                  </p:childTnLst>
                                </p:cTn>
                              </p:par>
                              <p:par>
                                <p:cTn id="51" presetID="53" presetClass="entr" presetSubtype="16" fill="hold" grpId="0" nodeType="withEffect">
                                  <p:stCondLst>
                                    <p:cond delay="1500"/>
                                  </p:stCondLst>
                                  <p:childTnLst>
                                    <p:set>
                                      <p:cBhvr>
                                        <p:cTn id="52" dur="1" fill="hold">
                                          <p:stCondLst>
                                            <p:cond delay="0"/>
                                          </p:stCondLst>
                                        </p:cTn>
                                        <p:tgtEl>
                                          <p:spTgt spid="78"/>
                                        </p:tgtEl>
                                        <p:attrNameLst>
                                          <p:attrName>style.visibility</p:attrName>
                                        </p:attrNameLst>
                                      </p:cBhvr>
                                      <p:to>
                                        <p:strVal val="visible"/>
                                      </p:to>
                                    </p:set>
                                    <p:anim calcmode="lin" valueType="num">
                                      <p:cBhvr>
                                        <p:cTn id="53" dur="500" fill="hold"/>
                                        <p:tgtEl>
                                          <p:spTgt spid="78"/>
                                        </p:tgtEl>
                                        <p:attrNameLst>
                                          <p:attrName>ppt_w</p:attrName>
                                        </p:attrNameLst>
                                      </p:cBhvr>
                                      <p:tavLst>
                                        <p:tav tm="0">
                                          <p:val>
                                            <p:fltVal val="0"/>
                                          </p:val>
                                        </p:tav>
                                        <p:tav tm="100000">
                                          <p:val>
                                            <p:strVal val="#ppt_w"/>
                                          </p:val>
                                        </p:tav>
                                      </p:tavLst>
                                    </p:anim>
                                    <p:anim calcmode="lin" valueType="num">
                                      <p:cBhvr>
                                        <p:cTn id="54" dur="500" fill="hold"/>
                                        <p:tgtEl>
                                          <p:spTgt spid="78"/>
                                        </p:tgtEl>
                                        <p:attrNameLst>
                                          <p:attrName>ppt_h</p:attrName>
                                        </p:attrNameLst>
                                      </p:cBhvr>
                                      <p:tavLst>
                                        <p:tav tm="0">
                                          <p:val>
                                            <p:fltVal val="0"/>
                                          </p:val>
                                        </p:tav>
                                        <p:tav tm="100000">
                                          <p:val>
                                            <p:strVal val="#ppt_h"/>
                                          </p:val>
                                        </p:tav>
                                      </p:tavLst>
                                    </p:anim>
                                    <p:animEffect transition="in" filter="fade">
                                      <p:cBhvr>
                                        <p:cTn id="55" dur="500"/>
                                        <p:tgtEl>
                                          <p:spTgt spid="78"/>
                                        </p:tgtEl>
                                      </p:cBhvr>
                                    </p:animEffect>
                                  </p:childTnLst>
                                </p:cTn>
                              </p:par>
                              <p:par>
                                <p:cTn id="56" presetID="53" presetClass="entr" presetSubtype="16" fill="hold" grpId="0" nodeType="withEffect">
                                  <p:stCondLst>
                                    <p:cond delay="1500"/>
                                  </p:stCondLst>
                                  <p:childTnLst>
                                    <p:set>
                                      <p:cBhvr>
                                        <p:cTn id="57" dur="1" fill="hold">
                                          <p:stCondLst>
                                            <p:cond delay="0"/>
                                          </p:stCondLst>
                                        </p:cTn>
                                        <p:tgtEl>
                                          <p:spTgt spid="79"/>
                                        </p:tgtEl>
                                        <p:attrNameLst>
                                          <p:attrName>style.visibility</p:attrName>
                                        </p:attrNameLst>
                                      </p:cBhvr>
                                      <p:to>
                                        <p:strVal val="visible"/>
                                      </p:to>
                                    </p:set>
                                    <p:anim calcmode="lin" valueType="num">
                                      <p:cBhvr>
                                        <p:cTn id="58" dur="500" fill="hold"/>
                                        <p:tgtEl>
                                          <p:spTgt spid="79"/>
                                        </p:tgtEl>
                                        <p:attrNameLst>
                                          <p:attrName>ppt_w</p:attrName>
                                        </p:attrNameLst>
                                      </p:cBhvr>
                                      <p:tavLst>
                                        <p:tav tm="0">
                                          <p:val>
                                            <p:fltVal val="0"/>
                                          </p:val>
                                        </p:tav>
                                        <p:tav tm="100000">
                                          <p:val>
                                            <p:strVal val="#ppt_w"/>
                                          </p:val>
                                        </p:tav>
                                      </p:tavLst>
                                    </p:anim>
                                    <p:anim calcmode="lin" valueType="num">
                                      <p:cBhvr>
                                        <p:cTn id="59" dur="500" fill="hold"/>
                                        <p:tgtEl>
                                          <p:spTgt spid="79"/>
                                        </p:tgtEl>
                                        <p:attrNameLst>
                                          <p:attrName>ppt_h</p:attrName>
                                        </p:attrNameLst>
                                      </p:cBhvr>
                                      <p:tavLst>
                                        <p:tav tm="0">
                                          <p:val>
                                            <p:fltVal val="0"/>
                                          </p:val>
                                        </p:tav>
                                        <p:tav tm="100000">
                                          <p:val>
                                            <p:strVal val="#ppt_h"/>
                                          </p:val>
                                        </p:tav>
                                      </p:tavLst>
                                    </p:anim>
                                    <p:animEffect transition="in" filter="fade">
                                      <p:cBhvr>
                                        <p:cTn id="60" dur="500"/>
                                        <p:tgtEl>
                                          <p:spTgt spid="79"/>
                                        </p:tgtEl>
                                      </p:cBhvr>
                                    </p:animEffect>
                                  </p:childTnLst>
                                </p:cTn>
                              </p:par>
                              <p:par>
                                <p:cTn id="61" presetID="53" presetClass="entr" presetSubtype="16" fill="hold" grpId="0" nodeType="withEffect">
                                  <p:stCondLst>
                                    <p:cond delay="1500"/>
                                  </p:stCondLst>
                                  <p:childTnLst>
                                    <p:set>
                                      <p:cBhvr>
                                        <p:cTn id="62" dur="1" fill="hold">
                                          <p:stCondLst>
                                            <p:cond delay="0"/>
                                          </p:stCondLst>
                                        </p:cTn>
                                        <p:tgtEl>
                                          <p:spTgt spid="80"/>
                                        </p:tgtEl>
                                        <p:attrNameLst>
                                          <p:attrName>style.visibility</p:attrName>
                                        </p:attrNameLst>
                                      </p:cBhvr>
                                      <p:to>
                                        <p:strVal val="visible"/>
                                      </p:to>
                                    </p:set>
                                    <p:anim calcmode="lin" valueType="num">
                                      <p:cBhvr>
                                        <p:cTn id="63" dur="500" fill="hold"/>
                                        <p:tgtEl>
                                          <p:spTgt spid="80"/>
                                        </p:tgtEl>
                                        <p:attrNameLst>
                                          <p:attrName>ppt_w</p:attrName>
                                        </p:attrNameLst>
                                      </p:cBhvr>
                                      <p:tavLst>
                                        <p:tav tm="0">
                                          <p:val>
                                            <p:fltVal val="0"/>
                                          </p:val>
                                        </p:tav>
                                        <p:tav tm="100000">
                                          <p:val>
                                            <p:strVal val="#ppt_w"/>
                                          </p:val>
                                        </p:tav>
                                      </p:tavLst>
                                    </p:anim>
                                    <p:anim calcmode="lin" valueType="num">
                                      <p:cBhvr>
                                        <p:cTn id="64" dur="500" fill="hold"/>
                                        <p:tgtEl>
                                          <p:spTgt spid="80"/>
                                        </p:tgtEl>
                                        <p:attrNameLst>
                                          <p:attrName>ppt_h</p:attrName>
                                        </p:attrNameLst>
                                      </p:cBhvr>
                                      <p:tavLst>
                                        <p:tav tm="0">
                                          <p:val>
                                            <p:fltVal val="0"/>
                                          </p:val>
                                        </p:tav>
                                        <p:tav tm="100000">
                                          <p:val>
                                            <p:strVal val="#ppt_h"/>
                                          </p:val>
                                        </p:tav>
                                      </p:tavLst>
                                    </p:anim>
                                    <p:animEffect transition="in" filter="fade">
                                      <p:cBhvr>
                                        <p:cTn id="65" dur="500"/>
                                        <p:tgtEl>
                                          <p:spTgt spid="80"/>
                                        </p:tgtEl>
                                      </p:cBhvr>
                                    </p:animEffect>
                                  </p:childTnLst>
                                </p:cTn>
                              </p:par>
                              <p:par>
                                <p:cTn id="66" presetID="53" presetClass="entr" presetSubtype="16" fill="hold" grpId="0" nodeType="withEffect">
                                  <p:stCondLst>
                                    <p:cond delay="1500"/>
                                  </p:stCondLst>
                                  <p:childTnLst>
                                    <p:set>
                                      <p:cBhvr>
                                        <p:cTn id="67" dur="1" fill="hold">
                                          <p:stCondLst>
                                            <p:cond delay="0"/>
                                          </p:stCondLst>
                                        </p:cTn>
                                        <p:tgtEl>
                                          <p:spTgt spid="81"/>
                                        </p:tgtEl>
                                        <p:attrNameLst>
                                          <p:attrName>style.visibility</p:attrName>
                                        </p:attrNameLst>
                                      </p:cBhvr>
                                      <p:to>
                                        <p:strVal val="visible"/>
                                      </p:to>
                                    </p:set>
                                    <p:anim calcmode="lin" valueType="num">
                                      <p:cBhvr>
                                        <p:cTn id="68" dur="500" fill="hold"/>
                                        <p:tgtEl>
                                          <p:spTgt spid="81"/>
                                        </p:tgtEl>
                                        <p:attrNameLst>
                                          <p:attrName>ppt_w</p:attrName>
                                        </p:attrNameLst>
                                      </p:cBhvr>
                                      <p:tavLst>
                                        <p:tav tm="0">
                                          <p:val>
                                            <p:fltVal val="0"/>
                                          </p:val>
                                        </p:tav>
                                        <p:tav tm="100000">
                                          <p:val>
                                            <p:strVal val="#ppt_w"/>
                                          </p:val>
                                        </p:tav>
                                      </p:tavLst>
                                    </p:anim>
                                    <p:anim calcmode="lin" valueType="num">
                                      <p:cBhvr>
                                        <p:cTn id="69" dur="500" fill="hold"/>
                                        <p:tgtEl>
                                          <p:spTgt spid="81"/>
                                        </p:tgtEl>
                                        <p:attrNameLst>
                                          <p:attrName>ppt_h</p:attrName>
                                        </p:attrNameLst>
                                      </p:cBhvr>
                                      <p:tavLst>
                                        <p:tav tm="0">
                                          <p:val>
                                            <p:fltVal val="0"/>
                                          </p:val>
                                        </p:tav>
                                        <p:tav tm="100000">
                                          <p:val>
                                            <p:strVal val="#ppt_h"/>
                                          </p:val>
                                        </p:tav>
                                      </p:tavLst>
                                    </p:anim>
                                    <p:animEffect transition="in" filter="fade">
                                      <p:cBhvr>
                                        <p:cTn id="70" dur="500"/>
                                        <p:tgtEl>
                                          <p:spTgt spid="81"/>
                                        </p:tgtEl>
                                      </p:cBhvr>
                                    </p:animEffect>
                                  </p:childTnLst>
                                </p:cTn>
                              </p:par>
                              <p:par>
                                <p:cTn id="71" presetID="53" presetClass="entr" presetSubtype="16" fill="hold" grpId="0" nodeType="withEffect">
                                  <p:stCondLst>
                                    <p:cond delay="1500"/>
                                  </p:stCondLst>
                                  <p:childTnLst>
                                    <p:set>
                                      <p:cBhvr>
                                        <p:cTn id="72" dur="1" fill="hold">
                                          <p:stCondLst>
                                            <p:cond delay="0"/>
                                          </p:stCondLst>
                                        </p:cTn>
                                        <p:tgtEl>
                                          <p:spTgt spid="82"/>
                                        </p:tgtEl>
                                        <p:attrNameLst>
                                          <p:attrName>style.visibility</p:attrName>
                                        </p:attrNameLst>
                                      </p:cBhvr>
                                      <p:to>
                                        <p:strVal val="visible"/>
                                      </p:to>
                                    </p:set>
                                    <p:anim calcmode="lin" valueType="num">
                                      <p:cBhvr>
                                        <p:cTn id="73" dur="500" fill="hold"/>
                                        <p:tgtEl>
                                          <p:spTgt spid="82"/>
                                        </p:tgtEl>
                                        <p:attrNameLst>
                                          <p:attrName>ppt_w</p:attrName>
                                        </p:attrNameLst>
                                      </p:cBhvr>
                                      <p:tavLst>
                                        <p:tav tm="0">
                                          <p:val>
                                            <p:fltVal val="0"/>
                                          </p:val>
                                        </p:tav>
                                        <p:tav tm="100000">
                                          <p:val>
                                            <p:strVal val="#ppt_w"/>
                                          </p:val>
                                        </p:tav>
                                      </p:tavLst>
                                    </p:anim>
                                    <p:anim calcmode="lin" valueType="num">
                                      <p:cBhvr>
                                        <p:cTn id="74" dur="500" fill="hold"/>
                                        <p:tgtEl>
                                          <p:spTgt spid="82"/>
                                        </p:tgtEl>
                                        <p:attrNameLst>
                                          <p:attrName>ppt_h</p:attrName>
                                        </p:attrNameLst>
                                      </p:cBhvr>
                                      <p:tavLst>
                                        <p:tav tm="0">
                                          <p:val>
                                            <p:fltVal val="0"/>
                                          </p:val>
                                        </p:tav>
                                        <p:tav tm="100000">
                                          <p:val>
                                            <p:strVal val="#ppt_h"/>
                                          </p:val>
                                        </p:tav>
                                      </p:tavLst>
                                    </p:anim>
                                    <p:animEffect transition="in" filter="fade">
                                      <p:cBhvr>
                                        <p:cTn id="75" dur="500"/>
                                        <p:tgtEl>
                                          <p:spTgt spid="82"/>
                                        </p:tgtEl>
                                      </p:cBhvr>
                                    </p:animEffect>
                                  </p:childTnLst>
                                </p:cTn>
                              </p:par>
                              <p:par>
                                <p:cTn id="76" presetID="53" presetClass="entr" presetSubtype="16" fill="hold" grpId="0" nodeType="withEffect">
                                  <p:stCondLst>
                                    <p:cond delay="1500"/>
                                  </p:stCondLst>
                                  <p:childTnLst>
                                    <p:set>
                                      <p:cBhvr>
                                        <p:cTn id="77" dur="1" fill="hold">
                                          <p:stCondLst>
                                            <p:cond delay="0"/>
                                          </p:stCondLst>
                                        </p:cTn>
                                        <p:tgtEl>
                                          <p:spTgt spid="83"/>
                                        </p:tgtEl>
                                        <p:attrNameLst>
                                          <p:attrName>style.visibility</p:attrName>
                                        </p:attrNameLst>
                                      </p:cBhvr>
                                      <p:to>
                                        <p:strVal val="visible"/>
                                      </p:to>
                                    </p:set>
                                    <p:anim calcmode="lin" valueType="num">
                                      <p:cBhvr>
                                        <p:cTn id="78" dur="500" fill="hold"/>
                                        <p:tgtEl>
                                          <p:spTgt spid="83"/>
                                        </p:tgtEl>
                                        <p:attrNameLst>
                                          <p:attrName>ppt_w</p:attrName>
                                        </p:attrNameLst>
                                      </p:cBhvr>
                                      <p:tavLst>
                                        <p:tav tm="0">
                                          <p:val>
                                            <p:fltVal val="0"/>
                                          </p:val>
                                        </p:tav>
                                        <p:tav tm="100000">
                                          <p:val>
                                            <p:strVal val="#ppt_w"/>
                                          </p:val>
                                        </p:tav>
                                      </p:tavLst>
                                    </p:anim>
                                    <p:anim calcmode="lin" valueType="num">
                                      <p:cBhvr>
                                        <p:cTn id="79" dur="500" fill="hold"/>
                                        <p:tgtEl>
                                          <p:spTgt spid="83"/>
                                        </p:tgtEl>
                                        <p:attrNameLst>
                                          <p:attrName>ppt_h</p:attrName>
                                        </p:attrNameLst>
                                      </p:cBhvr>
                                      <p:tavLst>
                                        <p:tav tm="0">
                                          <p:val>
                                            <p:fltVal val="0"/>
                                          </p:val>
                                        </p:tav>
                                        <p:tav tm="100000">
                                          <p:val>
                                            <p:strVal val="#ppt_h"/>
                                          </p:val>
                                        </p:tav>
                                      </p:tavLst>
                                    </p:anim>
                                    <p:animEffect transition="in" filter="fade">
                                      <p:cBhvr>
                                        <p:cTn id="80" dur="500"/>
                                        <p:tgtEl>
                                          <p:spTgt spid="83"/>
                                        </p:tgtEl>
                                      </p:cBhvr>
                                    </p:animEffect>
                                  </p:childTnLst>
                                </p:cTn>
                              </p:par>
                              <p:par>
                                <p:cTn id="81" presetID="53" presetClass="entr" presetSubtype="16" fill="hold" grpId="0" nodeType="withEffect">
                                  <p:stCondLst>
                                    <p:cond delay="1500"/>
                                  </p:stCondLst>
                                  <p:childTnLst>
                                    <p:set>
                                      <p:cBhvr>
                                        <p:cTn id="82" dur="1" fill="hold">
                                          <p:stCondLst>
                                            <p:cond delay="0"/>
                                          </p:stCondLst>
                                        </p:cTn>
                                        <p:tgtEl>
                                          <p:spTgt spid="84"/>
                                        </p:tgtEl>
                                        <p:attrNameLst>
                                          <p:attrName>style.visibility</p:attrName>
                                        </p:attrNameLst>
                                      </p:cBhvr>
                                      <p:to>
                                        <p:strVal val="visible"/>
                                      </p:to>
                                    </p:set>
                                    <p:anim calcmode="lin" valueType="num">
                                      <p:cBhvr>
                                        <p:cTn id="83" dur="500" fill="hold"/>
                                        <p:tgtEl>
                                          <p:spTgt spid="84"/>
                                        </p:tgtEl>
                                        <p:attrNameLst>
                                          <p:attrName>ppt_w</p:attrName>
                                        </p:attrNameLst>
                                      </p:cBhvr>
                                      <p:tavLst>
                                        <p:tav tm="0">
                                          <p:val>
                                            <p:fltVal val="0"/>
                                          </p:val>
                                        </p:tav>
                                        <p:tav tm="100000">
                                          <p:val>
                                            <p:strVal val="#ppt_w"/>
                                          </p:val>
                                        </p:tav>
                                      </p:tavLst>
                                    </p:anim>
                                    <p:anim calcmode="lin" valueType="num">
                                      <p:cBhvr>
                                        <p:cTn id="84" dur="500" fill="hold"/>
                                        <p:tgtEl>
                                          <p:spTgt spid="84"/>
                                        </p:tgtEl>
                                        <p:attrNameLst>
                                          <p:attrName>ppt_h</p:attrName>
                                        </p:attrNameLst>
                                      </p:cBhvr>
                                      <p:tavLst>
                                        <p:tav tm="0">
                                          <p:val>
                                            <p:fltVal val="0"/>
                                          </p:val>
                                        </p:tav>
                                        <p:tav tm="100000">
                                          <p:val>
                                            <p:strVal val="#ppt_h"/>
                                          </p:val>
                                        </p:tav>
                                      </p:tavLst>
                                    </p:anim>
                                    <p:animEffect transition="in" filter="fade">
                                      <p:cBhvr>
                                        <p:cTn id="85" dur="500"/>
                                        <p:tgtEl>
                                          <p:spTgt spid="84"/>
                                        </p:tgtEl>
                                      </p:cBhvr>
                                    </p:animEffect>
                                  </p:childTnLst>
                                </p:cTn>
                              </p:par>
                              <p:par>
                                <p:cTn id="86" presetID="53" presetClass="entr" presetSubtype="16" fill="hold" grpId="0" nodeType="withEffect" nodePh="1">
                                  <p:stCondLst>
                                    <p:cond delay="1500"/>
                                  </p:stCondLst>
                                  <p:endCondLst>
                                    <p:cond evt="begin" delay="0">
                                      <p:tn val="86"/>
                                    </p:cond>
                                  </p:endCondLst>
                                  <p:childTnLst>
                                    <p:set>
                                      <p:cBhvr>
                                        <p:cTn id="87" dur="1" fill="hold">
                                          <p:stCondLst>
                                            <p:cond delay="0"/>
                                          </p:stCondLst>
                                        </p:cTn>
                                        <p:tgtEl>
                                          <p:spTgt spid="85"/>
                                        </p:tgtEl>
                                        <p:attrNameLst>
                                          <p:attrName>style.visibility</p:attrName>
                                        </p:attrNameLst>
                                      </p:cBhvr>
                                      <p:to>
                                        <p:strVal val="visible"/>
                                      </p:to>
                                    </p:set>
                                    <p:anim calcmode="lin" valueType="num">
                                      <p:cBhvr>
                                        <p:cTn id="88" dur="500" fill="hold"/>
                                        <p:tgtEl>
                                          <p:spTgt spid="85"/>
                                        </p:tgtEl>
                                        <p:attrNameLst>
                                          <p:attrName>ppt_w</p:attrName>
                                        </p:attrNameLst>
                                      </p:cBhvr>
                                      <p:tavLst>
                                        <p:tav tm="0">
                                          <p:val>
                                            <p:fltVal val="0"/>
                                          </p:val>
                                        </p:tav>
                                        <p:tav tm="100000">
                                          <p:val>
                                            <p:strVal val="#ppt_w"/>
                                          </p:val>
                                        </p:tav>
                                      </p:tavLst>
                                    </p:anim>
                                    <p:anim calcmode="lin" valueType="num">
                                      <p:cBhvr>
                                        <p:cTn id="89" dur="500" fill="hold"/>
                                        <p:tgtEl>
                                          <p:spTgt spid="85"/>
                                        </p:tgtEl>
                                        <p:attrNameLst>
                                          <p:attrName>ppt_h</p:attrName>
                                        </p:attrNameLst>
                                      </p:cBhvr>
                                      <p:tavLst>
                                        <p:tav tm="0">
                                          <p:val>
                                            <p:fltVal val="0"/>
                                          </p:val>
                                        </p:tav>
                                        <p:tav tm="100000">
                                          <p:val>
                                            <p:strVal val="#ppt_h"/>
                                          </p:val>
                                        </p:tav>
                                      </p:tavLst>
                                    </p:anim>
                                    <p:animEffect transition="in" filter="fade">
                                      <p:cBhvr>
                                        <p:cTn id="90" dur="500"/>
                                        <p:tgtEl>
                                          <p:spTgt spid="85"/>
                                        </p:tgtEl>
                                      </p:cBhvr>
                                    </p:animEffect>
                                  </p:childTnLst>
                                </p:cTn>
                              </p:par>
                              <p:par>
                                <p:cTn id="91" presetID="53" presetClass="entr" presetSubtype="16" fill="hold" nodeType="withEffect">
                                  <p:stCondLst>
                                    <p:cond delay="2250"/>
                                  </p:stCondLst>
                                  <p:childTnLst>
                                    <p:set>
                                      <p:cBhvr>
                                        <p:cTn id="92" dur="1" fill="hold">
                                          <p:stCondLst>
                                            <p:cond delay="0"/>
                                          </p:stCondLst>
                                        </p:cTn>
                                        <p:tgtEl>
                                          <p:spTgt spid="89"/>
                                        </p:tgtEl>
                                        <p:attrNameLst>
                                          <p:attrName>style.visibility</p:attrName>
                                        </p:attrNameLst>
                                      </p:cBhvr>
                                      <p:to>
                                        <p:strVal val="visible"/>
                                      </p:to>
                                    </p:set>
                                    <p:anim calcmode="lin" valueType="num">
                                      <p:cBhvr>
                                        <p:cTn id="93" dur="500" fill="hold"/>
                                        <p:tgtEl>
                                          <p:spTgt spid="89"/>
                                        </p:tgtEl>
                                        <p:attrNameLst>
                                          <p:attrName>ppt_w</p:attrName>
                                        </p:attrNameLst>
                                      </p:cBhvr>
                                      <p:tavLst>
                                        <p:tav tm="0">
                                          <p:val>
                                            <p:fltVal val="0"/>
                                          </p:val>
                                        </p:tav>
                                        <p:tav tm="100000">
                                          <p:val>
                                            <p:strVal val="#ppt_w"/>
                                          </p:val>
                                        </p:tav>
                                      </p:tavLst>
                                    </p:anim>
                                    <p:anim calcmode="lin" valueType="num">
                                      <p:cBhvr>
                                        <p:cTn id="94" dur="500" fill="hold"/>
                                        <p:tgtEl>
                                          <p:spTgt spid="89"/>
                                        </p:tgtEl>
                                        <p:attrNameLst>
                                          <p:attrName>ppt_h</p:attrName>
                                        </p:attrNameLst>
                                      </p:cBhvr>
                                      <p:tavLst>
                                        <p:tav tm="0">
                                          <p:val>
                                            <p:fltVal val="0"/>
                                          </p:val>
                                        </p:tav>
                                        <p:tav tm="100000">
                                          <p:val>
                                            <p:strVal val="#ppt_h"/>
                                          </p:val>
                                        </p:tav>
                                      </p:tavLst>
                                    </p:anim>
                                    <p:animEffect transition="in" filter="fade">
                                      <p:cBhvr>
                                        <p:cTn id="95" dur="500"/>
                                        <p:tgtEl>
                                          <p:spTgt spid="89"/>
                                        </p:tgtEl>
                                      </p:cBhvr>
                                    </p:animEffect>
                                  </p:childTnLst>
                                </p:cTn>
                              </p:par>
                              <p:par>
                                <p:cTn id="96" presetID="53" presetClass="entr" presetSubtype="16" fill="hold" nodeType="withEffect">
                                  <p:stCondLst>
                                    <p:cond delay="2250"/>
                                  </p:stCondLst>
                                  <p:childTnLst>
                                    <p:set>
                                      <p:cBhvr>
                                        <p:cTn id="97" dur="1" fill="hold">
                                          <p:stCondLst>
                                            <p:cond delay="0"/>
                                          </p:stCondLst>
                                        </p:cTn>
                                        <p:tgtEl>
                                          <p:spTgt spid="93"/>
                                        </p:tgtEl>
                                        <p:attrNameLst>
                                          <p:attrName>style.visibility</p:attrName>
                                        </p:attrNameLst>
                                      </p:cBhvr>
                                      <p:to>
                                        <p:strVal val="visible"/>
                                      </p:to>
                                    </p:set>
                                    <p:anim calcmode="lin" valueType="num">
                                      <p:cBhvr>
                                        <p:cTn id="98" dur="500" fill="hold"/>
                                        <p:tgtEl>
                                          <p:spTgt spid="93"/>
                                        </p:tgtEl>
                                        <p:attrNameLst>
                                          <p:attrName>ppt_w</p:attrName>
                                        </p:attrNameLst>
                                      </p:cBhvr>
                                      <p:tavLst>
                                        <p:tav tm="0">
                                          <p:val>
                                            <p:fltVal val="0"/>
                                          </p:val>
                                        </p:tav>
                                        <p:tav tm="100000">
                                          <p:val>
                                            <p:strVal val="#ppt_w"/>
                                          </p:val>
                                        </p:tav>
                                      </p:tavLst>
                                    </p:anim>
                                    <p:anim calcmode="lin" valueType="num">
                                      <p:cBhvr>
                                        <p:cTn id="99" dur="500" fill="hold"/>
                                        <p:tgtEl>
                                          <p:spTgt spid="93"/>
                                        </p:tgtEl>
                                        <p:attrNameLst>
                                          <p:attrName>ppt_h</p:attrName>
                                        </p:attrNameLst>
                                      </p:cBhvr>
                                      <p:tavLst>
                                        <p:tav tm="0">
                                          <p:val>
                                            <p:fltVal val="0"/>
                                          </p:val>
                                        </p:tav>
                                        <p:tav tm="100000">
                                          <p:val>
                                            <p:strVal val="#ppt_h"/>
                                          </p:val>
                                        </p:tav>
                                      </p:tavLst>
                                    </p:anim>
                                    <p:animEffect transition="in" filter="fade">
                                      <p:cBhvr>
                                        <p:cTn id="100" dur="500"/>
                                        <p:tgtEl>
                                          <p:spTgt spid="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p:bldP spid="74" grpId="0" animBg="1"/>
      <p:bldP spid="76" grpId="0" animBg="1"/>
      <p:bldP spid="77" grpId="0" animBg="1"/>
      <p:bldP spid="78" grpId="0" animBg="1"/>
      <p:bldP spid="79" grpId="0" animBg="1"/>
      <p:bldP spid="80" grpId="0"/>
      <p:bldP spid="81" grpId="0"/>
      <p:bldP spid="82" grpId="0"/>
      <p:bldP spid="83" grpId="0"/>
      <p:bldP spid="84" grpId="0"/>
      <p:bldP spid="8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任意多边形 20"/>
          <p:cNvSpPr/>
          <p:nvPr/>
        </p:nvSpPr>
        <p:spPr>
          <a:xfrm rot="16200000">
            <a:off x="1510158" y="-326564"/>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2" name="矩形 21"/>
          <p:cNvSpPr/>
          <p:nvPr/>
        </p:nvSpPr>
        <p:spPr bwMode="auto">
          <a:xfrm>
            <a:off x="107504" y="896511"/>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3" name="文本框 28"/>
          <p:cNvSpPr>
            <a:spLocks noChangeArrowheads="1"/>
          </p:cNvSpPr>
          <p:nvPr/>
        </p:nvSpPr>
        <p:spPr bwMode="auto">
          <a:xfrm>
            <a:off x="415480" y="977822"/>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企业发展理念</a:t>
            </a:r>
            <a:endParaRPr lang="zh-CN" altLang="en-US" b="1" dirty="0">
              <a:solidFill>
                <a:srgbClr val="262626"/>
              </a:solidFill>
              <a:latin typeface="微软雅黑" pitchFamily="34" charset="-122"/>
              <a:ea typeface="微软雅黑" pitchFamily="34" charset="-122"/>
              <a:sym typeface="微软雅黑" pitchFamily="34" charset="-122"/>
            </a:endParaRPr>
          </a:p>
        </p:txBody>
      </p:sp>
      <p:sp>
        <p:nvSpPr>
          <p:cNvPr id="24" name="Rectangle 2"/>
          <p:cNvSpPr/>
          <p:nvPr/>
        </p:nvSpPr>
        <p:spPr>
          <a:xfrm>
            <a:off x="1156815" y="1988839"/>
            <a:ext cx="3941868" cy="2052228"/>
          </a:xfrm>
          <a:prstGeom prst="rect">
            <a:avLst/>
          </a:prstGeom>
          <a:blipFill>
            <a:blip r:embed="rId2" cstate="screen">
              <a:extLst>
                <a:ext uri="{28A0092B-C50C-407E-A947-70E740481C1C}">
                  <a14:useLocalDpi xmlns:a14="http://schemas.microsoft.com/office/drawing/2010/main"/>
                </a:ext>
              </a:extLst>
            </a:blip>
            <a:srcRect/>
            <a:stretch>
              <a:fillRect/>
            </a:stretch>
          </a:blipFill>
          <a:ln w="28575" cap="flat" cmpd="sng" algn="ctr">
            <a:noFill/>
            <a:prstDash val="solid"/>
          </a:ln>
          <a:effectLst/>
        </p:spPr>
        <p:txBody>
          <a:bodyPr lIns="68562" tIns="34281" rIns="68562" bIns="34281"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FFFFFF">
                  <a:lumMod val="95000"/>
                </a:srgbClr>
              </a:solidFill>
              <a:effectLst/>
              <a:uLnTx/>
              <a:uFillTx/>
              <a:latin typeface="Calibri"/>
              <a:ea typeface="宋体"/>
              <a:cs typeface="+mn-cs"/>
            </a:endParaRPr>
          </a:p>
        </p:txBody>
      </p:sp>
      <p:sp>
        <p:nvSpPr>
          <p:cNvPr id="25" name="Rectangle 3"/>
          <p:cNvSpPr/>
          <p:nvPr/>
        </p:nvSpPr>
        <p:spPr>
          <a:xfrm>
            <a:off x="4195168" y="2150857"/>
            <a:ext cx="1496970" cy="324036"/>
          </a:xfrm>
          <a:prstGeom prst="rect">
            <a:avLst/>
          </a:prstGeom>
          <a:solidFill>
            <a:srgbClr val="000000">
              <a:lumMod val="75000"/>
              <a:lumOff val="25000"/>
              <a:alpha val="87059"/>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lumMod val="95000"/>
                </a:srgbClr>
              </a:solidFill>
              <a:effectLst/>
              <a:uLnTx/>
              <a:uFillTx/>
              <a:latin typeface="Calibri"/>
              <a:ea typeface="宋体"/>
              <a:cs typeface="+mn-cs"/>
            </a:endParaRPr>
          </a:p>
        </p:txBody>
      </p:sp>
      <p:sp>
        <p:nvSpPr>
          <p:cNvPr id="26" name="矩形 25"/>
          <p:cNvSpPr/>
          <p:nvPr/>
        </p:nvSpPr>
        <p:spPr>
          <a:xfrm>
            <a:off x="4195169" y="2144511"/>
            <a:ext cx="1496970" cy="276993"/>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以人为本</a:t>
            </a:r>
            <a:endParaRPr kumimoji="0" lang="en-US" altLang="zh-CN"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27" name="矩形 26"/>
          <p:cNvSpPr/>
          <p:nvPr/>
        </p:nvSpPr>
        <p:spPr>
          <a:xfrm>
            <a:off x="5962614" y="2117350"/>
            <a:ext cx="1163522" cy="300076"/>
          </a:xfrm>
          <a:prstGeom prst="rect">
            <a:avLst/>
          </a:prstGeom>
        </p:spPr>
        <p:txBody>
          <a:bodyPr wrap="squar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28" name="矩形 47"/>
          <p:cNvSpPr>
            <a:spLocks noChangeArrowheads="1"/>
          </p:cNvSpPr>
          <p:nvPr/>
        </p:nvSpPr>
        <p:spPr bwMode="auto">
          <a:xfrm>
            <a:off x="5962098" y="2343281"/>
            <a:ext cx="2105686" cy="44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29" name="Rectangle 3"/>
          <p:cNvSpPr/>
          <p:nvPr/>
        </p:nvSpPr>
        <p:spPr>
          <a:xfrm>
            <a:off x="4195168" y="2852935"/>
            <a:ext cx="1496970" cy="324036"/>
          </a:xfrm>
          <a:prstGeom prst="rect">
            <a:avLst/>
          </a:prstGeom>
          <a:solidFill>
            <a:srgbClr val="C00000">
              <a:alpha val="87059"/>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lumMod val="95000"/>
                </a:srgbClr>
              </a:solidFill>
              <a:effectLst/>
              <a:uLnTx/>
              <a:uFillTx/>
              <a:latin typeface="Calibri"/>
              <a:ea typeface="宋体"/>
              <a:cs typeface="+mn-cs"/>
            </a:endParaRPr>
          </a:p>
        </p:txBody>
      </p:sp>
      <p:sp>
        <p:nvSpPr>
          <p:cNvPr id="30" name="矩形 29"/>
          <p:cNvSpPr/>
          <p:nvPr/>
        </p:nvSpPr>
        <p:spPr>
          <a:xfrm>
            <a:off x="4195169" y="2846589"/>
            <a:ext cx="1496970" cy="276993"/>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创新发展</a:t>
            </a:r>
            <a:endParaRPr kumimoji="0" lang="en-US" altLang="zh-CN"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1" name="矩形 30"/>
          <p:cNvSpPr/>
          <p:nvPr/>
        </p:nvSpPr>
        <p:spPr>
          <a:xfrm>
            <a:off x="5962614" y="2819428"/>
            <a:ext cx="1163522" cy="300076"/>
          </a:xfrm>
          <a:prstGeom prst="rect">
            <a:avLst/>
          </a:prstGeom>
        </p:spPr>
        <p:txBody>
          <a:bodyPr wrap="square" lIns="68555" tIns="34278" rIns="68555" bIns="34278">
            <a:spAutoFit/>
          </a:bodyPr>
          <a:lstStyle/>
          <a:p>
            <a:r>
              <a:rPr lang="zh-CN" altLang="en-US" sz="1500" b="1" dirty="0">
                <a:solidFill>
                  <a:srgbClr val="C00000"/>
                </a:solidFill>
                <a:latin typeface="微软雅黑" pitchFamily="34" charset="-122"/>
                <a:ea typeface="微软雅黑" pitchFamily="34" charset="-122"/>
              </a:rPr>
              <a:t>添加标题</a:t>
            </a:r>
            <a:endParaRPr lang="en-US" altLang="zh-CN" sz="1500" b="1" dirty="0">
              <a:solidFill>
                <a:srgbClr val="C00000"/>
              </a:solidFill>
              <a:latin typeface="微软雅黑" pitchFamily="34" charset="-122"/>
              <a:ea typeface="微软雅黑" pitchFamily="34" charset="-122"/>
            </a:endParaRPr>
          </a:p>
        </p:txBody>
      </p:sp>
      <p:sp>
        <p:nvSpPr>
          <p:cNvPr id="32" name="矩形 47"/>
          <p:cNvSpPr>
            <a:spLocks noChangeArrowheads="1"/>
          </p:cNvSpPr>
          <p:nvPr/>
        </p:nvSpPr>
        <p:spPr bwMode="auto">
          <a:xfrm>
            <a:off x="5962098" y="3045359"/>
            <a:ext cx="2105686" cy="44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33" name="Rectangle 3"/>
          <p:cNvSpPr/>
          <p:nvPr/>
        </p:nvSpPr>
        <p:spPr>
          <a:xfrm>
            <a:off x="4234356" y="3555013"/>
            <a:ext cx="1496970" cy="324036"/>
          </a:xfrm>
          <a:prstGeom prst="rect">
            <a:avLst/>
          </a:prstGeom>
          <a:solidFill>
            <a:srgbClr val="000000">
              <a:lumMod val="75000"/>
              <a:lumOff val="25000"/>
              <a:alpha val="87059"/>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lumMod val="95000"/>
                </a:srgbClr>
              </a:solidFill>
              <a:effectLst/>
              <a:uLnTx/>
              <a:uFillTx/>
              <a:latin typeface="Calibri"/>
              <a:ea typeface="宋体"/>
              <a:cs typeface="+mn-cs"/>
            </a:endParaRPr>
          </a:p>
        </p:txBody>
      </p:sp>
      <p:sp>
        <p:nvSpPr>
          <p:cNvPr id="34" name="矩形 33"/>
          <p:cNvSpPr/>
          <p:nvPr/>
        </p:nvSpPr>
        <p:spPr>
          <a:xfrm>
            <a:off x="4234357" y="3548667"/>
            <a:ext cx="1496970" cy="276993"/>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rgbClr val="FFFFFF"/>
                </a:solidFill>
                <a:effectLst/>
                <a:uLnTx/>
                <a:uFillTx/>
                <a:latin typeface="微软雅黑" pitchFamily="34" charset="-122"/>
                <a:ea typeface="微软雅黑" pitchFamily="34" charset="-122"/>
              </a:rPr>
              <a:t>先进力量</a:t>
            </a:r>
            <a:endParaRPr kumimoji="0" lang="en-US" altLang="zh-CN" sz="18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5" name="矩形 34"/>
          <p:cNvSpPr/>
          <p:nvPr/>
        </p:nvSpPr>
        <p:spPr>
          <a:xfrm>
            <a:off x="6001802" y="3521506"/>
            <a:ext cx="1163522" cy="300076"/>
          </a:xfrm>
          <a:prstGeom prst="rect">
            <a:avLst/>
          </a:prstGeom>
        </p:spPr>
        <p:txBody>
          <a:bodyPr wrap="square" lIns="68555" tIns="34278" rIns="68555" bIns="34278">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添加标题</a:t>
            </a:r>
            <a:endParaRPr kumimoji="0" lang="en-US" altLang="zh-CN" sz="1500" b="1"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endParaRPr>
          </a:p>
        </p:txBody>
      </p:sp>
      <p:sp>
        <p:nvSpPr>
          <p:cNvPr id="36" name="矩形 47"/>
          <p:cNvSpPr>
            <a:spLocks noChangeArrowheads="1"/>
          </p:cNvSpPr>
          <p:nvPr/>
        </p:nvSpPr>
        <p:spPr bwMode="auto">
          <a:xfrm>
            <a:off x="6001286" y="3747437"/>
            <a:ext cx="2105686" cy="4405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000000">
                    <a:lumMod val="50000"/>
                    <a:lumOff val="50000"/>
                  </a:srgbClr>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37" name="Freeform 12"/>
          <p:cNvSpPr>
            <a:spLocks/>
          </p:cNvSpPr>
          <p:nvPr/>
        </p:nvSpPr>
        <p:spPr bwMode="auto">
          <a:xfrm>
            <a:off x="1123580" y="4271844"/>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endParaRPr>
          </a:p>
        </p:txBody>
      </p:sp>
      <p:sp>
        <p:nvSpPr>
          <p:cNvPr id="38" name="Freeform 12"/>
          <p:cNvSpPr>
            <a:spLocks/>
          </p:cNvSpPr>
          <p:nvPr/>
        </p:nvSpPr>
        <p:spPr bwMode="auto">
          <a:xfrm flipH="1" flipV="1">
            <a:off x="7602613" y="5047555"/>
            <a:ext cx="396375" cy="397669"/>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C00000"/>
          </a:solidFill>
          <a:ln>
            <a:noFill/>
          </a:ln>
          <a:extLst/>
        </p:spPr>
        <p:txBody>
          <a:bodyPr lIns="68562" tIns="34281" rIns="68562" bIns="3428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0000">
                  <a:lumMod val="50000"/>
                  <a:lumOff val="50000"/>
                </a:srgbClr>
              </a:solidFill>
              <a:effectLst/>
              <a:uLnTx/>
              <a:uFillTx/>
            </a:endParaRPr>
          </a:p>
        </p:txBody>
      </p:sp>
      <p:sp>
        <p:nvSpPr>
          <p:cNvPr id="39" name="TextBox 38"/>
          <p:cNvSpPr txBox="1"/>
          <p:nvPr/>
        </p:nvSpPr>
        <p:spPr>
          <a:xfrm>
            <a:off x="1393540" y="4507494"/>
            <a:ext cx="6407261" cy="789447"/>
          </a:xfrm>
          <a:prstGeom prst="rect">
            <a:avLst/>
          </a:prstGeom>
          <a:noFill/>
        </p:spPr>
        <p:txBody>
          <a:bodyPr wrap="square" lIns="68562" tIns="34281" rIns="68562" bIns="34281" rtlCol="0">
            <a:spAutoFit/>
          </a:bodyPr>
          <a:lstStyle/>
          <a:p>
            <a:pPr marL="0" marR="0" lvl="0" indent="0" defTabSz="914400" eaLnBrk="1" fontAlgn="auto" latinLnBrk="0" hangingPunct="1">
              <a:lnSpc>
                <a:spcPct val="130000"/>
              </a:lnSpc>
              <a:spcBef>
                <a:spcPct val="0"/>
              </a:spcBef>
              <a:spcAft>
                <a:spcPts val="0"/>
              </a:spcAft>
              <a:buClrTx/>
              <a:buSzTx/>
              <a:buFontTx/>
              <a:buNone/>
              <a:tabLst/>
              <a:defRPr/>
            </a:pPr>
            <a:r>
              <a:rPr kumimoji="0" lang="zh-CN" altLang="en-US" sz="1200" b="0" i="0" u="none" strike="noStrike" kern="0" cap="none" spc="0" normalizeH="0" baseline="0" noProof="0" dirty="0">
                <a:ln>
                  <a:noFill/>
                </a:ln>
                <a:solidFill>
                  <a:srgbClr val="000000">
                    <a:lumMod val="50000"/>
                    <a:lumOff val="50000"/>
                  </a:srgbClr>
                </a:solidFill>
                <a:effectLst/>
                <a:uLnTx/>
                <a:uFillTx/>
                <a:latin typeface="微软雅黑" panose="020B0503020204020204" pitchFamily="34" charset="-122"/>
                <a:ea typeface="微软雅黑" panose="020B0503020204020204" pitchFamily="34" charset="-122"/>
                <a:sym typeface="微软雅黑" pitchFamily="34" charset="-122"/>
              </a:rPr>
              <a:t>在此录入上述图表的综合描述说明，在此录入上述图表的上述图表的综合描述说明入。在此录入上述图表的综合描述说明，在此录入上述图表的上述图表的综合描述说明入。在此录入上述图表的综合描述说明，在此录入上述图表的上述图表的综合描述说明入。</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0-#ppt_w/2"/>
                                          </p:val>
                                        </p:tav>
                                        <p:tav tm="100000">
                                          <p:val>
                                            <p:strVal val="#ppt_x"/>
                                          </p:val>
                                        </p:tav>
                                      </p:tavLst>
                                    </p:anim>
                                    <p:anim calcmode="lin" valueType="num">
                                      <p:cBhvr additive="base">
                                        <p:cTn id="8" dur="500" fill="hold"/>
                                        <p:tgtEl>
                                          <p:spTgt spid="2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2"/>
                                        </p:tgtEl>
                                        <p:attrNameLst>
                                          <p:attrName>style.visibility</p:attrName>
                                        </p:attrNameLst>
                                      </p:cBhvr>
                                      <p:to>
                                        <p:strVal val="visible"/>
                                      </p:to>
                                    </p:set>
                                    <p:anim calcmode="lin" valueType="num">
                                      <p:cBhvr additive="base">
                                        <p:cTn id="12" dur="500" fill="hold"/>
                                        <p:tgtEl>
                                          <p:spTgt spid="22"/>
                                        </p:tgtEl>
                                        <p:attrNameLst>
                                          <p:attrName>ppt_x</p:attrName>
                                        </p:attrNameLst>
                                      </p:cBhvr>
                                      <p:tavLst>
                                        <p:tav tm="0">
                                          <p:val>
                                            <p:strVal val="0-#ppt_w/2"/>
                                          </p:val>
                                        </p:tav>
                                        <p:tav tm="100000">
                                          <p:val>
                                            <p:strVal val="#ppt_x"/>
                                          </p:val>
                                        </p:tav>
                                      </p:tavLst>
                                    </p:anim>
                                    <p:anim calcmode="lin" valueType="num">
                                      <p:cBhvr additive="base">
                                        <p:cTn id="13" dur="500" fill="hold"/>
                                        <p:tgtEl>
                                          <p:spTgt spid="22"/>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 calcmode="lin" valueType="num">
                                      <p:cBhvr>
                                        <p:cTn id="19" dur="500" fill="hold"/>
                                        <p:tgtEl>
                                          <p:spTgt spid="23"/>
                                        </p:tgtEl>
                                        <p:attrNameLst>
                                          <p:attrName>style.rotation</p:attrName>
                                        </p:attrNameLst>
                                      </p:cBhvr>
                                      <p:tavLst>
                                        <p:tav tm="0">
                                          <p:val>
                                            <p:fltVal val="360"/>
                                          </p:val>
                                        </p:tav>
                                        <p:tav tm="100000">
                                          <p:val>
                                            <p:fltVal val="0"/>
                                          </p:val>
                                        </p:tav>
                                      </p:tavLst>
                                    </p:anim>
                                    <p:animEffect transition="in" filter="fade">
                                      <p:cBhvr>
                                        <p:cTn id="20" dur="500"/>
                                        <p:tgtEl>
                                          <p:spTgt spid="23"/>
                                        </p:tgtEl>
                                      </p:cBhvr>
                                    </p:animEffect>
                                  </p:childTnLst>
                                </p:cTn>
                              </p:par>
                            </p:childTnLst>
                          </p:cTn>
                        </p:par>
                        <p:par>
                          <p:cTn id="21" fill="hold">
                            <p:stCondLst>
                              <p:cond delay="1750"/>
                            </p:stCondLst>
                            <p:childTnLst>
                              <p:par>
                                <p:cTn id="22" presetID="2" presetClass="entr" presetSubtype="8"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additive="base">
                                        <p:cTn id="24" dur="500" fill="hold"/>
                                        <p:tgtEl>
                                          <p:spTgt spid="24"/>
                                        </p:tgtEl>
                                        <p:attrNameLst>
                                          <p:attrName>ppt_x</p:attrName>
                                        </p:attrNameLst>
                                      </p:cBhvr>
                                      <p:tavLst>
                                        <p:tav tm="0">
                                          <p:val>
                                            <p:strVal val="0-#ppt_w/2"/>
                                          </p:val>
                                        </p:tav>
                                        <p:tav tm="100000">
                                          <p:val>
                                            <p:strVal val="#ppt_x"/>
                                          </p:val>
                                        </p:tav>
                                      </p:tavLst>
                                    </p:anim>
                                    <p:anim calcmode="lin" valueType="num">
                                      <p:cBhvr additive="base">
                                        <p:cTn id="25" dur="500" fill="hold"/>
                                        <p:tgtEl>
                                          <p:spTgt spid="24"/>
                                        </p:tgtEl>
                                        <p:attrNameLst>
                                          <p:attrName>ppt_y</p:attrName>
                                        </p:attrNameLst>
                                      </p:cBhvr>
                                      <p:tavLst>
                                        <p:tav tm="0">
                                          <p:val>
                                            <p:strVal val="#ppt_y"/>
                                          </p:val>
                                        </p:tav>
                                        <p:tav tm="100000">
                                          <p:val>
                                            <p:strVal val="#ppt_y"/>
                                          </p:val>
                                        </p:tav>
                                      </p:tavLst>
                                    </p:anim>
                                  </p:childTnLst>
                                </p:cTn>
                              </p:par>
                            </p:childTnLst>
                          </p:cTn>
                        </p:par>
                        <p:par>
                          <p:cTn id="26" fill="hold">
                            <p:stCondLst>
                              <p:cond delay="2250"/>
                            </p:stCondLst>
                            <p:childTnLst>
                              <p:par>
                                <p:cTn id="27" presetID="22" presetClass="entr" presetSubtype="2" fill="hold" grpId="0" nodeType="afterEffect">
                                  <p:stCondLst>
                                    <p:cond delay="0"/>
                                  </p:stCondLst>
                                  <p:childTnLst>
                                    <p:set>
                                      <p:cBhvr>
                                        <p:cTn id="28" dur="1" fill="hold">
                                          <p:stCondLst>
                                            <p:cond delay="0"/>
                                          </p:stCondLst>
                                        </p:cTn>
                                        <p:tgtEl>
                                          <p:spTgt spid="25"/>
                                        </p:tgtEl>
                                        <p:attrNameLst>
                                          <p:attrName>style.visibility</p:attrName>
                                        </p:attrNameLst>
                                      </p:cBhvr>
                                      <p:to>
                                        <p:strVal val="visible"/>
                                      </p:to>
                                    </p:set>
                                    <p:animEffect transition="in" filter="wipe(right)">
                                      <p:cBhvr>
                                        <p:cTn id="29" dur="500"/>
                                        <p:tgtEl>
                                          <p:spTgt spid="25"/>
                                        </p:tgtEl>
                                      </p:cBhvr>
                                    </p:animEffect>
                                  </p:childTnLst>
                                </p:cTn>
                              </p:par>
                              <p:par>
                                <p:cTn id="30" presetID="14" presetClass="entr" presetSubtype="10" fill="hold" grpId="0" nodeType="withEffect">
                                  <p:stCondLst>
                                    <p:cond delay="500"/>
                                  </p:stCondLst>
                                  <p:childTnLst>
                                    <p:set>
                                      <p:cBhvr>
                                        <p:cTn id="31" dur="1" fill="hold">
                                          <p:stCondLst>
                                            <p:cond delay="0"/>
                                          </p:stCondLst>
                                        </p:cTn>
                                        <p:tgtEl>
                                          <p:spTgt spid="26"/>
                                        </p:tgtEl>
                                        <p:attrNameLst>
                                          <p:attrName>style.visibility</p:attrName>
                                        </p:attrNameLst>
                                      </p:cBhvr>
                                      <p:to>
                                        <p:strVal val="visible"/>
                                      </p:to>
                                    </p:set>
                                    <p:animEffect transition="in" filter="randombar(horizontal)">
                                      <p:cBhvr>
                                        <p:cTn id="32" dur="400"/>
                                        <p:tgtEl>
                                          <p:spTgt spid="26"/>
                                        </p:tgtEl>
                                      </p:cBhvr>
                                    </p:animEffect>
                                  </p:childTnLst>
                                </p:cTn>
                              </p:par>
                              <p:par>
                                <p:cTn id="33" presetID="14" presetClass="entr" presetSubtype="10" fill="hold" grpId="0" nodeType="withEffect">
                                  <p:stCondLst>
                                    <p:cond delay="500"/>
                                  </p:stCondLst>
                                  <p:childTnLst>
                                    <p:set>
                                      <p:cBhvr>
                                        <p:cTn id="34" dur="1" fill="hold">
                                          <p:stCondLst>
                                            <p:cond delay="0"/>
                                          </p:stCondLst>
                                        </p:cTn>
                                        <p:tgtEl>
                                          <p:spTgt spid="27"/>
                                        </p:tgtEl>
                                        <p:attrNameLst>
                                          <p:attrName>style.visibility</p:attrName>
                                        </p:attrNameLst>
                                      </p:cBhvr>
                                      <p:to>
                                        <p:strVal val="visible"/>
                                      </p:to>
                                    </p:set>
                                    <p:animEffect transition="in" filter="randombar(horizontal)">
                                      <p:cBhvr>
                                        <p:cTn id="35" dur="400"/>
                                        <p:tgtEl>
                                          <p:spTgt spid="27"/>
                                        </p:tgtEl>
                                      </p:cBhvr>
                                    </p:animEffect>
                                  </p:childTnLst>
                                </p:cTn>
                              </p:par>
                              <p:par>
                                <p:cTn id="36" presetID="14" presetClass="entr" presetSubtype="10" fill="hold" grpId="0" nodeType="withEffect">
                                  <p:stCondLst>
                                    <p:cond delay="500"/>
                                  </p:stCondLst>
                                  <p:childTnLst>
                                    <p:set>
                                      <p:cBhvr>
                                        <p:cTn id="37" dur="1" fill="hold">
                                          <p:stCondLst>
                                            <p:cond delay="0"/>
                                          </p:stCondLst>
                                        </p:cTn>
                                        <p:tgtEl>
                                          <p:spTgt spid="28"/>
                                        </p:tgtEl>
                                        <p:attrNameLst>
                                          <p:attrName>style.visibility</p:attrName>
                                        </p:attrNameLst>
                                      </p:cBhvr>
                                      <p:to>
                                        <p:strVal val="visible"/>
                                      </p:to>
                                    </p:set>
                                    <p:animEffect transition="in" filter="randombar(horizontal)">
                                      <p:cBhvr>
                                        <p:cTn id="38" dur="400"/>
                                        <p:tgtEl>
                                          <p:spTgt spid="28"/>
                                        </p:tgtEl>
                                      </p:cBhvr>
                                    </p:animEffect>
                                  </p:childTnLst>
                                </p:cTn>
                              </p:par>
                            </p:childTnLst>
                          </p:cTn>
                        </p:par>
                        <p:par>
                          <p:cTn id="39" fill="hold">
                            <p:stCondLst>
                              <p:cond delay="3150"/>
                            </p:stCondLst>
                            <p:childTnLst>
                              <p:par>
                                <p:cTn id="40" presetID="22" presetClass="entr" presetSubtype="2" fill="hold" grpId="0" nodeType="after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wipe(right)">
                                      <p:cBhvr>
                                        <p:cTn id="42" dur="500"/>
                                        <p:tgtEl>
                                          <p:spTgt spid="29"/>
                                        </p:tgtEl>
                                      </p:cBhvr>
                                    </p:animEffect>
                                  </p:childTnLst>
                                </p:cTn>
                              </p:par>
                              <p:par>
                                <p:cTn id="43" presetID="14" presetClass="entr" presetSubtype="10" fill="hold" grpId="0" nodeType="withEffect">
                                  <p:stCondLst>
                                    <p:cond delay="500"/>
                                  </p:stCondLst>
                                  <p:childTnLst>
                                    <p:set>
                                      <p:cBhvr>
                                        <p:cTn id="44" dur="1" fill="hold">
                                          <p:stCondLst>
                                            <p:cond delay="0"/>
                                          </p:stCondLst>
                                        </p:cTn>
                                        <p:tgtEl>
                                          <p:spTgt spid="30"/>
                                        </p:tgtEl>
                                        <p:attrNameLst>
                                          <p:attrName>style.visibility</p:attrName>
                                        </p:attrNameLst>
                                      </p:cBhvr>
                                      <p:to>
                                        <p:strVal val="visible"/>
                                      </p:to>
                                    </p:set>
                                    <p:animEffect transition="in" filter="randombar(horizontal)">
                                      <p:cBhvr>
                                        <p:cTn id="45" dur="400"/>
                                        <p:tgtEl>
                                          <p:spTgt spid="30"/>
                                        </p:tgtEl>
                                      </p:cBhvr>
                                    </p:animEffect>
                                  </p:childTnLst>
                                </p:cTn>
                              </p:par>
                              <p:par>
                                <p:cTn id="46" presetID="14" presetClass="entr" presetSubtype="10" fill="hold" grpId="0" nodeType="withEffect">
                                  <p:stCondLst>
                                    <p:cond delay="500"/>
                                  </p:stCondLst>
                                  <p:childTnLst>
                                    <p:set>
                                      <p:cBhvr>
                                        <p:cTn id="47" dur="1" fill="hold">
                                          <p:stCondLst>
                                            <p:cond delay="0"/>
                                          </p:stCondLst>
                                        </p:cTn>
                                        <p:tgtEl>
                                          <p:spTgt spid="31"/>
                                        </p:tgtEl>
                                        <p:attrNameLst>
                                          <p:attrName>style.visibility</p:attrName>
                                        </p:attrNameLst>
                                      </p:cBhvr>
                                      <p:to>
                                        <p:strVal val="visible"/>
                                      </p:to>
                                    </p:set>
                                    <p:animEffect transition="in" filter="randombar(horizontal)">
                                      <p:cBhvr>
                                        <p:cTn id="48" dur="400"/>
                                        <p:tgtEl>
                                          <p:spTgt spid="31"/>
                                        </p:tgtEl>
                                      </p:cBhvr>
                                    </p:animEffect>
                                  </p:childTnLst>
                                </p:cTn>
                              </p:par>
                              <p:par>
                                <p:cTn id="49" presetID="14" presetClass="entr" presetSubtype="10" fill="hold" grpId="0" nodeType="withEffect">
                                  <p:stCondLst>
                                    <p:cond delay="500"/>
                                  </p:stCondLst>
                                  <p:childTnLst>
                                    <p:set>
                                      <p:cBhvr>
                                        <p:cTn id="50" dur="1" fill="hold">
                                          <p:stCondLst>
                                            <p:cond delay="0"/>
                                          </p:stCondLst>
                                        </p:cTn>
                                        <p:tgtEl>
                                          <p:spTgt spid="32"/>
                                        </p:tgtEl>
                                        <p:attrNameLst>
                                          <p:attrName>style.visibility</p:attrName>
                                        </p:attrNameLst>
                                      </p:cBhvr>
                                      <p:to>
                                        <p:strVal val="visible"/>
                                      </p:to>
                                    </p:set>
                                    <p:animEffect transition="in" filter="randombar(horizontal)">
                                      <p:cBhvr>
                                        <p:cTn id="51" dur="400"/>
                                        <p:tgtEl>
                                          <p:spTgt spid="32"/>
                                        </p:tgtEl>
                                      </p:cBhvr>
                                    </p:animEffect>
                                  </p:childTnLst>
                                </p:cTn>
                              </p:par>
                            </p:childTnLst>
                          </p:cTn>
                        </p:par>
                        <p:par>
                          <p:cTn id="52" fill="hold">
                            <p:stCondLst>
                              <p:cond delay="4050"/>
                            </p:stCondLst>
                            <p:childTnLst>
                              <p:par>
                                <p:cTn id="53" presetID="22" presetClass="entr" presetSubtype="2" fill="hold" grpId="0" nodeType="afterEffect">
                                  <p:stCondLst>
                                    <p:cond delay="0"/>
                                  </p:stCondLst>
                                  <p:childTnLst>
                                    <p:set>
                                      <p:cBhvr>
                                        <p:cTn id="54" dur="1" fill="hold">
                                          <p:stCondLst>
                                            <p:cond delay="0"/>
                                          </p:stCondLst>
                                        </p:cTn>
                                        <p:tgtEl>
                                          <p:spTgt spid="33"/>
                                        </p:tgtEl>
                                        <p:attrNameLst>
                                          <p:attrName>style.visibility</p:attrName>
                                        </p:attrNameLst>
                                      </p:cBhvr>
                                      <p:to>
                                        <p:strVal val="visible"/>
                                      </p:to>
                                    </p:set>
                                    <p:animEffect transition="in" filter="wipe(right)">
                                      <p:cBhvr>
                                        <p:cTn id="55" dur="500"/>
                                        <p:tgtEl>
                                          <p:spTgt spid="33"/>
                                        </p:tgtEl>
                                      </p:cBhvr>
                                    </p:animEffect>
                                  </p:childTnLst>
                                </p:cTn>
                              </p:par>
                              <p:par>
                                <p:cTn id="56" presetID="14" presetClass="entr" presetSubtype="10" fill="hold" grpId="0" nodeType="withEffect">
                                  <p:stCondLst>
                                    <p:cond delay="500"/>
                                  </p:stCondLst>
                                  <p:childTnLst>
                                    <p:set>
                                      <p:cBhvr>
                                        <p:cTn id="57" dur="1" fill="hold">
                                          <p:stCondLst>
                                            <p:cond delay="0"/>
                                          </p:stCondLst>
                                        </p:cTn>
                                        <p:tgtEl>
                                          <p:spTgt spid="34"/>
                                        </p:tgtEl>
                                        <p:attrNameLst>
                                          <p:attrName>style.visibility</p:attrName>
                                        </p:attrNameLst>
                                      </p:cBhvr>
                                      <p:to>
                                        <p:strVal val="visible"/>
                                      </p:to>
                                    </p:set>
                                    <p:animEffect transition="in" filter="randombar(horizontal)">
                                      <p:cBhvr>
                                        <p:cTn id="58" dur="400"/>
                                        <p:tgtEl>
                                          <p:spTgt spid="34"/>
                                        </p:tgtEl>
                                      </p:cBhvr>
                                    </p:animEffect>
                                  </p:childTnLst>
                                </p:cTn>
                              </p:par>
                              <p:par>
                                <p:cTn id="59" presetID="14" presetClass="entr" presetSubtype="10" fill="hold" grpId="0" nodeType="withEffect">
                                  <p:stCondLst>
                                    <p:cond delay="500"/>
                                  </p:stCondLst>
                                  <p:childTnLst>
                                    <p:set>
                                      <p:cBhvr>
                                        <p:cTn id="60" dur="1" fill="hold">
                                          <p:stCondLst>
                                            <p:cond delay="0"/>
                                          </p:stCondLst>
                                        </p:cTn>
                                        <p:tgtEl>
                                          <p:spTgt spid="35"/>
                                        </p:tgtEl>
                                        <p:attrNameLst>
                                          <p:attrName>style.visibility</p:attrName>
                                        </p:attrNameLst>
                                      </p:cBhvr>
                                      <p:to>
                                        <p:strVal val="visible"/>
                                      </p:to>
                                    </p:set>
                                    <p:animEffect transition="in" filter="randombar(horizontal)">
                                      <p:cBhvr>
                                        <p:cTn id="61" dur="400"/>
                                        <p:tgtEl>
                                          <p:spTgt spid="35"/>
                                        </p:tgtEl>
                                      </p:cBhvr>
                                    </p:animEffect>
                                  </p:childTnLst>
                                </p:cTn>
                              </p:par>
                              <p:par>
                                <p:cTn id="62" presetID="14" presetClass="entr" presetSubtype="10" fill="hold" grpId="0" nodeType="withEffect">
                                  <p:stCondLst>
                                    <p:cond delay="500"/>
                                  </p:stCondLst>
                                  <p:childTnLst>
                                    <p:set>
                                      <p:cBhvr>
                                        <p:cTn id="63" dur="1" fill="hold">
                                          <p:stCondLst>
                                            <p:cond delay="0"/>
                                          </p:stCondLst>
                                        </p:cTn>
                                        <p:tgtEl>
                                          <p:spTgt spid="36"/>
                                        </p:tgtEl>
                                        <p:attrNameLst>
                                          <p:attrName>style.visibility</p:attrName>
                                        </p:attrNameLst>
                                      </p:cBhvr>
                                      <p:to>
                                        <p:strVal val="visible"/>
                                      </p:to>
                                    </p:set>
                                    <p:animEffect transition="in" filter="randombar(horizontal)">
                                      <p:cBhvr>
                                        <p:cTn id="64" dur="400"/>
                                        <p:tgtEl>
                                          <p:spTgt spid="36"/>
                                        </p:tgtEl>
                                      </p:cBhvr>
                                    </p:animEffect>
                                  </p:childTnLst>
                                </p:cTn>
                              </p:par>
                            </p:childTnLst>
                          </p:cTn>
                        </p:par>
                        <p:par>
                          <p:cTn id="65" fill="hold">
                            <p:stCondLst>
                              <p:cond delay="4950"/>
                            </p:stCondLst>
                            <p:childTnLst>
                              <p:par>
                                <p:cTn id="66" presetID="1" presetClass="entr" presetSubtype="0" fill="hold" grpId="0" nodeType="afterEffect">
                                  <p:stCondLst>
                                    <p:cond delay="0"/>
                                  </p:stCondLst>
                                  <p:childTnLst>
                                    <p:set>
                                      <p:cBhvr>
                                        <p:cTn id="67" dur="1" fill="hold">
                                          <p:stCondLst>
                                            <p:cond delay="0"/>
                                          </p:stCondLst>
                                        </p:cTn>
                                        <p:tgtEl>
                                          <p:spTgt spid="37"/>
                                        </p:tgtEl>
                                        <p:attrNameLst>
                                          <p:attrName>style.visibility</p:attrName>
                                        </p:attrNameLst>
                                      </p:cBhvr>
                                      <p:to>
                                        <p:strVal val="visible"/>
                                      </p:to>
                                    </p:set>
                                  </p:childTnLst>
                                </p:cTn>
                              </p:par>
                              <p:par>
                                <p:cTn id="68" presetID="35" presetClass="path" presetSubtype="0" accel="50000" decel="50000" fill="hold" grpId="1" nodeType="withEffect">
                                  <p:stCondLst>
                                    <p:cond delay="0"/>
                                  </p:stCondLst>
                                  <p:childTnLst>
                                    <p:animMotion origin="layout" path="M -3.56836E-6 -3.7037E-7 L 0.36686 0.15278 " pathEditMode="relative" rAng="0" ptsTypes="AA">
                                      <p:cBhvr>
                                        <p:cTn id="69" dur="500" spd="-99900" fill="hold"/>
                                        <p:tgtEl>
                                          <p:spTgt spid="37"/>
                                        </p:tgtEl>
                                        <p:attrNameLst>
                                          <p:attrName>ppt_x,ppt_y</p:attrName>
                                        </p:attrNameLst>
                                      </p:cBhvr>
                                      <p:rCtr x="18343" y="7639"/>
                                    </p:animMotion>
                                  </p:childTnLst>
                                </p:cTn>
                              </p:par>
                              <p:par>
                                <p:cTn id="70" presetID="1" presetClass="entr" presetSubtype="0" fill="hold" grpId="0" nodeType="withEffect">
                                  <p:stCondLst>
                                    <p:cond delay="0"/>
                                  </p:stCondLst>
                                  <p:childTnLst>
                                    <p:set>
                                      <p:cBhvr>
                                        <p:cTn id="71" dur="1" fill="hold">
                                          <p:stCondLst>
                                            <p:cond delay="0"/>
                                          </p:stCondLst>
                                        </p:cTn>
                                        <p:tgtEl>
                                          <p:spTgt spid="38"/>
                                        </p:tgtEl>
                                        <p:attrNameLst>
                                          <p:attrName>style.visibility</p:attrName>
                                        </p:attrNameLst>
                                      </p:cBhvr>
                                      <p:to>
                                        <p:strVal val="visible"/>
                                      </p:to>
                                    </p:set>
                                  </p:childTnLst>
                                </p:cTn>
                              </p:par>
                              <p:par>
                                <p:cTn id="72" presetID="35" presetClass="path" presetSubtype="0" accel="50000" decel="50000" fill="hold" grpId="1" nodeType="withEffect">
                                  <p:stCondLst>
                                    <p:cond delay="0"/>
                                  </p:stCondLst>
                                  <p:childTnLst>
                                    <p:animMotion origin="layout" path="M 7.85742E-7 -3.33333E-6 L -0.39495 -0.11018 " pathEditMode="relative" rAng="0" ptsTypes="AA">
                                      <p:cBhvr>
                                        <p:cTn id="73" dur="500" spd="-99900" fill="hold"/>
                                        <p:tgtEl>
                                          <p:spTgt spid="38"/>
                                        </p:tgtEl>
                                        <p:attrNameLst>
                                          <p:attrName>ppt_x,ppt_y</p:attrName>
                                        </p:attrNameLst>
                                      </p:cBhvr>
                                      <p:rCtr x="-19748" y="-5509"/>
                                    </p:animMotion>
                                  </p:childTnLst>
                                </p:cTn>
                              </p:par>
                            </p:childTnLst>
                          </p:cTn>
                        </p:par>
                        <p:par>
                          <p:cTn id="74" fill="hold">
                            <p:stCondLst>
                              <p:cond delay="5450"/>
                            </p:stCondLst>
                            <p:childTnLst>
                              <p:par>
                                <p:cTn id="75" presetID="18" presetClass="entr" presetSubtype="3" fill="hold" grpId="0" nodeType="after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strips(upRight)">
                                      <p:cBhvr>
                                        <p:cTn id="7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P spid="23" grpId="0"/>
      <p:bldP spid="24" grpId="0" animBg="1"/>
      <p:bldP spid="25" grpId="0" animBg="1"/>
      <p:bldP spid="26" grpId="0"/>
      <p:bldP spid="27" grpId="0"/>
      <p:bldP spid="28" grpId="0"/>
      <p:bldP spid="29" grpId="0" animBg="1"/>
      <p:bldP spid="30" grpId="0"/>
      <p:bldP spid="31" grpId="0"/>
      <p:bldP spid="32" grpId="0"/>
      <p:bldP spid="33" grpId="0" animBg="1"/>
      <p:bldP spid="34" grpId="0"/>
      <p:bldP spid="35" grpId="0"/>
      <p:bldP spid="36" grpId="0"/>
      <p:bldP spid="37" grpId="0" animBg="1"/>
      <p:bldP spid="37" grpId="1" animBg="1"/>
      <p:bldP spid="38" grpId="0" animBg="1"/>
      <p:bldP spid="38" grpId="1" animBg="1"/>
      <p:bldP spid="3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任意多边形 41"/>
          <p:cNvSpPr/>
          <p:nvPr/>
        </p:nvSpPr>
        <p:spPr>
          <a:xfrm>
            <a:off x="1232073" y="764704"/>
            <a:ext cx="2438778" cy="4336772"/>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6202391">
                <a:moveTo>
                  <a:pt x="0" y="0"/>
                </a:moveTo>
                <a:lnTo>
                  <a:pt x="3231524" y="22548"/>
                </a:lnTo>
                <a:lnTo>
                  <a:pt x="3252551" y="4667851"/>
                </a:lnTo>
                <a:lnTo>
                  <a:pt x="3244497" y="4667851"/>
                </a:lnTo>
                <a:lnTo>
                  <a:pt x="3240653" y="4743969"/>
                </a:lnTo>
                <a:cubicBezTo>
                  <a:pt x="3157461" y="5563143"/>
                  <a:pt x="2465643" y="6202391"/>
                  <a:pt x="1624520" y="6202391"/>
                </a:cubicBezTo>
                <a:cubicBezTo>
                  <a:pt x="783397" y="6202391"/>
                  <a:pt x="91579" y="5563143"/>
                  <a:pt x="8387" y="4743969"/>
                </a:cubicBezTo>
                <a:lnTo>
                  <a:pt x="4544" y="4667851"/>
                </a:lnTo>
                <a:lnTo>
                  <a:pt x="0" y="4667851"/>
                </a:lnTo>
                <a:lnTo>
                  <a:pt x="0" y="4577871"/>
                </a:lnTo>
                <a:lnTo>
                  <a:pt x="0" y="0"/>
                </a:lnTo>
                <a:close/>
              </a:path>
            </a:pathLst>
          </a:custGeom>
          <a:solidFill>
            <a:srgbClr val="FFFFFF">
              <a:lumMod val="85000"/>
              <a:alpha val="80000"/>
            </a:srgbClr>
          </a:solidFill>
          <a:ln w="3175" cap="flat" cmpd="sng" algn="ctr">
            <a:solidFill>
              <a:srgbClr val="FFFFFF">
                <a:lumMod val="65000"/>
              </a:srgbClr>
            </a:solid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43" name="标题 4"/>
          <p:cNvSpPr txBox="1">
            <a:spLocks/>
          </p:cNvSpPr>
          <p:nvPr/>
        </p:nvSpPr>
        <p:spPr>
          <a:xfrm>
            <a:off x="1493773" y="3633507"/>
            <a:ext cx="2159678"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3000" b="1" dirty="0">
                <a:solidFill>
                  <a:srgbClr val="C00000"/>
                </a:solidFill>
                <a:latin typeface="微软雅黑" panose="020B0503020204020204" pitchFamily="34" charset="-122"/>
                <a:ea typeface="微软雅黑" panose="020B0503020204020204" pitchFamily="34" charset="-122"/>
              </a:rPr>
              <a:t>项目介绍</a:t>
            </a:r>
          </a:p>
        </p:txBody>
      </p:sp>
      <p:sp>
        <p:nvSpPr>
          <p:cNvPr id="44" name="标题 4"/>
          <p:cNvSpPr txBox="1">
            <a:spLocks/>
          </p:cNvSpPr>
          <p:nvPr/>
        </p:nvSpPr>
        <p:spPr>
          <a:xfrm>
            <a:off x="1720971" y="4053484"/>
            <a:ext cx="1673750"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800" b="0" i="0" u="none" strike="noStrike" kern="1200" cap="none" spc="0" normalizeH="0" baseline="0" noProof="0" dirty="0" smtClean="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j-cs"/>
              </a:rPr>
              <a:t>我们要做什么</a:t>
            </a:r>
            <a:endParaRPr kumimoji="0" lang="zh-CN" altLang="en-US" sz="1800" b="0" i="0" u="none" strike="noStrike" kern="1200" cap="none" spc="0" normalizeH="0" baseline="0" noProof="0" dirty="0">
              <a:ln>
                <a:noFill/>
              </a:ln>
              <a:solidFill>
                <a:srgbClr val="000000">
                  <a:lumMod val="65000"/>
                  <a:lumOff val="35000"/>
                </a:srgbClr>
              </a:solidFill>
              <a:effectLst/>
              <a:uLnTx/>
              <a:uFillTx/>
              <a:latin typeface="微软雅黑" panose="020B0503020204020204" pitchFamily="34" charset="-122"/>
              <a:ea typeface="微软雅黑" panose="020B0503020204020204" pitchFamily="34" charset="-122"/>
              <a:cs typeface="+mj-cs"/>
            </a:endParaRPr>
          </a:p>
        </p:txBody>
      </p:sp>
      <p:grpSp>
        <p:nvGrpSpPr>
          <p:cNvPr id="45" name="组合 44"/>
          <p:cNvGrpSpPr/>
          <p:nvPr/>
        </p:nvGrpSpPr>
        <p:grpSpPr>
          <a:xfrm>
            <a:off x="4799845" y="2670164"/>
            <a:ext cx="1077226" cy="215444"/>
            <a:chOff x="4369395" y="3284984"/>
            <a:chExt cx="1436675" cy="287259"/>
          </a:xfrm>
        </p:grpSpPr>
        <p:sp>
          <p:nvSpPr>
            <p:cNvPr id="46"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项目来源</a:t>
              </a:r>
            </a:p>
          </p:txBody>
        </p:sp>
        <p:grpSp>
          <p:nvGrpSpPr>
            <p:cNvPr id="47" name="组合 46"/>
            <p:cNvGrpSpPr/>
            <p:nvPr/>
          </p:nvGrpSpPr>
          <p:grpSpPr>
            <a:xfrm>
              <a:off x="4369395" y="3316401"/>
              <a:ext cx="168551" cy="168551"/>
              <a:chOff x="5005199" y="3717032"/>
              <a:chExt cx="168551" cy="168551"/>
            </a:xfrm>
          </p:grpSpPr>
          <p:sp>
            <p:nvSpPr>
              <p:cNvPr id="48" name="椭圆 47"/>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49" name="等腰三角形 48"/>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50" name="组合 49"/>
          <p:cNvGrpSpPr/>
          <p:nvPr/>
        </p:nvGrpSpPr>
        <p:grpSpPr>
          <a:xfrm>
            <a:off x="6222584" y="2670164"/>
            <a:ext cx="1077226" cy="215444"/>
            <a:chOff x="4369395" y="3284984"/>
            <a:chExt cx="1436675" cy="287259"/>
          </a:xfrm>
        </p:grpSpPr>
        <p:sp>
          <p:nvSpPr>
            <p:cNvPr id="51"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需求分析</a:t>
              </a:r>
            </a:p>
          </p:txBody>
        </p:sp>
        <p:grpSp>
          <p:nvGrpSpPr>
            <p:cNvPr id="52" name="组合 51"/>
            <p:cNvGrpSpPr/>
            <p:nvPr/>
          </p:nvGrpSpPr>
          <p:grpSpPr>
            <a:xfrm>
              <a:off x="4369395" y="3316401"/>
              <a:ext cx="168551" cy="168551"/>
              <a:chOff x="5005199" y="3717032"/>
              <a:chExt cx="168551" cy="168551"/>
            </a:xfrm>
          </p:grpSpPr>
          <p:sp>
            <p:nvSpPr>
              <p:cNvPr id="53" name="椭圆 52"/>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54" name="等腰三角形 53"/>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55" name="组合 54"/>
          <p:cNvGrpSpPr/>
          <p:nvPr/>
        </p:nvGrpSpPr>
        <p:grpSpPr>
          <a:xfrm>
            <a:off x="4799846" y="3102523"/>
            <a:ext cx="1422738" cy="215444"/>
            <a:chOff x="4369395" y="3284984"/>
            <a:chExt cx="1897477" cy="287259"/>
          </a:xfrm>
        </p:grpSpPr>
        <p:sp>
          <p:nvSpPr>
            <p:cNvPr id="56" name="文本框 9"/>
            <p:cNvSpPr txBox="1"/>
            <p:nvPr/>
          </p:nvSpPr>
          <p:spPr>
            <a:xfrm>
              <a:off x="4581934" y="3284984"/>
              <a:ext cx="1684938"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需要解决问题</a:t>
              </a:r>
            </a:p>
          </p:txBody>
        </p:sp>
        <p:grpSp>
          <p:nvGrpSpPr>
            <p:cNvPr id="57" name="组合 56"/>
            <p:cNvGrpSpPr/>
            <p:nvPr/>
          </p:nvGrpSpPr>
          <p:grpSpPr>
            <a:xfrm>
              <a:off x="4369395" y="3316401"/>
              <a:ext cx="168551" cy="168551"/>
              <a:chOff x="5005199" y="3717032"/>
              <a:chExt cx="168551" cy="168551"/>
            </a:xfrm>
          </p:grpSpPr>
          <p:sp>
            <p:nvSpPr>
              <p:cNvPr id="58" name="椭圆 57"/>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59" name="等腰三角形 58"/>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60" name="组合 59"/>
          <p:cNvGrpSpPr/>
          <p:nvPr/>
        </p:nvGrpSpPr>
        <p:grpSpPr>
          <a:xfrm>
            <a:off x="6222584" y="3102523"/>
            <a:ext cx="1077226" cy="215444"/>
            <a:chOff x="4369395" y="3284984"/>
            <a:chExt cx="1436675" cy="287259"/>
          </a:xfrm>
        </p:grpSpPr>
        <p:sp>
          <p:nvSpPr>
            <p:cNvPr id="61"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行业前景</a:t>
              </a:r>
            </a:p>
          </p:txBody>
        </p:sp>
        <p:grpSp>
          <p:nvGrpSpPr>
            <p:cNvPr id="62" name="组合 61"/>
            <p:cNvGrpSpPr/>
            <p:nvPr/>
          </p:nvGrpSpPr>
          <p:grpSpPr>
            <a:xfrm>
              <a:off x="4369395" y="3316401"/>
              <a:ext cx="168551" cy="168551"/>
              <a:chOff x="5005199" y="3717032"/>
              <a:chExt cx="168551" cy="168551"/>
            </a:xfrm>
          </p:grpSpPr>
          <p:sp>
            <p:nvSpPr>
              <p:cNvPr id="63" name="椭圆 62"/>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64" name="等腰三角形 63"/>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65" name="组合 64"/>
          <p:cNvGrpSpPr/>
          <p:nvPr/>
        </p:nvGrpSpPr>
        <p:grpSpPr>
          <a:xfrm>
            <a:off x="4799846" y="3534012"/>
            <a:ext cx="1422738" cy="215444"/>
            <a:chOff x="4369395" y="3284984"/>
            <a:chExt cx="1897477" cy="287259"/>
          </a:xfrm>
        </p:grpSpPr>
        <p:sp>
          <p:nvSpPr>
            <p:cNvPr id="66" name="文本框 9"/>
            <p:cNvSpPr txBox="1"/>
            <p:nvPr/>
          </p:nvSpPr>
          <p:spPr>
            <a:xfrm>
              <a:off x="4581934" y="3284984"/>
              <a:ext cx="1684938"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竞争对手分析</a:t>
              </a:r>
            </a:p>
          </p:txBody>
        </p:sp>
        <p:grpSp>
          <p:nvGrpSpPr>
            <p:cNvPr id="67" name="组合 66"/>
            <p:cNvGrpSpPr/>
            <p:nvPr/>
          </p:nvGrpSpPr>
          <p:grpSpPr>
            <a:xfrm>
              <a:off x="4369395" y="3316401"/>
              <a:ext cx="168551" cy="168551"/>
              <a:chOff x="5005199" y="3717032"/>
              <a:chExt cx="168551" cy="168551"/>
            </a:xfrm>
          </p:grpSpPr>
          <p:sp>
            <p:nvSpPr>
              <p:cNvPr id="68" name="椭圆 67"/>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69" name="等腰三角形 68"/>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70" name="组合 69"/>
          <p:cNvGrpSpPr/>
          <p:nvPr/>
        </p:nvGrpSpPr>
        <p:grpSpPr>
          <a:xfrm>
            <a:off x="6222584" y="3534012"/>
            <a:ext cx="1077226" cy="215444"/>
            <a:chOff x="4369395" y="3284984"/>
            <a:chExt cx="1436675" cy="287259"/>
          </a:xfrm>
        </p:grpSpPr>
        <p:sp>
          <p:nvSpPr>
            <p:cNvPr id="71"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我们的优势</a:t>
              </a:r>
            </a:p>
          </p:txBody>
        </p:sp>
        <p:grpSp>
          <p:nvGrpSpPr>
            <p:cNvPr id="72" name="组合 71"/>
            <p:cNvGrpSpPr/>
            <p:nvPr/>
          </p:nvGrpSpPr>
          <p:grpSpPr>
            <a:xfrm>
              <a:off x="4369395" y="3316401"/>
              <a:ext cx="168551" cy="168551"/>
              <a:chOff x="5005199" y="3717032"/>
              <a:chExt cx="168551" cy="168551"/>
            </a:xfrm>
          </p:grpSpPr>
          <p:sp>
            <p:nvSpPr>
              <p:cNvPr id="73" name="椭圆 72"/>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74" name="等腰三角形 73"/>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grpSp>
        <p:nvGrpSpPr>
          <p:cNvPr id="75" name="组合 74"/>
          <p:cNvGrpSpPr/>
          <p:nvPr/>
        </p:nvGrpSpPr>
        <p:grpSpPr>
          <a:xfrm>
            <a:off x="4799845" y="3948187"/>
            <a:ext cx="1077226" cy="215444"/>
            <a:chOff x="4369395" y="3284984"/>
            <a:chExt cx="1436675" cy="287259"/>
          </a:xfrm>
        </p:grpSpPr>
        <p:sp>
          <p:nvSpPr>
            <p:cNvPr id="76" name="文本框 9"/>
            <p:cNvSpPr txBox="1"/>
            <p:nvPr/>
          </p:nvSpPr>
          <p:spPr>
            <a:xfrm>
              <a:off x="4581936" y="3284984"/>
              <a:ext cx="1224134" cy="287259"/>
            </a:xfrm>
            <a:prstGeom prst="rect">
              <a:avLst/>
            </a:prstGeom>
            <a:noFill/>
          </p:spPr>
          <p:txBody>
            <a:bodyPr wrap="square" lIns="0" tIns="0" rIns="0" bIns="0" rtlCol="0">
              <a:spAutoFit/>
            </a:bodyPr>
            <a:lstStyle/>
            <a:p>
              <a:pPr marL="0" marR="0" lvl="1" indent="0"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a:ln>
                    <a:noFill/>
                  </a:ln>
                  <a:solidFill>
                    <a:srgbClr val="000000">
                      <a:lumMod val="65000"/>
                      <a:lumOff val="35000"/>
                    </a:srgbClr>
                  </a:solidFill>
                  <a:effectLst/>
                  <a:uLnTx/>
                  <a:uFillTx/>
                  <a:latin typeface="微软雅黑" pitchFamily="34" charset="-122"/>
                  <a:ea typeface="微软雅黑" pitchFamily="34" charset="-122"/>
                </a:rPr>
                <a:t>可行性分析</a:t>
              </a:r>
            </a:p>
          </p:txBody>
        </p:sp>
        <p:grpSp>
          <p:nvGrpSpPr>
            <p:cNvPr id="77" name="组合 76"/>
            <p:cNvGrpSpPr/>
            <p:nvPr/>
          </p:nvGrpSpPr>
          <p:grpSpPr>
            <a:xfrm>
              <a:off x="4369395" y="3316401"/>
              <a:ext cx="168551" cy="168551"/>
              <a:chOff x="5005199" y="3717032"/>
              <a:chExt cx="168551" cy="168551"/>
            </a:xfrm>
          </p:grpSpPr>
          <p:sp>
            <p:nvSpPr>
              <p:cNvPr id="78" name="椭圆 77"/>
              <p:cNvSpPr/>
              <p:nvPr/>
            </p:nvSpPr>
            <p:spPr>
              <a:xfrm>
                <a:off x="5005199" y="3717032"/>
                <a:ext cx="168551" cy="168551"/>
              </a:xfrm>
              <a:prstGeom prst="ellipse">
                <a:avLst/>
              </a:prstGeom>
              <a:solidFill>
                <a:srgbClr val="FFFFFF">
                  <a:lumMod val="95000"/>
                </a:srgbClr>
              </a:solid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sp>
            <p:nvSpPr>
              <p:cNvPr id="79" name="等腰三角形 78"/>
              <p:cNvSpPr/>
              <p:nvPr/>
            </p:nvSpPr>
            <p:spPr>
              <a:xfrm rot="5400000">
                <a:off x="5039924" y="3741566"/>
                <a:ext cx="130606" cy="119482"/>
              </a:xfrm>
              <a:prstGeom prst="triangle">
                <a:avLst/>
              </a:prstGeom>
              <a:solidFill>
                <a:srgbClr val="000000">
                  <a:lumMod val="75000"/>
                  <a:lumOff val="25000"/>
                </a:srgbClr>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rgbClr val="000000">
                      <a:lumMod val="65000"/>
                      <a:lumOff val="35000"/>
                    </a:srgbClr>
                  </a:solidFill>
                  <a:effectLst/>
                  <a:uLnTx/>
                  <a:uFillTx/>
                  <a:latin typeface="Calibri"/>
                  <a:ea typeface="宋体"/>
                  <a:cs typeface="+mn-cs"/>
                </a:endParaRPr>
              </a:p>
            </p:txBody>
          </p:sp>
        </p:grpSp>
      </p:grpSp>
      <p:sp>
        <p:nvSpPr>
          <p:cNvPr id="80" name="KSO_Shape"/>
          <p:cNvSpPr>
            <a:spLocks/>
          </p:cNvSpPr>
          <p:nvPr/>
        </p:nvSpPr>
        <p:spPr bwMode="auto">
          <a:xfrm>
            <a:off x="2025238" y="2179092"/>
            <a:ext cx="1003300" cy="752391"/>
          </a:xfrm>
          <a:custGeom>
            <a:avLst/>
            <a:gdLst>
              <a:gd name="T0" fmla="*/ 432030 w 2125663"/>
              <a:gd name="T1" fmla="*/ 1344893 h 1811338"/>
              <a:gd name="T2" fmla="*/ 462740 w 2125663"/>
              <a:gd name="T3" fmla="*/ 1477960 h 1811338"/>
              <a:gd name="T4" fmla="*/ 513638 w 2125663"/>
              <a:gd name="T5" fmla="*/ 1557743 h 1811338"/>
              <a:gd name="T6" fmla="*/ 516481 w 2125663"/>
              <a:gd name="T7" fmla="*/ 1336346 h 1811338"/>
              <a:gd name="T8" fmla="*/ 503401 w 2125663"/>
              <a:gd name="T9" fmla="*/ 1310416 h 1811338"/>
              <a:gd name="T10" fmla="*/ 515913 w 2125663"/>
              <a:gd name="T11" fmla="*/ 1250009 h 1811338"/>
              <a:gd name="T12" fmla="*/ 618846 w 2125663"/>
              <a:gd name="T13" fmla="*/ 1242885 h 1811338"/>
              <a:gd name="T14" fmla="*/ 643583 w 2125663"/>
              <a:gd name="T15" fmla="*/ 1263116 h 1811338"/>
              <a:gd name="T16" fmla="*/ 642446 w 2125663"/>
              <a:gd name="T17" fmla="*/ 1324948 h 1811338"/>
              <a:gd name="T18" fmla="*/ 619414 w 2125663"/>
              <a:gd name="T19" fmla="*/ 1342899 h 1811338"/>
              <a:gd name="T20" fmla="*/ 664057 w 2125663"/>
              <a:gd name="T21" fmla="*/ 1524691 h 1811338"/>
              <a:gd name="T22" fmla="*/ 704434 w 2125663"/>
              <a:gd name="T23" fmla="*/ 1417553 h 1811338"/>
              <a:gd name="T24" fmla="*/ 725191 w 2125663"/>
              <a:gd name="T25" fmla="*/ 1259697 h 1811338"/>
              <a:gd name="T26" fmla="*/ 857412 w 2125663"/>
              <a:gd name="T27" fmla="*/ 1192451 h 1811338"/>
              <a:gd name="T28" fmla="*/ 923096 w 2125663"/>
              <a:gd name="T29" fmla="*/ 1212682 h 1811338"/>
              <a:gd name="T30" fmla="*/ 970013 w 2125663"/>
              <a:gd name="T31" fmla="*/ 1259697 h 1811338"/>
              <a:gd name="T32" fmla="*/ 990201 w 2125663"/>
              <a:gd name="T33" fmla="*/ 1325233 h 1811338"/>
              <a:gd name="T34" fmla="*/ 980818 w 2125663"/>
              <a:gd name="T35" fmla="*/ 1537228 h 1811338"/>
              <a:gd name="T36" fmla="*/ 935891 w 2125663"/>
              <a:gd name="T37" fmla="*/ 1570566 h 1811338"/>
              <a:gd name="T38" fmla="*/ 798837 w 2125663"/>
              <a:gd name="T39" fmla="*/ 1607608 h 1811338"/>
              <a:gd name="T40" fmla="*/ 617424 w 2125663"/>
              <a:gd name="T41" fmla="*/ 1622140 h 1811338"/>
              <a:gd name="T42" fmla="*/ 428049 w 2125663"/>
              <a:gd name="T43" fmla="*/ 1615872 h 1811338"/>
              <a:gd name="T44" fmla="*/ 264551 w 2125663"/>
              <a:gd name="T45" fmla="*/ 1588232 h 1811338"/>
              <a:gd name="T46" fmla="*/ 180669 w 2125663"/>
              <a:gd name="T47" fmla="*/ 1549481 h 1811338"/>
              <a:gd name="T48" fmla="*/ 159912 w 2125663"/>
              <a:gd name="T49" fmla="*/ 1517283 h 1811338"/>
              <a:gd name="T50" fmla="*/ 167873 w 2125663"/>
              <a:gd name="T51" fmla="*/ 1284201 h 1811338"/>
              <a:gd name="T52" fmla="*/ 205123 w 2125663"/>
              <a:gd name="T53" fmla="*/ 1228638 h 1811338"/>
              <a:gd name="T54" fmla="*/ 264266 w 2125663"/>
              <a:gd name="T55" fmla="*/ 1196440 h 1811338"/>
              <a:gd name="T56" fmla="*/ 421225 w 2125663"/>
              <a:gd name="T57" fmla="*/ 1183048 h 1811338"/>
              <a:gd name="T58" fmla="*/ 433514 w 2125663"/>
              <a:gd name="T59" fmla="*/ 761303 h 1811338"/>
              <a:gd name="T60" fmla="*/ 391450 w 2125663"/>
              <a:gd name="T61" fmla="*/ 813630 h 1811338"/>
              <a:gd name="T62" fmla="*/ 379229 w 2125663"/>
              <a:gd name="T63" fmla="*/ 902075 h 1811338"/>
              <a:gd name="T64" fmla="*/ 414756 w 2125663"/>
              <a:gd name="T65" fmla="*/ 1016114 h 1811338"/>
              <a:gd name="T66" fmla="*/ 487516 w 2125663"/>
              <a:gd name="T67" fmla="*/ 1099439 h 1811338"/>
              <a:gd name="T68" fmla="*/ 567666 w 2125663"/>
              <a:gd name="T69" fmla="*/ 1135272 h 1811338"/>
              <a:gd name="T70" fmla="*/ 645542 w 2125663"/>
              <a:gd name="T71" fmla="*/ 1111099 h 1811338"/>
              <a:gd name="T72" fmla="*/ 722282 w 2125663"/>
              <a:gd name="T73" fmla="*/ 1035452 h 1811338"/>
              <a:gd name="T74" fmla="*/ 767757 w 2125663"/>
              <a:gd name="T75" fmla="*/ 926248 h 1811338"/>
              <a:gd name="T76" fmla="*/ 666290 w 2125663"/>
              <a:gd name="T77" fmla="*/ 863967 h 1811338"/>
              <a:gd name="T78" fmla="*/ 546918 w 2125663"/>
              <a:gd name="T79" fmla="*/ 832116 h 1811338"/>
              <a:gd name="T80" fmla="*/ 484389 w 2125663"/>
              <a:gd name="T81" fmla="*/ 790595 h 1811338"/>
              <a:gd name="T82" fmla="*/ 452273 w 2125663"/>
              <a:gd name="T83" fmla="*/ 760734 h 1811338"/>
              <a:gd name="T84" fmla="*/ 568234 w 2125663"/>
              <a:gd name="T85" fmla="*/ 587258 h 1811338"/>
              <a:gd name="T86" fmla="*/ 631616 w 2125663"/>
              <a:gd name="T87" fmla="*/ 594937 h 1811338"/>
              <a:gd name="T88" fmla="*/ 705513 w 2125663"/>
              <a:gd name="T89" fmla="*/ 631054 h 1811338"/>
              <a:gd name="T90" fmla="*/ 790210 w 2125663"/>
              <a:gd name="T91" fmla="*/ 732864 h 1811338"/>
              <a:gd name="T92" fmla="*/ 826306 w 2125663"/>
              <a:gd name="T93" fmla="*/ 873920 h 1811338"/>
              <a:gd name="T94" fmla="*/ 818064 w 2125663"/>
              <a:gd name="T95" fmla="*/ 959237 h 1811338"/>
              <a:gd name="T96" fmla="*/ 780831 w 2125663"/>
              <a:gd name="T97" fmla="*/ 1048534 h 1811338"/>
              <a:gd name="T98" fmla="*/ 687607 w 2125663"/>
              <a:gd name="T99" fmla="*/ 1148922 h 1811338"/>
              <a:gd name="T100" fmla="*/ 588983 w 2125663"/>
              <a:gd name="T101" fmla="*/ 1190727 h 1811338"/>
              <a:gd name="T102" fmla="*/ 525033 w 2125663"/>
              <a:gd name="T103" fmla="*/ 1182480 h 1811338"/>
              <a:gd name="T104" fmla="*/ 421293 w 2125663"/>
              <a:gd name="T105" fmla="*/ 1115081 h 1811338"/>
              <a:gd name="T106" fmla="*/ 345406 w 2125663"/>
              <a:gd name="T107" fmla="*/ 1002463 h 1811338"/>
              <a:gd name="T108" fmla="*/ 325511 w 2125663"/>
              <a:gd name="T109" fmla="*/ 929092 h 1811338"/>
              <a:gd name="T110" fmla="*/ 330627 w 2125663"/>
              <a:gd name="T111" fmla="*/ 813915 h 1811338"/>
              <a:gd name="T112" fmla="*/ 388324 w 2125663"/>
              <a:gd name="T113" fmla="*/ 686510 h 1811338"/>
              <a:gd name="T114" fmla="*/ 482400 w 2125663"/>
              <a:gd name="T115" fmla="*/ 608303 h 1811338"/>
              <a:gd name="T116" fmla="*/ 542939 w 2125663"/>
              <a:gd name="T117" fmla="*/ 589534 h 1811338"/>
              <a:gd name="T118" fmla="*/ 0 w 2125663"/>
              <a:gd name="T119" fmla="*/ 0 h 1811338"/>
              <a:gd name="T120" fmla="*/ 174993 w 2125663"/>
              <a:gd name="T121" fmla="*/ 1118883 h 18113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125663" h="1811338">
                <a:moveTo>
                  <a:pt x="470017" y="1320800"/>
                </a:moveTo>
                <a:lnTo>
                  <a:pt x="470335" y="1343069"/>
                </a:lnTo>
                <a:lnTo>
                  <a:pt x="471286" y="1364382"/>
                </a:lnTo>
                <a:lnTo>
                  <a:pt x="472238" y="1385696"/>
                </a:lnTo>
                <a:lnTo>
                  <a:pt x="473190" y="1406374"/>
                </a:lnTo>
                <a:lnTo>
                  <a:pt x="474459" y="1426415"/>
                </a:lnTo>
                <a:lnTo>
                  <a:pt x="476363" y="1446139"/>
                </a:lnTo>
                <a:lnTo>
                  <a:pt x="478267" y="1464908"/>
                </a:lnTo>
                <a:lnTo>
                  <a:pt x="480170" y="1483677"/>
                </a:lnTo>
                <a:lnTo>
                  <a:pt x="482074" y="1501491"/>
                </a:lnTo>
                <a:lnTo>
                  <a:pt x="484612" y="1518988"/>
                </a:lnTo>
                <a:lnTo>
                  <a:pt x="487468" y="1535530"/>
                </a:lnTo>
                <a:lnTo>
                  <a:pt x="490323" y="1552072"/>
                </a:lnTo>
                <a:lnTo>
                  <a:pt x="493179" y="1567660"/>
                </a:lnTo>
                <a:lnTo>
                  <a:pt x="496352" y="1582611"/>
                </a:lnTo>
                <a:lnTo>
                  <a:pt x="500159" y="1597563"/>
                </a:lnTo>
                <a:lnTo>
                  <a:pt x="503649" y="1611560"/>
                </a:lnTo>
                <a:lnTo>
                  <a:pt x="507774" y="1624921"/>
                </a:lnTo>
                <a:lnTo>
                  <a:pt x="511899" y="1637646"/>
                </a:lnTo>
                <a:lnTo>
                  <a:pt x="516341" y="1650052"/>
                </a:lnTo>
                <a:lnTo>
                  <a:pt x="520783" y="1661505"/>
                </a:lnTo>
                <a:lnTo>
                  <a:pt x="525859" y="1672639"/>
                </a:lnTo>
                <a:lnTo>
                  <a:pt x="530936" y="1683137"/>
                </a:lnTo>
                <a:lnTo>
                  <a:pt x="536329" y="1692998"/>
                </a:lnTo>
                <a:lnTo>
                  <a:pt x="541723" y="1702224"/>
                </a:lnTo>
                <a:lnTo>
                  <a:pt x="547752" y="1710813"/>
                </a:lnTo>
                <a:lnTo>
                  <a:pt x="553463" y="1718766"/>
                </a:lnTo>
                <a:lnTo>
                  <a:pt x="559808" y="1726083"/>
                </a:lnTo>
                <a:lnTo>
                  <a:pt x="566154" y="1732763"/>
                </a:lnTo>
                <a:lnTo>
                  <a:pt x="573134" y="1739125"/>
                </a:lnTo>
                <a:lnTo>
                  <a:pt x="580114" y="1744215"/>
                </a:lnTo>
                <a:lnTo>
                  <a:pt x="587412" y="1749305"/>
                </a:lnTo>
                <a:lnTo>
                  <a:pt x="594709" y="1753123"/>
                </a:lnTo>
                <a:lnTo>
                  <a:pt x="594709" y="1499901"/>
                </a:lnTo>
                <a:lnTo>
                  <a:pt x="591537" y="1499264"/>
                </a:lnTo>
                <a:lnTo>
                  <a:pt x="588047" y="1498310"/>
                </a:lnTo>
                <a:lnTo>
                  <a:pt x="584874" y="1497038"/>
                </a:lnTo>
                <a:lnTo>
                  <a:pt x="582018" y="1495765"/>
                </a:lnTo>
                <a:lnTo>
                  <a:pt x="579163" y="1494175"/>
                </a:lnTo>
                <a:lnTo>
                  <a:pt x="576307" y="1491948"/>
                </a:lnTo>
                <a:lnTo>
                  <a:pt x="573769" y="1489721"/>
                </a:lnTo>
                <a:lnTo>
                  <a:pt x="571548" y="1487494"/>
                </a:lnTo>
                <a:lnTo>
                  <a:pt x="569327" y="1484949"/>
                </a:lnTo>
                <a:lnTo>
                  <a:pt x="567106" y="1482404"/>
                </a:lnTo>
                <a:lnTo>
                  <a:pt x="565519" y="1479223"/>
                </a:lnTo>
                <a:lnTo>
                  <a:pt x="564250" y="1476360"/>
                </a:lnTo>
                <a:lnTo>
                  <a:pt x="563298" y="1473179"/>
                </a:lnTo>
                <a:lnTo>
                  <a:pt x="562347" y="1469998"/>
                </a:lnTo>
                <a:lnTo>
                  <a:pt x="562029" y="1466180"/>
                </a:lnTo>
                <a:lnTo>
                  <a:pt x="561712" y="1462999"/>
                </a:lnTo>
                <a:lnTo>
                  <a:pt x="561712" y="1425143"/>
                </a:lnTo>
                <a:lnTo>
                  <a:pt x="562029" y="1421007"/>
                </a:lnTo>
                <a:lnTo>
                  <a:pt x="562664" y="1417508"/>
                </a:lnTo>
                <a:lnTo>
                  <a:pt x="563616" y="1414009"/>
                </a:lnTo>
                <a:lnTo>
                  <a:pt x="564885" y="1410191"/>
                </a:lnTo>
                <a:lnTo>
                  <a:pt x="566154" y="1407010"/>
                </a:lnTo>
                <a:lnTo>
                  <a:pt x="568375" y="1403829"/>
                </a:lnTo>
                <a:lnTo>
                  <a:pt x="570596" y="1400966"/>
                </a:lnTo>
                <a:lnTo>
                  <a:pt x="572817" y="1398103"/>
                </a:lnTo>
                <a:lnTo>
                  <a:pt x="575673" y="1395558"/>
                </a:lnTo>
                <a:lnTo>
                  <a:pt x="578528" y="1393649"/>
                </a:lnTo>
                <a:lnTo>
                  <a:pt x="581701" y="1391741"/>
                </a:lnTo>
                <a:lnTo>
                  <a:pt x="584874" y="1390150"/>
                </a:lnTo>
                <a:lnTo>
                  <a:pt x="588364" y="1388878"/>
                </a:lnTo>
                <a:lnTo>
                  <a:pt x="592171" y="1387605"/>
                </a:lnTo>
                <a:lnTo>
                  <a:pt x="595979" y="1386969"/>
                </a:lnTo>
                <a:lnTo>
                  <a:pt x="599786" y="1386969"/>
                </a:lnTo>
                <a:lnTo>
                  <a:pt x="682597" y="1386969"/>
                </a:lnTo>
                <a:lnTo>
                  <a:pt x="686721" y="1386969"/>
                </a:lnTo>
                <a:lnTo>
                  <a:pt x="690529" y="1387605"/>
                </a:lnTo>
                <a:lnTo>
                  <a:pt x="694019" y="1388878"/>
                </a:lnTo>
                <a:lnTo>
                  <a:pt x="697826" y="1390150"/>
                </a:lnTo>
                <a:lnTo>
                  <a:pt x="700999" y="1391741"/>
                </a:lnTo>
                <a:lnTo>
                  <a:pt x="704172" y="1393649"/>
                </a:lnTo>
                <a:lnTo>
                  <a:pt x="707345" y="1395558"/>
                </a:lnTo>
                <a:lnTo>
                  <a:pt x="709883" y="1398103"/>
                </a:lnTo>
                <a:lnTo>
                  <a:pt x="712104" y="1400966"/>
                </a:lnTo>
                <a:lnTo>
                  <a:pt x="714325" y="1403829"/>
                </a:lnTo>
                <a:lnTo>
                  <a:pt x="716229" y="1407010"/>
                </a:lnTo>
                <a:lnTo>
                  <a:pt x="718132" y="1410191"/>
                </a:lnTo>
                <a:lnTo>
                  <a:pt x="719402" y="1414009"/>
                </a:lnTo>
                <a:lnTo>
                  <a:pt x="720353" y="1417508"/>
                </a:lnTo>
                <a:lnTo>
                  <a:pt x="720671" y="1421007"/>
                </a:lnTo>
                <a:lnTo>
                  <a:pt x="720988" y="1425143"/>
                </a:lnTo>
                <a:lnTo>
                  <a:pt x="720988" y="1462999"/>
                </a:lnTo>
                <a:lnTo>
                  <a:pt x="720988" y="1466180"/>
                </a:lnTo>
                <a:lnTo>
                  <a:pt x="720353" y="1469998"/>
                </a:lnTo>
                <a:lnTo>
                  <a:pt x="719719" y="1473179"/>
                </a:lnTo>
                <a:lnTo>
                  <a:pt x="718450" y="1476360"/>
                </a:lnTo>
                <a:lnTo>
                  <a:pt x="716863" y="1479223"/>
                </a:lnTo>
                <a:lnTo>
                  <a:pt x="715277" y="1482404"/>
                </a:lnTo>
                <a:lnTo>
                  <a:pt x="713373" y="1484949"/>
                </a:lnTo>
                <a:lnTo>
                  <a:pt x="711469" y="1487494"/>
                </a:lnTo>
                <a:lnTo>
                  <a:pt x="708931" y="1489721"/>
                </a:lnTo>
                <a:lnTo>
                  <a:pt x="706710" y="1491948"/>
                </a:lnTo>
                <a:lnTo>
                  <a:pt x="703537" y="1494175"/>
                </a:lnTo>
                <a:lnTo>
                  <a:pt x="700682" y="1495765"/>
                </a:lnTo>
                <a:lnTo>
                  <a:pt x="697826" y="1497038"/>
                </a:lnTo>
                <a:lnTo>
                  <a:pt x="694653" y="1498310"/>
                </a:lnTo>
                <a:lnTo>
                  <a:pt x="691163" y="1499264"/>
                </a:lnTo>
                <a:lnTo>
                  <a:pt x="687991" y="1499901"/>
                </a:lnTo>
                <a:lnTo>
                  <a:pt x="687991" y="1753123"/>
                </a:lnTo>
                <a:lnTo>
                  <a:pt x="695605" y="1749305"/>
                </a:lnTo>
                <a:lnTo>
                  <a:pt x="702586" y="1744215"/>
                </a:lnTo>
                <a:lnTo>
                  <a:pt x="709566" y="1739125"/>
                </a:lnTo>
                <a:lnTo>
                  <a:pt x="716229" y="1732763"/>
                </a:lnTo>
                <a:lnTo>
                  <a:pt x="722892" y="1726083"/>
                </a:lnTo>
                <a:lnTo>
                  <a:pt x="729237" y="1718766"/>
                </a:lnTo>
                <a:lnTo>
                  <a:pt x="734948" y="1710813"/>
                </a:lnTo>
                <a:lnTo>
                  <a:pt x="740977" y="1702224"/>
                </a:lnTo>
                <a:lnTo>
                  <a:pt x="746371" y="1692998"/>
                </a:lnTo>
                <a:lnTo>
                  <a:pt x="751447" y="1683137"/>
                </a:lnTo>
                <a:lnTo>
                  <a:pt x="756841" y="1672639"/>
                </a:lnTo>
                <a:lnTo>
                  <a:pt x="761600" y="1661505"/>
                </a:lnTo>
                <a:lnTo>
                  <a:pt x="766359" y="1650052"/>
                </a:lnTo>
                <a:lnTo>
                  <a:pt x="770801" y="1637646"/>
                </a:lnTo>
                <a:lnTo>
                  <a:pt x="774926" y="1624921"/>
                </a:lnTo>
                <a:lnTo>
                  <a:pt x="779051" y="1611560"/>
                </a:lnTo>
                <a:lnTo>
                  <a:pt x="782541" y="1597563"/>
                </a:lnTo>
                <a:lnTo>
                  <a:pt x="786031" y="1582611"/>
                </a:lnTo>
                <a:lnTo>
                  <a:pt x="789521" y="1567660"/>
                </a:lnTo>
                <a:lnTo>
                  <a:pt x="792377" y="1552072"/>
                </a:lnTo>
                <a:lnTo>
                  <a:pt x="795232" y="1535530"/>
                </a:lnTo>
                <a:lnTo>
                  <a:pt x="797770" y="1518988"/>
                </a:lnTo>
                <a:lnTo>
                  <a:pt x="800626" y="1501491"/>
                </a:lnTo>
                <a:lnTo>
                  <a:pt x="802530" y="1483677"/>
                </a:lnTo>
                <a:lnTo>
                  <a:pt x="804751" y="1464908"/>
                </a:lnTo>
                <a:lnTo>
                  <a:pt x="806337" y="1446139"/>
                </a:lnTo>
                <a:lnTo>
                  <a:pt x="807923" y="1426415"/>
                </a:lnTo>
                <a:lnTo>
                  <a:pt x="809193" y="1406374"/>
                </a:lnTo>
                <a:lnTo>
                  <a:pt x="810779" y="1385696"/>
                </a:lnTo>
                <a:lnTo>
                  <a:pt x="811731" y="1364382"/>
                </a:lnTo>
                <a:lnTo>
                  <a:pt x="812365" y="1343069"/>
                </a:lnTo>
                <a:lnTo>
                  <a:pt x="813000" y="1320800"/>
                </a:lnTo>
                <a:lnTo>
                  <a:pt x="840921" y="1322709"/>
                </a:lnTo>
                <a:lnTo>
                  <a:pt x="866621" y="1324300"/>
                </a:lnTo>
                <a:lnTo>
                  <a:pt x="909771" y="1327481"/>
                </a:lnTo>
                <a:lnTo>
                  <a:pt x="938644" y="1330026"/>
                </a:lnTo>
                <a:lnTo>
                  <a:pt x="948797" y="1330980"/>
                </a:lnTo>
                <a:lnTo>
                  <a:pt x="956729" y="1331298"/>
                </a:lnTo>
                <a:lnTo>
                  <a:pt x="964661" y="1331934"/>
                </a:lnTo>
                <a:lnTo>
                  <a:pt x="972593" y="1332889"/>
                </a:lnTo>
                <a:lnTo>
                  <a:pt x="980208" y="1334161"/>
                </a:lnTo>
                <a:lnTo>
                  <a:pt x="987823" y="1335752"/>
                </a:lnTo>
                <a:lnTo>
                  <a:pt x="995437" y="1337979"/>
                </a:lnTo>
                <a:lnTo>
                  <a:pt x="1002418" y="1340205"/>
                </a:lnTo>
                <a:lnTo>
                  <a:pt x="1009715" y="1343387"/>
                </a:lnTo>
                <a:lnTo>
                  <a:pt x="1016378" y="1346250"/>
                </a:lnTo>
                <a:lnTo>
                  <a:pt x="1023358" y="1349749"/>
                </a:lnTo>
                <a:lnTo>
                  <a:pt x="1030021" y="1353885"/>
                </a:lnTo>
                <a:lnTo>
                  <a:pt x="1036050" y="1357702"/>
                </a:lnTo>
                <a:lnTo>
                  <a:pt x="1042395" y="1361837"/>
                </a:lnTo>
                <a:lnTo>
                  <a:pt x="1048106" y="1366927"/>
                </a:lnTo>
                <a:lnTo>
                  <a:pt x="1053817" y="1371699"/>
                </a:lnTo>
                <a:lnTo>
                  <a:pt x="1059211" y="1377107"/>
                </a:lnTo>
                <a:lnTo>
                  <a:pt x="1064605" y="1382197"/>
                </a:lnTo>
                <a:lnTo>
                  <a:pt x="1069364" y="1388241"/>
                </a:lnTo>
                <a:lnTo>
                  <a:pt x="1073806" y="1393967"/>
                </a:lnTo>
                <a:lnTo>
                  <a:pt x="1078248" y="1400012"/>
                </a:lnTo>
                <a:lnTo>
                  <a:pt x="1082373" y="1406374"/>
                </a:lnTo>
                <a:lnTo>
                  <a:pt x="1085863" y="1413054"/>
                </a:lnTo>
                <a:lnTo>
                  <a:pt x="1089670" y="1419735"/>
                </a:lnTo>
                <a:lnTo>
                  <a:pt x="1092843" y="1426734"/>
                </a:lnTo>
                <a:lnTo>
                  <a:pt x="1095381" y="1433732"/>
                </a:lnTo>
                <a:lnTo>
                  <a:pt x="1097920" y="1441049"/>
                </a:lnTo>
                <a:lnTo>
                  <a:pt x="1100141" y="1448684"/>
                </a:lnTo>
                <a:lnTo>
                  <a:pt x="1101727" y="1456000"/>
                </a:lnTo>
                <a:lnTo>
                  <a:pt x="1103314" y="1463635"/>
                </a:lnTo>
                <a:lnTo>
                  <a:pt x="1104265" y="1471588"/>
                </a:lnTo>
                <a:lnTo>
                  <a:pt x="1104900" y="1479541"/>
                </a:lnTo>
                <a:lnTo>
                  <a:pt x="1104900" y="1487494"/>
                </a:lnTo>
                <a:lnTo>
                  <a:pt x="1104900" y="1686000"/>
                </a:lnTo>
                <a:lnTo>
                  <a:pt x="1104900" y="1690135"/>
                </a:lnTo>
                <a:lnTo>
                  <a:pt x="1104265" y="1693953"/>
                </a:lnTo>
                <a:lnTo>
                  <a:pt x="1103631" y="1697770"/>
                </a:lnTo>
                <a:lnTo>
                  <a:pt x="1102362" y="1701906"/>
                </a:lnTo>
                <a:lnTo>
                  <a:pt x="1101093" y="1705405"/>
                </a:lnTo>
                <a:lnTo>
                  <a:pt x="1099189" y="1709222"/>
                </a:lnTo>
                <a:lnTo>
                  <a:pt x="1096968" y="1713040"/>
                </a:lnTo>
                <a:lnTo>
                  <a:pt x="1094430" y="1716221"/>
                </a:lnTo>
                <a:lnTo>
                  <a:pt x="1091891" y="1719720"/>
                </a:lnTo>
                <a:lnTo>
                  <a:pt x="1089036" y="1722901"/>
                </a:lnTo>
                <a:lnTo>
                  <a:pt x="1085546" y="1726719"/>
                </a:lnTo>
                <a:lnTo>
                  <a:pt x="1082056" y="1729900"/>
                </a:lnTo>
                <a:lnTo>
                  <a:pt x="1078248" y="1732763"/>
                </a:lnTo>
                <a:lnTo>
                  <a:pt x="1074124" y="1736262"/>
                </a:lnTo>
                <a:lnTo>
                  <a:pt x="1069682" y="1739125"/>
                </a:lnTo>
                <a:lnTo>
                  <a:pt x="1065240" y="1741989"/>
                </a:lnTo>
                <a:lnTo>
                  <a:pt x="1055404" y="1748033"/>
                </a:lnTo>
                <a:lnTo>
                  <a:pt x="1044299" y="1753441"/>
                </a:lnTo>
                <a:lnTo>
                  <a:pt x="1032560" y="1758531"/>
                </a:lnTo>
                <a:lnTo>
                  <a:pt x="1019868" y="1763939"/>
                </a:lnTo>
                <a:lnTo>
                  <a:pt x="1005908" y="1768392"/>
                </a:lnTo>
                <a:lnTo>
                  <a:pt x="991630" y="1773164"/>
                </a:lnTo>
                <a:lnTo>
                  <a:pt x="976718" y="1777300"/>
                </a:lnTo>
                <a:lnTo>
                  <a:pt x="960854" y="1781117"/>
                </a:lnTo>
                <a:lnTo>
                  <a:pt x="944038" y="1784934"/>
                </a:lnTo>
                <a:lnTo>
                  <a:pt x="927222" y="1788434"/>
                </a:lnTo>
                <a:lnTo>
                  <a:pt x="909454" y="1791615"/>
                </a:lnTo>
                <a:lnTo>
                  <a:pt x="891369" y="1794796"/>
                </a:lnTo>
                <a:lnTo>
                  <a:pt x="872332" y="1797341"/>
                </a:lnTo>
                <a:lnTo>
                  <a:pt x="853295" y="1799886"/>
                </a:lnTo>
                <a:lnTo>
                  <a:pt x="833941" y="1801795"/>
                </a:lnTo>
                <a:lnTo>
                  <a:pt x="813952" y="1804022"/>
                </a:lnTo>
                <a:lnTo>
                  <a:pt x="793328" y="1805930"/>
                </a:lnTo>
                <a:lnTo>
                  <a:pt x="773022" y="1807203"/>
                </a:lnTo>
                <a:lnTo>
                  <a:pt x="752399" y="1808475"/>
                </a:lnTo>
                <a:lnTo>
                  <a:pt x="731458" y="1809748"/>
                </a:lnTo>
                <a:lnTo>
                  <a:pt x="710200" y="1810384"/>
                </a:lnTo>
                <a:lnTo>
                  <a:pt x="688942" y="1811020"/>
                </a:lnTo>
                <a:lnTo>
                  <a:pt x="667684" y="1811338"/>
                </a:lnTo>
                <a:lnTo>
                  <a:pt x="646427" y="1811338"/>
                </a:lnTo>
                <a:lnTo>
                  <a:pt x="625486" y="1811338"/>
                </a:lnTo>
                <a:lnTo>
                  <a:pt x="603911" y="1811020"/>
                </a:lnTo>
                <a:lnTo>
                  <a:pt x="582653" y="1810384"/>
                </a:lnTo>
                <a:lnTo>
                  <a:pt x="561395" y="1809748"/>
                </a:lnTo>
                <a:lnTo>
                  <a:pt x="540137" y="1808475"/>
                </a:lnTo>
                <a:lnTo>
                  <a:pt x="518879" y="1807203"/>
                </a:lnTo>
                <a:lnTo>
                  <a:pt x="498573" y="1805930"/>
                </a:lnTo>
                <a:lnTo>
                  <a:pt x="477632" y="1804022"/>
                </a:lnTo>
                <a:lnTo>
                  <a:pt x="457326" y="1801795"/>
                </a:lnTo>
                <a:lnTo>
                  <a:pt x="437337" y="1799886"/>
                </a:lnTo>
                <a:lnTo>
                  <a:pt x="417983" y="1797341"/>
                </a:lnTo>
                <a:lnTo>
                  <a:pt x="398629" y="1794796"/>
                </a:lnTo>
                <a:lnTo>
                  <a:pt x="379909" y="1791615"/>
                </a:lnTo>
                <a:lnTo>
                  <a:pt x="361824" y="1788434"/>
                </a:lnTo>
                <a:lnTo>
                  <a:pt x="344056" y="1784934"/>
                </a:lnTo>
                <a:lnTo>
                  <a:pt x="327240" y="1781117"/>
                </a:lnTo>
                <a:lnTo>
                  <a:pt x="310741" y="1777300"/>
                </a:lnTo>
                <a:lnTo>
                  <a:pt x="295195" y="1773164"/>
                </a:lnTo>
                <a:lnTo>
                  <a:pt x="280600" y="1768392"/>
                </a:lnTo>
                <a:lnTo>
                  <a:pt x="266322" y="1763939"/>
                </a:lnTo>
                <a:lnTo>
                  <a:pt x="252996" y="1758531"/>
                </a:lnTo>
                <a:lnTo>
                  <a:pt x="240622" y="1753441"/>
                </a:lnTo>
                <a:lnTo>
                  <a:pt x="229517" y="1748033"/>
                </a:lnTo>
                <a:lnTo>
                  <a:pt x="219047" y="1741989"/>
                </a:lnTo>
                <a:lnTo>
                  <a:pt x="214288" y="1739125"/>
                </a:lnTo>
                <a:lnTo>
                  <a:pt x="209846" y="1736262"/>
                </a:lnTo>
                <a:lnTo>
                  <a:pt x="205404" y="1732763"/>
                </a:lnTo>
                <a:lnTo>
                  <a:pt x="201596" y="1729900"/>
                </a:lnTo>
                <a:lnTo>
                  <a:pt x="198106" y="1726719"/>
                </a:lnTo>
                <a:lnTo>
                  <a:pt x="194299" y="1722901"/>
                </a:lnTo>
                <a:lnTo>
                  <a:pt x="191443" y="1719720"/>
                </a:lnTo>
                <a:lnTo>
                  <a:pt x="188588" y="1716221"/>
                </a:lnTo>
                <a:lnTo>
                  <a:pt x="186367" y="1713040"/>
                </a:lnTo>
                <a:lnTo>
                  <a:pt x="183828" y="1709222"/>
                </a:lnTo>
                <a:lnTo>
                  <a:pt x="181925" y="1705405"/>
                </a:lnTo>
                <a:lnTo>
                  <a:pt x="180338" y="1701906"/>
                </a:lnTo>
                <a:lnTo>
                  <a:pt x="179386" y="1697770"/>
                </a:lnTo>
                <a:lnTo>
                  <a:pt x="178435" y="1693953"/>
                </a:lnTo>
                <a:lnTo>
                  <a:pt x="177800" y="1690135"/>
                </a:lnTo>
                <a:lnTo>
                  <a:pt x="177800" y="1686000"/>
                </a:lnTo>
                <a:lnTo>
                  <a:pt x="177800" y="1487494"/>
                </a:lnTo>
                <a:lnTo>
                  <a:pt x="178117" y="1479541"/>
                </a:lnTo>
                <a:lnTo>
                  <a:pt x="178435" y="1471588"/>
                </a:lnTo>
                <a:lnTo>
                  <a:pt x="179386" y="1463635"/>
                </a:lnTo>
                <a:lnTo>
                  <a:pt x="180973" y="1456000"/>
                </a:lnTo>
                <a:lnTo>
                  <a:pt x="182559" y="1448684"/>
                </a:lnTo>
                <a:lnTo>
                  <a:pt x="184463" y="1441049"/>
                </a:lnTo>
                <a:lnTo>
                  <a:pt x="187318" y="1433732"/>
                </a:lnTo>
                <a:lnTo>
                  <a:pt x="190174" y="1426734"/>
                </a:lnTo>
                <a:lnTo>
                  <a:pt x="193030" y="1419735"/>
                </a:lnTo>
                <a:lnTo>
                  <a:pt x="196520" y="1413054"/>
                </a:lnTo>
                <a:lnTo>
                  <a:pt x="200327" y="1406374"/>
                </a:lnTo>
                <a:lnTo>
                  <a:pt x="204452" y="1400012"/>
                </a:lnTo>
                <a:lnTo>
                  <a:pt x="208576" y="1393967"/>
                </a:lnTo>
                <a:lnTo>
                  <a:pt x="213336" y="1388241"/>
                </a:lnTo>
                <a:lnTo>
                  <a:pt x="218095" y="1382197"/>
                </a:lnTo>
                <a:lnTo>
                  <a:pt x="223489" y="1377107"/>
                </a:lnTo>
                <a:lnTo>
                  <a:pt x="228883" y="1371699"/>
                </a:lnTo>
                <a:lnTo>
                  <a:pt x="234594" y="1366927"/>
                </a:lnTo>
                <a:lnTo>
                  <a:pt x="240305" y="1361837"/>
                </a:lnTo>
                <a:lnTo>
                  <a:pt x="246650" y="1357702"/>
                </a:lnTo>
                <a:lnTo>
                  <a:pt x="252679" y="1353885"/>
                </a:lnTo>
                <a:lnTo>
                  <a:pt x="259659" y="1349749"/>
                </a:lnTo>
                <a:lnTo>
                  <a:pt x="266005" y="1346250"/>
                </a:lnTo>
                <a:lnTo>
                  <a:pt x="272985" y="1343387"/>
                </a:lnTo>
                <a:lnTo>
                  <a:pt x="280282" y="1340205"/>
                </a:lnTo>
                <a:lnTo>
                  <a:pt x="287263" y="1337979"/>
                </a:lnTo>
                <a:lnTo>
                  <a:pt x="294877" y="1335752"/>
                </a:lnTo>
                <a:lnTo>
                  <a:pt x="302492" y="1334161"/>
                </a:lnTo>
                <a:lnTo>
                  <a:pt x="310107" y="1332889"/>
                </a:lnTo>
                <a:lnTo>
                  <a:pt x="318039" y="1331934"/>
                </a:lnTo>
                <a:lnTo>
                  <a:pt x="325971" y="1331298"/>
                </a:lnTo>
                <a:lnTo>
                  <a:pt x="333903" y="1330980"/>
                </a:lnTo>
                <a:lnTo>
                  <a:pt x="344056" y="1330026"/>
                </a:lnTo>
                <a:lnTo>
                  <a:pt x="372929" y="1327481"/>
                </a:lnTo>
                <a:lnTo>
                  <a:pt x="415762" y="1324300"/>
                </a:lnTo>
                <a:lnTo>
                  <a:pt x="441779" y="1322709"/>
                </a:lnTo>
                <a:lnTo>
                  <a:pt x="470017" y="1320800"/>
                </a:lnTo>
                <a:close/>
                <a:moveTo>
                  <a:pt x="1004887" y="995363"/>
                </a:moveTo>
                <a:lnTo>
                  <a:pt x="1176337" y="995363"/>
                </a:lnTo>
                <a:lnTo>
                  <a:pt x="1176337" y="1265238"/>
                </a:lnTo>
                <a:lnTo>
                  <a:pt x="1004887" y="1265238"/>
                </a:lnTo>
                <a:lnTo>
                  <a:pt x="1004887" y="995363"/>
                </a:lnTo>
                <a:close/>
                <a:moveTo>
                  <a:pt x="493561" y="847408"/>
                </a:moveTo>
                <a:lnTo>
                  <a:pt x="491024" y="847726"/>
                </a:lnTo>
                <a:lnTo>
                  <a:pt x="488804" y="848043"/>
                </a:lnTo>
                <a:lnTo>
                  <a:pt x="485950" y="848996"/>
                </a:lnTo>
                <a:lnTo>
                  <a:pt x="483730" y="849948"/>
                </a:lnTo>
                <a:lnTo>
                  <a:pt x="481510" y="851218"/>
                </a:lnTo>
                <a:lnTo>
                  <a:pt x="479290" y="852806"/>
                </a:lnTo>
                <a:lnTo>
                  <a:pt x="475167" y="856933"/>
                </a:lnTo>
                <a:lnTo>
                  <a:pt x="470727" y="861061"/>
                </a:lnTo>
                <a:lnTo>
                  <a:pt x="466604" y="865823"/>
                </a:lnTo>
                <a:lnTo>
                  <a:pt x="462482" y="871221"/>
                </a:lnTo>
                <a:lnTo>
                  <a:pt x="454553" y="882651"/>
                </a:lnTo>
                <a:lnTo>
                  <a:pt x="448527" y="890906"/>
                </a:lnTo>
                <a:lnTo>
                  <a:pt x="442819" y="899478"/>
                </a:lnTo>
                <a:lnTo>
                  <a:pt x="436793" y="908368"/>
                </a:lnTo>
                <a:lnTo>
                  <a:pt x="431402" y="917893"/>
                </a:lnTo>
                <a:lnTo>
                  <a:pt x="429499" y="926783"/>
                </a:lnTo>
                <a:lnTo>
                  <a:pt x="427596" y="935673"/>
                </a:lnTo>
                <a:lnTo>
                  <a:pt x="426010" y="945198"/>
                </a:lnTo>
                <a:lnTo>
                  <a:pt x="424742" y="954406"/>
                </a:lnTo>
                <a:lnTo>
                  <a:pt x="423790" y="963931"/>
                </a:lnTo>
                <a:lnTo>
                  <a:pt x="423156" y="973773"/>
                </a:lnTo>
                <a:lnTo>
                  <a:pt x="422839" y="982981"/>
                </a:lnTo>
                <a:lnTo>
                  <a:pt x="422839" y="992823"/>
                </a:lnTo>
                <a:lnTo>
                  <a:pt x="423156" y="1007111"/>
                </a:lnTo>
                <a:lnTo>
                  <a:pt x="424107" y="1020764"/>
                </a:lnTo>
                <a:lnTo>
                  <a:pt x="426010" y="1034099"/>
                </a:lnTo>
                <a:lnTo>
                  <a:pt x="428547" y="1047434"/>
                </a:lnTo>
                <a:lnTo>
                  <a:pt x="432036" y="1060769"/>
                </a:lnTo>
                <a:lnTo>
                  <a:pt x="435525" y="1073469"/>
                </a:lnTo>
                <a:lnTo>
                  <a:pt x="439965" y="1086169"/>
                </a:lnTo>
                <a:lnTo>
                  <a:pt x="445039" y="1098551"/>
                </a:lnTo>
                <a:lnTo>
                  <a:pt x="450430" y="1110934"/>
                </a:lnTo>
                <a:lnTo>
                  <a:pt x="456456" y="1122999"/>
                </a:lnTo>
                <a:lnTo>
                  <a:pt x="462799" y="1134429"/>
                </a:lnTo>
                <a:lnTo>
                  <a:pt x="469459" y="1145541"/>
                </a:lnTo>
                <a:lnTo>
                  <a:pt x="477070" y="1156019"/>
                </a:lnTo>
                <a:lnTo>
                  <a:pt x="484364" y="1166496"/>
                </a:lnTo>
                <a:lnTo>
                  <a:pt x="492293" y="1176656"/>
                </a:lnTo>
                <a:lnTo>
                  <a:pt x="500539" y="1186181"/>
                </a:lnTo>
                <a:lnTo>
                  <a:pt x="508784" y="1195389"/>
                </a:lnTo>
                <a:lnTo>
                  <a:pt x="517347" y="1204279"/>
                </a:lnTo>
                <a:lnTo>
                  <a:pt x="526227" y="1212216"/>
                </a:lnTo>
                <a:lnTo>
                  <a:pt x="535107" y="1220154"/>
                </a:lnTo>
                <a:lnTo>
                  <a:pt x="543987" y="1227456"/>
                </a:lnTo>
                <a:lnTo>
                  <a:pt x="553184" y="1234124"/>
                </a:lnTo>
                <a:lnTo>
                  <a:pt x="562381" y="1240474"/>
                </a:lnTo>
                <a:lnTo>
                  <a:pt x="571578" y="1245871"/>
                </a:lnTo>
                <a:lnTo>
                  <a:pt x="580775" y="1250951"/>
                </a:lnTo>
                <a:lnTo>
                  <a:pt x="589655" y="1255079"/>
                </a:lnTo>
                <a:lnTo>
                  <a:pt x="598853" y="1258889"/>
                </a:lnTo>
                <a:lnTo>
                  <a:pt x="607732" y="1262381"/>
                </a:lnTo>
                <a:lnTo>
                  <a:pt x="616612" y="1264604"/>
                </a:lnTo>
                <a:lnTo>
                  <a:pt x="624858" y="1266509"/>
                </a:lnTo>
                <a:lnTo>
                  <a:pt x="633421" y="1267461"/>
                </a:lnTo>
                <a:lnTo>
                  <a:pt x="641349" y="1267779"/>
                </a:lnTo>
                <a:lnTo>
                  <a:pt x="649595" y="1267461"/>
                </a:lnTo>
                <a:lnTo>
                  <a:pt x="657524" y="1266509"/>
                </a:lnTo>
                <a:lnTo>
                  <a:pt x="666404" y="1264604"/>
                </a:lnTo>
                <a:lnTo>
                  <a:pt x="674967" y="1262381"/>
                </a:lnTo>
                <a:lnTo>
                  <a:pt x="684164" y="1258889"/>
                </a:lnTo>
                <a:lnTo>
                  <a:pt x="692726" y="1255079"/>
                </a:lnTo>
                <a:lnTo>
                  <a:pt x="701924" y="1250951"/>
                </a:lnTo>
                <a:lnTo>
                  <a:pt x="711121" y="1245871"/>
                </a:lnTo>
                <a:lnTo>
                  <a:pt x="720318" y="1240474"/>
                </a:lnTo>
                <a:lnTo>
                  <a:pt x="729515" y="1234124"/>
                </a:lnTo>
                <a:lnTo>
                  <a:pt x="738395" y="1227456"/>
                </a:lnTo>
                <a:lnTo>
                  <a:pt x="747592" y="1220154"/>
                </a:lnTo>
                <a:lnTo>
                  <a:pt x="756472" y="1212216"/>
                </a:lnTo>
                <a:lnTo>
                  <a:pt x="765352" y="1204279"/>
                </a:lnTo>
                <a:lnTo>
                  <a:pt x="773915" y="1195389"/>
                </a:lnTo>
                <a:lnTo>
                  <a:pt x="782160" y="1186181"/>
                </a:lnTo>
                <a:lnTo>
                  <a:pt x="790406" y="1176656"/>
                </a:lnTo>
                <a:lnTo>
                  <a:pt x="798652" y="1166496"/>
                </a:lnTo>
                <a:lnTo>
                  <a:pt x="805946" y="1156019"/>
                </a:lnTo>
                <a:lnTo>
                  <a:pt x="813240" y="1145541"/>
                </a:lnTo>
                <a:lnTo>
                  <a:pt x="819900" y="1134429"/>
                </a:lnTo>
                <a:lnTo>
                  <a:pt x="826243" y="1122999"/>
                </a:lnTo>
                <a:lnTo>
                  <a:pt x="831952" y="1110934"/>
                </a:lnTo>
                <a:lnTo>
                  <a:pt x="837660" y="1098551"/>
                </a:lnTo>
                <a:lnTo>
                  <a:pt x="842417" y="1086169"/>
                </a:lnTo>
                <a:lnTo>
                  <a:pt x="847174" y="1073469"/>
                </a:lnTo>
                <a:lnTo>
                  <a:pt x="850980" y="1060769"/>
                </a:lnTo>
                <a:lnTo>
                  <a:pt x="853834" y="1047434"/>
                </a:lnTo>
                <a:lnTo>
                  <a:pt x="856689" y="1034099"/>
                </a:lnTo>
                <a:lnTo>
                  <a:pt x="858592" y="1020764"/>
                </a:lnTo>
                <a:lnTo>
                  <a:pt x="859543" y="1007111"/>
                </a:lnTo>
                <a:lnTo>
                  <a:pt x="860177" y="992823"/>
                </a:lnTo>
                <a:lnTo>
                  <a:pt x="859860" y="984886"/>
                </a:lnTo>
                <a:lnTo>
                  <a:pt x="859543" y="976313"/>
                </a:lnTo>
                <a:lnTo>
                  <a:pt x="837343" y="975361"/>
                </a:lnTo>
                <a:lnTo>
                  <a:pt x="814509" y="973773"/>
                </a:lnTo>
                <a:lnTo>
                  <a:pt x="791040" y="970916"/>
                </a:lnTo>
                <a:lnTo>
                  <a:pt x="767255" y="968058"/>
                </a:lnTo>
                <a:lnTo>
                  <a:pt x="743469" y="964566"/>
                </a:lnTo>
                <a:lnTo>
                  <a:pt x="719366" y="960438"/>
                </a:lnTo>
                <a:lnTo>
                  <a:pt x="695898" y="955041"/>
                </a:lnTo>
                <a:lnTo>
                  <a:pt x="684481" y="952501"/>
                </a:lnTo>
                <a:lnTo>
                  <a:pt x="673064" y="949643"/>
                </a:lnTo>
                <a:lnTo>
                  <a:pt x="661964" y="946468"/>
                </a:lnTo>
                <a:lnTo>
                  <a:pt x="651181" y="943293"/>
                </a:lnTo>
                <a:lnTo>
                  <a:pt x="640398" y="940118"/>
                </a:lnTo>
                <a:lnTo>
                  <a:pt x="629932" y="936308"/>
                </a:lnTo>
                <a:lnTo>
                  <a:pt x="620101" y="932816"/>
                </a:lnTo>
                <a:lnTo>
                  <a:pt x="610270" y="929006"/>
                </a:lnTo>
                <a:lnTo>
                  <a:pt x="601073" y="924878"/>
                </a:lnTo>
                <a:lnTo>
                  <a:pt x="592510" y="921068"/>
                </a:lnTo>
                <a:lnTo>
                  <a:pt x="583947" y="916941"/>
                </a:lnTo>
                <a:lnTo>
                  <a:pt x="576018" y="912178"/>
                </a:lnTo>
                <a:lnTo>
                  <a:pt x="568724" y="907733"/>
                </a:lnTo>
                <a:lnTo>
                  <a:pt x="561747" y="903288"/>
                </a:lnTo>
                <a:lnTo>
                  <a:pt x="555404" y="898208"/>
                </a:lnTo>
                <a:lnTo>
                  <a:pt x="550013" y="893128"/>
                </a:lnTo>
                <a:lnTo>
                  <a:pt x="544938" y="887731"/>
                </a:lnTo>
                <a:lnTo>
                  <a:pt x="540498" y="882651"/>
                </a:lnTo>
                <a:lnTo>
                  <a:pt x="536376" y="876936"/>
                </a:lnTo>
                <a:lnTo>
                  <a:pt x="532253" y="872173"/>
                </a:lnTo>
                <a:lnTo>
                  <a:pt x="528447" y="867728"/>
                </a:lnTo>
                <a:lnTo>
                  <a:pt x="524641" y="863601"/>
                </a:lnTo>
                <a:lnTo>
                  <a:pt x="520836" y="860426"/>
                </a:lnTo>
                <a:lnTo>
                  <a:pt x="517347" y="857251"/>
                </a:lnTo>
                <a:lnTo>
                  <a:pt x="514176" y="854393"/>
                </a:lnTo>
                <a:lnTo>
                  <a:pt x="511004" y="852488"/>
                </a:lnTo>
                <a:lnTo>
                  <a:pt x="507833" y="850583"/>
                </a:lnTo>
                <a:lnTo>
                  <a:pt x="504661" y="849313"/>
                </a:lnTo>
                <a:lnTo>
                  <a:pt x="501807" y="848361"/>
                </a:lnTo>
                <a:lnTo>
                  <a:pt x="499270" y="847726"/>
                </a:lnTo>
                <a:lnTo>
                  <a:pt x="496099" y="847408"/>
                </a:lnTo>
                <a:lnTo>
                  <a:pt x="493561" y="847408"/>
                </a:lnTo>
                <a:close/>
                <a:moveTo>
                  <a:pt x="1304925" y="828675"/>
                </a:moveTo>
                <a:lnTo>
                  <a:pt x="1476375" y="828675"/>
                </a:lnTo>
                <a:lnTo>
                  <a:pt x="1476375" y="1252538"/>
                </a:lnTo>
                <a:lnTo>
                  <a:pt x="1304925" y="1252538"/>
                </a:lnTo>
                <a:lnTo>
                  <a:pt x="1304925" y="828675"/>
                </a:lnTo>
                <a:close/>
                <a:moveTo>
                  <a:pt x="634055" y="655638"/>
                </a:moveTo>
                <a:lnTo>
                  <a:pt x="641349" y="655638"/>
                </a:lnTo>
                <a:lnTo>
                  <a:pt x="648644" y="655638"/>
                </a:lnTo>
                <a:lnTo>
                  <a:pt x="655938" y="655956"/>
                </a:lnTo>
                <a:lnTo>
                  <a:pt x="662915" y="656591"/>
                </a:lnTo>
                <a:lnTo>
                  <a:pt x="669892" y="657226"/>
                </a:lnTo>
                <a:lnTo>
                  <a:pt x="677187" y="658178"/>
                </a:lnTo>
                <a:lnTo>
                  <a:pt x="684164" y="659766"/>
                </a:lnTo>
                <a:lnTo>
                  <a:pt x="691141" y="661036"/>
                </a:lnTo>
                <a:lnTo>
                  <a:pt x="698118" y="662623"/>
                </a:lnTo>
                <a:lnTo>
                  <a:pt x="704778" y="664211"/>
                </a:lnTo>
                <a:lnTo>
                  <a:pt x="711438" y="666433"/>
                </a:lnTo>
                <a:lnTo>
                  <a:pt x="718415" y="668338"/>
                </a:lnTo>
                <a:lnTo>
                  <a:pt x="724758" y="670878"/>
                </a:lnTo>
                <a:lnTo>
                  <a:pt x="731418" y="673418"/>
                </a:lnTo>
                <a:lnTo>
                  <a:pt x="737761" y="676276"/>
                </a:lnTo>
                <a:lnTo>
                  <a:pt x="744421" y="679133"/>
                </a:lnTo>
                <a:lnTo>
                  <a:pt x="750446" y="682308"/>
                </a:lnTo>
                <a:lnTo>
                  <a:pt x="763132" y="688976"/>
                </a:lnTo>
                <a:lnTo>
                  <a:pt x="775500" y="696596"/>
                </a:lnTo>
                <a:lnTo>
                  <a:pt x="787235" y="704533"/>
                </a:lnTo>
                <a:lnTo>
                  <a:pt x="798652" y="713423"/>
                </a:lnTo>
                <a:lnTo>
                  <a:pt x="809435" y="722631"/>
                </a:lnTo>
                <a:lnTo>
                  <a:pt x="819900" y="732791"/>
                </a:lnTo>
                <a:lnTo>
                  <a:pt x="830049" y="743586"/>
                </a:lnTo>
                <a:lnTo>
                  <a:pt x="839880" y="754698"/>
                </a:lnTo>
                <a:lnTo>
                  <a:pt x="849394" y="766446"/>
                </a:lnTo>
                <a:lnTo>
                  <a:pt x="858274" y="778511"/>
                </a:lnTo>
                <a:lnTo>
                  <a:pt x="866520" y="791211"/>
                </a:lnTo>
                <a:lnTo>
                  <a:pt x="874449" y="804546"/>
                </a:lnTo>
                <a:lnTo>
                  <a:pt x="881743" y="818198"/>
                </a:lnTo>
                <a:lnTo>
                  <a:pt x="888403" y="832168"/>
                </a:lnTo>
                <a:lnTo>
                  <a:pt x="894746" y="847091"/>
                </a:lnTo>
                <a:lnTo>
                  <a:pt x="900137" y="861696"/>
                </a:lnTo>
                <a:lnTo>
                  <a:pt x="905529" y="876936"/>
                </a:lnTo>
                <a:lnTo>
                  <a:pt x="909651" y="892811"/>
                </a:lnTo>
                <a:lnTo>
                  <a:pt x="913457" y="908686"/>
                </a:lnTo>
                <a:lnTo>
                  <a:pt x="916946" y="924878"/>
                </a:lnTo>
                <a:lnTo>
                  <a:pt x="919166" y="941706"/>
                </a:lnTo>
                <a:lnTo>
                  <a:pt x="921068" y="958533"/>
                </a:lnTo>
                <a:lnTo>
                  <a:pt x="922020" y="975678"/>
                </a:lnTo>
                <a:lnTo>
                  <a:pt x="922337" y="992823"/>
                </a:lnTo>
                <a:lnTo>
                  <a:pt x="922337" y="1002031"/>
                </a:lnTo>
                <a:lnTo>
                  <a:pt x="922020" y="1010921"/>
                </a:lnTo>
                <a:lnTo>
                  <a:pt x="921386" y="1019811"/>
                </a:lnTo>
                <a:lnTo>
                  <a:pt x="920434" y="1028384"/>
                </a:lnTo>
                <a:lnTo>
                  <a:pt x="919483" y="1037274"/>
                </a:lnTo>
                <a:lnTo>
                  <a:pt x="918214" y="1045846"/>
                </a:lnTo>
                <a:lnTo>
                  <a:pt x="916628" y="1054419"/>
                </a:lnTo>
                <a:lnTo>
                  <a:pt x="915043" y="1062674"/>
                </a:lnTo>
                <a:lnTo>
                  <a:pt x="912823" y="1070929"/>
                </a:lnTo>
                <a:lnTo>
                  <a:pt x="910603" y="1079501"/>
                </a:lnTo>
                <a:lnTo>
                  <a:pt x="908383" y="1087756"/>
                </a:lnTo>
                <a:lnTo>
                  <a:pt x="906163" y="1095694"/>
                </a:lnTo>
                <a:lnTo>
                  <a:pt x="903309" y="1103631"/>
                </a:lnTo>
                <a:lnTo>
                  <a:pt x="900137" y="1111569"/>
                </a:lnTo>
                <a:lnTo>
                  <a:pt x="897283" y="1119189"/>
                </a:lnTo>
                <a:lnTo>
                  <a:pt x="894111" y="1126809"/>
                </a:lnTo>
                <a:lnTo>
                  <a:pt x="887134" y="1141731"/>
                </a:lnTo>
                <a:lnTo>
                  <a:pt x="879523" y="1156336"/>
                </a:lnTo>
                <a:lnTo>
                  <a:pt x="871277" y="1170624"/>
                </a:lnTo>
                <a:lnTo>
                  <a:pt x="862714" y="1184276"/>
                </a:lnTo>
                <a:lnTo>
                  <a:pt x="853517" y="1197611"/>
                </a:lnTo>
                <a:lnTo>
                  <a:pt x="843686" y="1209994"/>
                </a:lnTo>
                <a:lnTo>
                  <a:pt x="833854" y="1222376"/>
                </a:lnTo>
                <a:lnTo>
                  <a:pt x="823389" y="1233806"/>
                </a:lnTo>
                <a:lnTo>
                  <a:pt x="812606" y="1244919"/>
                </a:lnTo>
                <a:lnTo>
                  <a:pt x="801823" y="1255396"/>
                </a:lnTo>
                <a:lnTo>
                  <a:pt x="790406" y="1265239"/>
                </a:lnTo>
                <a:lnTo>
                  <a:pt x="778989" y="1274446"/>
                </a:lnTo>
                <a:lnTo>
                  <a:pt x="767255" y="1282701"/>
                </a:lnTo>
                <a:lnTo>
                  <a:pt x="755521" y="1290956"/>
                </a:lnTo>
                <a:lnTo>
                  <a:pt x="743786" y="1298259"/>
                </a:lnTo>
                <a:lnTo>
                  <a:pt x="732052" y="1304609"/>
                </a:lnTo>
                <a:lnTo>
                  <a:pt x="720318" y="1310641"/>
                </a:lnTo>
                <a:lnTo>
                  <a:pt x="708584" y="1315721"/>
                </a:lnTo>
                <a:lnTo>
                  <a:pt x="696849" y="1320166"/>
                </a:lnTo>
                <a:lnTo>
                  <a:pt x="685432" y="1323659"/>
                </a:lnTo>
                <a:lnTo>
                  <a:pt x="674015" y="1326516"/>
                </a:lnTo>
                <a:lnTo>
                  <a:pt x="662915" y="1328421"/>
                </a:lnTo>
                <a:lnTo>
                  <a:pt x="657207" y="1329374"/>
                </a:lnTo>
                <a:lnTo>
                  <a:pt x="652132" y="1329691"/>
                </a:lnTo>
                <a:lnTo>
                  <a:pt x="646424" y="1330009"/>
                </a:lnTo>
                <a:lnTo>
                  <a:pt x="641349" y="1330326"/>
                </a:lnTo>
                <a:lnTo>
                  <a:pt x="635958" y="1330009"/>
                </a:lnTo>
                <a:lnTo>
                  <a:pt x="630884" y="1329691"/>
                </a:lnTo>
                <a:lnTo>
                  <a:pt x="625492" y="1329374"/>
                </a:lnTo>
                <a:lnTo>
                  <a:pt x="620101" y="1328421"/>
                </a:lnTo>
                <a:lnTo>
                  <a:pt x="609001" y="1326516"/>
                </a:lnTo>
                <a:lnTo>
                  <a:pt x="597584" y="1323659"/>
                </a:lnTo>
                <a:lnTo>
                  <a:pt x="585850" y="1320166"/>
                </a:lnTo>
                <a:lnTo>
                  <a:pt x="574433" y="1315721"/>
                </a:lnTo>
                <a:lnTo>
                  <a:pt x="562698" y="1310641"/>
                </a:lnTo>
                <a:lnTo>
                  <a:pt x="550647" y="1304609"/>
                </a:lnTo>
                <a:lnTo>
                  <a:pt x="538913" y="1298259"/>
                </a:lnTo>
                <a:lnTo>
                  <a:pt x="527179" y="1290956"/>
                </a:lnTo>
                <a:lnTo>
                  <a:pt x="515444" y="1282701"/>
                </a:lnTo>
                <a:lnTo>
                  <a:pt x="503710" y="1274446"/>
                </a:lnTo>
                <a:lnTo>
                  <a:pt x="492293" y="1265239"/>
                </a:lnTo>
                <a:lnTo>
                  <a:pt x="481193" y="1255396"/>
                </a:lnTo>
                <a:lnTo>
                  <a:pt x="470093" y="1244919"/>
                </a:lnTo>
                <a:lnTo>
                  <a:pt x="459310" y="1233806"/>
                </a:lnTo>
                <a:lnTo>
                  <a:pt x="448845" y="1222376"/>
                </a:lnTo>
                <a:lnTo>
                  <a:pt x="438696" y="1209994"/>
                </a:lnTo>
                <a:lnTo>
                  <a:pt x="429499" y="1197611"/>
                </a:lnTo>
                <a:lnTo>
                  <a:pt x="419985" y="1184276"/>
                </a:lnTo>
                <a:lnTo>
                  <a:pt x="411422" y="1170624"/>
                </a:lnTo>
                <a:lnTo>
                  <a:pt x="403176" y="1156336"/>
                </a:lnTo>
                <a:lnTo>
                  <a:pt x="395565" y="1141731"/>
                </a:lnTo>
                <a:lnTo>
                  <a:pt x="388588" y="1126809"/>
                </a:lnTo>
                <a:lnTo>
                  <a:pt x="385416" y="1119189"/>
                </a:lnTo>
                <a:lnTo>
                  <a:pt x="382245" y="1111569"/>
                </a:lnTo>
                <a:lnTo>
                  <a:pt x="379390" y="1103631"/>
                </a:lnTo>
                <a:lnTo>
                  <a:pt x="376853" y="1095694"/>
                </a:lnTo>
                <a:lnTo>
                  <a:pt x="374316" y="1087756"/>
                </a:lnTo>
                <a:lnTo>
                  <a:pt x="372096" y="1079501"/>
                </a:lnTo>
                <a:lnTo>
                  <a:pt x="369559" y="1070929"/>
                </a:lnTo>
                <a:lnTo>
                  <a:pt x="367656" y="1062674"/>
                </a:lnTo>
                <a:lnTo>
                  <a:pt x="366071" y="1054419"/>
                </a:lnTo>
                <a:lnTo>
                  <a:pt x="364485" y="1045846"/>
                </a:lnTo>
                <a:lnTo>
                  <a:pt x="363216" y="1037274"/>
                </a:lnTo>
                <a:lnTo>
                  <a:pt x="362265" y="1028384"/>
                </a:lnTo>
                <a:lnTo>
                  <a:pt x="361313" y="1019811"/>
                </a:lnTo>
                <a:lnTo>
                  <a:pt x="360996" y="1010921"/>
                </a:lnTo>
                <a:lnTo>
                  <a:pt x="360362" y="1002031"/>
                </a:lnTo>
                <a:lnTo>
                  <a:pt x="360362" y="992823"/>
                </a:lnTo>
                <a:lnTo>
                  <a:pt x="360679" y="975678"/>
                </a:lnTo>
                <a:lnTo>
                  <a:pt x="361948" y="958533"/>
                </a:lnTo>
                <a:lnTo>
                  <a:pt x="363533" y="941706"/>
                </a:lnTo>
                <a:lnTo>
                  <a:pt x="366071" y="924878"/>
                </a:lnTo>
                <a:lnTo>
                  <a:pt x="368925" y="908686"/>
                </a:lnTo>
                <a:lnTo>
                  <a:pt x="373048" y="892811"/>
                </a:lnTo>
                <a:lnTo>
                  <a:pt x="377171" y="876936"/>
                </a:lnTo>
                <a:lnTo>
                  <a:pt x="382245" y="861696"/>
                </a:lnTo>
                <a:lnTo>
                  <a:pt x="387953" y="847091"/>
                </a:lnTo>
                <a:lnTo>
                  <a:pt x="393979" y="832168"/>
                </a:lnTo>
                <a:lnTo>
                  <a:pt x="400956" y="818198"/>
                </a:lnTo>
                <a:lnTo>
                  <a:pt x="408568" y="804546"/>
                </a:lnTo>
                <a:lnTo>
                  <a:pt x="416179" y="791211"/>
                </a:lnTo>
                <a:lnTo>
                  <a:pt x="424425" y="778511"/>
                </a:lnTo>
                <a:lnTo>
                  <a:pt x="433305" y="766446"/>
                </a:lnTo>
                <a:lnTo>
                  <a:pt x="442819" y="754698"/>
                </a:lnTo>
                <a:lnTo>
                  <a:pt x="452650" y="743586"/>
                </a:lnTo>
                <a:lnTo>
                  <a:pt x="462482" y="732791"/>
                </a:lnTo>
                <a:lnTo>
                  <a:pt x="473264" y="722631"/>
                </a:lnTo>
                <a:lnTo>
                  <a:pt x="484047" y="713423"/>
                </a:lnTo>
                <a:lnTo>
                  <a:pt x="495464" y="704533"/>
                </a:lnTo>
                <a:lnTo>
                  <a:pt x="507516" y="696596"/>
                </a:lnTo>
                <a:lnTo>
                  <a:pt x="519567" y="688976"/>
                </a:lnTo>
                <a:lnTo>
                  <a:pt x="531936" y="682308"/>
                </a:lnTo>
                <a:lnTo>
                  <a:pt x="538278" y="679133"/>
                </a:lnTo>
                <a:lnTo>
                  <a:pt x="544938" y="676276"/>
                </a:lnTo>
                <a:lnTo>
                  <a:pt x="551281" y="673418"/>
                </a:lnTo>
                <a:lnTo>
                  <a:pt x="557941" y="670878"/>
                </a:lnTo>
                <a:lnTo>
                  <a:pt x="564284" y="668338"/>
                </a:lnTo>
                <a:lnTo>
                  <a:pt x="571261" y="666433"/>
                </a:lnTo>
                <a:lnTo>
                  <a:pt x="577921" y="664211"/>
                </a:lnTo>
                <a:lnTo>
                  <a:pt x="584898" y="662623"/>
                </a:lnTo>
                <a:lnTo>
                  <a:pt x="591875" y="661036"/>
                </a:lnTo>
                <a:lnTo>
                  <a:pt x="598535" y="659766"/>
                </a:lnTo>
                <a:lnTo>
                  <a:pt x="605830" y="658178"/>
                </a:lnTo>
                <a:lnTo>
                  <a:pt x="612490" y="657226"/>
                </a:lnTo>
                <a:lnTo>
                  <a:pt x="619784" y="656591"/>
                </a:lnTo>
                <a:lnTo>
                  <a:pt x="627078" y="655956"/>
                </a:lnTo>
                <a:lnTo>
                  <a:pt x="634055" y="655638"/>
                </a:lnTo>
                <a:close/>
                <a:moveTo>
                  <a:pt x="1604962" y="463550"/>
                </a:moveTo>
                <a:lnTo>
                  <a:pt x="1776412" y="463550"/>
                </a:lnTo>
                <a:lnTo>
                  <a:pt x="1776412" y="1252538"/>
                </a:lnTo>
                <a:lnTo>
                  <a:pt x="1604962" y="1252538"/>
                </a:lnTo>
                <a:lnTo>
                  <a:pt x="1604962" y="463550"/>
                </a:lnTo>
                <a:close/>
                <a:moveTo>
                  <a:pt x="0" y="0"/>
                </a:moveTo>
                <a:lnTo>
                  <a:pt x="2125663" y="0"/>
                </a:lnTo>
                <a:lnTo>
                  <a:pt x="2125663" y="171553"/>
                </a:lnTo>
                <a:lnTo>
                  <a:pt x="2039621" y="171553"/>
                </a:lnTo>
                <a:lnTo>
                  <a:pt x="2039621" y="1577975"/>
                </a:lnTo>
                <a:lnTo>
                  <a:pt x="1252220" y="1577975"/>
                </a:lnTo>
                <a:lnTo>
                  <a:pt x="1252220" y="1449310"/>
                </a:lnTo>
                <a:lnTo>
                  <a:pt x="1911033" y="1449310"/>
                </a:lnTo>
                <a:lnTo>
                  <a:pt x="1911033" y="171553"/>
                </a:lnTo>
                <a:lnTo>
                  <a:pt x="195263" y="171553"/>
                </a:lnTo>
                <a:lnTo>
                  <a:pt x="195263" y="1249164"/>
                </a:lnTo>
                <a:lnTo>
                  <a:pt x="66675" y="1249164"/>
                </a:lnTo>
                <a:lnTo>
                  <a:pt x="66675" y="171553"/>
                </a:lnTo>
                <a:lnTo>
                  <a:pt x="0" y="171553"/>
                </a:lnTo>
                <a:lnTo>
                  <a:pt x="0" y="0"/>
                </a:lnTo>
                <a:close/>
              </a:path>
            </a:pathLst>
          </a:custGeom>
          <a:solidFill>
            <a:srgbClr val="C00000"/>
          </a:solidFill>
          <a:ln>
            <a:noFill/>
          </a:ln>
          <a:extLst/>
        </p:spPr>
        <p:txBody>
          <a:bodyPr lIns="68562" tIns="34281" rIns="68562" bIns="34281" anchor="ctr">
            <a:scene3d>
              <a:camera prst="orthographicFront"/>
              <a:lightRig rig="threePt" dir="t"/>
            </a:scene3d>
            <a:sp3d contourW="12700">
              <a:contourClr>
                <a:srgbClr val="FFFFFF"/>
              </a:contourClr>
            </a:sp3d>
          </a:bodyPr>
          <a:lstStyle/>
          <a:p>
            <a:pPr algn="ctr">
              <a:defRPr/>
            </a:pPr>
            <a:endParaRPr lang="zh-CN" altLang="en-US">
              <a:solidFill>
                <a:srgbClr val="65D7FF"/>
              </a:solidFill>
              <a:ea typeface="宋体" panose="02010600030101010101" pitchFamily="2" charset="-122"/>
            </a:endParaRPr>
          </a:p>
        </p:txBody>
      </p:sp>
      <p:sp>
        <p:nvSpPr>
          <p:cNvPr id="81" name="标题 4"/>
          <p:cNvSpPr txBox="1">
            <a:spLocks/>
          </p:cNvSpPr>
          <p:nvPr/>
        </p:nvSpPr>
        <p:spPr>
          <a:xfrm>
            <a:off x="4678878" y="2148660"/>
            <a:ext cx="2701434" cy="355113"/>
          </a:xfrm>
          <a:prstGeom prst="rect">
            <a:avLst/>
          </a:prstGeom>
        </p:spPr>
        <p:txBody>
          <a:bodyPr vert="horz" lIns="68562" tIns="34281" rIns="68562" bIns="3428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3000" b="1" dirty="0" smtClean="0">
                <a:solidFill>
                  <a:srgbClr val="C00000"/>
                </a:solidFill>
                <a:latin typeface="微软雅黑" panose="020B0503020204020204" pitchFamily="34" charset="-122"/>
                <a:ea typeface="微软雅黑" panose="020B0503020204020204" pitchFamily="34" charset="-122"/>
              </a:rPr>
              <a:t>PART TWO</a:t>
            </a:r>
            <a:endParaRPr lang="zh-CN" altLang="en-US" sz="3000" b="1" dirty="0">
              <a:solidFill>
                <a:srgbClr val="C00000"/>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0-#ppt_h/2"/>
                                          </p:val>
                                        </p:tav>
                                        <p:tav tm="100000">
                                          <p:val>
                                            <p:strVal val="#ppt_y"/>
                                          </p:val>
                                        </p:tav>
                                      </p:tavLst>
                                    </p:anim>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80"/>
                                        </p:tgtEl>
                                        <p:attrNameLst>
                                          <p:attrName>style.visibility</p:attrName>
                                        </p:attrNameLst>
                                      </p:cBhvr>
                                      <p:to>
                                        <p:strVal val="visible"/>
                                      </p:to>
                                    </p:set>
                                    <p:animEffect transition="in" filter="fade">
                                      <p:cBhvr>
                                        <p:cTn id="12" dur="1000"/>
                                        <p:tgtEl>
                                          <p:spTgt spid="80"/>
                                        </p:tgtEl>
                                      </p:cBhvr>
                                    </p:animEffect>
                                    <p:anim calcmode="lin" valueType="num">
                                      <p:cBhvr>
                                        <p:cTn id="13" dur="1000" fill="hold"/>
                                        <p:tgtEl>
                                          <p:spTgt spid="80"/>
                                        </p:tgtEl>
                                        <p:attrNameLst>
                                          <p:attrName>ppt_x</p:attrName>
                                        </p:attrNameLst>
                                      </p:cBhvr>
                                      <p:tavLst>
                                        <p:tav tm="0">
                                          <p:val>
                                            <p:strVal val="#ppt_x"/>
                                          </p:val>
                                        </p:tav>
                                        <p:tav tm="100000">
                                          <p:val>
                                            <p:strVal val="#ppt_x"/>
                                          </p:val>
                                        </p:tav>
                                      </p:tavLst>
                                    </p:anim>
                                    <p:anim calcmode="lin" valueType="num">
                                      <p:cBhvr>
                                        <p:cTn id="14" dur="1000" fill="hold"/>
                                        <p:tgtEl>
                                          <p:spTgt spid="80"/>
                                        </p:tgtEl>
                                        <p:attrNameLst>
                                          <p:attrName>ppt_y</p:attrName>
                                        </p:attrNameLst>
                                      </p:cBhvr>
                                      <p:tavLst>
                                        <p:tav tm="0">
                                          <p:val>
                                            <p:strVal val="#ppt_y+.1"/>
                                          </p:val>
                                        </p:tav>
                                        <p:tav tm="100000">
                                          <p:val>
                                            <p:strVal val="#ppt_y"/>
                                          </p:val>
                                        </p:tav>
                                      </p:tavLst>
                                    </p:anim>
                                  </p:childTnLst>
                                </p:cTn>
                              </p:par>
                              <p:par>
                                <p:cTn id="15" presetID="53" presetClass="entr" presetSubtype="16" fill="hold" grpId="0" nodeType="withEffect">
                                  <p:stCondLst>
                                    <p:cond delay="50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par>
                                <p:cTn id="20" presetID="53" presetClass="entr" presetSubtype="16" fill="hold" grpId="0" nodeType="withEffect">
                                  <p:stCondLst>
                                    <p:cond delay="50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Effect transition="in" filter="fade">
                                      <p:cBhvr>
                                        <p:cTn id="24" dur="500"/>
                                        <p:tgtEl>
                                          <p:spTgt spid="44"/>
                                        </p:tgtEl>
                                      </p:cBhvr>
                                    </p:animEffect>
                                  </p:childTnLst>
                                </p:cTn>
                              </p:par>
                              <p:par>
                                <p:cTn id="25" presetID="53" presetClass="entr" presetSubtype="16" fill="hold" grpId="0" nodeType="withEffect">
                                  <p:stCondLst>
                                    <p:cond delay="500"/>
                                  </p:stCondLst>
                                  <p:childTnLst>
                                    <p:set>
                                      <p:cBhvr>
                                        <p:cTn id="26" dur="1" fill="hold">
                                          <p:stCondLst>
                                            <p:cond delay="0"/>
                                          </p:stCondLst>
                                        </p:cTn>
                                        <p:tgtEl>
                                          <p:spTgt spid="81"/>
                                        </p:tgtEl>
                                        <p:attrNameLst>
                                          <p:attrName>style.visibility</p:attrName>
                                        </p:attrNameLst>
                                      </p:cBhvr>
                                      <p:to>
                                        <p:strVal val="visible"/>
                                      </p:to>
                                    </p:set>
                                    <p:anim calcmode="lin" valueType="num">
                                      <p:cBhvr>
                                        <p:cTn id="27" dur="500" fill="hold"/>
                                        <p:tgtEl>
                                          <p:spTgt spid="81"/>
                                        </p:tgtEl>
                                        <p:attrNameLst>
                                          <p:attrName>ppt_w</p:attrName>
                                        </p:attrNameLst>
                                      </p:cBhvr>
                                      <p:tavLst>
                                        <p:tav tm="0">
                                          <p:val>
                                            <p:fltVal val="0"/>
                                          </p:val>
                                        </p:tav>
                                        <p:tav tm="100000">
                                          <p:val>
                                            <p:strVal val="#ppt_w"/>
                                          </p:val>
                                        </p:tav>
                                      </p:tavLst>
                                    </p:anim>
                                    <p:anim calcmode="lin" valueType="num">
                                      <p:cBhvr>
                                        <p:cTn id="28" dur="500" fill="hold"/>
                                        <p:tgtEl>
                                          <p:spTgt spid="81"/>
                                        </p:tgtEl>
                                        <p:attrNameLst>
                                          <p:attrName>ppt_h</p:attrName>
                                        </p:attrNameLst>
                                      </p:cBhvr>
                                      <p:tavLst>
                                        <p:tav tm="0">
                                          <p:val>
                                            <p:fltVal val="0"/>
                                          </p:val>
                                        </p:tav>
                                        <p:tav tm="100000">
                                          <p:val>
                                            <p:strVal val="#ppt_h"/>
                                          </p:val>
                                        </p:tav>
                                      </p:tavLst>
                                    </p:anim>
                                    <p:animEffect transition="in" filter="fade">
                                      <p:cBhvr>
                                        <p:cTn id="29" dur="500"/>
                                        <p:tgtEl>
                                          <p:spTgt spid="81"/>
                                        </p:tgtEl>
                                      </p:cBhvr>
                                    </p:animEffect>
                                  </p:childTnLst>
                                </p:cTn>
                              </p:par>
                            </p:childTnLst>
                          </p:cTn>
                        </p:par>
                        <p:par>
                          <p:cTn id="30" fill="hold">
                            <p:stCondLst>
                              <p:cond delay="1500"/>
                            </p:stCondLst>
                            <p:childTnLst>
                              <p:par>
                                <p:cTn id="31" presetID="53" presetClass="entr" presetSubtype="16" fill="hold" nodeType="afterEffect">
                                  <p:stCondLst>
                                    <p:cond delay="0"/>
                                  </p:stCondLst>
                                  <p:childTnLst>
                                    <p:set>
                                      <p:cBhvr>
                                        <p:cTn id="32" dur="1" fill="hold">
                                          <p:stCondLst>
                                            <p:cond delay="0"/>
                                          </p:stCondLst>
                                        </p:cTn>
                                        <p:tgtEl>
                                          <p:spTgt spid="45"/>
                                        </p:tgtEl>
                                        <p:attrNameLst>
                                          <p:attrName>style.visibility</p:attrName>
                                        </p:attrNameLst>
                                      </p:cBhvr>
                                      <p:to>
                                        <p:strVal val="visible"/>
                                      </p:to>
                                    </p:set>
                                    <p:anim calcmode="lin" valueType="num">
                                      <p:cBhvr>
                                        <p:cTn id="33" dur="500" fill="hold"/>
                                        <p:tgtEl>
                                          <p:spTgt spid="45"/>
                                        </p:tgtEl>
                                        <p:attrNameLst>
                                          <p:attrName>ppt_w</p:attrName>
                                        </p:attrNameLst>
                                      </p:cBhvr>
                                      <p:tavLst>
                                        <p:tav tm="0">
                                          <p:val>
                                            <p:fltVal val="0"/>
                                          </p:val>
                                        </p:tav>
                                        <p:tav tm="100000">
                                          <p:val>
                                            <p:strVal val="#ppt_w"/>
                                          </p:val>
                                        </p:tav>
                                      </p:tavLst>
                                    </p:anim>
                                    <p:anim calcmode="lin" valueType="num">
                                      <p:cBhvr>
                                        <p:cTn id="34" dur="500" fill="hold"/>
                                        <p:tgtEl>
                                          <p:spTgt spid="45"/>
                                        </p:tgtEl>
                                        <p:attrNameLst>
                                          <p:attrName>ppt_h</p:attrName>
                                        </p:attrNameLst>
                                      </p:cBhvr>
                                      <p:tavLst>
                                        <p:tav tm="0">
                                          <p:val>
                                            <p:fltVal val="0"/>
                                          </p:val>
                                        </p:tav>
                                        <p:tav tm="100000">
                                          <p:val>
                                            <p:strVal val="#ppt_h"/>
                                          </p:val>
                                        </p:tav>
                                      </p:tavLst>
                                    </p:anim>
                                    <p:animEffect transition="in" filter="fade">
                                      <p:cBhvr>
                                        <p:cTn id="35" dur="500"/>
                                        <p:tgtEl>
                                          <p:spTgt spid="45"/>
                                        </p:tgtEl>
                                      </p:cBhvr>
                                    </p:animEffect>
                                  </p:childTnLst>
                                </p:cTn>
                              </p:par>
                            </p:childTnLst>
                          </p:cTn>
                        </p:par>
                        <p:par>
                          <p:cTn id="36" fill="hold">
                            <p:stCondLst>
                              <p:cond delay="2000"/>
                            </p:stCondLst>
                            <p:childTnLst>
                              <p:par>
                                <p:cTn id="37" presetID="53" presetClass="entr" presetSubtype="16" fill="hold" nodeType="afterEffect">
                                  <p:stCondLst>
                                    <p:cond delay="0"/>
                                  </p:stCondLst>
                                  <p:childTnLst>
                                    <p:set>
                                      <p:cBhvr>
                                        <p:cTn id="38" dur="1" fill="hold">
                                          <p:stCondLst>
                                            <p:cond delay="0"/>
                                          </p:stCondLst>
                                        </p:cTn>
                                        <p:tgtEl>
                                          <p:spTgt spid="50"/>
                                        </p:tgtEl>
                                        <p:attrNameLst>
                                          <p:attrName>style.visibility</p:attrName>
                                        </p:attrNameLst>
                                      </p:cBhvr>
                                      <p:to>
                                        <p:strVal val="visible"/>
                                      </p:to>
                                    </p:set>
                                    <p:anim calcmode="lin" valueType="num">
                                      <p:cBhvr>
                                        <p:cTn id="39" dur="500" fill="hold"/>
                                        <p:tgtEl>
                                          <p:spTgt spid="50"/>
                                        </p:tgtEl>
                                        <p:attrNameLst>
                                          <p:attrName>ppt_w</p:attrName>
                                        </p:attrNameLst>
                                      </p:cBhvr>
                                      <p:tavLst>
                                        <p:tav tm="0">
                                          <p:val>
                                            <p:fltVal val="0"/>
                                          </p:val>
                                        </p:tav>
                                        <p:tav tm="100000">
                                          <p:val>
                                            <p:strVal val="#ppt_w"/>
                                          </p:val>
                                        </p:tav>
                                      </p:tavLst>
                                    </p:anim>
                                    <p:anim calcmode="lin" valueType="num">
                                      <p:cBhvr>
                                        <p:cTn id="40" dur="500" fill="hold"/>
                                        <p:tgtEl>
                                          <p:spTgt spid="50"/>
                                        </p:tgtEl>
                                        <p:attrNameLst>
                                          <p:attrName>ppt_h</p:attrName>
                                        </p:attrNameLst>
                                      </p:cBhvr>
                                      <p:tavLst>
                                        <p:tav tm="0">
                                          <p:val>
                                            <p:fltVal val="0"/>
                                          </p:val>
                                        </p:tav>
                                        <p:tav tm="100000">
                                          <p:val>
                                            <p:strVal val="#ppt_h"/>
                                          </p:val>
                                        </p:tav>
                                      </p:tavLst>
                                    </p:anim>
                                    <p:animEffect transition="in" filter="fade">
                                      <p:cBhvr>
                                        <p:cTn id="41" dur="500"/>
                                        <p:tgtEl>
                                          <p:spTgt spid="50"/>
                                        </p:tgtEl>
                                      </p:cBhvr>
                                    </p:animEffect>
                                  </p:childTnLst>
                                </p:cTn>
                              </p:par>
                            </p:childTnLst>
                          </p:cTn>
                        </p:par>
                        <p:par>
                          <p:cTn id="42" fill="hold">
                            <p:stCondLst>
                              <p:cond delay="2500"/>
                            </p:stCondLst>
                            <p:childTnLst>
                              <p:par>
                                <p:cTn id="43" presetID="53" presetClass="entr" presetSubtype="16" fill="hold" nodeType="afterEffect">
                                  <p:stCondLst>
                                    <p:cond delay="0"/>
                                  </p:stCondLst>
                                  <p:childTnLst>
                                    <p:set>
                                      <p:cBhvr>
                                        <p:cTn id="44" dur="1" fill="hold">
                                          <p:stCondLst>
                                            <p:cond delay="0"/>
                                          </p:stCondLst>
                                        </p:cTn>
                                        <p:tgtEl>
                                          <p:spTgt spid="55"/>
                                        </p:tgtEl>
                                        <p:attrNameLst>
                                          <p:attrName>style.visibility</p:attrName>
                                        </p:attrNameLst>
                                      </p:cBhvr>
                                      <p:to>
                                        <p:strVal val="visible"/>
                                      </p:to>
                                    </p:set>
                                    <p:anim calcmode="lin" valueType="num">
                                      <p:cBhvr>
                                        <p:cTn id="45" dur="500" fill="hold"/>
                                        <p:tgtEl>
                                          <p:spTgt spid="55"/>
                                        </p:tgtEl>
                                        <p:attrNameLst>
                                          <p:attrName>ppt_w</p:attrName>
                                        </p:attrNameLst>
                                      </p:cBhvr>
                                      <p:tavLst>
                                        <p:tav tm="0">
                                          <p:val>
                                            <p:fltVal val="0"/>
                                          </p:val>
                                        </p:tav>
                                        <p:tav tm="100000">
                                          <p:val>
                                            <p:strVal val="#ppt_w"/>
                                          </p:val>
                                        </p:tav>
                                      </p:tavLst>
                                    </p:anim>
                                    <p:anim calcmode="lin" valueType="num">
                                      <p:cBhvr>
                                        <p:cTn id="46" dur="500" fill="hold"/>
                                        <p:tgtEl>
                                          <p:spTgt spid="55"/>
                                        </p:tgtEl>
                                        <p:attrNameLst>
                                          <p:attrName>ppt_h</p:attrName>
                                        </p:attrNameLst>
                                      </p:cBhvr>
                                      <p:tavLst>
                                        <p:tav tm="0">
                                          <p:val>
                                            <p:fltVal val="0"/>
                                          </p:val>
                                        </p:tav>
                                        <p:tav tm="100000">
                                          <p:val>
                                            <p:strVal val="#ppt_h"/>
                                          </p:val>
                                        </p:tav>
                                      </p:tavLst>
                                    </p:anim>
                                    <p:animEffect transition="in" filter="fade">
                                      <p:cBhvr>
                                        <p:cTn id="47" dur="500"/>
                                        <p:tgtEl>
                                          <p:spTgt spid="55"/>
                                        </p:tgtEl>
                                      </p:cBhvr>
                                    </p:animEffect>
                                  </p:childTnLst>
                                </p:cTn>
                              </p:par>
                            </p:childTnLst>
                          </p:cTn>
                        </p:par>
                        <p:par>
                          <p:cTn id="48" fill="hold">
                            <p:stCondLst>
                              <p:cond delay="3000"/>
                            </p:stCondLst>
                            <p:childTnLst>
                              <p:par>
                                <p:cTn id="49" presetID="53" presetClass="entr" presetSubtype="16" fill="hold" nodeType="after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3500"/>
                            </p:stCondLst>
                            <p:childTnLst>
                              <p:par>
                                <p:cTn id="55" presetID="53" presetClass="entr" presetSubtype="16" fill="hold" nodeType="afterEffect">
                                  <p:stCondLst>
                                    <p:cond delay="0"/>
                                  </p:stCondLst>
                                  <p:childTnLst>
                                    <p:set>
                                      <p:cBhvr>
                                        <p:cTn id="56" dur="1" fill="hold">
                                          <p:stCondLst>
                                            <p:cond delay="0"/>
                                          </p:stCondLst>
                                        </p:cTn>
                                        <p:tgtEl>
                                          <p:spTgt spid="65"/>
                                        </p:tgtEl>
                                        <p:attrNameLst>
                                          <p:attrName>style.visibility</p:attrName>
                                        </p:attrNameLst>
                                      </p:cBhvr>
                                      <p:to>
                                        <p:strVal val="visible"/>
                                      </p:to>
                                    </p:set>
                                    <p:anim calcmode="lin" valueType="num">
                                      <p:cBhvr>
                                        <p:cTn id="57" dur="500" fill="hold"/>
                                        <p:tgtEl>
                                          <p:spTgt spid="65"/>
                                        </p:tgtEl>
                                        <p:attrNameLst>
                                          <p:attrName>ppt_w</p:attrName>
                                        </p:attrNameLst>
                                      </p:cBhvr>
                                      <p:tavLst>
                                        <p:tav tm="0">
                                          <p:val>
                                            <p:fltVal val="0"/>
                                          </p:val>
                                        </p:tav>
                                        <p:tav tm="100000">
                                          <p:val>
                                            <p:strVal val="#ppt_w"/>
                                          </p:val>
                                        </p:tav>
                                      </p:tavLst>
                                    </p:anim>
                                    <p:anim calcmode="lin" valueType="num">
                                      <p:cBhvr>
                                        <p:cTn id="58" dur="500" fill="hold"/>
                                        <p:tgtEl>
                                          <p:spTgt spid="65"/>
                                        </p:tgtEl>
                                        <p:attrNameLst>
                                          <p:attrName>ppt_h</p:attrName>
                                        </p:attrNameLst>
                                      </p:cBhvr>
                                      <p:tavLst>
                                        <p:tav tm="0">
                                          <p:val>
                                            <p:fltVal val="0"/>
                                          </p:val>
                                        </p:tav>
                                        <p:tav tm="100000">
                                          <p:val>
                                            <p:strVal val="#ppt_h"/>
                                          </p:val>
                                        </p:tav>
                                      </p:tavLst>
                                    </p:anim>
                                    <p:animEffect transition="in" filter="fade">
                                      <p:cBhvr>
                                        <p:cTn id="59" dur="500"/>
                                        <p:tgtEl>
                                          <p:spTgt spid="65"/>
                                        </p:tgtEl>
                                      </p:cBhvr>
                                    </p:animEffect>
                                  </p:childTnLst>
                                </p:cTn>
                              </p:par>
                            </p:childTnLst>
                          </p:cTn>
                        </p:par>
                        <p:par>
                          <p:cTn id="60" fill="hold">
                            <p:stCondLst>
                              <p:cond delay="4000"/>
                            </p:stCondLst>
                            <p:childTnLst>
                              <p:par>
                                <p:cTn id="61" presetID="53" presetClass="entr" presetSubtype="16" fill="hold" nodeType="afterEffect">
                                  <p:stCondLst>
                                    <p:cond delay="0"/>
                                  </p:stCondLst>
                                  <p:childTnLst>
                                    <p:set>
                                      <p:cBhvr>
                                        <p:cTn id="62" dur="1" fill="hold">
                                          <p:stCondLst>
                                            <p:cond delay="0"/>
                                          </p:stCondLst>
                                        </p:cTn>
                                        <p:tgtEl>
                                          <p:spTgt spid="70"/>
                                        </p:tgtEl>
                                        <p:attrNameLst>
                                          <p:attrName>style.visibility</p:attrName>
                                        </p:attrNameLst>
                                      </p:cBhvr>
                                      <p:to>
                                        <p:strVal val="visible"/>
                                      </p:to>
                                    </p:set>
                                    <p:anim calcmode="lin" valueType="num">
                                      <p:cBhvr>
                                        <p:cTn id="63" dur="500" fill="hold"/>
                                        <p:tgtEl>
                                          <p:spTgt spid="70"/>
                                        </p:tgtEl>
                                        <p:attrNameLst>
                                          <p:attrName>ppt_w</p:attrName>
                                        </p:attrNameLst>
                                      </p:cBhvr>
                                      <p:tavLst>
                                        <p:tav tm="0">
                                          <p:val>
                                            <p:fltVal val="0"/>
                                          </p:val>
                                        </p:tav>
                                        <p:tav tm="100000">
                                          <p:val>
                                            <p:strVal val="#ppt_w"/>
                                          </p:val>
                                        </p:tav>
                                      </p:tavLst>
                                    </p:anim>
                                    <p:anim calcmode="lin" valueType="num">
                                      <p:cBhvr>
                                        <p:cTn id="64" dur="500" fill="hold"/>
                                        <p:tgtEl>
                                          <p:spTgt spid="70"/>
                                        </p:tgtEl>
                                        <p:attrNameLst>
                                          <p:attrName>ppt_h</p:attrName>
                                        </p:attrNameLst>
                                      </p:cBhvr>
                                      <p:tavLst>
                                        <p:tav tm="0">
                                          <p:val>
                                            <p:fltVal val="0"/>
                                          </p:val>
                                        </p:tav>
                                        <p:tav tm="100000">
                                          <p:val>
                                            <p:strVal val="#ppt_h"/>
                                          </p:val>
                                        </p:tav>
                                      </p:tavLst>
                                    </p:anim>
                                    <p:animEffect transition="in" filter="fade">
                                      <p:cBhvr>
                                        <p:cTn id="65" dur="500"/>
                                        <p:tgtEl>
                                          <p:spTgt spid="70"/>
                                        </p:tgtEl>
                                      </p:cBhvr>
                                    </p:animEffect>
                                  </p:childTnLst>
                                </p:cTn>
                              </p:par>
                            </p:childTnLst>
                          </p:cTn>
                        </p:par>
                        <p:par>
                          <p:cTn id="66" fill="hold">
                            <p:stCondLst>
                              <p:cond delay="4500"/>
                            </p:stCondLst>
                            <p:childTnLst>
                              <p:par>
                                <p:cTn id="67" presetID="53" presetClass="entr" presetSubtype="16" fill="hold" nodeType="afterEffect">
                                  <p:stCondLst>
                                    <p:cond delay="0"/>
                                  </p:stCondLst>
                                  <p:childTnLst>
                                    <p:set>
                                      <p:cBhvr>
                                        <p:cTn id="68" dur="1" fill="hold">
                                          <p:stCondLst>
                                            <p:cond delay="0"/>
                                          </p:stCondLst>
                                        </p:cTn>
                                        <p:tgtEl>
                                          <p:spTgt spid="75"/>
                                        </p:tgtEl>
                                        <p:attrNameLst>
                                          <p:attrName>style.visibility</p:attrName>
                                        </p:attrNameLst>
                                      </p:cBhvr>
                                      <p:to>
                                        <p:strVal val="visible"/>
                                      </p:to>
                                    </p:set>
                                    <p:anim calcmode="lin" valueType="num">
                                      <p:cBhvr>
                                        <p:cTn id="69" dur="500" fill="hold"/>
                                        <p:tgtEl>
                                          <p:spTgt spid="75"/>
                                        </p:tgtEl>
                                        <p:attrNameLst>
                                          <p:attrName>ppt_w</p:attrName>
                                        </p:attrNameLst>
                                      </p:cBhvr>
                                      <p:tavLst>
                                        <p:tav tm="0">
                                          <p:val>
                                            <p:fltVal val="0"/>
                                          </p:val>
                                        </p:tav>
                                        <p:tav tm="100000">
                                          <p:val>
                                            <p:strVal val="#ppt_w"/>
                                          </p:val>
                                        </p:tav>
                                      </p:tavLst>
                                    </p:anim>
                                    <p:anim calcmode="lin" valueType="num">
                                      <p:cBhvr>
                                        <p:cTn id="70" dur="500" fill="hold"/>
                                        <p:tgtEl>
                                          <p:spTgt spid="75"/>
                                        </p:tgtEl>
                                        <p:attrNameLst>
                                          <p:attrName>ppt_h</p:attrName>
                                        </p:attrNameLst>
                                      </p:cBhvr>
                                      <p:tavLst>
                                        <p:tav tm="0">
                                          <p:val>
                                            <p:fltVal val="0"/>
                                          </p:val>
                                        </p:tav>
                                        <p:tav tm="100000">
                                          <p:val>
                                            <p:strVal val="#ppt_h"/>
                                          </p:val>
                                        </p:tav>
                                      </p:tavLst>
                                    </p:anim>
                                    <p:animEffect transition="in" filter="fade">
                                      <p:cBhvr>
                                        <p:cTn id="71" dur="500"/>
                                        <p:tgtEl>
                                          <p:spTgt spid="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43" grpId="0"/>
      <p:bldP spid="44" grpId="0"/>
      <p:bldP spid="80" grpId="0" animBg="1"/>
      <p:bldP spid="8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任意多边形 24"/>
          <p:cNvSpPr/>
          <p:nvPr/>
        </p:nvSpPr>
        <p:spPr>
          <a:xfrm rot="16200000">
            <a:off x="1592646" y="-349770"/>
            <a:ext cx="479931" cy="2926080"/>
          </a:xfrm>
          <a:custGeom>
            <a:avLst/>
            <a:gdLst>
              <a:gd name="connsiteX0" fmla="*/ 0 w 3252551"/>
              <a:gd name="connsiteY0" fmla="*/ 0 h 3677057"/>
              <a:gd name="connsiteX1" fmla="*/ 3252551 w 3252551"/>
              <a:gd name="connsiteY1" fmla="*/ 0 h 3677057"/>
              <a:gd name="connsiteX2" fmla="*/ 3252551 w 3252551"/>
              <a:gd name="connsiteY2" fmla="*/ 2142517 h 3677057"/>
              <a:gd name="connsiteX3" fmla="*/ 3244497 w 3252551"/>
              <a:gd name="connsiteY3" fmla="*/ 2142517 h 3677057"/>
              <a:gd name="connsiteX4" fmla="*/ 3240653 w 3252551"/>
              <a:gd name="connsiteY4" fmla="*/ 2218635 h 3677057"/>
              <a:gd name="connsiteX5" fmla="*/ 1624520 w 3252551"/>
              <a:gd name="connsiteY5" fmla="*/ 3677057 h 3677057"/>
              <a:gd name="connsiteX6" fmla="*/ 8387 w 3252551"/>
              <a:gd name="connsiteY6" fmla="*/ 2218635 h 3677057"/>
              <a:gd name="connsiteX7" fmla="*/ 4544 w 3252551"/>
              <a:gd name="connsiteY7" fmla="*/ 2142517 h 3677057"/>
              <a:gd name="connsiteX8" fmla="*/ 0 w 3252551"/>
              <a:gd name="connsiteY8" fmla="*/ 2142517 h 3677057"/>
              <a:gd name="connsiteX9" fmla="*/ 0 w 3252551"/>
              <a:gd name="connsiteY9" fmla="*/ 2052537 h 3677057"/>
              <a:gd name="connsiteX0" fmla="*/ 21025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21025 w 3252551"/>
              <a:gd name="connsiteY10" fmla="*/ 0 h 6202391"/>
              <a:gd name="connsiteX0" fmla="*/ 0 w 3252551"/>
              <a:gd name="connsiteY0" fmla="*/ 0 h 6202391"/>
              <a:gd name="connsiteX1" fmla="*/ 3252551 w 3252551"/>
              <a:gd name="connsiteY1" fmla="*/ 2525334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0 h 6202391"/>
              <a:gd name="connsiteX1" fmla="*/ 3231524 w 3252551"/>
              <a:gd name="connsiteY1" fmla="*/ 22548 h 6202391"/>
              <a:gd name="connsiteX2" fmla="*/ 3252551 w 3252551"/>
              <a:gd name="connsiteY2" fmla="*/ 4667851 h 6202391"/>
              <a:gd name="connsiteX3" fmla="*/ 3244497 w 3252551"/>
              <a:gd name="connsiteY3" fmla="*/ 4667851 h 6202391"/>
              <a:gd name="connsiteX4" fmla="*/ 3240653 w 3252551"/>
              <a:gd name="connsiteY4" fmla="*/ 4743969 h 6202391"/>
              <a:gd name="connsiteX5" fmla="*/ 1624520 w 3252551"/>
              <a:gd name="connsiteY5" fmla="*/ 6202391 h 6202391"/>
              <a:gd name="connsiteX6" fmla="*/ 8387 w 3252551"/>
              <a:gd name="connsiteY6" fmla="*/ 4743969 h 6202391"/>
              <a:gd name="connsiteX7" fmla="*/ 4544 w 3252551"/>
              <a:gd name="connsiteY7" fmla="*/ 4667851 h 6202391"/>
              <a:gd name="connsiteX8" fmla="*/ 0 w 3252551"/>
              <a:gd name="connsiteY8" fmla="*/ 4667851 h 6202391"/>
              <a:gd name="connsiteX9" fmla="*/ 0 w 3252551"/>
              <a:gd name="connsiteY9" fmla="*/ 4577871 h 6202391"/>
              <a:gd name="connsiteX10" fmla="*/ 0 w 3252551"/>
              <a:gd name="connsiteY10" fmla="*/ 0 h 6202391"/>
              <a:gd name="connsiteX0" fmla="*/ 0 w 3252551"/>
              <a:gd name="connsiteY0" fmla="*/ 15040398 h 21242789"/>
              <a:gd name="connsiteX1" fmla="*/ 3231518 w 3252551"/>
              <a:gd name="connsiteY1" fmla="*/ 3 h 21242789"/>
              <a:gd name="connsiteX2" fmla="*/ 3252551 w 3252551"/>
              <a:gd name="connsiteY2" fmla="*/ 19708249 h 21242789"/>
              <a:gd name="connsiteX3" fmla="*/ 3244497 w 3252551"/>
              <a:gd name="connsiteY3" fmla="*/ 19708249 h 21242789"/>
              <a:gd name="connsiteX4" fmla="*/ 3240653 w 3252551"/>
              <a:gd name="connsiteY4" fmla="*/ 19784367 h 21242789"/>
              <a:gd name="connsiteX5" fmla="*/ 1624520 w 3252551"/>
              <a:gd name="connsiteY5" fmla="*/ 21242789 h 21242789"/>
              <a:gd name="connsiteX6" fmla="*/ 8387 w 3252551"/>
              <a:gd name="connsiteY6" fmla="*/ 19784367 h 21242789"/>
              <a:gd name="connsiteX7" fmla="*/ 4544 w 3252551"/>
              <a:gd name="connsiteY7" fmla="*/ 19708249 h 21242789"/>
              <a:gd name="connsiteX8" fmla="*/ 0 w 3252551"/>
              <a:gd name="connsiteY8" fmla="*/ 19708249 h 21242789"/>
              <a:gd name="connsiteX9" fmla="*/ 0 w 3252551"/>
              <a:gd name="connsiteY9" fmla="*/ 19618269 h 21242789"/>
              <a:gd name="connsiteX10" fmla="*/ 0 w 3252551"/>
              <a:gd name="connsiteY10" fmla="*/ 15040398 h 21242789"/>
              <a:gd name="connsiteX0" fmla="*/ 0 w 3252551"/>
              <a:gd name="connsiteY0" fmla="*/ 0 h 21265340"/>
              <a:gd name="connsiteX1" fmla="*/ 3231518 w 3252551"/>
              <a:gd name="connsiteY1" fmla="*/ 22554 h 21265340"/>
              <a:gd name="connsiteX2" fmla="*/ 3252551 w 3252551"/>
              <a:gd name="connsiteY2" fmla="*/ 19730800 h 21265340"/>
              <a:gd name="connsiteX3" fmla="*/ 3244497 w 3252551"/>
              <a:gd name="connsiteY3" fmla="*/ 19730800 h 21265340"/>
              <a:gd name="connsiteX4" fmla="*/ 3240653 w 3252551"/>
              <a:gd name="connsiteY4" fmla="*/ 19806918 h 21265340"/>
              <a:gd name="connsiteX5" fmla="*/ 1624520 w 3252551"/>
              <a:gd name="connsiteY5" fmla="*/ 21265340 h 21265340"/>
              <a:gd name="connsiteX6" fmla="*/ 8387 w 3252551"/>
              <a:gd name="connsiteY6" fmla="*/ 19806918 h 21265340"/>
              <a:gd name="connsiteX7" fmla="*/ 4544 w 3252551"/>
              <a:gd name="connsiteY7" fmla="*/ 19730800 h 21265340"/>
              <a:gd name="connsiteX8" fmla="*/ 0 w 3252551"/>
              <a:gd name="connsiteY8" fmla="*/ 19730800 h 21265340"/>
              <a:gd name="connsiteX9" fmla="*/ 0 w 3252551"/>
              <a:gd name="connsiteY9" fmla="*/ 19640820 h 21265340"/>
              <a:gd name="connsiteX10" fmla="*/ 0 w 3252551"/>
              <a:gd name="connsiteY10" fmla="*/ 0 h 212653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252551" h="21265340">
                <a:moveTo>
                  <a:pt x="0" y="0"/>
                </a:moveTo>
                <a:lnTo>
                  <a:pt x="3231518" y="22554"/>
                </a:lnTo>
                <a:lnTo>
                  <a:pt x="3252551" y="19730800"/>
                </a:lnTo>
                <a:lnTo>
                  <a:pt x="3244497" y="19730800"/>
                </a:lnTo>
                <a:lnTo>
                  <a:pt x="3240653" y="19806918"/>
                </a:lnTo>
                <a:cubicBezTo>
                  <a:pt x="3157461" y="20626092"/>
                  <a:pt x="2465643" y="21265340"/>
                  <a:pt x="1624520" y="21265340"/>
                </a:cubicBezTo>
                <a:cubicBezTo>
                  <a:pt x="783397" y="21265340"/>
                  <a:pt x="91579" y="20626092"/>
                  <a:pt x="8387" y="19806918"/>
                </a:cubicBezTo>
                <a:lnTo>
                  <a:pt x="4544" y="19730800"/>
                </a:lnTo>
                <a:lnTo>
                  <a:pt x="0" y="19730800"/>
                </a:lnTo>
                <a:lnTo>
                  <a:pt x="0" y="19640820"/>
                </a:lnTo>
                <a:lnTo>
                  <a:pt x="0" y="0"/>
                </a:lnTo>
                <a:close/>
              </a:path>
            </a:pathLst>
          </a:custGeom>
          <a:solidFill>
            <a:srgbClr val="FFFFFF">
              <a:lumMod val="75000"/>
              <a:alpha val="80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6" name="矩形 25"/>
          <p:cNvSpPr/>
          <p:nvPr/>
        </p:nvSpPr>
        <p:spPr bwMode="auto">
          <a:xfrm>
            <a:off x="189992" y="873305"/>
            <a:ext cx="143256" cy="479932"/>
          </a:xfrm>
          <a:prstGeom prst="rect">
            <a:avLst/>
          </a:prstGeom>
          <a:solidFill>
            <a:srgbClr val="FFFFFF">
              <a:lumMod val="75000"/>
              <a:alpha val="80000"/>
            </a:srgbClr>
          </a:solidFill>
          <a:ln w="25400" cap="flat" cmpd="sng" algn="ctr">
            <a:noFill/>
            <a:prstDash val="solid"/>
          </a:ln>
          <a:effectLst/>
          <a:ex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27" name="文本框 28"/>
          <p:cNvSpPr>
            <a:spLocks noChangeArrowheads="1"/>
          </p:cNvSpPr>
          <p:nvPr/>
        </p:nvSpPr>
        <p:spPr bwMode="auto">
          <a:xfrm>
            <a:off x="497968" y="954616"/>
            <a:ext cx="2847975"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r>
              <a:rPr lang="zh-CN" altLang="en-US" b="1" dirty="0" smtClean="0">
                <a:solidFill>
                  <a:srgbClr val="262626"/>
                </a:solidFill>
                <a:latin typeface="微软雅黑" pitchFamily="34" charset="-122"/>
                <a:ea typeface="微软雅黑" pitchFamily="34" charset="-122"/>
                <a:sym typeface="微软雅黑" pitchFamily="34" charset="-122"/>
              </a:rPr>
              <a:t>项目发起</a:t>
            </a:r>
            <a:endParaRPr lang="zh-CN" altLang="en-US" b="1" dirty="0">
              <a:solidFill>
                <a:srgbClr val="262626"/>
              </a:solidFill>
              <a:latin typeface="微软雅黑" pitchFamily="34" charset="-122"/>
              <a:ea typeface="微软雅黑" pitchFamily="34" charset="-122"/>
              <a:sym typeface="微软雅黑" pitchFamily="34" charset="-122"/>
            </a:endParaRPr>
          </a:p>
        </p:txBody>
      </p:sp>
      <p:sp>
        <p:nvSpPr>
          <p:cNvPr id="28" name="矩形 27"/>
          <p:cNvSpPr/>
          <p:nvPr/>
        </p:nvSpPr>
        <p:spPr>
          <a:xfrm>
            <a:off x="-17315" y="2904273"/>
            <a:ext cx="9150370" cy="2972999"/>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29" name="矩形 28"/>
          <p:cNvSpPr/>
          <p:nvPr/>
        </p:nvSpPr>
        <p:spPr>
          <a:xfrm>
            <a:off x="-17315" y="2904273"/>
            <a:ext cx="9178630" cy="2972999"/>
          </a:xfrm>
          <a:prstGeom prst="rect">
            <a:avLst/>
          </a:prstGeom>
          <a:solidFill>
            <a:srgbClr val="C00000">
              <a:alpha val="88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grpSp>
        <p:nvGrpSpPr>
          <p:cNvPr id="30" name="组合 29"/>
          <p:cNvGrpSpPr/>
          <p:nvPr/>
        </p:nvGrpSpPr>
        <p:grpSpPr>
          <a:xfrm>
            <a:off x="2304338" y="1425573"/>
            <a:ext cx="4589315" cy="2761900"/>
            <a:chOff x="3022028" y="1587732"/>
            <a:chExt cx="6120680" cy="3682533"/>
          </a:xfrm>
        </p:grpSpPr>
        <p:pic>
          <p:nvPicPr>
            <p:cNvPr id="31" name="Picture 2" descr="C:\Users\Administrator\Desktop\ppt展示模板-8.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22028" y="1587732"/>
              <a:ext cx="6120680" cy="3682533"/>
            </a:xfrm>
            <a:prstGeom prst="rect">
              <a:avLst/>
            </a:prstGeom>
            <a:noFill/>
            <a:extLst>
              <a:ext uri="{909E8E84-426E-40DD-AFC4-6F175D3DCCD1}">
                <a14:hiddenFill xmlns:a14="http://schemas.microsoft.com/office/drawing/2010/main">
                  <a:solidFill>
                    <a:srgbClr val="FFFFFF"/>
                  </a:solidFill>
                </a14:hiddenFill>
              </a:ext>
            </a:extLst>
          </p:spPr>
        </p:pic>
        <p:sp>
          <p:nvSpPr>
            <p:cNvPr id="32" name="矩形 31"/>
            <p:cNvSpPr/>
            <p:nvPr/>
          </p:nvSpPr>
          <p:spPr>
            <a:xfrm>
              <a:off x="3937348" y="2060861"/>
              <a:ext cx="4320480" cy="2376251"/>
            </a:xfrm>
            <a:prstGeom prst="rect">
              <a:avLst/>
            </a:prstGeom>
            <a:blipFill>
              <a:blip r:embed="rId4" cstate="screen">
                <a:extLst>
                  <a:ext uri="{28A0092B-C50C-407E-A947-70E740481C1C}">
                    <a14:useLocalDpi xmlns:a14="http://schemas.microsoft.com/office/drawing/2010/main"/>
                  </a:ext>
                </a:extLst>
              </a:blip>
              <a:srcRect/>
              <a:stretch>
                <a:fillRect/>
              </a:stretch>
            </a:blipFill>
            <a:ln w="25400" cap="flat" cmpd="sng" algn="ctr">
              <a:noFill/>
              <a:prstDash val="solid"/>
            </a:ln>
            <a:effectLst>
              <a:innerShdw blurRad="63500" dist="50800" dir="13500000">
                <a:prstClr val="black">
                  <a:alpha val="50000"/>
                </a:prstClr>
              </a:inn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grpSp>
      <p:sp>
        <p:nvSpPr>
          <p:cNvPr id="33" name="Oval 4"/>
          <p:cNvSpPr/>
          <p:nvPr/>
        </p:nvSpPr>
        <p:spPr>
          <a:xfrm>
            <a:off x="1324688" y="2559700"/>
            <a:ext cx="601706" cy="604526"/>
          </a:xfrm>
          <a:prstGeom prst="ellipse">
            <a:avLst/>
          </a:prstGeom>
          <a:solidFill>
            <a:srgbClr val="000000">
              <a:lumMod val="85000"/>
              <a:lumOff val="15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lumMod val="95000"/>
                </a:srgbClr>
              </a:solidFill>
              <a:effectLst/>
              <a:uLnTx/>
              <a:uFillTx/>
              <a:latin typeface="Calibri"/>
              <a:ea typeface="宋体"/>
              <a:cs typeface="+mn-cs"/>
            </a:endParaRPr>
          </a:p>
        </p:txBody>
      </p:sp>
      <p:grpSp>
        <p:nvGrpSpPr>
          <p:cNvPr id="34" name="Group 20"/>
          <p:cNvGrpSpPr/>
          <p:nvPr/>
        </p:nvGrpSpPr>
        <p:grpSpPr>
          <a:xfrm>
            <a:off x="1457066" y="2692396"/>
            <a:ext cx="336950" cy="339131"/>
            <a:chOff x="7971783" y="2080670"/>
            <a:chExt cx="401822" cy="404317"/>
          </a:xfrm>
          <a:solidFill>
            <a:srgbClr val="FFFFFF"/>
          </a:solidFill>
        </p:grpSpPr>
        <p:sp>
          <p:nvSpPr>
            <p:cNvPr id="35"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36"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grpSp>
      <p:sp>
        <p:nvSpPr>
          <p:cNvPr id="37" name="矩形 36"/>
          <p:cNvSpPr/>
          <p:nvPr/>
        </p:nvSpPr>
        <p:spPr>
          <a:xfrm>
            <a:off x="1057866" y="3315784"/>
            <a:ext cx="1163522" cy="323159"/>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38" name="矩形 47"/>
          <p:cNvSpPr>
            <a:spLocks noChangeArrowheads="1"/>
          </p:cNvSpPr>
          <p:nvPr/>
        </p:nvSpPr>
        <p:spPr bwMode="auto">
          <a:xfrm>
            <a:off x="900548" y="3631071"/>
            <a:ext cx="1478157" cy="623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39" name="Oval 14"/>
          <p:cNvSpPr/>
          <p:nvPr/>
        </p:nvSpPr>
        <p:spPr>
          <a:xfrm>
            <a:off x="7255262" y="2559700"/>
            <a:ext cx="610246" cy="614465"/>
          </a:xfrm>
          <a:prstGeom prst="ellipse">
            <a:avLst/>
          </a:prstGeom>
          <a:solidFill>
            <a:srgbClr val="000000">
              <a:lumMod val="85000"/>
              <a:lumOff val="15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400" b="0" i="0" u="none" strike="noStrike" kern="0" cap="none" spc="0" normalizeH="0" baseline="0" noProof="0">
              <a:ln>
                <a:noFill/>
              </a:ln>
              <a:solidFill>
                <a:srgbClr val="FFFFFF">
                  <a:lumMod val="95000"/>
                </a:srgbClr>
              </a:solidFill>
              <a:effectLst/>
              <a:uLnTx/>
              <a:uFillTx/>
              <a:latin typeface="Calibri"/>
              <a:ea typeface="宋体"/>
              <a:cs typeface="+mn-cs"/>
            </a:endParaRPr>
          </a:p>
        </p:txBody>
      </p:sp>
      <p:grpSp>
        <p:nvGrpSpPr>
          <p:cNvPr id="40" name="Group 54"/>
          <p:cNvGrpSpPr/>
          <p:nvPr/>
        </p:nvGrpSpPr>
        <p:grpSpPr>
          <a:xfrm>
            <a:off x="7432749" y="2700962"/>
            <a:ext cx="255272" cy="331940"/>
            <a:chOff x="6421904" y="4798576"/>
            <a:chExt cx="299494" cy="389342"/>
          </a:xfrm>
          <a:solidFill>
            <a:srgbClr val="FFFFFF"/>
          </a:solidFill>
        </p:grpSpPr>
        <p:sp>
          <p:nvSpPr>
            <p:cNvPr id="41"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sp>
          <p:nvSpPr>
            <p:cNvPr id="42"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44546A">
                    <a:lumMod val="50000"/>
                  </a:srgbClr>
                </a:solidFill>
                <a:effectLst/>
                <a:uLnTx/>
                <a:uFillTx/>
                <a:latin typeface="Calibri"/>
                <a:cs typeface="+mn-cs"/>
              </a:endParaRPr>
            </a:p>
          </p:txBody>
        </p:sp>
      </p:grpSp>
      <p:sp>
        <p:nvSpPr>
          <p:cNvPr id="43" name="矩形 42"/>
          <p:cNvSpPr/>
          <p:nvPr/>
        </p:nvSpPr>
        <p:spPr>
          <a:xfrm>
            <a:off x="6976604" y="3325722"/>
            <a:ext cx="1163522" cy="323159"/>
          </a:xfrm>
          <a:prstGeom prst="rect">
            <a:avLst/>
          </a:prstGeom>
        </p:spPr>
        <p:txBody>
          <a:bodyPr wrap="square" lIns="68555" tIns="34278" rIns="68555" bIns="34278">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rPr>
              <a:t>添加标题</a:t>
            </a:r>
            <a:endParaRPr kumimoji="0" lang="en-US" altLang="zh-CN" sz="1600" b="1" i="0" u="none" strike="noStrike" kern="0" cap="none" spc="0" normalizeH="0" baseline="0" noProof="0" dirty="0">
              <a:ln>
                <a:noFill/>
              </a:ln>
              <a:solidFill>
                <a:srgbClr val="FFFFFF"/>
              </a:solidFill>
              <a:effectLst/>
              <a:uLnTx/>
              <a:uFillTx/>
              <a:latin typeface="微软雅黑" pitchFamily="34" charset="-122"/>
              <a:ea typeface="微软雅黑" pitchFamily="34" charset="-122"/>
            </a:endParaRPr>
          </a:p>
        </p:txBody>
      </p:sp>
      <p:sp>
        <p:nvSpPr>
          <p:cNvPr id="44" name="矩形 47"/>
          <p:cNvSpPr>
            <a:spLocks noChangeArrowheads="1"/>
          </p:cNvSpPr>
          <p:nvPr/>
        </p:nvSpPr>
        <p:spPr bwMode="auto">
          <a:xfrm>
            <a:off x="6819287" y="3641010"/>
            <a:ext cx="1478157" cy="6232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55" tIns="34278" rIns="68555" bIns="34278">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marL="0" marR="0" lvl="0" indent="0" algn="ctr" defTabSz="914400" eaLnBrk="1" fontAlgn="auto" latinLnBrk="0" hangingPunct="1">
              <a:lnSpc>
                <a:spcPct val="120000"/>
              </a:lnSpc>
              <a:spcBef>
                <a:spcPct val="0"/>
              </a:spcBef>
              <a:spcAft>
                <a:spcPts val="0"/>
              </a:spcAft>
              <a:buClrTx/>
              <a:buSzTx/>
              <a:buFont typeface="Arial" charset="0"/>
              <a:buNone/>
              <a:tabLst/>
              <a:defRPr/>
            </a:pPr>
            <a:r>
              <a:rPr kumimoji="0" lang="zh-CN" altLang="en-US" sz="1000" b="0" i="0" u="none" strike="noStrike" kern="0" cap="none" spc="0" normalizeH="0" baseline="0" noProof="0" dirty="0">
                <a:ln>
                  <a:noFill/>
                </a:ln>
                <a:solidFill>
                  <a:srgbClr val="FFFFFF"/>
                </a:solidFill>
                <a:effectLst/>
                <a:uLnTx/>
                <a:uFillTx/>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45" name="矩形 44"/>
          <p:cNvSpPr/>
          <p:nvPr/>
        </p:nvSpPr>
        <p:spPr>
          <a:xfrm>
            <a:off x="-12700" y="4344316"/>
            <a:ext cx="9178630" cy="994483"/>
          </a:xfrm>
          <a:prstGeom prst="rect">
            <a:avLst/>
          </a:prstGeom>
          <a:solidFill>
            <a:srgbClr val="000000">
              <a:lumMod val="85000"/>
              <a:lumOff val="15000"/>
              <a:alpha val="88000"/>
            </a:srgbClr>
          </a:solidFill>
          <a:ln w="25400" cap="flat" cmpd="sng" algn="ctr">
            <a:noFill/>
            <a:prstDash val="solid"/>
          </a:ln>
          <a:effectLst/>
        </p:spPr>
        <p:txBody>
          <a:bodyPr lIns="68562" tIns="34281" rIns="68562" bIns="34281"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Calibri"/>
              <a:ea typeface="宋体"/>
              <a:cs typeface="+mn-cs"/>
            </a:endParaRPr>
          </a:p>
        </p:txBody>
      </p:sp>
      <p:sp>
        <p:nvSpPr>
          <p:cNvPr id="46" name="标题 11"/>
          <p:cNvSpPr txBox="1">
            <a:spLocks/>
          </p:cNvSpPr>
          <p:nvPr/>
        </p:nvSpPr>
        <p:spPr>
          <a:xfrm>
            <a:off x="930866" y="4711045"/>
            <a:ext cx="7463834" cy="597489"/>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a:t>
            </a: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endParaRPr>
          </a:p>
          <a:p>
            <a:pPr marL="0" marR="0" lvl="0" indent="0" algn="l" defTabSz="914400" rtl="0" eaLnBrk="1" fontAlgn="auto" latinLnBrk="0" hangingPunct="1">
              <a:lnSpc>
                <a:spcPct val="100000"/>
              </a:lnSpc>
              <a:spcBef>
                <a:spcPct val="0"/>
              </a:spcBef>
              <a:spcAft>
                <a:spcPts val="0"/>
              </a:spcAft>
              <a:buClrTx/>
              <a:buSzTx/>
              <a:buFontTx/>
              <a:buNone/>
              <a:tabLst/>
              <a:defRPr/>
            </a:pPr>
            <a:endParaRPr kumimoji="0" lang="zh-CN" altLang="en-US" sz="1000" b="0"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endParaRPr>
          </a:p>
        </p:txBody>
      </p:sp>
      <p:sp>
        <p:nvSpPr>
          <p:cNvPr id="47" name="标题 11"/>
          <p:cNvSpPr txBox="1">
            <a:spLocks/>
          </p:cNvSpPr>
          <p:nvPr/>
        </p:nvSpPr>
        <p:spPr>
          <a:xfrm>
            <a:off x="3968610" y="4424509"/>
            <a:ext cx="1295807" cy="212601"/>
          </a:xfrm>
          <a:prstGeom prst="rect">
            <a:avLst/>
          </a:prstGeom>
        </p:spPr>
        <p:txBody>
          <a:bodyPr lIns="68562" tIns="34281" rIns="68562" bIns="34281">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zh-CN" altLang="en-US" sz="1500" b="1" i="0" u="none" strike="noStrike" kern="1200" cap="none" spc="0" normalizeH="0" baseline="0" noProof="0" dirty="0">
                <a:ln>
                  <a:noFill/>
                </a:ln>
                <a:solidFill>
                  <a:srgbClr val="FFFFFF"/>
                </a:solidFill>
                <a:effectLst/>
                <a:uLnTx/>
                <a:uFillTx/>
                <a:latin typeface="微软雅黑" panose="020B0503020204020204" pitchFamily="34" charset="-122"/>
                <a:ea typeface="微软雅黑" panose="020B0503020204020204" pitchFamily="34" charset="-122"/>
                <a:cs typeface="+mj-cs"/>
              </a:rPr>
              <a:t>输入文字标题</a:t>
            </a:r>
          </a:p>
        </p:txBody>
      </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additive="base">
                                        <p:cTn id="12" dur="500" fill="hold"/>
                                        <p:tgtEl>
                                          <p:spTgt spid="26"/>
                                        </p:tgtEl>
                                        <p:attrNameLst>
                                          <p:attrName>ppt_x</p:attrName>
                                        </p:attrNameLst>
                                      </p:cBhvr>
                                      <p:tavLst>
                                        <p:tav tm="0">
                                          <p:val>
                                            <p:strVal val="0-#ppt_w/2"/>
                                          </p:val>
                                        </p:tav>
                                        <p:tav tm="100000">
                                          <p:val>
                                            <p:strVal val="#ppt_x"/>
                                          </p:val>
                                        </p:tav>
                                      </p:tavLst>
                                    </p:anim>
                                    <p:anim calcmode="lin" valueType="num">
                                      <p:cBhvr additive="base">
                                        <p:cTn id="13" dur="500" fill="hold"/>
                                        <p:tgtEl>
                                          <p:spTgt spid="26"/>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49" presetClass="entr" presetSubtype="0" decel="100000" fill="hold" grpId="0" nodeType="afterEffect">
                                  <p:stCondLst>
                                    <p:cond delay="0"/>
                                  </p:stCondLst>
                                  <p:iterate type="lt">
                                    <p:tmPct val="10000"/>
                                  </p:iterate>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fltVal val="0"/>
                                          </p:val>
                                        </p:tav>
                                        <p:tav tm="100000">
                                          <p:val>
                                            <p:strVal val="#ppt_w"/>
                                          </p:val>
                                        </p:tav>
                                      </p:tavLst>
                                    </p:anim>
                                    <p:anim calcmode="lin" valueType="num">
                                      <p:cBhvr>
                                        <p:cTn id="18" dur="500" fill="hold"/>
                                        <p:tgtEl>
                                          <p:spTgt spid="27"/>
                                        </p:tgtEl>
                                        <p:attrNameLst>
                                          <p:attrName>ppt_h</p:attrName>
                                        </p:attrNameLst>
                                      </p:cBhvr>
                                      <p:tavLst>
                                        <p:tav tm="0">
                                          <p:val>
                                            <p:fltVal val="0"/>
                                          </p:val>
                                        </p:tav>
                                        <p:tav tm="100000">
                                          <p:val>
                                            <p:strVal val="#ppt_h"/>
                                          </p:val>
                                        </p:tav>
                                      </p:tavLst>
                                    </p:anim>
                                    <p:anim calcmode="lin" valueType="num">
                                      <p:cBhvr>
                                        <p:cTn id="19" dur="500" fill="hold"/>
                                        <p:tgtEl>
                                          <p:spTgt spid="27"/>
                                        </p:tgtEl>
                                        <p:attrNameLst>
                                          <p:attrName>style.rotation</p:attrName>
                                        </p:attrNameLst>
                                      </p:cBhvr>
                                      <p:tavLst>
                                        <p:tav tm="0">
                                          <p:val>
                                            <p:fltVal val="360"/>
                                          </p:val>
                                        </p:tav>
                                        <p:tav tm="100000">
                                          <p:val>
                                            <p:fltVal val="0"/>
                                          </p:val>
                                        </p:tav>
                                      </p:tavLst>
                                    </p:anim>
                                    <p:animEffect transition="in" filter="fade">
                                      <p:cBhvr>
                                        <p:cTn id="20" dur="500"/>
                                        <p:tgtEl>
                                          <p:spTgt spid="27"/>
                                        </p:tgtEl>
                                      </p:cBhvr>
                                    </p:animEffect>
                                  </p:childTnLst>
                                </p:cTn>
                              </p:par>
                            </p:childTnLst>
                          </p:cTn>
                        </p:par>
                        <p:par>
                          <p:cTn id="21" fill="hold">
                            <p:stCondLst>
                              <p:cond delay="1650"/>
                            </p:stCondLst>
                            <p:childTnLst>
                              <p:par>
                                <p:cTn id="22" presetID="42" presetClass="entr" presetSubtype="0" fill="hold" nodeType="after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childTnLst>
                          </p:cTn>
                        </p:par>
                        <p:par>
                          <p:cTn id="27" fill="hold">
                            <p:stCondLst>
                              <p:cond delay="2650"/>
                            </p:stCondLst>
                            <p:childTnLst>
                              <p:par>
                                <p:cTn id="28" presetID="21" presetClass="entr" presetSubtype="1" fill="hold" grpId="0" nodeType="after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wheel(1)">
                                      <p:cBhvr>
                                        <p:cTn id="30" dur="400"/>
                                        <p:tgtEl>
                                          <p:spTgt spid="33"/>
                                        </p:tgtEl>
                                      </p:cBhvr>
                                    </p:animEffect>
                                  </p:childTnLst>
                                </p:cTn>
                              </p:par>
                            </p:childTnLst>
                          </p:cTn>
                        </p:par>
                        <p:par>
                          <p:cTn id="31" fill="hold">
                            <p:stCondLst>
                              <p:cond delay="3050"/>
                            </p:stCondLst>
                            <p:childTnLst>
                              <p:par>
                                <p:cTn id="32" presetID="10" presetClass="entr" presetSubtype="0" fill="hold"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fade">
                                      <p:cBhvr>
                                        <p:cTn id="34" dur="250"/>
                                        <p:tgtEl>
                                          <p:spTgt spid="34"/>
                                        </p:tgtEl>
                                      </p:cBhvr>
                                    </p:animEffect>
                                  </p:childTnLst>
                                </p:cTn>
                              </p:par>
                              <p:par>
                                <p:cTn id="35" presetID="14" presetClass="entr" presetSubtype="10" fill="hold" grpId="0" nodeType="withEffect">
                                  <p:stCondLst>
                                    <p:cond delay="250"/>
                                  </p:stCondLst>
                                  <p:childTnLst>
                                    <p:set>
                                      <p:cBhvr>
                                        <p:cTn id="36" dur="1" fill="hold">
                                          <p:stCondLst>
                                            <p:cond delay="0"/>
                                          </p:stCondLst>
                                        </p:cTn>
                                        <p:tgtEl>
                                          <p:spTgt spid="37"/>
                                        </p:tgtEl>
                                        <p:attrNameLst>
                                          <p:attrName>style.visibility</p:attrName>
                                        </p:attrNameLst>
                                      </p:cBhvr>
                                      <p:to>
                                        <p:strVal val="visible"/>
                                      </p:to>
                                    </p:set>
                                    <p:animEffect transition="in" filter="randombar(horizontal)">
                                      <p:cBhvr>
                                        <p:cTn id="37" dur="400"/>
                                        <p:tgtEl>
                                          <p:spTgt spid="37"/>
                                        </p:tgtEl>
                                      </p:cBhvr>
                                    </p:animEffect>
                                  </p:childTnLst>
                                </p:cTn>
                              </p:par>
                              <p:par>
                                <p:cTn id="38" presetID="14" presetClass="entr" presetSubtype="10" fill="hold" grpId="0" nodeType="withEffect">
                                  <p:stCondLst>
                                    <p:cond delay="250"/>
                                  </p:stCondLst>
                                  <p:childTnLst>
                                    <p:set>
                                      <p:cBhvr>
                                        <p:cTn id="39" dur="1" fill="hold">
                                          <p:stCondLst>
                                            <p:cond delay="0"/>
                                          </p:stCondLst>
                                        </p:cTn>
                                        <p:tgtEl>
                                          <p:spTgt spid="38"/>
                                        </p:tgtEl>
                                        <p:attrNameLst>
                                          <p:attrName>style.visibility</p:attrName>
                                        </p:attrNameLst>
                                      </p:cBhvr>
                                      <p:to>
                                        <p:strVal val="visible"/>
                                      </p:to>
                                    </p:set>
                                    <p:animEffect transition="in" filter="randombar(horizontal)">
                                      <p:cBhvr>
                                        <p:cTn id="40" dur="400"/>
                                        <p:tgtEl>
                                          <p:spTgt spid="38"/>
                                        </p:tgtEl>
                                      </p:cBhvr>
                                    </p:animEffect>
                                  </p:childTnLst>
                                </p:cTn>
                              </p:par>
                            </p:childTnLst>
                          </p:cTn>
                        </p:par>
                        <p:par>
                          <p:cTn id="41" fill="hold">
                            <p:stCondLst>
                              <p:cond delay="3700"/>
                            </p:stCondLst>
                            <p:childTnLst>
                              <p:par>
                                <p:cTn id="42" presetID="21" presetClass="entr" presetSubtype="1" fill="hold" grpId="0" nodeType="after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wheel(1)">
                                      <p:cBhvr>
                                        <p:cTn id="44" dur="400"/>
                                        <p:tgtEl>
                                          <p:spTgt spid="39"/>
                                        </p:tgtEl>
                                      </p:cBhvr>
                                    </p:animEffect>
                                  </p:childTnLst>
                                </p:cTn>
                              </p:par>
                              <p:par>
                                <p:cTn id="45" presetID="10" presetClass="entr" presetSubtype="0" fill="hold" nodeType="with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fade">
                                      <p:cBhvr>
                                        <p:cTn id="47" dur="250"/>
                                        <p:tgtEl>
                                          <p:spTgt spid="40"/>
                                        </p:tgtEl>
                                      </p:cBhvr>
                                    </p:animEffect>
                                  </p:childTnLst>
                                </p:cTn>
                              </p:par>
                              <p:par>
                                <p:cTn id="48" presetID="14" presetClass="entr" presetSubtype="10" fill="hold" grpId="0" nodeType="withEffect">
                                  <p:stCondLst>
                                    <p:cond delay="250"/>
                                  </p:stCondLst>
                                  <p:childTnLst>
                                    <p:set>
                                      <p:cBhvr>
                                        <p:cTn id="49" dur="1" fill="hold">
                                          <p:stCondLst>
                                            <p:cond delay="0"/>
                                          </p:stCondLst>
                                        </p:cTn>
                                        <p:tgtEl>
                                          <p:spTgt spid="43"/>
                                        </p:tgtEl>
                                        <p:attrNameLst>
                                          <p:attrName>style.visibility</p:attrName>
                                        </p:attrNameLst>
                                      </p:cBhvr>
                                      <p:to>
                                        <p:strVal val="visible"/>
                                      </p:to>
                                    </p:set>
                                    <p:animEffect transition="in" filter="randombar(horizontal)">
                                      <p:cBhvr>
                                        <p:cTn id="50" dur="400"/>
                                        <p:tgtEl>
                                          <p:spTgt spid="43"/>
                                        </p:tgtEl>
                                      </p:cBhvr>
                                    </p:animEffect>
                                  </p:childTnLst>
                                </p:cTn>
                              </p:par>
                              <p:par>
                                <p:cTn id="51" presetID="14" presetClass="entr" presetSubtype="10" fill="hold" grpId="0" nodeType="withEffect">
                                  <p:stCondLst>
                                    <p:cond delay="250"/>
                                  </p:stCondLst>
                                  <p:childTnLst>
                                    <p:set>
                                      <p:cBhvr>
                                        <p:cTn id="52" dur="1" fill="hold">
                                          <p:stCondLst>
                                            <p:cond delay="0"/>
                                          </p:stCondLst>
                                        </p:cTn>
                                        <p:tgtEl>
                                          <p:spTgt spid="44"/>
                                        </p:tgtEl>
                                        <p:attrNameLst>
                                          <p:attrName>style.visibility</p:attrName>
                                        </p:attrNameLst>
                                      </p:cBhvr>
                                      <p:to>
                                        <p:strVal val="visible"/>
                                      </p:to>
                                    </p:set>
                                    <p:animEffect transition="in" filter="randombar(horizontal)">
                                      <p:cBhvr>
                                        <p:cTn id="53" dur="400"/>
                                        <p:tgtEl>
                                          <p:spTgt spid="44"/>
                                        </p:tgtEl>
                                      </p:cBhvr>
                                    </p:animEffect>
                                  </p:childTnLst>
                                </p:cTn>
                              </p:par>
                            </p:childTnLst>
                          </p:cTn>
                        </p:par>
                        <p:par>
                          <p:cTn id="54" fill="hold">
                            <p:stCondLst>
                              <p:cond delay="4350"/>
                            </p:stCondLst>
                            <p:childTnLst>
                              <p:par>
                                <p:cTn id="55" presetID="42" presetClass="entr" presetSubtype="0" fill="hold" grpId="0" nodeType="after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1000"/>
                                        <p:tgtEl>
                                          <p:spTgt spid="45"/>
                                        </p:tgtEl>
                                      </p:cBhvr>
                                    </p:animEffect>
                                    <p:anim calcmode="lin" valueType="num">
                                      <p:cBhvr>
                                        <p:cTn id="58" dur="1000" fill="hold"/>
                                        <p:tgtEl>
                                          <p:spTgt spid="45"/>
                                        </p:tgtEl>
                                        <p:attrNameLst>
                                          <p:attrName>ppt_x</p:attrName>
                                        </p:attrNameLst>
                                      </p:cBhvr>
                                      <p:tavLst>
                                        <p:tav tm="0">
                                          <p:val>
                                            <p:strVal val="#ppt_x"/>
                                          </p:val>
                                        </p:tav>
                                        <p:tav tm="100000">
                                          <p:val>
                                            <p:strVal val="#ppt_x"/>
                                          </p:val>
                                        </p:tav>
                                      </p:tavLst>
                                    </p:anim>
                                    <p:anim calcmode="lin" valueType="num">
                                      <p:cBhvr>
                                        <p:cTn id="59" dur="1000" fill="hold"/>
                                        <p:tgtEl>
                                          <p:spTgt spid="45"/>
                                        </p:tgtEl>
                                        <p:attrNameLst>
                                          <p:attrName>ppt_y</p:attrName>
                                        </p:attrNameLst>
                                      </p:cBhvr>
                                      <p:tavLst>
                                        <p:tav tm="0">
                                          <p:val>
                                            <p:strVal val="#ppt_y+.1"/>
                                          </p:val>
                                        </p:tav>
                                        <p:tav tm="100000">
                                          <p:val>
                                            <p:strVal val="#ppt_y"/>
                                          </p:val>
                                        </p:tav>
                                      </p:tavLst>
                                    </p:anim>
                                  </p:childTnLst>
                                </p:cTn>
                              </p:par>
                              <p:par>
                                <p:cTn id="60" presetID="53" presetClass="entr" presetSubtype="16" fill="hold" grpId="0" nodeType="withEffect">
                                  <p:stCondLst>
                                    <p:cond delay="500"/>
                                  </p:stCondLst>
                                  <p:childTnLst>
                                    <p:set>
                                      <p:cBhvr>
                                        <p:cTn id="61" dur="1" fill="hold">
                                          <p:stCondLst>
                                            <p:cond delay="0"/>
                                          </p:stCondLst>
                                        </p:cTn>
                                        <p:tgtEl>
                                          <p:spTgt spid="46"/>
                                        </p:tgtEl>
                                        <p:attrNameLst>
                                          <p:attrName>style.visibility</p:attrName>
                                        </p:attrNameLst>
                                      </p:cBhvr>
                                      <p:to>
                                        <p:strVal val="visible"/>
                                      </p:to>
                                    </p:set>
                                    <p:anim calcmode="lin" valueType="num">
                                      <p:cBhvr>
                                        <p:cTn id="62" dur="500" fill="hold"/>
                                        <p:tgtEl>
                                          <p:spTgt spid="46"/>
                                        </p:tgtEl>
                                        <p:attrNameLst>
                                          <p:attrName>ppt_w</p:attrName>
                                        </p:attrNameLst>
                                      </p:cBhvr>
                                      <p:tavLst>
                                        <p:tav tm="0">
                                          <p:val>
                                            <p:fltVal val="0"/>
                                          </p:val>
                                        </p:tav>
                                        <p:tav tm="100000">
                                          <p:val>
                                            <p:strVal val="#ppt_w"/>
                                          </p:val>
                                        </p:tav>
                                      </p:tavLst>
                                    </p:anim>
                                    <p:anim calcmode="lin" valueType="num">
                                      <p:cBhvr>
                                        <p:cTn id="63" dur="500" fill="hold"/>
                                        <p:tgtEl>
                                          <p:spTgt spid="46"/>
                                        </p:tgtEl>
                                        <p:attrNameLst>
                                          <p:attrName>ppt_h</p:attrName>
                                        </p:attrNameLst>
                                      </p:cBhvr>
                                      <p:tavLst>
                                        <p:tav tm="0">
                                          <p:val>
                                            <p:fltVal val="0"/>
                                          </p:val>
                                        </p:tav>
                                        <p:tav tm="100000">
                                          <p:val>
                                            <p:strVal val="#ppt_h"/>
                                          </p:val>
                                        </p:tav>
                                      </p:tavLst>
                                    </p:anim>
                                    <p:animEffect transition="in" filter="fade">
                                      <p:cBhvr>
                                        <p:cTn id="64" dur="500"/>
                                        <p:tgtEl>
                                          <p:spTgt spid="46"/>
                                        </p:tgtEl>
                                      </p:cBhvr>
                                    </p:animEffect>
                                  </p:childTnLst>
                                </p:cTn>
                              </p:par>
                              <p:par>
                                <p:cTn id="65" presetID="53" presetClass="entr" presetSubtype="16" fill="hold" grpId="0" nodeType="withEffect">
                                  <p:stCondLst>
                                    <p:cond delay="500"/>
                                  </p:stCondLst>
                                  <p:childTnLst>
                                    <p:set>
                                      <p:cBhvr>
                                        <p:cTn id="66" dur="1" fill="hold">
                                          <p:stCondLst>
                                            <p:cond delay="0"/>
                                          </p:stCondLst>
                                        </p:cTn>
                                        <p:tgtEl>
                                          <p:spTgt spid="47"/>
                                        </p:tgtEl>
                                        <p:attrNameLst>
                                          <p:attrName>style.visibility</p:attrName>
                                        </p:attrNameLst>
                                      </p:cBhvr>
                                      <p:to>
                                        <p:strVal val="visible"/>
                                      </p:to>
                                    </p:set>
                                    <p:anim calcmode="lin" valueType="num">
                                      <p:cBhvr>
                                        <p:cTn id="67" dur="500" fill="hold"/>
                                        <p:tgtEl>
                                          <p:spTgt spid="47"/>
                                        </p:tgtEl>
                                        <p:attrNameLst>
                                          <p:attrName>ppt_w</p:attrName>
                                        </p:attrNameLst>
                                      </p:cBhvr>
                                      <p:tavLst>
                                        <p:tav tm="0">
                                          <p:val>
                                            <p:fltVal val="0"/>
                                          </p:val>
                                        </p:tav>
                                        <p:tav tm="100000">
                                          <p:val>
                                            <p:strVal val="#ppt_w"/>
                                          </p:val>
                                        </p:tav>
                                      </p:tavLst>
                                    </p:anim>
                                    <p:anim calcmode="lin" valueType="num">
                                      <p:cBhvr>
                                        <p:cTn id="68" dur="500" fill="hold"/>
                                        <p:tgtEl>
                                          <p:spTgt spid="47"/>
                                        </p:tgtEl>
                                        <p:attrNameLst>
                                          <p:attrName>ppt_h</p:attrName>
                                        </p:attrNameLst>
                                      </p:cBhvr>
                                      <p:tavLst>
                                        <p:tav tm="0">
                                          <p:val>
                                            <p:fltVal val="0"/>
                                          </p:val>
                                        </p:tav>
                                        <p:tav tm="100000">
                                          <p:val>
                                            <p:strVal val="#ppt_h"/>
                                          </p:val>
                                        </p:tav>
                                      </p:tavLst>
                                    </p:anim>
                                    <p:animEffect transition="in" filter="fade">
                                      <p:cBhvr>
                                        <p:cTn id="69"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p:bldP spid="33" grpId="0" animBg="1"/>
      <p:bldP spid="37" grpId="0"/>
      <p:bldP spid="38" grpId="0"/>
      <p:bldP spid="39" grpId="0" animBg="1"/>
      <p:bldP spid="43" grpId="0"/>
      <p:bldP spid="44" grpId="0"/>
      <p:bldP spid="45" grpId="0" animBg="1"/>
      <p:bldP spid="46" grpId="0"/>
      <p:bldP spid="47" grpId="0"/>
    </p:bldLst>
  </p:timing>
</p:sld>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23156</TotalTime>
  <Words>4885</Words>
  <Application>Microsoft Office PowerPoint</Application>
  <PresentationFormat>全屏显示(4:3)</PresentationFormat>
  <Paragraphs>594</Paragraphs>
  <Slides>50</Slides>
  <Notes>0</Notes>
  <HiddenSlides>0</HiddenSlides>
  <MMClips>0</MMClips>
  <ScaleCrop>false</ScaleCrop>
  <HeadingPairs>
    <vt:vector size="4" baseType="variant">
      <vt:variant>
        <vt:lpstr>主题</vt:lpstr>
      </vt:variant>
      <vt:variant>
        <vt:i4>2</vt:i4>
      </vt:variant>
      <vt:variant>
        <vt:lpstr>幻灯片标题</vt:lpstr>
      </vt:variant>
      <vt:variant>
        <vt:i4>50</vt:i4>
      </vt:variant>
    </vt:vector>
  </HeadingPairs>
  <TitlesOfParts>
    <vt:vector size="52"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2017-06-02T08:17:15Z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