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6"/>
  </p:notesMasterIdLst>
  <p:handoutMasterIdLst>
    <p:handoutMasterId r:id="rId17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359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156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原创设计师QQ598969553                 _1"/>
          <p:cNvSpPr txBox="1"/>
          <p:nvPr/>
        </p:nvSpPr>
        <p:spPr>
          <a:xfrm>
            <a:off x="3776061" y="764704"/>
            <a:ext cx="1489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目录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Contents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2" name="原创设计师QQ598969553                 _2"/>
          <p:cNvCxnSpPr/>
          <p:nvPr/>
        </p:nvCxnSpPr>
        <p:spPr>
          <a:xfrm>
            <a:off x="-828600" y="949370"/>
            <a:ext cx="4103070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cxnSp>
        <p:nvCxnSpPr>
          <p:cNvPr id="83" name="原创设计师QQ598969553                 _3"/>
          <p:cNvCxnSpPr/>
          <p:nvPr/>
        </p:nvCxnSpPr>
        <p:spPr>
          <a:xfrm>
            <a:off x="5811003" y="949370"/>
            <a:ext cx="4103070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grpSp>
        <p:nvGrpSpPr>
          <p:cNvPr id="84" name="原创设计师QQ598969553                 _4"/>
          <p:cNvGrpSpPr/>
          <p:nvPr/>
        </p:nvGrpSpPr>
        <p:grpSpPr>
          <a:xfrm>
            <a:off x="1300866" y="1863614"/>
            <a:ext cx="1496707" cy="1496707"/>
            <a:chOff x="1827622" y="1343919"/>
            <a:chExt cx="2304000" cy="2304000"/>
          </a:xfrm>
        </p:grpSpPr>
        <p:sp>
          <p:nvSpPr>
            <p:cNvPr id="85" name="椭圆 84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关于我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ABOUT ME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7" name="原创设计师QQ598969553                 _5"/>
          <p:cNvGrpSpPr/>
          <p:nvPr/>
        </p:nvGrpSpPr>
        <p:grpSpPr>
          <a:xfrm>
            <a:off x="2990155" y="1924486"/>
            <a:ext cx="1496707" cy="1496707"/>
            <a:chOff x="1827622" y="1343919"/>
            <a:chExt cx="2304000" cy="2304000"/>
          </a:xfrm>
        </p:grpSpPr>
        <p:sp>
          <p:nvSpPr>
            <p:cNvPr id="88" name="椭圆 8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教育经历</a:t>
              </a: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EDUCATION EXPERIENCE</a:t>
              </a:r>
              <a:endPara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90" name="原创设计师QQ598969553                 _6"/>
          <p:cNvGrpSpPr/>
          <p:nvPr/>
        </p:nvGrpSpPr>
        <p:grpSpPr>
          <a:xfrm>
            <a:off x="4679444" y="1863614"/>
            <a:ext cx="1496707" cy="1496707"/>
            <a:chOff x="1827622" y="1343919"/>
            <a:chExt cx="2304000" cy="2304000"/>
          </a:xfrm>
        </p:grpSpPr>
        <p:sp>
          <p:nvSpPr>
            <p:cNvPr id="91" name="椭圆 9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所获荣誉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HONOR FOR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93" name="原创设计师QQ598969553                 _7"/>
          <p:cNvGrpSpPr/>
          <p:nvPr/>
        </p:nvGrpSpPr>
        <p:grpSpPr>
          <a:xfrm>
            <a:off x="6368732" y="1863614"/>
            <a:ext cx="1496707" cy="1496707"/>
            <a:chOff x="1827622" y="1343919"/>
            <a:chExt cx="2304000" cy="2304000"/>
          </a:xfrm>
        </p:grpSpPr>
        <p:sp>
          <p:nvSpPr>
            <p:cNvPr id="94" name="椭圆 9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职业技能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Professional Skills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96" name="原创设计师QQ598969553                 _8"/>
          <p:cNvGrpSpPr/>
          <p:nvPr/>
        </p:nvGrpSpPr>
        <p:grpSpPr>
          <a:xfrm>
            <a:off x="1300866" y="3487962"/>
            <a:ext cx="1496707" cy="1496707"/>
            <a:chOff x="1827622" y="1343919"/>
            <a:chExt cx="2304000" cy="2304000"/>
          </a:xfrm>
        </p:grpSpPr>
        <p:sp>
          <p:nvSpPr>
            <p:cNvPr id="97" name="椭圆 9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工作经历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WORK EXPERIENCE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99" name="原创设计师QQ598969553                 _9"/>
          <p:cNvGrpSpPr/>
          <p:nvPr/>
        </p:nvGrpSpPr>
        <p:grpSpPr>
          <a:xfrm>
            <a:off x="2990155" y="3509816"/>
            <a:ext cx="1496707" cy="1496707"/>
            <a:chOff x="1827622" y="1343919"/>
            <a:chExt cx="2304000" cy="2304000"/>
          </a:xfrm>
        </p:grpSpPr>
        <p:sp>
          <p:nvSpPr>
            <p:cNvPr id="100" name="椭圆 9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作品展示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WORKS SHOW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02" name="原创设计师QQ598969553                 _10"/>
          <p:cNvGrpSpPr/>
          <p:nvPr/>
        </p:nvGrpSpPr>
        <p:grpSpPr>
          <a:xfrm>
            <a:off x="4679444" y="3516469"/>
            <a:ext cx="1496707" cy="1496707"/>
            <a:chOff x="1827622" y="1343919"/>
            <a:chExt cx="2304000" cy="2304000"/>
          </a:xfrm>
        </p:grpSpPr>
        <p:sp>
          <p:nvSpPr>
            <p:cNvPr id="103" name="椭圆 10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岗位认知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POST COGNITION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05" name="原创设计师QQ598969553                 _11"/>
          <p:cNvGrpSpPr/>
          <p:nvPr/>
        </p:nvGrpSpPr>
        <p:grpSpPr>
          <a:xfrm>
            <a:off x="6368732" y="3516469"/>
            <a:ext cx="1496707" cy="1496707"/>
            <a:chOff x="1827622" y="1343919"/>
            <a:chExt cx="2304000" cy="2304000"/>
          </a:xfrm>
        </p:grpSpPr>
        <p:sp>
          <p:nvSpPr>
            <p:cNvPr id="106" name="椭圆 10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工作规划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rPr>
                <a:t>MY FUTURE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原创设计师QQ598969553                 _1"/>
          <p:cNvSpPr txBox="1"/>
          <p:nvPr/>
        </p:nvSpPr>
        <p:spPr>
          <a:xfrm>
            <a:off x="3984910" y="89942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dirty="0">
                <a:solidFill>
                  <a:srgbClr val="BB1717"/>
                </a:solidFill>
                <a:latin typeface="DIN Mittelschrift Std" pitchFamily="50" charset="0"/>
                <a:ea typeface="微软雅黑" pitchFamily="34" charset="-122"/>
              </a:rPr>
              <a:t>岗位认知</a:t>
            </a:r>
            <a:endParaRPr lang="en-US" altLang="zh-CN" dirty="0">
              <a:solidFill>
                <a:srgbClr val="BB1717"/>
              </a:solidFill>
              <a:latin typeface="DIN Mittelschrift Std" pitchFamily="50" charset="0"/>
              <a:ea typeface="微软雅黑" pitchFamily="34" charset="-122"/>
            </a:endParaRPr>
          </a:p>
        </p:txBody>
      </p:sp>
      <p:cxnSp>
        <p:nvCxnSpPr>
          <p:cNvPr id="26" name="原创设计师QQ598969553                 _2"/>
          <p:cNvCxnSpPr/>
          <p:nvPr/>
        </p:nvCxnSpPr>
        <p:spPr>
          <a:xfrm>
            <a:off x="-828600" y="1084094"/>
            <a:ext cx="4103070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cxnSp>
        <p:nvCxnSpPr>
          <p:cNvPr id="27" name="原创设计师QQ598969553                 _3"/>
          <p:cNvCxnSpPr/>
          <p:nvPr/>
        </p:nvCxnSpPr>
        <p:spPr>
          <a:xfrm>
            <a:off x="5641094" y="1084094"/>
            <a:ext cx="4272979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sp>
        <p:nvSpPr>
          <p:cNvPr id="28" name="原创设计师QQ598969553                 _4"/>
          <p:cNvSpPr/>
          <p:nvPr/>
        </p:nvSpPr>
        <p:spPr>
          <a:xfrm>
            <a:off x="2320392" y="2667093"/>
            <a:ext cx="1458112" cy="1458112"/>
          </a:xfrm>
          <a:prstGeom prst="donut">
            <a:avLst>
              <a:gd name="adj" fmla="val 1326"/>
            </a:avLst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黑体"/>
              <a:cs typeface="+mn-cs"/>
            </a:endParaRPr>
          </a:p>
        </p:txBody>
      </p:sp>
      <p:sp>
        <p:nvSpPr>
          <p:cNvPr id="29" name="原创设计师QQ598969553                 _5"/>
          <p:cNvSpPr/>
          <p:nvPr/>
        </p:nvSpPr>
        <p:spPr>
          <a:xfrm>
            <a:off x="2177463" y="2524164"/>
            <a:ext cx="1743969" cy="1743969"/>
          </a:xfrm>
          <a:prstGeom prst="donut">
            <a:avLst>
              <a:gd name="adj" fmla="val 5815"/>
            </a:avLst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黑体"/>
              <a:cs typeface="+mn-cs"/>
            </a:endParaRPr>
          </a:p>
        </p:txBody>
      </p:sp>
      <p:sp>
        <p:nvSpPr>
          <p:cNvPr id="30" name="原创设计师QQ598969553                 _6"/>
          <p:cNvSpPr/>
          <p:nvPr/>
        </p:nvSpPr>
        <p:spPr>
          <a:xfrm>
            <a:off x="2392457" y="2739757"/>
            <a:ext cx="1313982" cy="1312781"/>
          </a:xfrm>
          <a:prstGeom prst="donut">
            <a:avLst>
              <a:gd name="adj" fmla="val 6443"/>
            </a:avLst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/>
              <a:ea typeface="黑体"/>
              <a:cs typeface="+mn-cs"/>
            </a:endParaRPr>
          </a:p>
        </p:txBody>
      </p:sp>
      <p:sp>
        <p:nvSpPr>
          <p:cNvPr id="31" name="原创设计师QQ598969553                 _7"/>
          <p:cNvSpPr>
            <a:spLocks noChangeArrowheads="1"/>
          </p:cNvSpPr>
          <p:nvPr/>
        </p:nvSpPr>
        <p:spPr bwMode="auto">
          <a:xfrm>
            <a:off x="1447394" y="1772816"/>
            <a:ext cx="1362228" cy="27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持之以恒的毅力</a:t>
            </a:r>
          </a:p>
        </p:txBody>
      </p:sp>
      <p:sp>
        <p:nvSpPr>
          <p:cNvPr id="32" name="原创设计师QQ598969553                 _8"/>
          <p:cNvSpPr>
            <a:spLocks noChangeArrowheads="1"/>
          </p:cNvSpPr>
          <p:nvPr/>
        </p:nvSpPr>
        <p:spPr bwMode="auto">
          <a:xfrm>
            <a:off x="3746434" y="2122105"/>
            <a:ext cx="1071154" cy="25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专业知识扎实</a:t>
            </a:r>
          </a:p>
        </p:txBody>
      </p:sp>
      <p:sp>
        <p:nvSpPr>
          <p:cNvPr id="33" name="原创设计师QQ598969553                 _9"/>
          <p:cNvSpPr>
            <a:spLocks noChangeArrowheads="1"/>
          </p:cNvSpPr>
          <p:nvPr/>
        </p:nvSpPr>
        <p:spPr bwMode="auto">
          <a:xfrm>
            <a:off x="467544" y="2580547"/>
            <a:ext cx="1362228" cy="27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良好的客户关系</a:t>
            </a:r>
          </a:p>
        </p:txBody>
      </p:sp>
      <p:sp>
        <p:nvSpPr>
          <p:cNvPr id="34" name="原创设计师QQ598969553                 _10"/>
          <p:cNvSpPr>
            <a:spLocks noChangeArrowheads="1"/>
          </p:cNvSpPr>
          <p:nvPr/>
        </p:nvSpPr>
        <p:spPr bwMode="auto">
          <a:xfrm>
            <a:off x="4337556" y="3230127"/>
            <a:ext cx="1071154" cy="25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目标清晰明确</a:t>
            </a:r>
          </a:p>
        </p:txBody>
      </p:sp>
      <p:sp>
        <p:nvSpPr>
          <p:cNvPr id="35" name="原创设计师QQ598969553                 _11"/>
          <p:cNvSpPr>
            <a:spLocks noChangeArrowheads="1"/>
          </p:cNvSpPr>
          <p:nvPr/>
        </p:nvSpPr>
        <p:spPr bwMode="auto">
          <a:xfrm>
            <a:off x="690699" y="3858139"/>
            <a:ext cx="915914" cy="25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消费心理学</a:t>
            </a:r>
          </a:p>
        </p:txBody>
      </p:sp>
      <p:sp>
        <p:nvSpPr>
          <p:cNvPr id="36" name="原创设计师QQ598969553                 _12"/>
          <p:cNvSpPr>
            <a:spLocks noChangeArrowheads="1"/>
          </p:cNvSpPr>
          <p:nvPr/>
        </p:nvSpPr>
        <p:spPr bwMode="auto">
          <a:xfrm>
            <a:off x="1547491" y="4443111"/>
            <a:ext cx="838295" cy="209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人力资源管理</a:t>
            </a:r>
          </a:p>
        </p:txBody>
      </p:sp>
      <p:sp>
        <p:nvSpPr>
          <p:cNvPr id="37" name="原创设计师QQ598969553                 _13"/>
          <p:cNvSpPr>
            <a:spLocks noChangeArrowheads="1"/>
          </p:cNvSpPr>
          <p:nvPr/>
        </p:nvSpPr>
        <p:spPr bwMode="auto">
          <a:xfrm>
            <a:off x="4099846" y="4116774"/>
            <a:ext cx="1071154" cy="25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思维灵活敏捷</a:t>
            </a:r>
          </a:p>
        </p:txBody>
      </p:sp>
      <p:sp>
        <p:nvSpPr>
          <p:cNvPr id="38" name="原创设计师QQ598969553                 _14"/>
          <p:cNvSpPr>
            <a:spLocks noChangeArrowheads="1"/>
          </p:cNvSpPr>
          <p:nvPr/>
        </p:nvSpPr>
        <p:spPr bwMode="auto">
          <a:xfrm>
            <a:off x="2930262" y="4726485"/>
            <a:ext cx="1381633" cy="25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个人文化修养较好</a:t>
            </a:r>
          </a:p>
        </p:txBody>
      </p:sp>
      <p:grpSp>
        <p:nvGrpSpPr>
          <p:cNvPr id="39" name="原创设计师QQ598969553                 _15"/>
          <p:cNvGrpSpPr/>
          <p:nvPr/>
        </p:nvGrpSpPr>
        <p:grpSpPr>
          <a:xfrm>
            <a:off x="2449758" y="2796459"/>
            <a:ext cx="1200173" cy="1200173"/>
            <a:chOff x="5300994" y="2739330"/>
            <a:chExt cx="1586300" cy="1586300"/>
          </a:xfrm>
        </p:grpSpPr>
        <p:grpSp>
          <p:nvGrpSpPr>
            <p:cNvPr id="40" name="组合 39"/>
            <p:cNvGrpSpPr/>
            <p:nvPr/>
          </p:nvGrpSpPr>
          <p:grpSpPr>
            <a:xfrm>
              <a:off x="5300994" y="2739330"/>
              <a:ext cx="1586300" cy="1586300"/>
              <a:chOff x="1827622" y="1343919"/>
              <a:chExt cx="2304000" cy="230400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DIN Mittelschrift Std" pitchFamily="50" charset="0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41" name="Oval 8"/>
            <p:cNvSpPr>
              <a:spLocks noChangeArrowheads="1"/>
            </p:cNvSpPr>
            <p:nvPr/>
          </p:nvSpPr>
          <p:spPr bwMode="auto">
            <a:xfrm>
              <a:off x="5803802" y="2915618"/>
              <a:ext cx="722204" cy="1233724"/>
            </a:xfrm>
            <a:custGeom>
              <a:avLst/>
              <a:gdLst/>
              <a:ahLst/>
              <a:cxnLst/>
              <a:rect l="l" t="t" r="r" b="b"/>
              <a:pathLst>
                <a:path w="3509963" h="5995987">
                  <a:moveTo>
                    <a:pt x="2324100" y="3948112"/>
                  </a:moveTo>
                  <a:lnTo>
                    <a:pt x="2624138" y="3948112"/>
                  </a:lnTo>
                  <a:lnTo>
                    <a:pt x="2624138" y="4173537"/>
                  </a:lnTo>
                  <a:lnTo>
                    <a:pt x="2324100" y="4173537"/>
                  </a:lnTo>
                  <a:close/>
                  <a:moveTo>
                    <a:pt x="206248" y="1528762"/>
                  </a:moveTo>
                  <a:cubicBezTo>
                    <a:pt x="213748" y="1528762"/>
                    <a:pt x="221248" y="1528762"/>
                    <a:pt x="228748" y="1528762"/>
                  </a:cubicBezTo>
                  <a:cubicBezTo>
                    <a:pt x="236248" y="1528762"/>
                    <a:pt x="239997" y="1532513"/>
                    <a:pt x="251247" y="1532513"/>
                  </a:cubicBezTo>
                  <a:cubicBezTo>
                    <a:pt x="251276" y="1532513"/>
                    <a:pt x="254699" y="1532513"/>
                    <a:pt x="674993" y="1532513"/>
                  </a:cubicBezTo>
                  <a:cubicBezTo>
                    <a:pt x="675033" y="1532513"/>
                    <a:pt x="679079" y="1532513"/>
                    <a:pt x="1094988" y="1532513"/>
                  </a:cubicBezTo>
                  <a:cubicBezTo>
                    <a:pt x="1094988" y="1532545"/>
                    <a:pt x="1094988" y="1537342"/>
                    <a:pt x="1094988" y="2252670"/>
                  </a:cubicBezTo>
                  <a:cubicBezTo>
                    <a:pt x="1094999" y="2252683"/>
                    <a:pt x="1096575" y="2254549"/>
                    <a:pt x="1319986" y="2518978"/>
                  </a:cubicBezTo>
                  <a:cubicBezTo>
                    <a:pt x="1319996" y="2518967"/>
                    <a:pt x="1321425" y="2517299"/>
                    <a:pt x="1544984" y="2256421"/>
                  </a:cubicBezTo>
                  <a:cubicBezTo>
                    <a:pt x="1544984" y="2256383"/>
                    <a:pt x="1544984" y="2251156"/>
                    <a:pt x="1544984" y="1532513"/>
                  </a:cubicBezTo>
                  <a:cubicBezTo>
                    <a:pt x="1545025" y="1532513"/>
                    <a:pt x="1548956" y="1532513"/>
                    <a:pt x="1927480" y="1532513"/>
                  </a:cubicBezTo>
                  <a:cubicBezTo>
                    <a:pt x="1927506" y="1532513"/>
                    <a:pt x="1929339" y="1532513"/>
                    <a:pt x="2062478" y="1532513"/>
                  </a:cubicBezTo>
                  <a:cubicBezTo>
                    <a:pt x="2062518" y="1532513"/>
                    <a:pt x="2066471" y="1532513"/>
                    <a:pt x="2463724" y="1532513"/>
                  </a:cubicBezTo>
                  <a:cubicBezTo>
                    <a:pt x="2579973" y="1532513"/>
                    <a:pt x="2669972" y="1618782"/>
                    <a:pt x="2669972" y="1731306"/>
                  </a:cubicBezTo>
                  <a:cubicBezTo>
                    <a:pt x="2669972" y="1731356"/>
                    <a:pt x="2669972" y="1739927"/>
                    <a:pt x="2669972" y="3227883"/>
                  </a:cubicBezTo>
                  <a:cubicBezTo>
                    <a:pt x="2670001" y="3227883"/>
                    <a:pt x="2671973" y="3227883"/>
                    <a:pt x="2804970" y="3227883"/>
                  </a:cubicBezTo>
                  <a:cubicBezTo>
                    <a:pt x="2804970" y="3227908"/>
                    <a:pt x="2804970" y="3230433"/>
                    <a:pt x="2804970" y="3482939"/>
                  </a:cubicBezTo>
                  <a:cubicBezTo>
                    <a:pt x="2804945" y="3482939"/>
                    <a:pt x="2803131" y="3482939"/>
                    <a:pt x="2669972" y="3482939"/>
                  </a:cubicBezTo>
                  <a:cubicBezTo>
                    <a:pt x="2669972" y="3482905"/>
                    <a:pt x="2669972" y="3480683"/>
                    <a:pt x="2669972" y="3332906"/>
                  </a:cubicBezTo>
                  <a:cubicBezTo>
                    <a:pt x="2654972" y="3437929"/>
                    <a:pt x="2576223" y="3516696"/>
                    <a:pt x="2471224" y="3516696"/>
                  </a:cubicBezTo>
                  <a:cubicBezTo>
                    <a:pt x="2377475" y="3516696"/>
                    <a:pt x="2294976" y="3456683"/>
                    <a:pt x="2279976" y="3370414"/>
                  </a:cubicBezTo>
                  <a:cubicBezTo>
                    <a:pt x="2279976" y="3370441"/>
                    <a:pt x="2279976" y="3372161"/>
                    <a:pt x="2279976" y="3482939"/>
                  </a:cubicBezTo>
                  <a:cubicBezTo>
                    <a:pt x="2279943" y="3482939"/>
                    <a:pt x="2277759" y="3482939"/>
                    <a:pt x="2129978" y="3482939"/>
                  </a:cubicBezTo>
                  <a:cubicBezTo>
                    <a:pt x="2129978" y="3482906"/>
                    <a:pt x="2129978" y="3480055"/>
                    <a:pt x="2129978" y="3227883"/>
                  </a:cubicBezTo>
                  <a:cubicBezTo>
                    <a:pt x="2130006" y="3227883"/>
                    <a:pt x="2131966" y="3227883"/>
                    <a:pt x="2264976" y="3227883"/>
                  </a:cubicBezTo>
                  <a:cubicBezTo>
                    <a:pt x="2264976" y="3227837"/>
                    <a:pt x="2264976" y="3220398"/>
                    <a:pt x="2264976" y="2023870"/>
                  </a:cubicBezTo>
                  <a:cubicBezTo>
                    <a:pt x="2219976" y="1975110"/>
                    <a:pt x="2197477" y="1948854"/>
                    <a:pt x="2167477" y="1952605"/>
                  </a:cubicBezTo>
                  <a:cubicBezTo>
                    <a:pt x="2107492" y="1952605"/>
                    <a:pt x="2062499" y="2057578"/>
                    <a:pt x="2062478" y="2057628"/>
                  </a:cubicBezTo>
                  <a:cubicBezTo>
                    <a:pt x="2062469" y="2057628"/>
                    <a:pt x="2062385" y="2057628"/>
                    <a:pt x="2061540" y="2057628"/>
                  </a:cubicBezTo>
                  <a:lnTo>
                    <a:pt x="2054978" y="2057628"/>
                  </a:lnTo>
                  <a:cubicBezTo>
                    <a:pt x="2054978" y="2057668"/>
                    <a:pt x="2054978" y="2064997"/>
                    <a:pt x="2054978" y="3389168"/>
                  </a:cubicBezTo>
                  <a:cubicBezTo>
                    <a:pt x="2054978" y="3396670"/>
                    <a:pt x="2069978" y="3404171"/>
                    <a:pt x="2069978" y="3411673"/>
                  </a:cubicBezTo>
                  <a:cubicBezTo>
                    <a:pt x="2069978" y="3411705"/>
                    <a:pt x="2069978" y="3413705"/>
                    <a:pt x="2069978" y="3542952"/>
                  </a:cubicBezTo>
                  <a:cubicBezTo>
                    <a:pt x="2070016" y="3542952"/>
                    <a:pt x="2077448" y="3542952"/>
                    <a:pt x="3509963" y="3542952"/>
                  </a:cubicBezTo>
                  <a:cubicBezTo>
                    <a:pt x="3509963" y="3542971"/>
                    <a:pt x="3509963" y="3546023"/>
                    <a:pt x="3509963" y="4038060"/>
                  </a:cubicBezTo>
                  <a:lnTo>
                    <a:pt x="2684972" y="4038060"/>
                  </a:lnTo>
                  <a:cubicBezTo>
                    <a:pt x="2684972" y="4038035"/>
                    <a:pt x="2684972" y="4036211"/>
                    <a:pt x="2684972" y="3903030"/>
                  </a:cubicBezTo>
                  <a:cubicBezTo>
                    <a:pt x="2684926" y="3903030"/>
                    <a:pt x="2680575" y="3903030"/>
                    <a:pt x="2264976" y="3903030"/>
                  </a:cubicBezTo>
                  <a:cubicBezTo>
                    <a:pt x="2264976" y="3903061"/>
                    <a:pt x="2264976" y="3905063"/>
                    <a:pt x="2264976" y="4038060"/>
                  </a:cubicBezTo>
                  <a:cubicBezTo>
                    <a:pt x="2264957" y="4038060"/>
                    <a:pt x="2263051" y="4038060"/>
                    <a:pt x="2069978" y="4038060"/>
                  </a:cubicBezTo>
                  <a:cubicBezTo>
                    <a:pt x="2069978" y="4038086"/>
                    <a:pt x="2069978" y="4039298"/>
                    <a:pt x="2069978" y="4098073"/>
                  </a:cubicBezTo>
                  <a:cubicBezTo>
                    <a:pt x="2069999" y="4098073"/>
                    <a:pt x="2071997" y="4098073"/>
                    <a:pt x="2264976" y="4098073"/>
                  </a:cubicBezTo>
                  <a:cubicBezTo>
                    <a:pt x="2264976" y="4098100"/>
                    <a:pt x="2264976" y="4099850"/>
                    <a:pt x="2264976" y="4218099"/>
                  </a:cubicBezTo>
                  <a:cubicBezTo>
                    <a:pt x="2265022" y="4218099"/>
                    <a:pt x="2269373" y="4218099"/>
                    <a:pt x="2684972" y="4218099"/>
                  </a:cubicBezTo>
                  <a:cubicBezTo>
                    <a:pt x="2684972" y="4218070"/>
                    <a:pt x="2684972" y="4216218"/>
                    <a:pt x="2684972" y="4098073"/>
                  </a:cubicBezTo>
                  <a:cubicBezTo>
                    <a:pt x="2685011" y="4098073"/>
                    <a:pt x="2690581" y="4098073"/>
                    <a:pt x="3509963" y="4098073"/>
                  </a:cubicBezTo>
                  <a:cubicBezTo>
                    <a:pt x="3509963" y="4098127"/>
                    <a:pt x="3509963" y="4105288"/>
                    <a:pt x="3509963" y="5058282"/>
                  </a:cubicBezTo>
                  <a:cubicBezTo>
                    <a:pt x="3509915" y="5058282"/>
                    <a:pt x="3501630" y="5058282"/>
                    <a:pt x="2069978" y="5058282"/>
                  </a:cubicBezTo>
                  <a:cubicBezTo>
                    <a:pt x="2069978" y="5058324"/>
                    <a:pt x="2069978" y="5063607"/>
                    <a:pt x="2069978" y="5725928"/>
                  </a:cubicBezTo>
                  <a:cubicBezTo>
                    <a:pt x="2069978" y="5875961"/>
                    <a:pt x="1942480" y="5995987"/>
                    <a:pt x="1792481" y="5995987"/>
                  </a:cubicBezTo>
                  <a:cubicBezTo>
                    <a:pt x="1642483" y="5995987"/>
                    <a:pt x="1514984" y="5875961"/>
                    <a:pt x="1514984" y="5725928"/>
                  </a:cubicBezTo>
                  <a:cubicBezTo>
                    <a:pt x="1514984" y="5725898"/>
                    <a:pt x="1514984" y="5721473"/>
                    <a:pt x="1514984" y="5058282"/>
                  </a:cubicBezTo>
                  <a:cubicBezTo>
                    <a:pt x="1514967" y="5058282"/>
                    <a:pt x="1513833" y="5058282"/>
                    <a:pt x="1439985" y="5058282"/>
                  </a:cubicBezTo>
                  <a:cubicBezTo>
                    <a:pt x="1439985" y="5058261"/>
                    <a:pt x="1439985" y="5053736"/>
                    <a:pt x="1439985" y="4098073"/>
                  </a:cubicBezTo>
                  <a:cubicBezTo>
                    <a:pt x="1440012" y="4098073"/>
                    <a:pt x="1441445" y="4098073"/>
                    <a:pt x="1514984" y="4098073"/>
                  </a:cubicBezTo>
                  <a:cubicBezTo>
                    <a:pt x="1514984" y="4098051"/>
                    <a:pt x="1514984" y="4096909"/>
                    <a:pt x="1514984" y="4038060"/>
                  </a:cubicBezTo>
                  <a:cubicBezTo>
                    <a:pt x="1514967" y="4038060"/>
                    <a:pt x="1513833" y="4038060"/>
                    <a:pt x="1439985" y="4038060"/>
                  </a:cubicBezTo>
                  <a:cubicBezTo>
                    <a:pt x="1439985" y="4038033"/>
                    <a:pt x="1439985" y="4035347"/>
                    <a:pt x="1439985" y="3768001"/>
                  </a:cubicBezTo>
                  <a:cubicBezTo>
                    <a:pt x="1439961" y="3768001"/>
                    <a:pt x="1437630" y="3768001"/>
                    <a:pt x="1214987" y="3768001"/>
                  </a:cubicBezTo>
                  <a:cubicBezTo>
                    <a:pt x="1214987" y="3768028"/>
                    <a:pt x="1214987" y="3775182"/>
                    <a:pt x="1214987" y="5725928"/>
                  </a:cubicBezTo>
                  <a:cubicBezTo>
                    <a:pt x="1214987" y="5875961"/>
                    <a:pt x="1094988" y="5995987"/>
                    <a:pt x="944990" y="5995987"/>
                  </a:cubicBezTo>
                  <a:cubicBezTo>
                    <a:pt x="794992" y="5995987"/>
                    <a:pt x="674993" y="5875961"/>
                    <a:pt x="674993" y="5725928"/>
                  </a:cubicBezTo>
                  <a:cubicBezTo>
                    <a:pt x="674993" y="5725901"/>
                    <a:pt x="674993" y="5717969"/>
                    <a:pt x="674993" y="3411673"/>
                  </a:cubicBezTo>
                  <a:cubicBezTo>
                    <a:pt x="674993" y="3404171"/>
                    <a:pt x="674993" y="3396670"/>
                    <a:pt x="674993" y="3389168"/>
                  </a:cubicBezTo>
                  <a:cubicBezTo>
                    <a:pt x="674993" y="3389127"/>
                    <a:pt x="674993" y="3381649"/>
                    <a:pt x="674993" y="2001365"/>
                  </a:cubicBezTo>
                  <a:lnTo>
                    <a:pt x="671243" y="2005116"/>
                  </a:lnTo>
                  <a:cubicBezTo>
                    <a:pt x="633743" y="1930100"/>
                    <a:pt x="596244" y="1896342"/>
                    <a:pt x="558744" y="1896342"/>
                  </a:cubicBezTo>
                  <a:cubicBezTo>
                    <a:pt x="498745" y="1900093"/>
                    <a:pt x="457495" y="2001365"/>
                    <a:pt x="457495" y="2005116"/>
                  </a:cubicBezTo>
                  <a:cubicBezTo>
                    <a:pt x="457486" y="2005111"/>
                    <a:pt x="457400" y="2005068"/>
                    <a:pt x="456557" y="2004647"/>
                  </a:cubicBezTo>
                  <a:lnTo>
                    <a:pt x="449995" y="2001365"/>
                  </a:lnTo>
                  <a:cubicBezTo>
                    <a:pt x="449995" y="2001401"/>
                    <a:pt x="449995" y="2008161"/>
                    <a:pt x="449995" y="3310401"/>
                  </a:cubicBezTo>
                  <a:cubicBezTo>
                    <a:pt x="449995" y="3422926"/>
                    <a:pt x="359996" y="3516696"/>
                    <a:pt x="247497" y="3516696"/>
                  </a:cubicBezTo>
                  <a:cubicBezTo>
                    <a:pt x="239997" y="3516696"/>
                    <a:pt x="236248" y="3516696"/>
                    <a:pt x="228748" y="3516696"/>
                  </a:cubicBezTo>
                  <a:cubicBezTo>
                    <a:pt x="221248" y="3516696"/>
                    <a:pt x="213748" y="3516696"/>
                    <a:pt x="206248" y="3516696"/>
                  </a:cubicBezTo>
                  <a:cubicBezTo>
                    <a:pt x="89999" y="3516696"/>
                    <a:pt x="0" y="3422926"/>
                    <a:pt x="0" y="3310401"/>
                  </a:cubicBezTo>
                  <a:cubicBezTo>
                    <a:pt x="0" y="3310346"/>
                    <a:pt x="0" y="3301034"/>
                    <a:pt x="0" y="1731306"/>
                  </a:cubicBezTo>
                  <a:cubicBezTo>
                    <a:pt x="0" y="1618782"/>
                    <a:pt x="89999" y="1528762"/>
                    <a:pt x="206248" y="1528762"/>
                  </a:cubicBezTo>
                  <a:close/>
                  <a:moveTo>
                    <a:pt x="1323182" y="1123950"/>
                  </a:moveTo>
                  <a:cubicBezTo>
                    <a:pt x="1412173" y="1123950"/>
                    <a:pt x="1484314" y="1196091"/>
                    <a:pt x="1484314" y="1285081"/>
                  </a:cubicBezTo>
                  <a:cubicBezTo>
                    <a:pt x="1484314" y="1374071"/>
                    <a:pt x="1412173" y="1446212"/>
                    <a:pt x="1323182" y="1446212"/>
                  </a:cubicBezTo>
                  <a:cubicBezTo>
                    <a:pt x="1234191" y="1446212"/>
                    <a:pt x="1162050" y="1374071"/>
                    <a:pt x="1162050" y="1285081"/>
                  </a:cubicBezTo>
                  <a:cubicBezTo>
                    <a:pt x="1162050" y="1196091"/>
                    <a:pt x="1234191" y="1123950"/>
                    <a:pt x="1323182" y="1123950"/>
                  </a:cubicBezTo>
                  <a:close/>
                  <a:moveTo>
                    <a:pt x="1746395" y="1004887"/>
                  </a:moveTo>
                  <a:cubicBezTo>
                    <a:pt x="1828768" y="1053609"/>
                    <a:pt x="1881188" y="1117321"/>
                    <a:pt x="1881188" y="1188530"/>
                  </a:cubicBezTo>
                  <a:cubicBezTo>
                    <a:pt x="1881188" y="1312207"/>
                    <a:pt x="1723929" y="1417146"/>
                    <a:pt x="1514251" y="1454624"/>
                  </a:cubicBezTo>
                  <a:cubicBezTo>
                    <a:pt x="1514251" y="1454651"/>
                    <a:pt x="1514251" y="1459101"/>
                    <a:pt x="1514251" y="2215430"/>
                  </a:cubicBezTo>
                  <a:cubicBezTo>
                    <a:pt x="1514234" y="2215452"/>
                    <a:pt x="1512453" y="2217768"/>
                    <a:pt x="1327038" y="2459037"/>
                  </a:cubicBezTo>
                  <a:cubicBezTo>
                    <a:pt x="1327020" y="2459013"/>
                    <a:pt x="1325201" y="2456610"/>
                    <a:pt x="1139825" y="2211682"/>
                  </a:cubicBezTo>
                  <a:lnTo>
                    <a:pt x="1139825" y="1454624"/>
                  </a:lnTo>
                  <a:cubicBezTo>
                    <a:pt x="1184756" y="1499598"/>
                    <a:pt x="1255897" y="1525833"/>
                    <a:pt x="1327038" y="1525833"/>
                  </a:cubicBezTo>
                  <a:cubicBezTo>
                    <a:pt x="1465575" y="1525833"/>
                    <a:pt x="1574159" y="1432137"/>
                    <a:pt x="1600369" y="1300964"/>
                  </a:cubicBezTo>
                  <a:cubicBezTo>
                    <a:pt x="1716441" y="1259738"/>
                    <a:pt x="1795070" y="1188530"/>
                    <a:pt x="1795070" y="1109826"/>
                  </a:cubicBezTo>
                  <a:cubicBezTo>
                    <a:pt x="1795070" y="1072348"/>
                    <a:pt x="1776349" y="1034870"/>
                    <a:pt x="1746395" y="1004887"/>
                  </a:cubicBezTo>
                  <a:close/>
                  <a:moveTo>
                    <a:pt x="947701" y="1004887"/>
                  </a:moveTo>
                  <a:cubicBezTo>
                    <a:pt x="917723" y="1034807"/>
                    <a:pt x="902734" y="1072208"/>
                    <a:pt x="902734" y="1109608"/>
                  </a:cubicBezTo>
                  <a:cubicBezTo>
                    <a:pt x="902734" y="1176929"/>
                    <a:pt x="958943" y="1240510"/>
                    <a:pt x="1052624" y="1285390"/>
                  </a:cubicBezTo>
                  <a:cubicBezTo>
                    <a:pt x="1060118" y="1345231"/>
                    <a:pt x="1090096" y="1405072"/>
                    <a:pt x="1135063" y="1446212"/>
                  </a:cubicBezTo>
                  <a:cubicBezTo>
                    <a:pt x="943954" y="1401332"/>
                    <a:pt x="812800" y="1304090"/>
                    <a:pt x="812800" y="1188149"/>
                  </a:cubicBezTo>
                  <a:cubicBezTo>
                    <a:pt x="812800" y="1117088"/>
                    <a:pt x="865261" y="1053508"/>
                    <a:pt x="947701" y="1004887"/>
                  </a:cubicBezTo>
                  <a:close/>
                  <a:moveTo>
                    <a:pt x="1334294" y="0"/>
                  </a:moveTo>
                  <a:cubicBezTo>
                    <a:pt x="1613540" y="0"/>
                    <a:pt x="1839913" y="241654"/>
                    <a:pt x="1839913" y="539750"/>
                  </a:cubicBezTo>
                  <a:cubicBezTo>
                    <a:pt x="1839913" y="837846"/>
                    <a:pt x="1613540" y="1079500"/>
                    <a:pt x="1334294" y="1079500"/>
                  </a:cubicBezTo>
                  <a:cubicBezTo>
                    <a:pt x="1055048" y="1079500"/>
                    <a:pt x="828675" y="837846"/>
                    <a:pt x="828675" y="539750"/>
                  </a:cubicBezTo>
                  <a:cubicBezTo>
                    <a:pt x="828675" y="241654"/>
                    <a:pt x="1055048" y="0"/>
                    <a:pt x="1334294" y="0"/>
                  </a:cubicBezTo>
                  <a:close/>
                </a:path>
              </a:pathLst>
            </a:custGeom>
            <a:solidFill>
              <a:srgbClr val="9B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4" name="原创设计师QQ598969553                 _16"/>
          <p:cNvSpPr txBox="1"/>
          <p:nvPr/>
        </p:nvSpPr>
        <p:spPr>
          <a:xfrm>
            <a:off x="5666489" y="2471240"/>
            <a:ext cx="3105375" cy="1798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举出工作中遇到过的重点问题或危机，曾在某某某公司发生过怎样的事情，自己如何处理，组织及协调，并最终圆满的达成领导所交付的任务或事件。描述自己如何让问题化解或如何让危机的损失降到最低的过程，体现身处危机时的临场处理能力。相对理论，老板更看重具体事实。这里举出工作中遇到过的重点问题或危机，描述自己如何让问题化解或如何让危机的损失降到最低的过程，体现身处危机时的临场处理能力。相对理论，老板更看重具体事实。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原创设计师QQ598969553                 _17"/>
          <p:cNvSpPr txBox="1"/>
          <p:nvPr/>
        </p:nvSpPr>
        <p:spPr>
          <a:xfrm>
            <a:off x="5675104" y="2122105"/>
            <a:ext cx="1012940" cy="279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dirty="0">
                <a:solidFill>
                  <a:srgbClr val="BB1717"/>
                </a:solidFill>
                <a:latin typeface="DIN Mittelschrift Std" pitchFamily="50" charset="0"/>
                <a:ea typeface="微软雅黑" pitchFamily="34" charset="-122"/>
              </a:rPr>
              <a:t>可举例说明</a:t>
            </a:r>
            <a:endParaRPr lang="en-US" altLang="zh-CN" dirty="0">
              <a:solidFill>
                <a:srgbClr val="BB1717"/>
              </a:solidFill>
              <a:latin typeface="DIN Mittelschrift Std" pitchFamily="50" charset="0"/>
              <a:ea typeface="微软雅黑" pitchFamily="34" charset="-122"/>
            </a:endParaRPr>
          </a:p>
        </p:txBody>
      </p:sp>
      <p:cxnSp>
        <p:nvCxnSpPr>
          <p:cNvPr id="46" name="原创设计师QQ598969553                 _18"/>
          <p:cNvCxnSpPr/>
          <p:nvPr/>
        </p:nvCxnSpPr>
        <p:spPr>
          <a:xfrm>
            <a:off x="5803619" y="1824650"/>
            <a:ext cx="3232877" cy="0"/>
          </a:xfrm>
          <a:prstGeom prst="line">
            <a:avLst/>
          </a:prstGeom>
          <a:noFill/>
          <a:ln w="9525" cap="flat" cmpd="sng" algn="ctr">
            <a:solidFill>
              <a:srgbClr val="C00000"/>
            </a:solidFill>
            <a:prstDash val="sysDot"/>
          </a:ln>
          <a:effectLst/>
        </p:spPr>
      </p:cxnSp>
      <p:cxnSp>
        <p:nvCxnSpPr>
          <p:cNvPr id="47" name="原创设计师QQ598969553                 _19"/>
          <p:cNvCxnSpPr/>
          <p:nvPr/>
        </p:nvCxnSpPr>
        <p:spPr>
          <a:xfrm>
            <a:off x="5675103" y="5445224"/>
            <a:ext cx="3361393" cy="0"/>
          </a:xfrm>
          <a:prstGeom prst="line">
            <a:avLst/>
          </a:prstGeom>
          <a:noFill/>
          <a:ln w="9525" cap="flat" cmpd="sng" algn="ctr">
            <a:solidFill>
              <a:srgbClr val="C00000"/>
            </a:solidFill>
            <a:prstDash val="sysDot"/>
          </a:ln>
          <a:effectLst/>
        </p:spPr>
      </p:cxn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原创设计师QQ598969553                 _1"/>
          <p:cNvSpPr/>
          <p:nvPr/>
        </p:nvSpPr>
        <p:spPr>
          <a:xfrm>
            <a:off x="683568" y="1700808"/>
            <a:ext cx="7776864" cy="345638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innerShdw blurRad="165100" dist="50800" dir="13800000">
              <a:prstClr val="black">
                <a:alpha val="25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Franklin Gothic Book"/>
              <a:ea typeface="黑体"/>
              <a:cs typeface="+mn-cs"/>
            </a:endParaRPr>
          </a:p>
        </p:txBody>
      </p:sp>
      <p:sp>
        <p:nvSpPr>
          <p:cNvPr id="6" name="原创设计师QQ598969553                 _2"/>
          <p:cNvSpPr txBox="1"/>
          <p:nvPr/>
        </p:nvSpPr>
        <p:spPr>
          <a:xfrm>
            <a:off x="1331640" y="2698760"/>
            <a:ext cx="6480720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324000" defTabSz="914400" eaLnBrk="1" fontAlgn="auto" latinLnBrk="0" hangingPunct="1">
              <a:lnSpc>
                <a:spcPts val="19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324000" defTabSz="914400" eaLnBrk="1" fontAlgn="auto" latinLnBrk="0" hangingPunct="1">
              <a:lnSpc>
                <a:spcPts val="19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324000" defTabSz="914400" eaLnBrk="1" fontAlgn="auto" latinLnBrk="0" hangingPunct="1">
              <a:lnSpc>
                <a:spcPts val="19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" name="原创设计师QQ598969553                 _3"/>
          <p:cNvSpPr/>
          <p:nvPr/>
        </p:nvSpPr>
        <p:spPr>
          <a:xfrm>
            <a:off x="683568" y="1896512"/>
            <a:ext cx="7776863" cy="64807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自我评价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原创设计师QQ598969553                 _1"/>
          <p:cNvSpPr txBox="1"/>
          <p:nvPr/>
        </p:nvSpPr>
        <p:spPr bwMode="auto">
          <a:xfrm>
            <a:off x="1187624" y="1172910"/>
            <a:ext cx="7233705" cy="2954651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400" b="0" i="0" u="none" strike="noStrike" kern="0" cap="none" spc="0" normalizeH="0" baseline="0" noProof="0" dirty="0">
                <a:ln w="38100"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Thanks</a:t>
            </a:r>
            <a:endParaRPr kumimoji="0" lang="zh-CN" altLang="en-US" sz="18400" b="0" i="0" u="none" strike="noStrike" kern="0" cap="none" spc="0" normalizeH="0" baseline="0" noProof="0" dirty="0">
              <a:ln w="38100">
                <a:noFill/>
              </a:ln>
              <a:solidFill>
                <a:srgbClr val="7F7F7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" name="原创设计师QQ598969553                 _2"/>
          <p:cNvGrpSpPr/>
          <p:nvPr/>
        </p:nvGrpSpPr>
        <p:grpSpPr>
          <a:xfrm>
            <a:off x="1992428" y="3956879"/>
            <a:ext cx="5409781" cy="707886"/>
            <a:chOff x="3078163" y="3563434"/>
            <a:chExt cx="2865437" cy="374815"/>
          </a:xfrm>
        </p:grpSpPr>
        <p:sp>
          <p:nvSpPr>
            <p:cNvPr id="9" name="圆角矩形 8"/>
            <p:cNvSpPr/>
            <p:nvPr/>
          </p:nvSpPr>
          <p:spPr bwMode="auto">
            <a:xfrm>
              <a:off x="3078163" y="3596643"/>
              <a:ext cx="2865437" cy="308396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lin ang="18600000" scaled="0"/>
              <a:tileRect/>
            </a:gradFill>
            <a:ln w="25400" cap="flat" cmpd="sng" algn="ctr">
              <a:noFill/>
              <a:prstDash val="solid"/>
            </a:ln>
            <a:effectLst>
              <a:innerShdw blurRad="177800" dist="50800" dir="18600000">
                <a:srgbClr val="F79646">
                  <a:lumMod val="50000"/>
                  <a:alpha val="57000"/>
                </a:srgbClr>
              </a:inn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0" name="文本框 32"/>
            <p:cNvSpPr txBox="1"/>
            <p:nvPr/>
          </p:nvSpPr>
          <p:spPr>
            <a:xfrm>
              <a:off x="3414697" y="3563434"/>
              <a:ext cx="2052681" cy="374815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谢谢您的聆听</a:t>
              </a:r>
            </a:p>
          </p:txBody>
        </p:sp>
      </p:grpSp>
      <p:sp>
        <p:nvSpPr>
          <p:cNvPr id="11" name="原创设计师QQ598969553                 _3"/>
          <p:cNvSpPr txBox="1">
            <a:spLocks noChangeArrowheads="1"/>
          </p:cNvSpPr>
          <p:nvPr/>
        </p:nvSpPr>
        <p:spPr bwMode="auto">
          <a:xfrm>
            <a:off x="2745407" y="4788445"/>
            <a:ext cx="4130032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4444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原创设计师QQ598969553                 _4" descr="D:\desktop\23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2485570" cy="3700600"/>
          </a:xfrm>
          <a:prstGeom prst="rect">
            <a:avLst/>
          </a:prstGeom>
          <a:noFill/>
          <a:ln w="38100">
            <a:solidFill>
              <a:sysClr val="window" lastClr="FFFFFF"/>
            </a:solidFill>
          </a:ln>
          <a:effectLst>
            <a:outerShdw blurRad="533400" dist="698500" dir="7800000" sx="90000" sy="90000" algn="tr" rotWithShape="0">
              <a:prstClr val="black">
                <a:alpha val="3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原创设计师QQ598969553                 _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329429"/>
              </p:ext>
            </p:extLst>
          </p:nvPr>
        </p:nvGraphicFramePr>
        <p:xfrm>
          <a:off x="4066282" y="1729400"/>
          <a:ext cx="4680520" cy="360000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15000"/>
                    </a:prstClr>
                  </a:innerShdw>
                </a:effectLst>
              </a:tblPr>
              <a:tblGrid>
                <a:gridCol w="23402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402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0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/>
                      <a:r>
                        <a:rPr lang="zh-CN" altLang="en-US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姓名：高逼格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性别：男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/>
                      <a:r>
                        <a:rPr lang="zh-CN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年龄：</a:t>
                      </a:r>
                      <a:r>
                        <a:rPr lang="en-US" altLang="zh-CN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22</a:t>
                      </a:r>
                      <a:r>
                        <a:rPr lang="zh-CN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岁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/>
                      <a:r>
                        <a:rPr lang="zh-CN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民族：汉族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体重：</a:t>
                      </a:r>
                      <a:r>
                        <a:rPr lang="en-US" altLang="zh-CN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65kg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身高：</a:t>
                      </a:r>
                      <a:r>
                        <a:rPr lang="en-US" altLang="zh-CN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180cm</a:t>
                      </a:r>
                      <a:endParaRPr lang="zh-CN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/>
                      <a:r>
                        <a:rPr lang="zh-CN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籍贯：广州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学历：本科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婚姻状况：未婚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政治面貌：群众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6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/>
                      <a:r>
                        <a:rPr lang="zh-CN" altLang="en-US" sz="1400" dirty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联系方式：</a:t>
                      </a:r>
                      <a:r>
                        <a:rPr lang="en-US" altLang="zh-CN" sz="1400" dirty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138 8888 8888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171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FF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04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电子邮箱：</a:t>
                      </a:r>
                      <a:r>
                        <a:rPr lang="en-US" altLang="zh-CN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gaobige@163.com</a:t>
                      </a:r>
                      <a:endParaRPr lang="zh-CN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60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现在住址：深圳市南山区高新科技园北区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原创设计师QQ598969553                 _1"/>
          <p:cNvSpPr txBox="1"/>
          <p:nvPr/>
        </p:nvSpPr>
        <p:spPr>
          <a:xfrm>
            <a:off x="4200934" y="76470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基本信息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原创设计师QQ598969553                 _2"/>
          <p:cNvCxnSpPr/>
          <p:nvPr/>
        </p:nvCxnSpPr>
        <p:spPr>
          <a:xfrm>
            <a:off x="-612576" y="949370"/>
            <a:ext cx="4103070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cxnSp>
        <p:nvCxnSpPr>
          <p:cNvPr id="11" name="原创设计师QQ598969553                 _3"/>
          <p:cNvCxnSpPr/>
          <p:nvPr/>
        </p:nvCxnSpPr>
        <p:spPr>
          <a:xfrm>
            <a:off x="5857118" y="949370"/>
            <a:ext cx="4272979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原创设计师QQ598969553                 _1"/>
          <p:cNvGrpSpPr/>
          <p:nvPr/>
        </p:nvGrpSpPr>
        <p:grpSpPr>
          <a:xfrm>
            <a:off x="224730" y="3548930"/>
            <a:ext cx="8739758" cy="331717"/>
            <a:chOff x="534438" y="3368953"/>
            <a:chExt cx="10944224" cy="438144"/>
          </a:xfrm>
          <a:solidFill>
            <a:srgbClr val="C00000"/>
          </a:solidFill>
        </p:grpSpPr>
        <p:sp>
          <p:nvSpPr>
            <p:cNvPr id="58" name="矩形 57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i="0" u="none" strike="noStrike" kern="0" cap="none" spc="0" normalizeH="0" baseline="0" noProof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60" name="等腰三角形 59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i="0" u="none" strike="noStrike" kern="0" cap="none" spc="0" normalizeH="0" baseline="0" noProof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i="0" u="none" strike="noStrike" kern="0" cap="none" spc="0" normalizeH="0" baseline="0" noProof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i="0" u="none" strike="noStrike" kern="0" cap="none" spc="0" normalizeH="0" baseline="0" noProof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i="0" u="none" strike="noStrike" kern="0" cap="none" spc="0" normalizeH="0" baseline="0" noProof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i="0" u="none" strike="noStrike" kern="0" cap="none" spc="0" normalizeH="0" baseline="0" noProof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i="0" u="none" strike="noStrike" kern="0" cap="none" spc="0" normalizeH="0" baseline="0" noProof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i="0" u="none" strike="noStrike" kern="0" cap="none" spc="0" normalizeH="0" baseline="0" noProof="0">
                  <a:ln>
                    <a:noFill/>
                  </a:ln>
                  <a:solidFill>
                    <a:srgbClr val="BB171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67" name="原创设计师QQ598969553                 _5"/>
          <p:cNvGrpSpPr/>
          <p:nvPr/>
        </p:nvGrpSpPr>
        <p:grpSpPr>
          <a:xfrm flipH="1">
            <a:off x="851174" y="3423432"/>
            <a:ext cx="538085" cy="538085"/>
            <a:chOff x="1792756" y="4149080"/>
            <a:chExt cx="2304000" cy="2304000"/>
          </a:xfrm>
        </p:grpSpPr>
        <p:grpSp>
          <p:nvGrpSpPr>
            <p:cNvPr id="68" name="组合 67"/>
            <p:cNvGrpSpPr/>
            <p:nvPr/>
          </p:nvGrpSpPr>
          <p:grpSpPr>
            <a:xfrm>
              <a:off x="1792756" y="4149080"/>
              <a:ext cx="2304000" cy="2304000"/>
              <a:chOff x="1827622" y="1343919"/>
              <a:chExt cx="2304000" cy="2304000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>
                <a:outerShdw blurRad="635000" dist="469900" dir="8400000" sx="46000" sy="46000" algn="tr" rotWithShape="0">
                  <a:prstClr val="black">
                    <a:alpha val="61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9" name="椭圆 68"/>
            <p:cNvSpPr/>
            <p:nvPr/>
          </p:nvSpPr>
          <p:spPr>
            <a:xfrm>
              <a:off x="2132105" y="4488429"/>
              <a:ext cx="1625302" cy="1625302"/>
            </a:xfrm>
            <a:prstGeom prst="ellipse">
              <a:avLst/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2" name="原创设计师QQ598969553                 _6"/>
          <p:cNvGrpSpPr/>
          <p:nvPr/>
        </p:nvGrpSpPr>
        <p:grpSpPr>
          <a:xfrm flipH="1">
            <a:off x="2245300" y="3423432"/>
            <a:ext cx="538085" cy="538085"/>
            <a:chOff x="1792756" y="4149080"/>
            <a:chExt cx="2304000" cy="2304000"/>
          </a:xfrm>
        </p:grpSpPr>
        <p:grpSp>
          <p:nvGrpSpPr>
            <p:cNvPr id="73" name="组合 72"/>
            <p:cNvGrpSpPr/>
            <p:nvPr/>
          </p:nvGrpSpPr>
          <p:grpSpPr>
            <a:xfrm>
              <a:off x="1792756" y="4149080"/>
              <a:ext cx="2304000" cy="2304000"/>
              <a:chOff x="1827622" y="1343919"/>
              <a:chExt cx="2304000" cy="2304000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>
                <a:outerShdw blurRad="635000" dist="469900" dir="8400000" sx="46000" sy="46000" algn="tr" rotWithShape="0">
                  <a:prstClr val="black">
                    <a:alpha val="61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4" name="椭圆 73"/>
            <p:cNvSpPr/>
            <p:nvPr/>
          </p:nvSpPr>
          <p:spPr>
            <a:xfrm>
              <a:off x="2132105" y="4488429"/>
              <a:ext cx="1625302" cy="1625302"/>
            </a:xfrm>
            <a:prstGeom prst="ellipse">
              <a:avLst/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7" name="原创设计师QQ598969553                 _7"/>
          <p:cNvGrpSpPr/>
          <p:nvPr/>
        </p:nvGrpSpPr>
        <p:grpSpPr>
          <a:xfrm flipH="1">
            <a:off x="3639427" y="3423432"/>
            <a:ext cx="538085" cy="538085"/>
            <a:chOff x="1792756" y="4149080"/>
            <a:chExt cx="2304000" cy="2304000"/>
          </a:xfrm>
        </p:grpSpPr>
        <p:grpSp>
          <p:nvGrpSpPr>
            <p:cNvPr id="78" name="组合 77"/>
            <p:cNvGrpSpPr/>
            <p:nvPr/>
          </p:nvGrpSpPr>
          <p:grpSpPr>
            <a:xfrm>
              <a:off x="1792756" y="4149080"/>
              <a:ext cx="2304000" cy="2304000"/>
              <a:chOff x="1827622" y="1343919"/>
              <a:chExt cx="2304000" cy="2304000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>
                <a:outerShdw blurRad="635000" dist="469900" dir="8400000" sx="46000" sy="46000" algn="tr" rotWithShape="0">
                  <a:prstClr val="black">
                    <a:alpha val="61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9" name="椭圆 78"/>
            <p:cNvSpPr/>
            <p:nvPr/>
          </p:nvSpPr>
          <p:spPr>
            <a:xfrm>
              <a:off x="2132105" y="4488429"/>
              <a:ext cx="1625302" cy="1625302"/>
            </a:xfrm>
            <a:prstGeom prst="ellipse">
              <a:avLst/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2" name="原创设计师QQ598969553                 _8"/>
          <p:cNvGrpSpPr/>
          <p:nvPr/>
        </p:nvGrpSpPr>
        <p:grpSpPr>
          <a:xfrm flipH="1">
            <a:off x="5033553" y="3423432"/>
            <a:ext cx="538085" cy="538085"/>
            <a:chOff x="1792756" y="4149080"/>
            <a:chExt cx="2304000" cy="2304000"/>
          </a:xfrm>
        </p:grpSpPr>
        <p:grpSp>
          <p:nvGrpSpPr>
            <p:cNvPr id="83" name="组合 82"/>
            <p:cNvGrpSpPr/>
            <p:nvPr/>
          </p:nvGrpSpPr>
          <p:grpSpPr>
            <a:xfrm>
              <a:off x="1792756" y="4149080"/>
              <a:ext cx="2304000" cy="2304000"/>
              <a:chOff x="1827622" y="1343919"/>
              <a:chExt cx="2304000" cy="2304000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>
                <a:outerShdw blurRad="635000" dist="469900" dir="8400000" sx="46000" sy="46000" algn="tr" rotWithShape="0">
                  <a:prstClr val="black">
                    <a:alpha val="61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4" name="椭圆 83"/>
            <p:cNvSpPr/>
            <p:nvPr/>
          </p:nvSpPr>
          <p:spPr>
            <a:xfrm>
              <a:off x="2132105" y="4488429"/>
              <a:ext cx="1625302" cy="1625302"/>
            </a:xfrm>
            <a:prstGeom prst="ellipse">
              <a:avLst/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7" name="原创设计师QQ598969553                 _9"/>
          <p:cNvGrpSpPr/>
          <p:nvPr/>
        </p:nvGrpSpPr>
        <p:grpSpPr>
          <a:xfrm flipH="1">
            <a:off x="6427681" y="3423432"/>
            <a:ext cx="538085" cy="538085"/>
            <a:chOff x="1792756" y="4149080"/>
            <a:chExt cx="2304000" cy="2304000"/>
          </a:xfrm>
        </p:grpSpPr>
        <p:grpSp>
          <p:nvGrpSpPr>
            <p:cNvPr id="88" name="组合 87"/>
            <p:cNvGrpSpPr/>
            <p:nvPr/>
          </p:nvGrpSpPr>
          <p:grpSpPr>
            <a:xfrm>
              <a:off x="1792756" y="4149080"/>
              <a:ext cx="2304000" cy="2304000"/>
              <a:chOff x="1827622" y="1343919"/>
              <a:chExt cx="2304000" cy="2304000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>
                <a:outerShdw blurRad="635000" dist="469900" dir="8400000" sx="46000" sy="46000" algn="tr" rotWithShape="0">
                  <a:prstClr val="black">
                    <a:alpha val="61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9" name="椭圆 88"/>
            <p:cNvSpPr/>
            <p:nvPr/>
          </p:nvSpPr>
          <p:spPr>
            <a:xfrm>
              <a:off x="2132105" y="4488429"/>
              <a:ext cx="1625302" cy="1625302"/>
            </a:xfrm>
            <a:prstGeom prst="ellipse">
              <a:avLst/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92" name="原创设计师QQ598969553                 _10"/>
          <p:cNvCxnSpPr/>
          <p:nvPr/>
        </p:nvCxnSpPr>
        <p:spPr>
          <a:xfrm rot="5400000" flipH="1" flipV="1">
            <a:off x="831259" y="2877075"/>
            <a:ext cx="810945" cy="305058"/>
          </a:xfrm>
          <a:prstGeom prst="bentConnector2">
            <a:avLst/>
          </a:prstGeom>
          <a:noFill/>
          <a:ln w="28575" cap="flat" cmpd="sng" algn="ctr">
            <a:solidFill>
              <a:sysClr val="windowText" lastClr="000000">
                <a:lumMod val="65000"/>
                <a:lumOff val="35000"/>
                <a:alpha val="30000"/>
              </a:sysClr>
            </a:solidFill>
            <a:prstDash val="solid"/>
          </a:ln>
          <a:effectLst/>
        </p:spPr>
      </p:cxnSp>
      <p:cxnSp>
        <p:nvCxnSpPr>
          <p:cNvPr id="93" name="原创设计师QQ598969553                 _11"/>
          <p:cNvCxnSpPr/>
          <p:nvPr/>
        </p:nvCxnSpPr>
        <p:spPr>
          <a:xfrm rot="5400000" flipH="1" flipV="1">
            <a:off x="3661772" y="2656551"/>
            <a:ext cx="1053796" cy="503256"/>
          </a:xfrm>
          <a:prstGeom prst="bentConnector2">
            <a:avLst/>
          </a:prstGeom>
          <a:noFill/>
          <a:ln w="28575" cap="flat" cmpd="sng" algn="ctr">
            <a:solidFill>
              <a:sysClr val="windowText" lastClr="000000">
                <a:lumMod val="65000"/>
                <a:lumOff val="35000"/>
                <a:alpha val="30000"/>
              </a:sysClr>
            </a:solidFill>
            <a:prstDash val="solid"/>
          </a:ln>
          <a:effectLst/>
        </p:spPr>
      </p:cxnSp>
      <p:cxnSp>
        <p:nvCxnSpPr>
          <p:cNvPr id="94" name="原创设计师QQ598969553                 _12"/>
          <p:cNvCxnSpPr/>
          <p:nvPr/>
        </p:nvCxnSpPr>
        <p:spPr>
          <a:xfrm rot="5400000" flipH="1" flipV="1">
            <a:off x="6413865" y="2877075"/>
            <a:ext cx="810945" cy="305058"/>
          </a:xfrm>
          <a:prstGeom prst="bentConnector2">
            <a:avLst/>
          </a:prstGeom>
          <a:noFill/>
          <a:ln w="28575" cap="flat" cmpd="sng" algn="ctr">
            <a:solidFill>
              <a:sysClr val="windowText" lastClr="000000">
                <a:lumMod val="65000"/>
                <a:lumOff val="35000"/>
                <a:alpha val="30000"/>
              </a:sysClr>
            </a:solidFill>
            <a:prstDash val="solid"/>
          </a:ln>
          <a:effectLst/>
        </p:spPr>
      </p:cxnSp>
      <p:cxnSp>
        <p:nvCxnSpPr>
          <p:cNvPr id="95" name="原创设计师QQ598969553                 _13"/>
          <p:cNvCxnSpPr/>
          <p:nvPr/>
        </p:nvCxnSpPr>
        <p:spPr>
          <a:xfrm rot="16200000" flipH="1">
            <a:off x="2234752" y="4229464"/>
            <a:ext cx="864239" cy="305058"/>
          </a:xfrm>
          <a:prstGeom prst="bentConnector2">
            <a:avLst/>
          </a:prstGeom>
          <a:noFill/>
          <a:ln w="28575" cap="flat" cmpd="sng" algn="ctr">
            <a:solidFill>
              <a:sysClr val="windowText" lastClr="000000">
                <a:lumMod val="65000"/>
                <a:lumOff val="35000"/>
                <a:alpha val="30000"/>
              </a:sysClr>
            </a:solidFill>
            <a:prstDash val="solid"/>
          </a:ln>
          <a:effectLst/>
        </p:spPr>
      </p:cxnSp>
      <p:cxnSp>
        <p:nvCxnSpPr>
          <p:cNvPr id="96" name="原创设计师QQ598969553                 _14"/>
          <p:cNvCxnSpPr/>
          <p:nvPr/>
        </p:nvCxnSpPr>
        <p:spPr>
          <a:xfrm rot="16200000" flipH="1">
            <a:off x="5023005" y="4229464"/>
            <a:ext cx="864239" cy="305058"/>
          </a:xfrm>
          <a:prstGeom prst="bentConnector2">
            <a:avLst/>
          </a:prstGeom>
          <a:noFill/>
          <a:ln w="28575" cap="flat" cmpd="sng" algn="ctr">
            <a:solidFill>
              <a:sysClr val="windowText" lastClr="000000">
                <a:lumMod val="65000"/>
                <a:lumOff val="35000"/>
                <a:alpha val="30000"/>
              </a:sysClr>
            </a:solidFill>
            <a:prstDash val="solid"/>
          </a:ln>
          <a:effectLst/>
        </p:spPr>
      </p:cxnSp>
      <p:grpSp>
        <p:nvGrpSpPr>
          <p:cNvPr id="97" name="原创设计师QQ598969553                 _15"/>
          <p:cNvGrpSpPr>
            <a:grpSpLocks/>
          </p:cNvGrpSpPr>
          <p:nvPr/>
        </p:nvGrpSpPr>
        <p:grpSpPr bwMode="auto">
          <a:xfrm>
            <a:off x="1441614" y="1491788"/>
            <a:ext cx="1643663" cy="1692532"/>
            <a:chOff x="0" y="0"/>
            <a:chExt cx="2344737" cy="2347151"/>
          </a:xfrm>
          <a:solidFill>
            <a:sysClr val="window" lastClr="FFFFFF">
              <a:lumMod val="85000"/>
            </a:sysClr>
          </a:solidFill>
        </p:grpSpPr>
        <p:sp>
          <p:nvSpPr>
            <p:cNvPr id="98" name="椭圆 12"/>
            <p:cNvSpPr>
              <a:spLocks noChangeArrowheads="1"/>
            </p:cNvSpPr>
            <p:nvPr/>
          </p:nvSpPr>
          <p:spPr bwMode="auto">
            <a:xfrm>
              <a:off x="0" y="0"/>
              <a:ext cx="2344737" cy="2344738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99" name="文本框 26"/>
            <p:cNvSpPr>
              <a:spLocks noChangeArrowheads="1"/>
            </p:cNvSpPr>
            <p:nvPr/>
          </p:nvSpPr>
          <p:spPr bwMode="auto">
            <a:xfrm>
              <a:off x="182569" y="651734"/>
              <a:ext cx="1979599" cy="169541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
                </a:t>
              </a:r>
              <a:r>
                <a:rPr kumimoji="0" lang="en-US" altLang="zh-CN" sz="110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Lucida Sans Unicode" panose="020B0602030504020204" pitchFamily="34" charset="0"/>
                </a:rPr>
                <a:t>2008~2010</a:t>
              </a:r>
              <a:endParaRPr kumimoji="0" lang="zh-CN" altLang="en-US" sz="11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ucida Sans Unicode" panose="020B0602030504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在这里添加你的文字，图片也可以，记得加满哦。</a:t>
              </a:r>
            </a:p>
          </p:txBody>
        </p:sp>
      </p:grpSp>
      <p:grpSp>
        <p:nvGrpSpPr>
          <p:cNvPr id="100" name="原创设计师QQ598969553                 _16"/>
          <p:cNvGrpSpPr>
            <a:grpSpLocks/>
          </p:cNvGrpSpPr>
          <p:nvPr/>
        </p:nvGrpSpPr>
        <p:grpSpPr bwMode="auto">
          <a:xfrm>
            <a:off x="2842805" y="3949874"/>
            <a:ext cx="1643663" cy="1692531"/>
            <a:chOff x="0" y="0"/>
            <a:chExt cx="2344737" cy="2347150"/>
          </a:xfrm>
          <a:solidFill>
            <a:sysClr val="window" lastClr="FFFFFF">
              <a:lumMod val="85000"/>
            </a:sysClr>
          </a:solidFill>
        </p:grpSpPr>
        <p:sp>
          <p:nvSpPr>
            <p:cNvPr id="101" name="椭圆 12"/>
            <p:cNvSpPr>
              <a:spLocks noChangeArrowheads="1"/>
            </p:cNvSpPr>
            <p:nvPr/>
          </p:nvSpPr>
          <p:spPr bwMode="auto">
            <a:xfrm>
              <a:off x="0" y="0"/>
              <a:ext cx="2344737" cy="2344737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102" name="文本框 26"/>
            <p:cNvSpPr>
              <a:spLocks noChangeArrowheads="1"/>
            </p:cNvSpPr>
            <p:nvPr/>
          </p:nvSpPr>
          <p:spPr bwMode="auto">
            <a:xfrm>
              <a:off x="182569" y="651733"/>
              <a:ext cx="1979599" cy="169541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
                </a:t>
              </a:r>
              <a:r>
                <a:rPr kumimoji="0" lang="en-US" altLang="zh-CN" sz="110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Lucida Sans Unicode" panose="020B0602030504020204" pitchFamily="34" charset="0"/>
                </a:rPr>
                <a:t>2008~2010</a:t>
              </a:r>
              <a:endParaRPr kumimoji="0" lang="zh-CN" altLang="en-US" sz="11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ucida Sans Unicode" panose="020B0602030504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在这里添加你的文字，图片也可以，记得加满哦。</a:t>
              </a:r>
            </a:p>
          </p:txBody>
        </p:sp>
      </p:grpSp>
      <p:grpSp>
        <p:nvGrpSpPr>
          <p:cNvPr id="103" name="原创设计师QQ598969553                 _17"/>
          <p:cNvGrpSpPr>
            <a:grpSpLocks/>
          </p:cNvGrpSpPr>
          <p:nvPr/>
        </p:nvGrpSpPr>
        <p:grpSpPr bwMode="auto">
          <a:xfrm>
            <a:off x="4424694" y="1552191"/>
            <a:ext cx="1643663" cy="1692531"/>
            <a:chOff x="0" y="0"/>
            <a:chExt cx="2344737" cy="2347150"/>
          </a:xfrm>
          <a:solidFill>
            <a:sysClr val="window" lastClr="FFFFFF">
              <a:lumMod val="85000"/>
            </a:sysClr>
          </a:solidFill>
        </p:grpSpPr>
        <p:sp>
          <p:nvSpPr>
            <p:cNvPr id="104" name="椭圆 12"/>
            <p:cNvSpPr>
              <a:spLocks noChangeArrowheads="1"/>
            </p:cNvSpPr>
            <p:nvPr/>
          </p:nvSpPr>
          <p:spPr bwMode="auto">
            <a:xfrm>
              <a:off x="0" y="0"/>
              <a:ext cx="2344737" cy="2344737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105" name="文本框 26"/>
            <p:cNvSpPr>
              <a:spLocks noChangeArrowheads="1"/>
            </p:cNvSpPr>
            <p:nvPr/>
          </p:nvSpPr>
          <p:spPr bwMode="auto">
            <a:xfrm>
              <a:off x="182569" y="651733"/>
              <a:ext cx="1979599" cy="169541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
                </a:t>
              </a:r>
              <a:r>
                <a:rPr kumimoji="0" lang="en-US" altLang="zh-CN" sz="110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Lucida Sans Unicode" panose="020B0602030504020204" pitchFamily="34" charset="0"/>
                </a:rPr>
                <a:t>2008~2010</a:t>
              </a:r>
              <a:endParaRPr kumimoji="0" lang="zh-CN" altLang="en-US" sz="11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ucida Sans Unicode" panose="020B0602030504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在这里添加你的文字，图片也可以，记得加满哦。</a:t>
              </a:r>
            </a:p>
          </p:txBody>
        </p:sp>
      </p:grpSp>
      <p:grpSp>
        <p:nvGrpSpPr>
          <p:cNvPr id="106" name="原创设计师QQ598969553                 _18"/>
          <p:cNvGrpSpPr>
            <a:grpSpLocks/>
          </p:cNvGrpSpPr>
          <p:nvPr/>
        </p:nvGrpSpPr>
        <p:grpSpPr bwMode="auto">
          <a:xfrm>
            <a:off x="5607655" y="3968717"/>
            <a:ext cx="1643663" cy="1692531"/>
            <a:chOff x="0" y="0"/>
            <a:chExt cx="2344737" cy="2347150"/>
          </a:xfrm>
          <a:solidFill>
            <a:sysClr val="window" lastClr="FFFFFF">
              <a:lumMod val="85000"/>
            </a:sysClr>
          </a:solidFill>
        </p:grpSpPr>
        <p:sp>
          <p:nvSpPr>
            <p:cNvPr id="107" name="椭圆 12"/>
            <p:cNvSpPr>
              <a:spLocks noChangeArrowheads="1"/>
            </p:cNvSpPr>
            <p:nvPr/>
          </p:nvSpPr>
          <p:spPr bwMode="auto">
            <a:xfrm>
              <a:off x="0" y="0"/>
              <a:ext cx="2344737" cy="2344737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108" name="文本框 26"/>
            <p:cNvSpPr>
              <a:spLocks noChangeArrowheads="1"/>
            </p:cNvSpPr>
            <p:nvPr/>
          </p:nvSpPr>
          <p:spPr bwMode="auto">
            <a:xfrm>
              <a:off x="182569" y="651733"/>
              <a:ext cx="1979599" cy="169541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
                </a:t>
              </a:r>
              <a:r>
                <a:rPr kumimoji="0" lang="en-US" altLang="zh-CN" sz="110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Lucida Sans Unicode" panose="020B0602030504020204" pitchFamily="34" charset="0"/>
                </a:rPr>
                <a:t>2008~2010</a:t>
              </a:r>
              <a:endParaRPr kumimoji="0" lang="zh-CN" altLang="en-US" sz="11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ucida Sans Unicode" panose="020B0602030504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在这里添加你的文字，图片也可以，记得加满哦。</a:t>
              </a:r>
            </a:p>
          </p:txBody>
        </p:sp>
      </p:grpSp>
      <p:grpSp>
        <p:nvGrpSpPr>
          <p:cNvPr id="109" name="原创设计师QQ598969553                 _19"/>
          <p:cNvGrpSpPr>
            <a:grpSpLocks/>
          </p:cNvGrpSpPr>
          <p:nvPr/>
        </p:nvGrpSpPr>
        <p:grpSpPr bwMode="auto">
          <a:xfrm>
            <a:off x="6971865" y="1712683"/>
            <a:ext cx="1643663" cy="1692531"/>
            <a:chOff x="0" y="0"/>
            <a:chExt cx="2344737" cy="2347150"/>
          </a:xfrm>
          <a:solidFill>
            <a:sysClr val="window" lastClr="FFFFFF">
              <a:lumMod val="85000"/>
            </a:sysClr>
          </a:solidFill>
        </p:grpSpPr>
        <p:sp>
          <p:nvSpPr>
            <p:cNvPr id="110" name="椭圆 12"/>
            <p:cNvSpPr>
              <a:spLocks noChangeArrowheads="1"/>
            </p:cNvSpPr>
            <p:nvPr/>
          </p:nvSpPr>
          <p:spPr bwMode="auto">
            <a:xfrm>
              <a:off x="0" y="0"/>
              <a:ext cx="2344737" cy="2344737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111" name="文本框 26"/>
            <p:cNvSpPr>
              <a:spLocks noChangeArrowheads="1"/>
            </p:cNvSpPr>
            <p:nvPr/>
          </p:nvSpPr>
          <p:spPr bwMode="auto">
            <a:xfrm>
              <a:off x="182569" y="651733"/>
              <a:ext cx="1979599" cy="169541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9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
                </a:t>
              </a:r>
              <a:r>
                <a:rPr kumimoji="0" lang="en-US" altLang="zh-CN" sz="110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Lucida Sans Unicode" panose="020B0602030504020204" pitchFamily="34" charset="0"/>
                </a:rPr>
                <a:t>2008~2010</a:t>
              </a:r>
              <a:endParaRPr kumimoji="0" lang="zh-CN" altLang="en-US" sz="11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Lucida Sans Unicode" panose="020B0602030504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在这里添加你的文字，图片也可以，记得加满哦。</a:t>
              </a:r>
            </a:p>
          </p:txBody>
        </p:sp>
      </p:grpSp>
      <p:sp>
        <p:nvSpPr>
          <p:cNvPr id="115" name="原创设计师QQ598969553                 _2"/>
          <p:cNvSpPr txBox="1"/>
          <p:nvPr/>
        </p:nvSpPr>
        <p:spPr>
          <a:xfrm>
            <a:off x="4344950" y="7554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dirty="0">
                <a:solidFill>
                  <a:srgbClr val="BB1717"/>
                </a:solidFill>
                <a:latin typeface="DIN Mittelschrift Std" pitchFamily="50" charset="0"/>
                <a:ea typeface="微软雅黑" pitchFamily="34" charset="-122"/>
              </a:rPr>
              <a:t>教育经历</a:t>
            </a:r>
            <a:endParaRPr lang="en-US" altLang="zh-CN" dirty="0">
              <a:solidFill>
                <a:srgbClr val="BB1717"/>
              </a:solidFill>
              <a:latin typeface="DIN Mittelschrift Std" pitchFamily="50" charset="0"/>
              <a:ea typeface="微软雅黑" pitchFamily="34" charset="-122"/>
            </a:endParaRPr>
          </a:p>
        </p:txBody>
      </p:sp>
      <p:cxnSp>
        <p:nvCxnSpPr>
          <p:cNvPr id="116" name="原创设计师QQ598969553                 _3"/>
          <p:cNvCxnSpPr/>
          <p:nvPr/>
        </p:nvCxnSpPr>
        <p:spPr>
          <a:xfrm>
            <a:off x="-468560" y="940078"/>
            <a:ext cx="4103070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cxnSp>
        <p:nvCxnSpPr>
          <p:cNvPr id="117" name="原创设计师QQ598969553                 _4"/>
          <p:cNvCxnSpPr/>
          <p:nvPr/>
        </p:nvCxnSpPr>
        <p:spPr>
          <a:xfrm>
            <a:off x="6001134" y="940078"/>
            <a:ext cx="4272979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原创设计师QQ598969553                 _4"/>
          <p:cNvGrpSpPr/>
          <p:nvPr/>
        </p:nvGrpSpPr>
        <p:grpSpPr>
          <a:xfrm>
            <a:off x="1549313" y="1883704"/>
            <a:ext cx="1578731" cy="1460674"/>
            <a:chOff x="681979" y="2471738"/>
            <a:chExt cx="2185988" cy="202252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4" name="组合 23"/>
            <p:cNvGrpSpPr/>
            <p:nvPr/>
          </p:nvGrpSpPr>
          <p:grpSpPr>
            <a:xfrm>
              <a:off x="681979" y="2471738"/>
              <a:ext cx="2185988" cy="2022521"/>
              <a:chOff x="1357313" y="1943100"/>
              <a:chExt cx="2185988" cy="2943225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1357313" y="1943100"/>
                <a:ext cx="2185988" cy="2943225"/>
              </a:xfrm>
              <a:prstGeom prst="roundRect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1485900" y="2116230"/>
                <a:ext cx="1928814" cy="2596964"/>
              </a:xfrm>
              <a:prstGeom prst="round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6278" y="2793040"/>
              <a:ext cx="1961555" cy="135347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28" name="原创设计师QQ598969553                 _5"/>
          <p:cNvGrpSpPr/>
          <p:nvPr/>
        </p:nvGrpSpPr>
        <p:grpSpPr>
          <a:xfrm>
            <a:off x="3879129" y="1883704"/>
            <a:ext cx="1578731" cy="1460674"/>
            <a:chOff x="3518048" y="2471738"/>
            <a:chExt cx="2185988" cy="202252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9" name="组合 28"/>
            <p:cNvGrpSpPr/>
            <p:nvPr/>
          </p:nvGrpSpPr>
          <p:grpSpPr>
            <a:xfrm>
              <a:off x="3518048" y="2471738"/>
              <a:ext cx="2185988" cy="2022521"/>
              <a:chOff x="1357313" y="1943100"/>
              <a:chExt cx="2185988" cy="2943225"/>
            </a:xfrm>
          </p:grpSpPr>
          <p:sp>
            <p:nvSpPr>
              <p:cNvPr id="31" name="圆角矩形 30"/>
              <p:cNvSpPr/>
              <p:nvPr/>
            </p:nvSpPr>
            <p:spPr>
              <a:xfrm>
                <a:off x="1357313" y="1943100"/>
                <a:ext cx="2185988" cy="2943225"/>
              </a:xfrm>
              <a:prstGeom prst="roundRect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  <p:sp>
            <p:nvSpPr>
              <p:cNvPr id="32" name="圆角矩形 31"/>
              <p:cNvSpPr/>
              <p:nvPr/>
            </p:nvSpPr>
            <p:spPr>
              <a:xfrm>
                <a:off x="1485900" y="2116230"/>
                <a:ext cx="1928814" cy="2596964"/>
              </a:xfrm>
              <a:prstGeom prst="round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1674" y="2799592"/>
              <a:ext cx="1938736" cy="1368945"/>
            </a:xfrm>
            <a:prstGeom prst="rect">
              <a:avLst/>
            </a:prstGeom>
          </p:spPr>
        </p:pic>
      </p:grpSp>
      <p:grpSp>
        <p:nvGrpSpPr>
          <p:cNvPr id="33" name="原创设计师QQ598969553                 _6"/>
          <p:cNvGrpSpPr/>
          <p:nvPr/>
        </p:nvGrpSpPr>
        <p:grpSpPr>
          <a:xfrm>
            <a:off x="6220850" y="1883704"/>
            <a:ext cx="1578731" cy="1460674"/>
            <a:chOff x="6354117" y="2471738"/>
            <a:chExt cx="2185988" cy="202252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34" name="组合 33"/>
            <p:cNvGrpSpPr/>
            <p:nvPr/>
          </p:nvGrpSpPr>
          <p:grpSpPr>
            <a:xfrm>
              <a:off x="6354117" y="2471738"/>
              <a:ext cx="2185988" cy="2022521"/>
              <a:chOff x="1357313" y="1943100"/>
              <a:chExt cx="2185988" cy="2943225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1357313" y="1943100"/>
                <a:ext cx="2185988" cy="2943225"/>
              </a:xfrm>
              <a:prstGeom prst="roundRect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1485900" y="2116230"/>
                <a:ext cx="1928814" cy="2596964"/>
              </a:xfrm>
              <a:prstGeom prst="round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</p:grp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82704" y="2813500"/>
              <a:ext cx="1928814" cy="1341129"/>
            </a:xfrm>
            <a:prstGeom prst="rect">
              <a:avLst/>
            </a:prstGeom>
          </p:spPr>
        </p:pic>
      </p:grpSp>
      <p:sp>
        <p:nvSpPr>
          <p:cNvPr id="38" name="原创设计师QQ598969553                 _7"/>
          <p:cNvSpPr>
            <a:spLocks noChangeArrowheads="1"/>
          </p:cNvSpPr>
          <p:nvPr/>
        </p:nvSpPr>
        <p:spPr bwMode="auto">
          <a:xfrm>
            <a:off x="1438949" y="4187959"/>
            <a:ext cx="1892323" cy="87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55501" tIns="77750" rIns="155501" bIns="777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您的内容打在这里，或者通过复制您的文本后在此框中选择粘贴，并选择只保留文字。您的内容打在这里，</a:t>
            </a:r>
          </a:p>
        </p:txBody>
      </p:sp>
      <p:sp>
        <p:nvSpPr>
          <p:cNvPr id="39" name="原创设计师QQ598969553                 _8"/>
          <p:cNvSpPr>
            <a:spLocks noChangeArrowheads="1"/>
          </p:cNvSpPr>
          <p:nvPr/>
        </p:nvSpPr>
        <p:spPr bwMode="auto">
          <a:xfrm>
            <a:off x="3740454" y="4187959"/>
            <a:ext cx="1892323" cy="87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55501" tIns="77750" rIns="155501" bIns="777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您的内容打在这里，或者通过复制您的文本后在此框中选择粘贴，并选择只保留文字。您的内容打在这里，</a:t>
            </a:r>
          </a:p>
        </p:txBody>
      </p:sp>
      <p:sp>
        <p:nvSpPr>
          <p:cNvPr id="40" name="原创设计师QQ598969553                 _9"/>
          <p:cNvSpPr>
            <a:spLocks noChangeArrowheads="1"/>
          </p:cNvSpPr>
          <p:nvPr/>
        </p:nvSpPr>
        <p:spPr bwMode="auto">
          <a:xfrm>
            <a:off x="6064053" y="4187959"/>
            <a:ext cx="1892323" cy="87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55501" tIns="77750" rIns="155501" bIns="777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您的内容打在这里，或者通过复制您的文本后在此框中选择粘贴，并选择只保留文字。您的内容打在这里，</a:t>
            </a:r>
          </a:p>
        </p:txBody>
      </p:sp>
      <p:sp>
        <p:nvSpPr>
          <p:cNvPr id="41" name="原创设计师QQ598969553                 _10"/>
          <p:cNvSpPr txBox="1"/>
          <p:nvPr/>
        </p:nvSpPr>
        <p:spPr>
          <a:xfrm>
            <a:off x="1642179" y="3625810"/>
            <a:ext cx="1485865" cy="369332"/>
          </a:xfrm>
          <a:prstGeom prst="rect">
            <a:avLst/>
          </a:prstGeom>
          <a:noFill/>
        </p:spPr>
        <p:txBody>
          <a:bodyPr wrap="square" lIns="103673" tIns="0" rIns="1036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BB1717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2" name="原创设计师QQ598969553                 _11"/>
          <p:cNvSpPr txBox="1"/>
          <p:nvPr/>
        </p:nvSpPr>
        <p:spPr>
          <a:xfrm>
            <a:off x="3879129" y="3625810"/>
            <a:ext cx="1485865" cy="369332"/>
          </a:xfrm>
          <a:prstGeom prst="rect">
            <a:avLst/>
          </a:prstGeom>
          <a:noFill/>
        </p:spPr>
        <p:txBody>
          <a:bodyPr wrap="square" lIns="103673" tIns="0" rIns="1036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BB1717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3" name="原创设计师QQ598969553                 _12"/>
          <p:cNvSpPr txBox="1"/>
          <p:nvPr/>
        </p:nvSpPr>
        <p:spPr>
          <a:xfrm>
            <a:off x="6203288" y="3625810"/>
            <a:ext cx="1485865" cy="369332"/>
          </a:xfrm>
          <a:prstGeom prst="rect">
            <a:avLst/>
          </a:prstGeom>
          <a:noFill/>
        </p:spPr>
        <p:txBody>
          <a:bodyPr wrap="square" lIns="103673" tIns="0" rIns="1036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BB1717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7" name="原创设计师QQ598969553                 _1"/>
          <p:cNvSpPr txBox="1"/>
          <p:nvPr/>
        </p:nvSpPr>
        <p:spPr>
          <a:xfrm>
            <a:off x="4272942" y="7554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dirty="0">
                <a:solidFill>
                  <a:srgbClr val="BB1717"/>
                </a:solidFill>
                <a:latin typeface="DIN Mittelschrift Std" pitchFamily="50" charset="0"/>
                <a:ea typeface="微软雅黑" pitchFamily="34" charset="-122"/>
              </a:rPr>
              <a:t>所获荣誉</a:t>
            </a:r>
            <a:endParaRPr lang="en-US" altLang="zh-CN" dirty="0">
              <a:solidFill>
                <a:srgbClr val="BB1717"/>
              </a:solidFill>
              <a:latin typeface="DIN Mittelschrift Std" pitchFamily="50" charset="0"/>
              <a:ea typeface="微软雅黑" pitchFamily="34" charset="-122"/>
            </a:endParaRPr>
          </a:p>
        </p:txBody>
      </p:sp>
      <p:cxnSp>
        <p:nvCxnSpPr>
          <p:cNvPr id="48" name="原创设计师QQ598969553                 _2"/>
          <p:cNvCxnSpPr/>
          <p:nvPr/>
        </p:nvCxnSpPr>
        <p:spPr>
          <a:xfrm>
            <a:off x="-540568" y="940078"/>
            <a:ext cx="4103070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cxnSp>
        <p:nvCxnSpPr>
          <p:cNvPr id="49" name="原创设计师QQ598969553                 _3"/>
          <p:cNvCxnSpPr/>
          <p:nvPr/>
        </p:nvCxnSpPr>
        <p:spPr>
          <a:xfrm>
            <a:off x="5929126" y="940078"/>
            <a:ext cx="4272979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原创设计师QQ598969553                 _4"/>
          <p:cNvGrpSpPr/>
          <p:nvPr/>
        </p:nvGrpSpPr>
        <p:grpSpPr>
          <a:xfrm>
            <a:off x="1051702" y="2738913"/>
            <a:ext cx="2199473" cy="623061"/>
            <a:chOff x="2358026" y="2955725"/>
            <a:chExt cx="2199473" cy="623061"/>
          </a:xfrm>
        </p:grpSpPr>
        <p:sp>
          <p:nvSpPr>
            <p:cNvPr id="45" name="文本框 15"/>
            <p:cNvSpPr txBox="1"/>
            <p:nvPr/>
          </p:nvSpPr>
          <p:spPr>
            <a:xfrm>
              <a:off x="2358026" y="2955725"/>
              <a:ext cx="2199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DFDFDF"/>
                  </a:solidFill>
                  <a:latin typeface="Lucida Sans Unicode" panose="020B0602030504020204" pitchFamily="34" charset="0"/>
                  <a:ea typeface="大梁体字库-繁简素材版" panose="03000502000000000000" pitchFamily="66" charset="-122"/>
                  <a:cs typeface="Lucida Sans Unicode" panose="020B0602030504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  <a:latin typeface="Lucida Sans Unicode" panose="020B0602030504020204" pitchFamily="34" charset="0"/>
                  <a:cs typeface="Lucida Sans Unicode" panose="020B0602030504020204" pitchFamily="34" charset="0"/>
                </a:rPr>
                <a:t>PS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  <a:latin typeface="Lucida Sans Unicode" panose="020B0602030504020204" pitchFamily="34" charset="0"/>
                <a:cs typeface="Lucida Sans Unicode" panose="020B0602030504020204" pitchFamily="34" charset="0"/>
              </a:endParaRPr>
            </a:p>
          </p:txBody>
        </p:sp>
        <p:sp>
          <p:nvSpPr>
            <p:cNvPr id="46" name="文本框 16"/>
            <p:cNvSpPr txBox="1"/>
            <p:nvPr/>
          </p:nvSpPr>
          <p:spPr>
            <a:xfrm>
              <a:off x="2535064" y="3271009"/>
              <a:ext cx="18509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rgbClr val="DFDFDF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</a:rPr>
                <a:t>Adobe Photoshop CS6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7" name="原创设计师QQ598969553                 _5"/>
          <p:cNvGrpSpPr/>
          <p:nvPr/>
        </p:nvGrpSpPr>
        <p:grpSpPr>
          <a:xfrm>
            <a:off x="994006" y="5038187"/>
            <a:ext cx="2199473" cy="623061"/>
            <a:chOff x="2300330" y="5254999"/>
            <a:chExt cx="2199473" cy="623061"/>
          </a:xfrm>
        </p:grpSpPr>
        <p:sp>
          <p:nvSpPr>
            <p:cNvPr id="48" name="文本框 30"/>
            <p:cNvSpPr txBox="1"/>
            <p:nvPr/>
          </p:nvSpPr>
          <p:spPr>
            <a:xfrm>
              <a:off x="2300330" y="5254999"/>
              <a:ext cx="2199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DFDFDF"/>
                  </a:solidFill>
                  <a:latin typeface="Lucida Sans Unicode" panose="020B0602030504020204" pitchFamily="34" charset="0"/>
                  <a:ea typeface="大梁体字库-繁简素材版" panose="03000502000000000000" pitchFamily="66" charset="-122"/>
                  <a:cs typeface="Lucida Sans Unicode" panose="020B0602030504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  <a:latin typeface="Lucida Sans Unicode" panose="020B0602030504020204" pitchFamily="34" charset="0"/>
                  <a:cs typeface="Lucida Sans Unicode" panose="020B0602030504020204" pitchFamily="34" charset="0"/>
                </a:rPr>
                <a:t>PPT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  <a:latin typeface="Lucida Sans Unicode" panose="020B0602030504020204" pitchFamily="34" charset="0"/>
                <a:cs typeface="Lucida Sans Unicode" panose="020B0602030504020204" pitchFamily="34" charset="0"/>
              </a:endParaRPr>
            </a:p>
          </p:txBody>
        </p:sp>
        <p:sp>
          <p:nvSpPr>
            <p:cNvPr id="49" name="文本框 31"/>
            <p:cNvSpPr txBox="1"/>
            <p:nvPr/>
          </p:nvSpPr>
          <p:spPr>
            <a:xfrm>
              <a:off x="2648821" y="5570283"/>
              <a:ext cx="15024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rgbClr val="DFDFDF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</a:rPr>
                <a:t>PowerPoint 2013</a:t>
              </a:r>
            </a:p>
          </p:txBody>
        </p:sp>
      </p:grpSp>
      <p:grpSp>
        <p:nvGrpSpPr>
          <p:cNvPr id="50" name="原创设计师QQ598969553                 _6"/>
          <p:cNvGrpSpPr/>
          <p:nvPr/>
        </p:nvGrpSpPr>
        <p:grpSpPr>
          <a:xfrm>
            <a:off x="5818997" y="2738912"/>
            <a:ext cx="2199473" cy="623061"/>
            <a:chOff x="7125321" y="2955724"/>
            <a:chExt cx="2199473" cy="623061"/>
          </a:xfrm>
        </p:grpSpPr>
        <p:sp>
          <p:nvSpPr>
            <p:cNvPr id="51" name="文本框 25"/>
            <p:cNvSpPr txBox="1"/>
            <p:nvPr/>
          </p:nvSpPr>
          <p:spPr>
            <a:xfrm>
              <a:off x="7125321" y="2955724"/>
              <a:ext cx="2199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DFDFDF"/>
                  </a:solidFill>
                  <a:latin typeface="Lucida Sans Unicode" panose="020B0602030504020204" pitchFamily="34" charset="0"/>
                  <a:ea typeface="大梁体字库-繁简素材版" panose="03000502000000000000" pitchFamily="66" charset="-122"/>
                  <a:cs typeface="Lucida Sans Unicode" panose="020B0602030504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  <a:latin typeface="Lucida Sans Unicode" panose="020B0602030504020204" pitchFamily="34" charset="0"/>
                  <a:cs typeface="Lucida Sans Unicode" panose="020B0602030504020204" pitchFamily="34" charset="0"/>
                </a:rPr>
                <a:t>VS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  <a:latin typeface="Lucida Sans Unicode" panose="020B0602030504020204" pitchFamily="34" charset="0"/>
                <a:cs typeface="Lucida Sans Unicode" panose="020B0602030504020204" pitchFamily="34" charset="0"/>
              </a:endParaRPr>
            </a:p>
          </p:txBody>
        </p:sp>
        <p:sp>
          <p:nvSpPr>
            <p:cNvPr id="52" name="文本框 26"/>
            <p:cNvSpPr txBox="1"/>
            <p:nvPr/>
          </p:nvSpPr>
          <p:spPr>
            <a:xfrm>
              <a:off x="7273780" y="3271008"/>
              <a:ext cx="18509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rgbClr val="DFDFDF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</a:rPr>
                <a:t>Visual Studio 2013</a:t>
              </a:r>
            </a:p>
          </p:txBody>
        </p:sp>
      </p:grpSp>
      <p:grpSp>
        <p:nvGrpSpPr>
          <p:cNvPr id="53" name="原创设计师QQ598969553                 _7"/>
          <p:cNvGrpSpPr/>
          <p:nvPr/>
        </p:nvGrpSpPr>
        <p:grpSpPr>
          <a:xfrm>
            <a:off x="5841093" y="5038187"/>
            <a:ext cx="2199473" cy="623061"/>
            <a:chOff x="7147417" y="5254999"/>
            <a:chExt cx="2199473" cy="623061"/>
          </a:xfrm>
        </p:grpSpPr>
        <p:sp>
          <p:nvSpPr>
            <p:cNvPr id="54" name="文本框 35"/>
            <p:cNvSpPr txBox="1"/>
            <p:nvPr/>
          </p:nvSpPr>
          <p:spPr>
            <a:xfrm>
              <a:off x="7147417" y="5254999"/>
              <a:ext cx="2199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DFDFDF"/>
                  </a:solidFill>
                  <a:latin typeface="Lucida Sans Unicode" panose="020B0602030504020204" pitchFamily="34" charset="0"/>
                  <a:ea typeface="大梁体字库-繁简素材版" panose="03000502000000000000" pitchFamily="66" charset="-122"/>
                  <a:cs typeface="Lucida Sans Unicode" panose="020B0602030504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  <a:latin typeface="Lucida Sans Unicode" panose="020B0602030504020204" pitchFamily="34" charset="0"/>
                  <a:cs typeface="Lucida Sans Unicode" panose="020B0602030504020204" pitchFamily="34" charset="0"/>
                </a:rPr>
                <a:t>WORD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  <a:latin typeface="Lucida Sans Unicode" panose="020B0602030504020204" pitchFamily="34" charset="0"/>
                <a:cs typeface="Lucida Sans Unicode" panose="020B0602030504020204" pitchFamily="34" charset="0"/>
              </a:endParaRPr>
            </a:p>
          </p:txBody>
        </p:sp>
        <p:sp>
          <p:nvSpPr>
            <p:cNvPr id="55" name="文本框 36"/>
            <p:cNvSpPr txBox="1"/>
            <p:nvPr/>
          </p:nvSpPr>
          <p:spPr>
            <a:xfrm>
              <a:off x="7495908" y="5570283"/>
              <a:ext cx="15024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rgbClr val="DFDFDF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</a:rPr>
                <a:t>Word 2013</a:t>
              </a:r>
            </a:p>
          </p:txBody>
        </p:sp>
      </p:grpSp>
      <p:grpSp>
        <p:nvGrpSpPr>
          <p:cNvPr id="56" name="原创设计师QQ598969553                 _8"/>
          <p:cNvGrpSpPr/>
          <p:nvPr/>
        </p:nvGrpSpPr>
        <p:grpSpPr>
          <a:xfrm>
            <a:off x="3444250" y="2738912"/>
            <a:ext cx="2199473" cy="623061"/>
            <a:chOff x="4750574" y="2955724"/>
            <a:chExt cx="2199473" cy="623061"/>
          </a:xfrm>
        </p:grpSpPr>
        <p:sp>
          <p:nvSpPr>
            <p:cNvPr id="57" name="文本框 20"/>
            <p:cNvSpPr txBox="1"/>
            <p:nvPr/>
          </p:nvSpPr>
          <p:spPr>
            <a:xfrm>
              <a:off x="4750574" y="2955724"/>
              <a:ext cx="2199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DFDFDF"/>
                  </a:solidFill>
                  <a:latin typeface="Lucida Sans Unicode" panose="020B0602030504020204" pitchFamily="34" charset="0"/>
                  <a:ea typeface="大梁体字库-繁简素材版" panose="03000502000000000000" pitchFamily="66" charset="-122"/>
                  <a:cs typeface="Lucida Sans Unicode" panose="020B0602030504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  <a:latin typeface="Lucida Sans Unicode" panose="020B0602030504020204" pitchFamily="34" charset="0"/>
                  <a:cs typeface="Lucida Sans Unicode" panose="020B0602030504020204" pitchFamily="34" charset="0"/>
                </a:rPr>
                <a:t>AI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  <a:latin typeface="Lucida Sans Unicode" panose="020B0602030504020204" pitchFamily="34" charset="0"/>
                <a:cs typeface="Lucida Sans Unicode" panose="020B0602030504020204" pitchFamily="34" charset="0"/>
              </a:endParaRPr>
            </a:p>
          </p:txBody>
        </p:sp>
        <p:sp>
          <p:nvSpPr>
            <p:cNvPr id="58" name="文本框 21"/>
            <p:cNvSpPr txBox="1"/>
            <p:nvPr/>
          </p:nvSpPr>
          <p:spPr>
            <a:xfrm>
              <a:off x="4941899" y="3271008"/>
              <a:ext cx="18509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rgbClr val="DFDFDF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</a:rPr>
                <a:t>Adobe Illustrator CS6</a:t>
              </a:r>
            </a:p>
          </p:txBody>
        </p:sp>
      </p:grpSp>
      <p:grpSp>
        <p:nvGrpSpPr>
          <p:cNvPr id="59" name="原创设计师QQ598969553                 _9"/>
          <p:cNvGrpSpPr/>
          <p:nvPr/>
        </p:nvGrpSpPr>
        <p:grpSpPr>
          <a:xfrm>
            <a:off x="3426450" y="5038187"/>
            <a:ext cx="2199473" cy="623061"/>
            <a:chOff x="4732774" y="5254999"/>
            <a:chExt cx="2199473" cy="623061"/>
          </a:xfrm>
        </p:grpSpPr>
        <p:sp>
          <p:nvSpPr>
            <p:cNvPr id="60" name="文本框 40"/>
            <p:cNvSpPr txBox="1"/>
            <p:nvPr/>
          </p:nvSpPr>
          <p:spPr>
            <a:xfrm>
              <a:off x="4732774" y="5254999"/>
              <a:ext cx="2199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DFDFDF"/>
                  </a:solidFill>
                  <a:latin typeface="Lucida Sans Unicode" panose="020B0602030504020204" pitchFamily="34" charset="0"/>
                  <a:ea typeface="大梁体字库-繁简素材版" panose="03000502000000000000" pitchFamily="66" charset="-122"/>
                  <a:cs typeface="Lucida Sans Unicode" panose="020B0602030504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  <a:latin typeface="Lucida Sans Unicode" panose="020B0602030504020204" pitchFamily="34" charset="0"/>
                  <a:cs typeface="Lucida Sans Unicode" panose="020B0602030504020204" pitchFamily="34" charset="0"/>
                </a:rPr>
                <a:t>EXCEL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  <a:latin typeface="Lucida Sans Unicode" panose="020B0602030504020204" pitchFamily="34" charset="0"/>
                <a:cs typeface="Lucida Sans Unicode" panose="020B0602030504020204" pitchFamily="34" charset="0"/>
              </a:endParaRPr>
            </a:p>
          </p:txBody>
        </p:sp>
        <p:sp>
          <p:nvSpPr>
            <p:cNvPr id="61" name="文本框 41"/>
            <p:cNvSpPr txBox="1"/>
            <p:nvPr/>
          </p:nvSpPr>
          <p:spPr>
            <a:xfrm>
              <a:off x="5081265" y="5570283"/>
              <a:ext cx="15024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rgbClr val="DFDFDF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919098"/>
                  </a:solidFill>
                  <a:effectLst/>
                  <a:uLnTx/>
                  <a:uFillTx/>
                </a:rPr>
                <a:t>EXCEL 2013</a:t>
              </a:r>
            </a:p>
          </p:txBody>
        </p:sp>
      </p:grpSp>
      <p:grpSp>
        <p:nvGrpSpPr>
          <p:cNvPr id="62" name="原创设计师QQ598969553                 _10"/>
          <p:cNvGrpSpPr/>
          <p:nvPr/>
        </p:nvGrpSpPr>
        <p:grpSpPr>
          <a:xfrm>
            <a:off x="1662630" y="1336453"/>
            <a:ext cx="1185534" cy="1185534"/>
            <a:chOff x="1827622" y="1343919"/>
            <a:chExt cx="2304000" cy="2304000"/>
          </a:xfrm>
        </p:grpSpPr>
        <p:sp>
          <p:nvSpPr>
            <p:cNvPr id="63" name="椭圆 6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1877482" y="1393780"/>
              <a:ext cx="2204283" cy="220428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65" name="原创设计师QQ598969553                 _11"/>
          <p:cNvGrpSpPr/>
          <p:nvPr/>
        </p:nvGrpSpPr>
        <p:grpSpPr>
          <a:xfrm>
            <a:off x="4003596" y="1335461"/>
            <a:ext cx="1185534" cy="1185534"/>
            <a:chOff x="1827622" y="1343919"/>
            <a:chExt cx="2304000" cy="2304000"/>
          </a:xfrm>
        </p:grpSpPr>
        <p:sp>
          <p:nvSpPr>
            <p:cNvPr id="66" name="椭圆 6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1877482" y="1393780"/>
              <a:ext cx="2204283" cy="220428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68" name="原创设计师QQ598969553                 _12"/>
          <p:cNvGrpSpPr/>
          <p:nvPr/>
        </p:nvGrpSpPr>
        <p:grpSpPr>
          <a:xfrm>
            <a:off x="6335477" y="1339582"/>
            <a:ext cx="1185534" cy="1185534"/>
            <a:chOff x="1827622" y="1343919"/>
            <a:chExt cx="2304000" cy="2304000"/>
          </a:xfrm>
        </p:grpSpPr>
        <p:sp>
          <p:nvSpPr>
            <p:cNvPr id="69" name="椭圆 6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1877482" y="1393780"/>
              <a:ext cx="2204283" cy="220428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1" name="原创设计师QQ598969553                 _13"/>
          <p:cNvGrpSpPr/>
          <p:nvPr/>
        </p:nvGrpSpPr>
        <p:grpSpPr>
          <a:xfrm>
            <a:off x="1662630" y="3510037"/>
            <a:ext cx="1185534" cy="1185534"/>
            <a:chOff x="1827622" y="1343919"/>
            <a:chExt cx="2304000" cy="2304000"/>
          </a:xfrm>
        </p:grpSpPr>
        <p:sp>
          <p:nvSpPr>
            <p:cNvPr id="72" name="椭圆 71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1877482" y="1393780"/>
              <a:ext cx="2204283" cy="220428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4" name="原创设计师QQ598969553                 _14"/>
          <p:cNvGrpSpPr/>
          <p:nvPr/>
        </p:nvGrpSpPr>
        <p:grpSpPr>
          <a:xfrm>
            <a:off x="4003596" y="3509045"/>
            <a:ext cx="1185534" cy="1185534"/>
            <a:chOff x="1827622" y="1343919"/>
            <a:chExt cx="2304000" cy="2304000"/>
          </a:xfrm>
        </p:grpSpPr>
        <p:sp>
          <p:nvSpPr>
            <p:cNvPr id="75" name="椭圆 74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1877482" y="1393780"/>
              <a:ext cx="2204283" cy="220428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7" name="原创设计师QQ598969553                 _15"/>
          <p:cNvGrpSpPr/>
          <p:nvPr/>
        </p:nvGrpSpPr>
        <p:grpSpPr>
          <a:xfrm>
            <a:off x="6335477" y="3538822"/>
            <a:ext cx="1185534" cy="1185534"/>
            <a:chOff x="1827622" y="1343919"/>
            <a:chExt cx="2304000" cy="2304000"/>
          </a:xfrm>
        </p:grpSpPr>
        <p:sp>
          <p:nvSpPr>
            <p:cNvPr id="78" name="椭圆 7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1877482" y="1393780"/>
              <a:ext cx="2204283" cy="220428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80" name="原创设计师QQ598969553                 _16"/>
          <p:cNvSpPr txBox="1"/>
          <p:nvPr/>
        </p:nvSpPr>
        <p:spPr>
          <a:xfrm>
            <a:off x="1949394" y="1547629"/>
            <a:ext cx="4040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BB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</a:p>
        </p:txBody>
      </p:sp>
      <p:sp>
        <p:nvSpPr>
          <p:cNvPr id="81" name="原创设计师QQ598969553                 _17"/>
          <p:cNvSpPr txBox="1"/>
          <p:nvPr/>
        </p:nvSpPr>
        <p:spPr>
          <a:xfrm>
            <a:off x="4293773" y="1541327"/>
            <a:ext cx="4040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BB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</a:p>
        </p:txBody>
      </p:sp>
      <p:sp>
        <p:nvSpPr>
          <p:cNvPr id="82" name="原创设计师QQ598969553                 _18"/>
          <p:cNvSpPr txBox="1"/>
          <p:nvPr/>
        </p:nvSpPr>
        <p:spPr>
          <a:xfrm>
            <a:off x="6640224" y="1541327"/>
            <a:ext cx="4040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BB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</a:p>
        </p:txBody>
      </p:sp>
      <p:sp>
        <p:nvSpPr>
          <p:cNvPr id="83" name="原创设计师QQ598969553                 _19"/>
          <p:cNvSpPr txBox="1"/>
          <p:nvPr/>
        </p:nvSpPr>
        <p:spPr>
          <a:xfrm>
            <a:off x="1944851" y="3782852"/>
            <a:ext cx="4040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BB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</a:p>
        </p:txBody>
      </p:sp>
      <p:sp>
        <p:nvSpPr>
          <p:cNvPr id="84" name="原创设计师QQ598969553                 _20"/>
          <p:cNvSpPr txBox="1"/>
          <p:nvPr/>
        </p:nvSpPr>
        <p:spPr>
          <a:xfrm>
            <a:off x="4289230" y="3776550"/>
            <a:ext cx="4040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BB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</a:p>
        </p:txBody>
      </p:sp>
      <p:sp>
        <p:nvSpPr>
          <p:cNvPr id="85" name="原创设计师QQ598969553                 _21"/>
          <p:cNvSpPr txBox="1"/>
          <p:nvPr/>
        </p:nvSpPr>
        <p:spPr>
          <a:xfrm>
            <a:off x="6635681" y="3776550"/>
            <a:ext cx="4040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BB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</a:p>
        </p:txBody>
      </p:sp>
      <p:sp>
        <p:nvSpPr>
          <p:cNvPr id="89" name="原创设计师QQ598969553                 _1"/>
          <p:cNvSpPr txBox="1"/>
          <p:nvPr/>
        </p:nvSpPr>
        <p:spPr>
          <a:xfrm>
            <a:off x="4200934" y="7554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dirty="0">
                <a:solidFill>
                  <a:srgbClr val="BB1717"/>
                </a:solidFill>
                <a:latin typeface="DIN Mittelschrift Std" pitchFamily="50" charset="0"/>
                <a:ea typeface="微软雅黑" pitchFamily="34" charset="-122"/>
              </a:rPr>
              <a:t>职业技能</a:t>
            </a:r>
            <a:endParaRPr lang="en-US" altLang="zh-CN" dirty="0">
              <a:solidFill>
                <a:srgbClr val="BB1717"/>
              </a:solidFill>
              <a:latin typeface="DIN Mittelschrift Std" pitchFamily="50" charset="0"/>
              <a:ea typeface="微软雅黑" pitchFamily="34" charset="-122"/>
            </a:endParaRPr>
          </a:p>
        </p:txBody>
      </p:sp>
      <p:cxnSp>
        <p:nvCxnSpPr>
          <p:cNvPr id="90" name="原创设计师QQ598969553                 _2"/>
          <p:cNvCxnSpPr/>
          <p:nvPr/>
        </p:nvCxnSpPr>
        <p:spPr>
          <a:xfrm>
            <a:off x="-612576" y="940078"/>
            <a:ext cx="4103070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cxnSp>
        <p:nvCxnSpPr>
          <p:cNvPr id="91" name="原创设计师QQ598969553                 _3"/>
          <p:cNvCxnSpPr/>
          <p:nvPr/>
        </p:nvCxnSpPr>
        <p:spPr>
          <a:xfrm>
            <a:off x="5857118" y="940078"/>
            <a:ext cx="4272979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/>
      <p:bldP spid="83" grpId="0"/>
      <p:bldP spid="84" grpId="0"/>
      <p:bldP spid="85" grpId="0"/>
      <p:bldP spid="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原创设计师QQ598969553                 _1"/>
          <p:cNvSpPr txBox="1"/>
          <p:nvPr/>
        </p:nvSpPr>
        <p:spPr>
          <a:xfrm>
            <a:off x="3755405" y="8367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dirty="0">
                <a:solidFill>
                  <a:srgbClr val="BB1717"/>
                </a:solidFill>
                <a:latin typeface="DIN Mittelschrift Std" pitchFamily="50" charset="0"/>
                <a:ea typeface="微软雅黑" pitchFamily="34" charset="-122"/>
              </a:rPr>
              <a:t>职业技能</a:t>
            </a:r>
            <a:endParaRPr lang="en-US" altLang="zh-CN" dirty="0">
              <a:solidFill>
                <a:srgbClr val="BB1717"/>
              </a:solidFill>
              <a:latin typeface="DIN Mittelschrift Std" pitchFamily="50" charset="0"/>
              <a:ea typeface="微软雅黑" pitchFamily="34" charset="-122"/>
            </a:endParaRPr>
          </a:p>
        </p:txBody>
      </p:sp>
      <p:cxnSp>
        <p:nvCxnSpPr>
          <p:cNvPr id="26" name="原创设计师QQ598969553                 _2"/>
          <p:cNvCxnSpPr/>
          <p:nvPr/>
        </p:nvCxnSpPr>
        <p:spPr>
          <a:xfrm>
            <a:off x="-1058105" y="1021378"/>
            <a:ext cx="4103070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cxnSp>
        <p:nvCxnSpPr>
          <p:cNvPr id="27" name="原创设计师QQ598969553                 _3"/>
          <p:cNvCxnSpPr/>
          <p:nvPr/>
        </p:nvCxnSpPr>
        <p:spPr>
          <a:xfrm>
            <a:off x="5411589" y="1021378"/>
            <a:ext cx="4272979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sp>
        <p:nvSpPr>
          <p:cNvPr id="28" name="原创设计师QQ598969553                 _4"/>
          <p:cNvSpPr txBox="1"/>
          <p:nvPr/>
        </p:nvSpPr>
        <p:spPr>
          <a:xfrm>
            <a:off x="2722711" y="1998376"/>
            <a:ext cx="3676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50">
                <a:solidFill>
                  <a:srgbClr val="DFDFD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维护世界和平，拯救世界，保卫地球。抵御黑暗势力。</a:t>
            </a:r>
          </a:p>
        </p:txBody>
      </p:sp>
      <p:grpSp>
        <p:nvGrpSpPr>
          <p:cNvPr id="29" name="原创设计师QQ598969553                 _5"/>
          <p:cNvGrpSpPr/>
          <p:nvPr/>
        </p:nvGrpSpPr>
        <p:grpSpPr>
          <a:xfrm>
            <a:off x="1808456" y="1916832"/>
            <a:ext cx="686308" cy="686308"/>
            <a:chOff x="1827622" y="1343919"/>
            <a:chExt cx="2304000" cy="2304000"/>
          </a:xfrm>
        </p:grpSpPr>
        <p:sp>
          <p:nvSpPr>
            <p:cNvPr id="30" name="椭圆 2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520700" dist="444500" dir="7560000" sx="66000" sy="66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877482" y="1393780"/>
              <a:ext cx="2204283" cy="220428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2" name="原创设计师QQ598969553                 _6"/>
          <p:cNvSpPr txBox="1"/>
          <p:nvPr/>
        </p:nvSpPr>
        <p:spPr>
          <a:xfrm>
            <a:off x="1865294" y="1944170"/>
            <a:ext cx="233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BB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</a:p>
        </p:txBody>
      </p:sp>
      <p:sp>
        <p:nvSpPr>
          <p:cNvPr id="33" name="原创设计师QQ598969553                 _7"/>
          <p:cNvSpPr txBox="1"/>
          <p:nvPr/>
        </p:nvSpPr>
        <p:spPr>
          <a:xfrm>
            <a:off x="2722711" y="2914795"/>
            <a:ext cx="3676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50">
                <a:solidFill>
                  <a:srgbClr val="DFDFD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协调其它国内情报机构的活动，并把这些情报报告到美国政府各个部门的工作。</a:t>
            </a:r>
          </a:p>
        </p:txBody>
      </p:sp>
      <p:grpSp>
        <p:nvGrpSpPr>
          <p:cNvPr id="34" name="原创设计师QQ598969553                 _8"/>
          <p:cNvGrpSpPr/>
          <p:nvPr/>
        </p:nvGrpSpPr>
        <p:grpSpPr>
          <a:xfrm>
            <a:off x="1808456" y="2833251"/>
            <a:ext cx="686308" cy="686308"/>
            <a:chOff x="1827622" y="1343919"/>
            <a:chExt cx="2304000" cy="2304000"/>
          </a:xfrm>
        </p:grpSpPr>
        <p:sp>
          <p:nvSpPr>
            <p:cNvPr id="35" name="椭圆 34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520700" dist="444500" dir="7560000" sx="66000" sy="66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877482" y="1393780"/>
              <a:ext cx="2204283" cy="220428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7" name="原创设计师QQ598969553                 _9"/>
          <p:cNvSpPr txBox="1"/>
          <p:nvPr/>
        </p:nvSpPr>
        <p:spPr>
          <a:xfrm>
            <a:off x="1865294" y="2860589"/>
            <a:ext cx="233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BB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</a:p>
        </p:txBody>
      </p:sp>
      <p:sp>
        <p:nvSpPr>
          <p:cNvPr id="38" name="原创设计师QQ598969553                 _10"/>
          <p:cNvSpPr txBox="1"/>
          <p:nvPr/>
        </p:nvSpPr>
        <p:spPr>
          <a:xfrm>
            <a:off x="2722711" y="3932443"/>
            <a:ext cx="3676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50">
                <a:solidFill>
                  <a:srgbClr val="DFDFD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英语过十级，能熟练的用英语跟美国总统奥巴马亲切交谈。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919098"/>
              </a:solidFill>
              <a:effectLst/>
              <a:uLnTx/>
              <a:uFillTx/>
            </a:endParaRPr>
          </a:p>
        </p:txBody>
      </p:sp>
      <p:grpSp>
        <p:nvGrpSpPr>
          <p:cNvPr id="39" name="原创设计师QQ598969553                 _11"/>
          <p:cNvGrpSpPr/>
          <p:nvPr/>
        </p:nvGrpSpPr>
        <p:grpSpPr>
          <a:xfrm>
            <a:off x="1808456" y="3850899"/>
            <a:ext cx="686308" cy="686308"/>
            <a:chOff x="1827622" y="1343919"/>
            <a:chExt cx="2304000" cy="2304000"/>
          </a:xfrm>
        </p:grpSpPr>
        <p:sp>
          <p:nvSpPr>
            <p:cNvPr id="40" name="椭圆 3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520700" dist="444500" dir="7560000" sx="66000" sy="66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877482" y="1393780"/>
              <a:ext cx="2204283" cy="220428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42" name="原创设计师QQ598969553                 _12"/>
          <p:cNvSpPr txBox="1"/>
          <p:nvPr/>
        </p:nvSpPr>
        <p:spPr>
          <a:xfrm>
            <a:off x="1865294" y="3878237"/>
            <a:ext cx="233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BB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</a:p>
        </p:txBody>
      </p:sp>
      <p:sp>
        <p:nvSpPr>
          <p:cNvPr id="43" name="原创设计师QQ598969553                 _13"/>
          <p:cNvSpPr txBox="1"/>
          <p:nvPr/>
        </p:nvSpPr>
        <p:spPr>
          <a:xfrm>
            <a:off x="2722711" y="4986141"/>
            <a:ext cx="3676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50">
                <a:solidFill>
                  <a:srgbClr val="DFDFD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集齐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7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个龙珠，召唤神龙，成为宇宙最强，单挑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BOSS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 。</a:t>
            </a:r>
          </a:p>
        </p:txBody>
      </p:sp>
      <p:grpSp>
        <p:nvGrpSpPr>
          <p:cNvPr id="44" name="原创设计师QQ598969553                 _14"/>
          <p:cNvGrpSpPr/>
          <p:nvPr/>
        </p:nvGrpSpPr>
        <p:grpSpPr>
          <a:xfrm>
            <a:off x="1808456" y="4904597"/>
            <a:ext cx="686308" cy="686308"/>
            <a:chOff x="1827622" y="1343919"/>
            <a:chExt cx="2304000" cy="2304000"/>
          </a:xfrm>
        </p:grpSpPr>
        <p:sp>
          <p:nvSpPr>
            <p:cNvPr id="45" name="椭圆 44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>
              <a:outerShdw blurRad="520700" dist="444500" dir="7560000" sx="66000" sy="66000" algn="tr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黑体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877482" y="1393780"/>
              <a:ext cx="2204283" cy="220428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BB1717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47" name="原创设计师QQ598969553                 _15"/>
          <p:cNvSpPr txBox="1"/>
          <p:nvPr/>
        </p:nvSpPr>
        <p:spPr>
          <a:xfrm>
            <a:off x="1865294" y="4931935"/>
            <a:ext cx="233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BB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50"/>
                            </p:stCondLst>
                            <p:childTnLst>
                              <p:par>
                                <p:cTn id="2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35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850"/>
                            </p:stCondLst>
                            <p:childTnLst>
                              <p:par>
                                <p:cTn id="4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3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1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600"/>
                            </p:stCondLst>
                            <p:childTnLst>
                              <p:par>
                                <p:cTn id="5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1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85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  <p:bldP spid="32" grpId="0"/>
      <p:bldP spid="33" grpId="0"/>
      <p:bldP spid="37" grpId="0"/>
      <p:bldP spid="38" grpId="0"/>
      <p:bldP spid="42" grpId="0"/>
      <p:bldP spid="43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原创设计师QQ598969553                 _1"/>
          <p:cNvSpPr txBox="1"/>
          <p:nvPr/>
        </p:nvSpPr>
        <p:spPr>
          <a:xfrm>
            <a:off x="4344950" y="8367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dirty="0">
                <a:solidFill>
                  <a:srgbClr val="BB1717"/>
                </a:solidFill>
                <a:latin typeface="DIN Mittelschrift Std" pitchFamily="50" charset="0"/>
                <a:ea typeface="微软雅黑" pitchFamily="34" charset="-122"/>
              </a:rPr>
              <a:t>工作经历</a:t>
            </a:r>
            <a:endParaRPr lang="en-US" altLang="zh-CN" dirty="0">
              <a:solidFill>
                <a:srgbClr val="BB1717"/>
              </a:solidFill>
              <a:latin typeface="DIN Mittelschrift Std" pitchFamily="50" charset="0"/>
              <a:ea typeface="微软雅黑" pitchFamily="34" charset="-122"/>
            </a:endParaRPr>
          </a:p>
        </p:txBody>
      </p:sp>
      <p:cxnSp>
        <p:nvCxnSpPr>
          <p:cNvPr id="38" name="原创设计师QQ598969553                 _2"/>
          <p:cNvCxnSpPr/>
          <p:nvPr/>
        </p:nvCxnSpPr>
        <p:spPr>
          <a:xfrm>
            <a:off x="-468560" y="1021378"/>
            <a:ext cx="4103070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cxnSp>
        <p:nvCxnSpPr>
          <p:cNvPr id="39" name="原创设计师QQ598969553                 _3"/>
          <p:cNvCxnSpPr/>
          <p:nvPr/>
        </p:nvCxnSpPr>
        <p:spPr>
          <a:xfrm>
            <a:off x="6001134" y="1021378"/>
            <a:ext cx="4272979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grpSp>
        <p:nvGrpSpPr>
          <p:cNvPr id="40" name="原创设计师QQ598969553                 _4"/>
          <p:cNvGrpSpPr/>
          <p:nvPr/>
        </p:nvGrpSpPr>
        <p:grpSpPr>
          <a:xfrm>
            <a:off x="1624310" y="1628800"/>
            <a:ext cx="408953" cy="408953"/>
            <a:chOff x="1792756" y="4149080"/>
            <a:chExt cx="2304000" cy="2304000"/>
          </a:xfrm>
        </p:grpSpPr>
        <p:grpSp>
          <p:nvGrpSpPr>
            <p:cNvPr id="41" name="组合 40"/>
            <p:cNvGrpSpPr/>
            <p:nvPr/>
          </p:nvGrpSpPr>
          <p:grpSpPr>
            <a:xfrm>
              <a:off x="1792756" y="4149080"/>
              <a:ext cx="2304000" cy="2304000"/>
              <a:chOff x="1827622" y="1343919"/>
              <a:chExt cx="2304000" cy="230400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>
                <a:outerShdw blurRad="635000" dist="469900" dir="8400000" sx="46000" sy="46000" algn="tr" rotWithShape="0">
                  <a:prstClr val="black">
                    <a:alpha val="61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</p:grpSp>
        <p:sp>
          <p:nvSpPr>
            <p:cNvPr id="42" name="椭圆 41"/>
            <p:cNvSpPr/>
            <p:nvPr/>
          </p:nvSpPr>
          <p:spPr>
            <a:xfrm>
              <a:off x="2132105" y="4488429"/>
              <a:ext cx="1625302" cy="1625302"/>
            </a:xfrm>
            <a:prstGeom prst="ellipse">
              <a:avLst/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45" name="原创设计师QQ598969553                 _5"/>
          <p:cNvSpPr txBox="1"/>
          <p:nvPr/>
        </p:nvSpPr>
        <p:spPr>
          <a:xfrm>
            <a:off x="2096454" y="1674315"/>
            <a:ext cx="301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solidFill>
                  <a:srgbClr val="DFDFDF"/>
                </a:solidFill>
                <a:latin typeface="大梁体字库-繁简素材版" panose="03000502000000000000" pitchFamily="66" charset="-122"/>
                <a:ea typeface="大梁体字库-繁简素材版" panose="03000502000000000000" pitchFamily="66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美国特工局（</a:t>
            </a:r>
            <a:r>
              <a:rPr lang="en-US" altLang="zh-CN" sz="12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FBI)</a:t>
            </a:r>
            <a:endParaRPr lang="zh-CN" altLang="en-US" sz="1200" dirty="0">
              <a:solidFill>
                <a:srgbClr val="C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原创设计师QQ598969553                 _6"/>
          <p:cNvSpPr txBox="1"/>
          <p:nvPr/>
        </p:nvSpPr>
        <p:spPr>
          <a:xfrm>
            <a:off x="2096453" y="1919065"/>
            <a:ext cx="6008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50">
                <a:solidFill>
                  <a:srgbClr val="DFDFD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美国中央情报局是美国三大情报机构之一，协调其它国内情报机构的活动，并把这些情报报告到美国政府各个部门的工作。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919098"/>
              </a:solidFill>
              <a:effectLst/>
              <a:uLnTx/>
              <a:uFillTx/>
            </a:endParaRPr>
          </a:p>
        </p:txBody>
      </p:sp>
      <p:sp>
        <p:nvSpPr>
          <p:cNvPr id="47" name="原创设计师QQ598969553                 _7"/>
          <p:cNvSpPr txBox="1"/>
          <p:nvPr/>
        </p:nvSpPr>
        <p:spPr>
          <a:xfrm>
            <a:off x="6993935" y="1674314"/>
            <a:ext cx="1096566" cy="263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solidFill>
                  <a:srgbClr val="DFDFDF"/>
                </a:solidFill>
                <a:latin typeface="大梁体字库-繁简素材版" panose="03000502000000000000" pitchFamily="66" charset="-122"/>
                <a:ea typeface="大梁体字库-繁简素材版" panose="03000502000000000000" pitchFamily="66" charset="-122"/>
              </a:defRPr>
            </a:lvl1pPr>
          </a:lstStyle>
          <a:p>
            <a:pPr algn="l"/>
            <a:r>
              <a:rPr lang="en-US" altLang="zh-CN" sz="1050" b="1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2008~2010</a:t>
            </a:r>
            <a:endParaRPr lang="zh-CN" altLang="en-US" sz="1050" b="1" dirty="0">
              <a:solidFill>
                <a:srgbClr val="C0000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8" name="原创设计师QQ598969553                 _8"/>
          <p:cNvSpPr txBox="1"/>
          <p:nvPr/>
        </p:nvSpPr>
        <p:spPr>
          <a:xfrm>
            <a:off x="2096454" y="2774248"/>
            <a:ext cx="301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solidFill>
                  <a:srgbClr val="DFDFDF"/>
                </a:solidFill>
                <a:latin typeface="大梁体字库-繁简素材版" panose="03000502000000000000" pitchFamily="66" charset="-122"/>
                <a:ea typeface="大梁体字库-繁简素材版" panose="03000502000000000000" pitchFamily="66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复仇者联盟（</a:t>
            </a:r>
            <a:r>
              <a:rPr lang="en-US" altLang="zh-CN" sz="12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Marvel‘s The Avengers</a:t>
            </a:r>
            <a:r>
              <a:rPr lang="zh-CN" altLang="en-US" sz="12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）</a:t>
            </a:r>
            <a:endParaRPr lang="zh-CN" altLang="en-US" sz="1200" b="1" dirty="0">
              <a:solidFill>
                <a:srgbClr val="C0000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9" name="原创设计师QQ598969553                 _9"/>
          <p:cNvSpPr txBox="1"/>
          <p:nvPr/>
        </p:nvSpPr>
        <p:spPr>
          <a:xfrm>
            <a:off x="2096454" y="3018998"/>
            <a:ext cx="6008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50">
                <a:solidFill>
                  <a:srgbClr val="DFDFD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维护世界和平，拯救世界，保卫地球。抵御黑暗势力。于是由六大超级英雄钢铁侠、雷神、美国队长、绿巨人、黑寡妇和鹰眼组成的复仇者联盟应运而生。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919098"/>
              </a:solidFill>
              <a:effectLst/>
              <a:uLnTx/>
              <a:uFillTx/>
            </a:endParaRPr>
          </a:p>
        </p:txBody>
      </p:sp>
      <p:sp>
        <p:nvSpPr>
          <p:cNvPr id="50" name="原创设计师QQ598969553                 _10"/>
          <p:cNvSpPr txBox="1"/>
          <p:nvPr/>
        </p:nvSpPr>
        <p:spPr>
          <a:xfrm>
            <a:off x="7008212" y="2774247"/>
            <a:ext cx="1096566" cy="263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solidFill>
                  <a:srgbClr val="DFDFDF"/>
                </a:solidFill>
                <a:latin typeface="大梁体字库-繁简素材版" panose="03000502000000000000" pitchFamily="66" charset="-122"/>
                <a:ea typeface="大梁体字库-繁简素材版" panose="03000502000000000000" pitchFamily="66" charset="-122"/>
              </a:defRPr>
            </a:lvl1pPr>
          </a:lstStyle>
          <a:p>
            <a:pPr algn="l"/>
            <a:r>
              <a:rPr lang="en-US" altLang="zh-CN" sz="1050" b="1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2011~2012</a:t>
            </a:r>
            <a:endParaRPr lang="zh-CN" altLang="en-US" sz="1050" b="1" dirty="0">
              <a:solidFill>
                <a:srgbClr val="C0000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51" name="原创设计师QQ598969553                 _11"/>
          <p:cNvSpPr txBox="1"/>
          <p:nvPr/>
        </p:nvSpPr>
        <p:spPr>
          <a:xfrm>
            <a:off x="2096454" y="3890542"/>
            <a:ext cx="2564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solidFill>
                  <a:srgbClr val="DFDFDF"/>
                </a:solidFill>
                <a:latin typeface="大梁体字库-繁简素材版" panose="03000502000000000000" pitchFamily="66" charset="-122"/>
                <a:ea typeface="大梁体字库-繁简素材版" panose="03000502000000000000" pitchFamily="66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深圳市腾讯总部公司</a:t>
            </a:r>
          </a:p>
        </p:txBody>
      </p:sp>
      <p:sp>
        <p:nvSpPr>
          <p:cNvPr id="52" name="原创设计师QQ598969553                 _12"/>
          <p:cNvSpPr txBox="1"/>
          <p:nvPr/>
        </p:nvSpPr>
        <p:spPr>
          <a:xfrm>
            <a:off x="2096454" y="4135292"/>
            <a:ext cx="6008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50">
                <a:solidFill>
                  <a:srgbClr val="DFDFD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腾讯大厦（</a:t>
            </a:r>
            <a:r>
              <a:rPr kumimoji="0" lang="en-US" altLang="zh-CN" sz="1200" b="0" i="0" u="none" strike="noStrike" kern="0" cap="none" spc="0" normalizeH="0" baseline="0" noProof="0" dirty="0" err="1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Tencent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 Building[1]  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）位于深圳市南山区高新科技园北区，深南大道北侧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[2]  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，其于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2009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年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8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月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24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日正式落成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[2]  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，是腾讯第一座自建写字楼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[2]  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919098"/>
              </a:solidFill>
              <a:effectLst/>
              <a:uLnTx/>
              <a:uFillTx/>
            </a:endParaRPr>
          </a:p>
        </p:txBody>
      </p:sp>
      <p:sp>
        <p:nvSpPr>
          <p:cNvPr id="53" name="原创设计师QQ598969553                 _13"/>
          <p:cNvSpPr txBox="1"/>
          <p:nvPr/>
        </p:nvSpPr>
        <p:spPr>
          <a:xfrm>
            <a:off x="7022503" y="3890541"/>
            <a:ext cx="1096566" cy="263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solidFill>
                  <a:srgbClr val="DFDFDF"/>
                </a:solidFill>
                <a:latin typeface="大梁体字库-繁简素材版" panose="03000502000000000000" pitchFamily="66" charset="-122"/>
                <a:ea typeface="大梁体字库-繁简素材版" panose="03000502000000000000" pitchFamily="66" charset="-122"/>
              </a:defRPr>
            </a:lvl1pPr>
          </a:lstStyle>
          <a:p>
            <a:pPr algn="l"/>
            <a:r>
              <a:rPr lang="en-US" altLang="zh-CN" sz="1050" b="1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2013~2014</a:t>
            </a:r>
            <a:endParaRPr lang="zh-CN" altLang="en-US" sz="1050" b="1" dirty="0">
              <a:solidFill>
                <a:srgbClr val="C0000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54" name="原创设计师QQ598969553                 _14"/>
          <p:cNvSpPr txBox="1"/>
          <p:nvPr/>
        </p:nvSpPr>
        <p:spPr>
          <a:xfrm>
            <a:off x="2096454" y="5085553"/>
            <a:ext cx="2564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solidFill>
                  <a:srgbClr val="DFDFDF"/>
                </a:solidFill>
                <a:latin typeface="大梁体字库-繁简素材版" panose="03000502000000000000" pitchFamily="66" charset="-122"/>
                <a:ea typeface="大梁体字库-繁简素材版" panose="03000502000000000000" pitchFamily="66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阿里巴巴网络技术总部</a:t>
            </a:r>
          </a:p>
        </p:txBody>
      </p:sp>
      <p:sp>
        <p:nvSpPr>
          <p:cNvPr id="55" name="原创设计师QQ598969553                 _15"/>
          <p:cNvSpPr txBox="1"/>
          <p:nvPr/>
        </p:nvSpPr>
        <p:spPr>
          <a:xfrm>
            <a:off x="2096454" y="5330303"/>
            <a:ext cx="6008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050">
                <a:solidFill>
                  <a:srgbClr val="DFDFD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阿里巴巴批发网一站式采购批发，就在阿里巴巴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;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全球领先的网上交易市场和商人社区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;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阿里巴巴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- 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汇聚海量商机信息，提供便捷在线交易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19098"/>
                </a:solidFill>
                <a:effectLst/>
                <a:uLnTx/>
                <a:uFillTx/>
              </a:rPr>
              <a:t>!</a:t>
            </a:r>
          </a:p>
        </p:txBody>
      </p:sp>
      <p:sp>
        <p:nvSpPr>
          <p:cNvPr id="56" name="原创设计师QQ598969553                 _16"/>
          <p:cNvSpPr txBox="1"/>
          <p:nvPr/>
        </p:nvSpPr>
        <p:spPr>
          <a:xfrm>
            <a:off x="7051079" y="5085552"/>
            <a:ext cx="1096566" cy="263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solidFill>
                  <a:srgbClr val="DFDFDF"/>
                </a:solidFill>
                <a:latin typeface="大梁体字库-繁简素材版" panose="03000502000000000000" pitchFamily="66" charset="-122"/>
                <a:ea typeface="大梁体字库-繁简素材版" panose="03000502000000000000" pitchFamily="66" charset="-122"/>
              </a:defRPr>
            </a:lvl1pPr>
          </a:lstStyle>
          <a:p>
            <a:pPr algn="l"/>
            <a:r>
              <a:rPr lang="en-US" altLang="zh-CN" sz="1050" b="1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2015~2016</a:t>
            </a:r>
            <a:endParaRPr lang="zh-CN" altLang="en-US" sz="1050" b="1" dirty="0">
              <a:solidFill>
                <a:srgbClr val="C0000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grpSp>
        <p:nvGrpSpPr>
          <p:cNvPr id="57" name="原创设计师QQ598969553                 _17"/>
          <p:cNvGrpSpPr/>
          <p:nvPr/>
        </p:nvGrpSpPr>
        <p:grpSpPr>
          <a:xfrm>
            <a:off x="1624310" y="2708270"/>
            <a:ext cx="408953" cy="408953"/>
            <a:chOff x="1792756" y="4149080"/>
            <a:chExt cx="2304000" cy="2304000"/>
          </a:xfrm>
        </p:grpSpPr>
        <p:grpSp>
          <p:nvGrpSpPr>
            <p:cNvPr id="58" name="组合 57"/>
            <p:cNvGrpSpPr/>
            <p:nvPr/>
          </p:nvGrpSpPr>
          <p:grpSpPr>
            <a:xfrm>
              <a:off x="1792756" y="4149080"/>
              <a:ext cx="2304000" cy="2304000"/>
              <a:chOff x="1827622" y="1343919"/>
              <a:chExt cx="2304000" cy="2304000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>
                <a:outerShdw blurRad="635000" dist="469900" dir="8400000" sx="46000" sy="46000" algn="tr" rotWithShape="0">
                  <a:prstClr val="black">
                    <a:alpha val="61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</p:grpSp>
        <p:sp>
          <p:nvSpPr>
            <p:cNvPr id="59" name="椭圆 58"/>
            <p:cNvSpPr/>
            <p:nvPr/>
          </p:nvSpPr>
          <p:spPr>
            <a:xfrm>
              <a:off x="2132105" y="4488429"/>
              <a:ext cx="1625302" cy="1625302"/>
            </a:xfrm>
            <a:prstGeom prst="ellipse">
              <a:avLst/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62" name="原创设计师QQ598969553                 _18"/>
          <p:cNvGrpSpPr/>
          <p:nvPr/>
        </p:nvGrpSpPr>
        <p:grpSpPr>
          <a:xfrm>
            <a:off x="1624310" y="3824564"/>
            <a:ext cx="408953" cy="408953"/>
            <a:chOff x="1792756" y="4149080"/>
            <a:chExt cx="2304000" cy="2304000"/>
          </a:xfrm>
        </p:grpSpPr>
        <p:grpSp>
          <p:nvGrpSpPr>
            <p:cNvPr id="63" name="组合 62"/>
            <p:cNvGrpSpPr/>
            <p:nvPr/>
          </p:nvGrpSpPr>
          <p:grpSpPr>
            <a:xfrm>
              <a:off x="1792756" y="4149080"/>
              <a:ext cx="2304000" cy="2304000"/>
              <a:chOff x="1827622" y="1343919"/>
              <a:chExt cx="2304000" cy="2304000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>
                <a:outerShdw blurRad="635000" dist="469900" dir="8400000" sx="46000" sy="46000" algn="tr" rotWithShape="0">
                  <a:prstClr val="black">
                    <a:alpha val="61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</p:grpSp>
        <p:sp>
          <p:nvSpPr>
            <p:cNvPr id="64" name="椭圆 63"/>
            <p:cNvSpPr/>
            <p:nvPr/>
          </p:nvSpPr>
          <p:spPr>
            <a:xfrm>
              <a:off x="2132105" y="4488429"/>
              <a:ext cx="1625302" cy="1625302"/>
            </a:xfrm>
            <a:prstGeom prst="ellipse">
              <a:avLst/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67" name="原创设计师QQ598969553                 _19"/>
          <p:cNvGrpSpPr/>
          <p:nvPr/>
        </p:nvGrpSpPr>
        <p:grpSpPr>
          <a:xfrm>
            <a:off x="1624310" y="5013005"/>
            <a:ext cx="408953" cy="408953"/>
            <a:chOff x="1792756" y="4149080"/>
            <a:chExt cx="2304000" cy="2304000"/>
          </a:xfrm>
        </p:grpSpPr>
        <p:grpSp>
          <p:nvGrpSpPr>
            <p:cNvPr id="68" name="组合 67"/>
            <p:cNvGrpSpPr/>
            <p:nvPr/>
          </p:nvGrpSpPr>
          <p:grpSpPr>
            <a:xfrm>
              <a:off x="1792756" y="4149080"/>
              <a:ext cx="2304000" cy="2304000"/>
              <a:chOff x="1827622" y="1343919"/>
              <a:chExt cx="2304000" cy="2304000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>
                <a:outerShdw blurRad="635000" dist="469900" dir="8400000" sx="46000" sy="46000" algn="tr" rotWithShape="0">
                  <a:prstClr val="black">
                    <a:alpha val="61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ranklin Gothic Book"/>
                  <a:ea typeface="黑体"/>
                  <a:cs typeface="+mn-cs"/>
                </a:endParaRPr>
              </a:p>
            </p:txBody>
          </p:sp>
        </p:grpSp>
        <p:sp>
          <p:nvSpPr>
            <p:cNvPr id="69" name="椭圆 68"/>
            <p:cNvSpPr/>
            <p:nvPr/>
          </p:nvSpPr>
          <p:spPr>
            <a:xfrm>
              <a:off x="2132105" y="4488429"/>
              <a:ext cx="1625302" cy="1625302"/>
            </a:xfrm>
            <a:prstGeom prst="ellipse">
              <a:avLst/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6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9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8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5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1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19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28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原创设计师QQ598969553                 _1"/>
          <p:cNvSpPr txBox="1"/>
          <p:nvPr/>
        </p:nvSpPr>
        <p:spPr>
          <a:xfrm>
            <a:off x="4344950" y="76470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dirty="0">
                <a:solidFill>
                  <a:srgbClr val="BB1717"/>
                </a:solidFill>
                <a:latin typeface="DIN Mittelschrift Std" pitchFamily="50" charset="0"/>
                <a:ea typeface="微软雅黑" pitchFamily="34" charset="-122"/>
              </a:rPr>
              <a:t>作品展示</a:t>
            </a:r>
            <a:endParaRPr lang="en-US" altLang="zh-CN" dirty="0">
              <a:solidFill>
                <a:srgbClr val="BB1717"/>
              </a:solidFill>
              <a:latin typeface="DIN Mittelschrift Std" pitchFamily="50" charset="0"/>
              <a:ea typeface="微软雅黑" pitchFamily="34" charset="-122"/>
            </a:endParaRPr>
          </a:p>
        </p:txBody>
      </p:sp>
      <p:cxnSp>
        <p:nvCxnSpPr>
          <p:cNvPr id="18" name="原创设计师QQ598969553                 _2"/>
          <p:cNvCxnSpPr/>
          <p:nvPr/>
        </p:nvCxnSpPr>
        <p:spPr>
          <a:xfrm>
            <a:off x="-468560" y="949370"/>
            <a:ext cx="4103070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cxnSp>
        <p:nvCxnSpPr>
          <p:cNvPr id="19" name="原创设计师QQ598969553                 _3"/>
          <p:cNvCxnSpPr/>
          <p:nvPr/>
        </p:nvCxnSpPr>
        <p:spPr>
          <a:xfrm>
            <a:off x="6001134" y="949370"/>
            <a:ext cx="4272979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pic>
        <p:nvPicPr>
          <p:cNvPr id="20" name="原创设计师QQ598969553                 _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6089" y="1556793"/>
            <a:ext cx="1957371" cy="1165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原创设计师QQ598969553                 _5"/>
          <p:cNvSpPr>
            <a:spLocks noChangeArrowheads="1"/>
          </p:cNvSpPr>
          <p:nvPr/>
        </p:nvSpPr>
        <p:spPr bwMode="auto">
          <a:xfrm>
            <a:off x="242417" y="2722500"/>
            <a:ext cx="1961043" cy="386310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>
            <a:outerShdw blurRad="152400" dist="152400" dir="5400000" sx="94000" sy="94000" algn="t" rotWithShape="0">
              <a:prstClr val="black">
                <a:alpha val="22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作品一</a:t>
            </a:r>
          </a:p>
        </p:txBody>
      </p:sp>
      <p:pic>
        <p:nvPicPr>
          <p:cNvPr id="22" name="原创设计师QQ598969553                 _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99823" y="1556793"/>
            <a:ext cx="1964717" cy="1165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原创设计师QQ598969553                 _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6089" y="3677185"/>
            <a:ext cx="1957374" cy="1156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原创设计师QQ598969553                 _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07167" y="3677185"/>
            <a:ext cx="1957371" cy="1156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原创设计师QQ598969553                 _9"/>
          <p:cNvSpPr txBox="1">
            <a:spLocks noChangeArrowheads="1"/>
          </p:cNvSpPr>
          <p:nvPr/>
        </p:nvSpPr>
        <p:spPr bwMode="auto">
          <a:xfrm>
            <a:off x="2218148" y="1564138"/>
            <a:ext cx="2201497" cy="154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75" tIns="64038" rIns="128075" bIns="64038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单击此处添加对图片的说明文字单击此处添加对图片的说明文字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.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原创设计师QQ598969553                 _10"/>
          <p:cNvSpPr>
            <a:spLocks noChangeArrowheads="1"/>
          </p:cNvSpPr>
          <p:nvPr/>
        </p:nvSpPr>
        <p:spPr bwMode="auto">
          <a:xfrm>
            <a:off x="4803494" y="2722500"/>
            <a:ext cx="1961043" cy="386310"/>
          </a:xfrm>
          <a:prstGeom prst="rect">
            <a:avLst/>
          </a:prstGeom>
          <a:gradFill flip="none" rotWithShape="1">
            <a:gsLst>
              <a:gs pos="0">
                <a:srgbClr val="BB1717"/>
              </a:gs>
              <a:gs pos="100000">
                <a:srgbClr val="F11B1B"/>
              </a:gs>
            </a:gsLst>
            <a:lin ang="18600000" scaled="0"/>
            <a:tileRect/>
          </a:gradFill>
          <a:ln w="25400" cap="flat" cmpd="sng" algn="ctr">
            <a:noFill/>
            <a:prstDash val="solid"/>
          </a:ln>
          <a:effectLst>
            <a:innerShdw blurRad="177800" dist="50800" dir="18600000">
              <a:srgbClr val="F79646">
                <a:lumMod val="50000"/>
                <a:alpha val="57000"/>
              </a:srgbClr>
            </a:inn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rPr>
              <a:t>作品二</a:t>
            </a:r>
          </a:p>
        </p:txBody>
      </p:sp>
      <p:sp>
        <p:nvSpPr>
          <p:cNvPr id="27" name="原创设计师QQ598969553                 _11"/>
          <p:cNvSpPr>
            <a:spLocks noChangeArrowheads="1"/>
          </p:cNvSpPr>
          <p:nvPr/>
        </p:nvSpPr>
        <p:spPr bwMode="auto">
          <a:xfrm>
            <a:off x="242417" y="4833710"/>
            <a:ext cx="1961043" cy="386308"/>
          </a:xfrm>
          <a:prstGeom prst="rect">
            <a:avLst/>
          </a:prstGeom>
          <a:gradFill flip="none" rotWithShape="1">
            <a:gsLst>
              <a:gs pos="0">
                <a:srgbClr val="BB1717"/>
              </a:gs>
              <a:gs pos="100000">
                <a:srgbClr val="F11B1B"/>
              </a:gs>
            </a:gsLst>
            <a:lin ang="18600000" scaled="0"/>
            <a:tileRect/>
          </a:gradFill>
          <a:ln w="25400" cap="flat" cmpd="sng" algn="ctr">
            <a:noFill/>
            <a:prstDash val="solid"/>
          </a:ln>
          <a:effectLst>
            <a:innerShdw blurRad="177800" dist="50800" dir="18600000">
              <a:srgbClr val="F79646">
                <a:lumMod val="50000"/>
                <a:alpha val="57000"/>
              </a:srgbClr>
            </a:inn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DIN Mittelschrift Std" pitchFamily="50" charset="0"/>
                <a:ea typeface="微软雅黑" pitchFamily="34" charset="-122"/>
                <a:cs typeface="+mn-cs"/>
              </a:rPr>
              <a:t>作品三</a:t>
            </a:r>
          </a:p>
        </p:txBody>
      </p:sp>
      <p:sp>
        <p:nvSpPr>
          <p:cNvPr id="28" name="原创设计师QQ598969553                 _12"/>
          <p:cNvSpPr>
            <a:spLocks noChangeArrowheads="1"/>
          </p:cNvSpPr>
          <p:nvPr/>
        </p:nvSpPr>
        <p:spPr bwMode="auto">
          <a:xfrm>
            <a:off x="4803494" y="4833710"/>
            <a:ext cx="1961043" cy="386308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>
            <a:outerShdw blurRad="152400" dist="152400" dir="5400000" sx="94000" sy="94000" algn="t" rotWithShape="0">
              <a:prstClr val="black">
                <a:alpha val="22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作品四</a:t>
            </a:r>
          </a:p>
        </p:txBody>
      </p:sp>
      <p:sp>
        <p:nvSpPr>
          <p:cNvPr id="29" name="原创设计师QQ598969553                 _13"/>
          <p:cNvSpPr txBox="1">
            <a:spLocks noChangeArrowheads="1"/>
          </p:cNvSpPr>
          <p:nvPr/>
        </p:nvSpPr>
        <p:spPr bwMode="auto">
          <a:xfrm>
            <a:off x="6834999" y="1556792"/>
            <a:ext cx="2201497" cy="154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75" tIns="64038" rIns="128075" bIns="64038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单击此处添加对图片的说明文字单击此处添加对图片的说明文字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.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原创设计师QQ598969553                 _14"/>
          <p:cNvSpPr txBox="1">
            <a:spLocks noChangeArrowheads="1"/>
          </p:cNvSpPr>
          <p:nvPr/>
        </p:nvSpPr>
        <p:spPr bwMode="auto">
          <a:xfrm>
            <a:off x="2218148" y="3684530"/>
            <a:ext cx="2201497" cy="154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75" tIns="64038" rIns="128075" bIns="64038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单击此处添加对图片的说明文字单击此处添加对图片的说明文字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.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原创设计师QQ598969553                 _15"/>
          <p:cNvSpPr txBox="1">
            <a:spLocks noChangeArrowheads="1"/>
          </p:cNvSpPr>
          <p:nvPr/>
        </p:nvSpPr>
        <p:spPr bwMode="auto">
          <a:xfrm>
            <a:off x="6834999" y="3677183"/>
            <a:ext cx="2201497" cy="154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075" tIns="64038" rIns="128075" bIns="64038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单击此处添加对图片的说明文字单击此处添加对图片的说明文字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.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1"/>
          <p:cNvSpPr txBox="1"/>
          <p:nvPr/>
        </p:nvSpPr>
        <p:spPr>
          <a:xfrm>
            <a:off x="4344950" y="7496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dirty="0">
                <a:solidFill>
                  <a:srgbClr val="BB1717"/>
                </a:solidFill>
                <a:latin typeface="DIN Mittelschrift Std" pitchFamily="50" charset="0"/>
                <a:ea typeface="微软雅黑" pitchFamily="34" charset="-122"/>
              </a:rPr>
              <a:t>作品展示</a:t>
            </a:r>
            <a:endParaRPr lang="en-US" altLang="zh-CN" dirty="0">
              <a:solidFill>
                <a:srgbClr val="BB1717"/>
              </a:solidFill>
              <a:latin typeface="DIN Mittelschrift Std" pitchFamily="50" charset="0"/>
              <a:ea typeface="微软雅黑" pitchFamily="34" charset="-122"/>
            </a:endParaRPr>
          </a:p>
        </p:txBody>
      </p:sp>
      <p:cxnSp>
        <p:nvCxnSpPr>
          <p:cNvPr id="21" name="原创设计师QQ598969553                 _2"/>
          <p:cNvCxnSpPr/>
          <p:nvPr/>
        </p:nvCxnSpPr>
        <p:spPr>
          <a:xfrm>
            <a:off x="-468560" y="934292"/>
            <a:ext cx="4103070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cxnSp>
        <p:nvCxnSpPr>
          <p:cNvPr id="22" name="原创设计师QQ598969553                 _3"/>
          <p:cNvCxnSpPr/>
          <p:nvPr/>
        </p:nvCxnSpPr>
        <p:spPr>
          <a:xfrm>
            <a:off x="6001134" y="934292"/>
            <a:ext cx="4272979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sp>
        <p:nvSpPr>
          <p:cNvPr id="23" name="原创设计师QQ598969553                 _4"/>
          <p:cNvSpPr/>
          <p:nvPr/>
        </p:nvSpPr>
        <p:spPr>
          <a:xfrm>
            <a:off x="3054446" y="2307214"/>
            <a:ext cx="2059754" cy="1777085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2"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</p:sp>
      <p:sp>
        <p:nvSpPr>
          <p:cNvPr id="24" name="原创设计师QQ598969553                 _5"/>
          <p:cNvSpPr/>
          <p:nvPr/>
        </p:nvSpPr>
        <p:spPr>
          <a:xfrm>
            <a:off x="4816568" y="3275059"/>
            <a:ext cx="2059754" cy="1777085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3"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</p:sp>
      <p:sp>
        <p:nvSpPr>
          <p:cNvPr id="25" name="原创设计师QQ598969553                 _6"/>
          <p:cNvSpPr/>
          <p:nvPr/>
        </p:nvSpPr>
        <p:spPr>
          <a:xfrm>
            <a:off x="6611402" y="2330006"/>
            <a:ext cx="2059754" cy="1777085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4"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</p:sp>
      <p:grpSp>
        <p:nvGrpSpPr>
          <p:cNvPr id="26" name="原创设计师QQ598969553                 _7"/>
          <p:cNvGrpSpPr/>
          <p:nvPr/>
        </p:nvGrpSpPr>
        <p:grpSpPr>
          <a:xfrm>
            <a:off x="486888" y="2923716"/>
            <a:ext cx="2825110" cy="2437406"/>
            <a:chOff x="195473" y="1923678"/>
            <a:chExt cx="2654349" cy="2288511"/>
          </a:xfrm>
          <a:effectLst/>
        </p:grpSpPr>
        <p:sp>
          <p:nvSpPr>
            <p:cNvPr id="27" name="六边形 26"/>
            <p:cNvSpPr/>
            <p:nvPr/>
          </p:nvSpPr>
          <p:spPr>
            <a:xfrm>
              <a:off x="195473" y="1923678"/>
              <a:ext cx="2654349" cy="2288511"/>
            </a:xfrm>
            <a:prstGeom prst="hexagon">
              <a:avLst>
                <a:gd name="adj" fmla="val 25000"/>
                <a:gd name="vf" fmla="val 115470"/>
              </a:avLst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lin ang="18600000" scaled="0"/>
              <a:tileRect/>
            </a:gradFill>
            <a:ln w="25400" cap="flat" cmpd="sng" algn="ctr">
              <a:noFill/>
              <a:prstDash val="solid"/>
            </a:ln>
            <a:effectLst>
              <a:innerShdw blurRad="177800" dist="50800" dir="18600000">
                <a:srgbClr val="F79646">
                  <a:lumMod val="50000"/>
                  <a:alpha val="57000"/>
                </a:srgbClr>
              </a:innerShdw>
            </a:effectLst>
          </p:spPr>
        </p:sp>
        <p:sp>
          <p:nvSpPr>
            <p:cNvPr id="28" name="TextBox 27"/>
            <p:cNvSpPr txBox="1"/>
            <p:nvPr/>
          </p:nvSpPr>
          <p:spPr>
            <a:xfrm>
              <a:off x="550539" y="2136189"/>
              <a:ext cx="1944216" cy="167928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64800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ctr">
                <a:defRPr sz="6000">
                  <a:solidFill>
                    <a:schemeClr val="bg1"/>
                  </a:solidFill>
                  <a:latin typeface="UKIJ Qolyazma" pitchFamily="18" charset="0"/>
                  <a:ea typeface="UKIJ Qolyazma" pitchFamily="18" charset="0"/>
                  <a:cs typeface="UKIJ Qolyazma" pitchFamily="18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作品一</a:t>
              </a:r>
            </a:p>
          </p:txBody>
        </p:sp>
      </p:grpSp>
      <p:grpSp>
        <p:nvGrpSpPr>
          <p:cNvPr id="29" name="原创设计师QQ598969553                 _8"/>
          <p:cNvGrpSpPr/>
          <p:nvPr/>
        </p:nvGrpSpPr>
        <p:grpSpPr>
          <a:xfrm>
            <a:off x="3028853" y="4252791"/>
            <a:ext cx="2069292" cy="1777085"/>
            <a:chOff x="2583794" y="3171564"/>
            <a:chExt cx="1944216" cy="1668527"/>
          </a:xfrm>
          <a:solidFill>
            <a:sysClr val="window" lastClr="FFFFFF">
              <a:lumMod val="50000"/>
            </a:sysClr>
          </a:solidFill>
          <a:effectLst/>
        </p:grpSpPr>
        <p:sp>
          <p:nvSpPr>
            <p:cNvPr id="30" name="六边形 29"/>
            <p:cNvSpPr/>
            <p:nvPr/>
          </p:nvSpPr>
          <p:spPr>
            <a:xfrm>
              <a:off x="2592755" y="3171564"/>
              <a:ext cx="1935255" cy="1668527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</p:sp>
        <p:sp>
          <p:nvSpPr>
            <p:cNvPr id="31" name="TextBox 30"/>
            <p:cNvSpPr txBox="1"/>
            <p:nvPr/>
          </p:nvSpPr>
          <p:spPr>
            <a:xfrm>
              <a:off x="2583794" y="3500120"/>
              <a:ext cx="1944216" cy="953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作品三</a:t>
              </a:r>
              <a:endPara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可添加文字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具体说明</a:t>
              </a:r>
            </a:p>
          </p:txBody>
        </p:sp>
      </p:grpSp>
      <p:grpSp>
        <p:nvGrpSpPr>
          <p:cNvPr id="32" name="原创设计师QQ598969553                 _9"/>
          <p:cNvGrpSpPr/>
          <p:nvPr/>
        </p:nvGrpSpPr>
        <p:grpSpPr>
          <a:xfrm>
            <a:off x="4794278" y="1340768"/>
            <a:ext cx="2082043" cy="1777085"/>
            <a:chOff x="4242511" y="437431"/>
            <a:chExt cx="1956197" cy="1668527"/>
          </a:xfrm>
          <a:solidFill>
            <a:sysClr val="window" lastClr="FFFFFF">
              <a:lumMod val="50000"/>
            </a:sysClr>
          </a:solidFill>
          <a:effectLst/>
        </p:grpSpPr>
        <p:sp>
          <p:nvSpPr>
            <p:cNvPr id="33" name="六边形 32"/>
            <p:cNvSpPr/>
            <p:nvPr/>
          </p:nvSpPr>
          <p:spPr>
            <a:xfrm>
              <a:off x="4263453" y="437431"/>
              <a:ext cx="1935255" cy="1668527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</p:sp>
        <p:sp>
          <p:nvSpPr>
            <p:cNvPr id="34" name="TextBox 33"/>
            <p:cNvSpPr txBox="1"/>
            <p:nvPr/>
          </p:nvSpPr>
          <p:spPr>
            <a:xfrm>
              <a:off x="4242511" y="852680"/>
              <a:ext cx="1944217" cy="838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作品二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可添加文字</a:t>
              </a: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具体说明</a:t>
              </a:r>
            </a:p>
          </p:txBody>
        </p:sp>
      </p:grpSp>
      <p:grpSp>
        <p:nvGrpSpPr>
          <p:cNvPr id="35" name="原创设计师QQ598969553                 _10"/>
          <p:cNvGrpSpPr/>
          <p:nvPr/>
        </p:nvGrpSpPr>
        <p:grpSpPr>
          <a:xfrm>
            <a:off x="6579296" y="4252791"/>
            <a:ext cx="2096626" cy="1777085"/>
            <a:chOff x="5919637" y="3171564"/>
            <a:chExt cx="1969899" cy="1668527"/>
          </a:xfrm>
          <a:solidFill>
            <a:srgbClr val="8064A2"/>
          </a:solidFill>
          <a:effectLst/>
        </p:grpSpPr>
        <p:sp>
          <p:nvSpPr>
            <p:cNvPr id="36" name="六边形 35"/>
            <p:cNvSpPr/>
            <p:nvPr/>
          </p:nvSpPr>
          <p:spPr>
            <a:xfrm>
              <a:off x="5919637" y="3171564"/>
              <a:ext cx="1935255" cy="1668527"/>
            </a:xfrm>
            <a:prstGeom prst="hexagon">
              <a:avLst>
                <a:gd name="adj" fmla="val 25000"/>
                <a:gd name="vf" fmla="val 115470"/>
              </a:avLst>
            </a:prstGeom>
            <a:gradFill flip="none" rotWithShape="1">
              <a:gsLst>
                <a:gs pos="0">
                  <a:srgbClr val="BB1717"/>
                </a:gs>
                <a:gs pos="100000">
                  <a:srgbClr val="F11B1B"/>
                </a:gs>
              </a:gsLst>
              <a:lin ang="18600000" scaled="0"/>
              <a:tileRect/>
            </a:gradFill>
            <a:ln w="25400" cap="flat" cmpd="sng" algn="ctr">
              <a:noFill/>
              <a:prstDash val="solid"/>
            </a:ln>
            <a:effectLst>
              <a:innerShdw blurRad="177800" dist="50800" dir="18600000">
                <a:srgbClr val="F79646">
                  <a:lumMod val="50000"/>
                  <a:alpha val="57000"/>
                </a:srgbClr>
              </a:innerShdw>
            </a:effectLst>
          </p:spPr>
        </p:sp>
        <p:sp>
          <p:nvSpPr>
            <p:cNvPr id="37" name="TextBox 36"/>
            <p:cNvSpPr txBox="1"/>
            <p:nvPr/>
          </p:nvSpPr>
          <p:spPr>
            <a:xfrm>
              <a:off x="5945320" y="3500120"/>
              <a:ext cx="1944216" cy="953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作品四</a:t>
              </a:r>
              <a:endPara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可添加文字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具体说明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8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8" dur="8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9" dur="8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8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8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8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8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8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9" dur="1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0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1" dur="18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2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43" dur="1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4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5" dur="1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6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47" dur="1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8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9" dur="18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0" presetID="0" presetClass="path" presetSubtype="0" accel="50000" decel="5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    <p:cBhvr>
                                            <p:cTn id="51" dur="1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0" presetClass="path" presetSubtype="0" accel="50000" decel="5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-0.4625 0.3926 C -0.46701 0.35988 -0.4625 0.32038 -0.44896 0.2963 C -0.44722 0.28457 -0.4401 0.27593 -0.43542 0.26667 C -0.42569 0.24754 -0.40885 0.22655 -0.39479 0.22038 C -0.39028 0.21389 -0.38663 0.20896 -0.38125 0.20556 C -0.37656 0.20247 -0.37674 0.20525 -0.37292 0.20186 C -0.36997 0.19939 -0.36771 0.19445 -0.36458 0.1926 C -0.35295 0.18581 -0.34028 0.18488 -0.32812 0.18334 C -0.31493 0.17562 -0.30139 0.17501 -0.2875 0.17223 C -0.26198 0.1571 -0.22361 0.17254 -0.19479 0.17778 C -0.0875 0.1747 -0.15573 0.18056 -0.12083 0.17038 C -0.11701 0.16513 -0.11406 0.16389 -0.10937 0.16112 C -0.10052 0.14939 -0.09219 0.13797 -0.08437 0.12408 C -0.07917 0.11482 -0.06771 0.09136 -0.06042 0.08704 C -0.05625 0.07963 -0.05469 0.07038 -0.05208 0.06112 C -0.04618 0.04013 -0.05191 0.06142 -0.04583 0.0463 C -0.04288 0.03889 -0.04531 0.03859 -0.04062 0.03519 C -0.03542 0.03118 -0.02934 0.02717 -0.02396 0.02408 C -0.02153 0.02254 -0.02014 0.01822 -0.01771 0.01667 C -0.01562 0.01544 -0.01146 0.01297 -0.01146 0.01297 C -0.00816 0.0071 -0.00434 0.00587 -3.61111E-6 8.51852E-6 " pathEditMode="relative" ptsTypes="ffffffffffffffffffffA">
                                          <p:cBhvr>
                                            <p:cTn id="53" dur="18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0" presetClass="path" presetSubtype="0" accel="50000" decel="5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-0.15 -0.42778 C -0.14236 -0.41173 -0.13542 -0.39475 -0.12708 -0.37963 C -0.11684 -0.36111 -0.10521 -0.34815 -0.09375 -0.33333 C -0.08472 -0.3216 -0.07708 -0.3071 -0.06875 -0.29444 C -0.05799 -0.27839 -0.05417 -0.2537 -0.04479 -0.23704 C -0.04254 -0.22531 -0.03924 -0.2179 -0.03438 -0.20926 C -0.02899 -0.1858 -0.01684 -0.16852 -0.00938 -0.1463 C -0.00347 -0.12901 0.00347 -0.1108 0.01042 -0.09444 C 0.01302 -0.07623 0.01354 -0.07593 0.01146 -0.05 C 0.01094 -0.04414 0.00729 -0.03333 0.00625 -0.02778 C 0.00503 -0.0216 0.00451 -0.01543 0.00312 -0.00926 C 0.00087 0.00031 0.00104 -0.00679 1.94444E-6 1.85185E-6 " pathEditMode="relative" ptsTypes="fffffffffffA">
                                          <p:cBhvr>
                                            <p:cTn id="55" dur="1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0" presetClass="path" presetSubtype="0" accel="50000" decel="5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0.16251 -0.61852 C 0.16841 -0.59784 0.1698 -0.57593 0.17293 -0.55371 C 0.17779 -0.51914 0.17466 -0.55617 0.17918 -0.51667 C 0.18612 -0.45648 0.17918 -0.4929 0.18855 -0.45 C 0.18994 -0.42161 0.19636 -0.3963 0.19897 -0.36852 C 0.20296 -0.32593 0.20539 -0.28241 0.2073 -0.23889 C 0.20869 -0.20525 0.20904 -0.20834 0.21043 -0.18364 C 0.21112 -0.1713 0.21251 -0.14661 0.21251 -0.14661 C 0.21164 -0.08426 0.21668 0.02315 0.20105 0.09259 C 0.19949 0.10987 0.19706 0.12808 0.19168 0.14259 C 0.18959 0.1571 0.18525 0.17315 0.17813 0.18148 C 0.1724 0.21142 0.154 0.21389 0.13959 0.22376 C 0.12327 0.22284 0.10487 0.23302 0.09063 0.21852 C 0.0797 0.20741 0.09411 0.21697 0.08438 0.21111 C 0.08178 0.20771 0.07848 0.20555 0.07605 0.20185 C 0.06911 0.19166 0.06806 0.17778 0.05938 0.16852 C 0.05435 0.1571 0.04949 0.14537 0.04376 0.13518 C 0.04133 0.12191 0.03577 0.11265 0.03126 0.10185 C 0.02883 0.09599 0.02727 0.0892 0.02501 0.08333 C 0.02171 0.07438 0.01893 0.06204 0.01668 0.05185 C 0.01581 0.04815 0.01581 0.04413 0.01459 0.04074 C 0.01199 0.03364 0.01043 0.02592 0.00834 0.01852 C 0.00661 0.01204 0.00331 0.00741 5.27778E-6 -3.7037E-7 " pathEditMode="relative" ptsTypes="ffffffffffffffffffffffA">
                                          <p:cBhvr>
                                            <p:cTn id="57" dur="1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0" presetClass="path" presetSubtype="0" accel="50000" decel="5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-0.63438 -0.88333 C -0.62379 -0.87715 -0.6158 -0.86234 -0.60521 -0.85555 C -0.60191 -0.85339 -0.59827 -0.8537 -0.59479 -0.85185 C -0.58698 -0.84783 -0.57986 -0.84475 -0.57188 -0.84259 C -0.56146 -0.83641 -0.55174 -0.83487 -0.54063 -0.83333 C -0.5191 -0.82685 -0.49757 -0.82129 -0.47604 -0.81666 C -0.46545 -0.81141 -0.46077 -0.80864 -0.44896 -0.8074 C -0.43872 -0.80123 -0.42986 -0.80123 -0.41875 -0.79999 C -0.41024 -0.79691 -0.40243 -0.79259 -0.39375 -0.79073 C -0.37396 -0.77561 -0.35191 -0.7787 -0.33125 -0.77036 C -0.32813 -0.76913 -0.325 -0.76759 -0.32188 -0.76666 C -0.31563 -0.76512 -0.30313 -0.76296 -0.30313 -0.76296 C -0.27622 -0.7503 -0.29011 -0.75493 -0.26146 -0.74999 C -0.24583 -0.74722 -0.23021 -0.7395 -0.21458 -0.73518 C -0.19236 -0.72901 -0.17014 -0.72407 -0.14792 -0.71851 C -0.12743 -0.70493 -0.10903 -0.69814 -0.0875 -0.69259 C -0.07691 -0.68549 -0.06754 -0.68487 -0.05625 -0.68333 C -0.04323 -0.67746 -0.0309 -0.67561 -0.01771 -0.67407 C -0.00695 -0.66573 0.00503 -0.6608 0.01667 -0.6574 C 0.02257 -0.65215 0.0283 -0.65092 0.03437 -0.64629 C 0.04132 -0.64073 0.04792 -0.63394 0.05521 -0.62962 C 0.06528 -0.61604 0.07673 -0.60493 0.08646 -0.59073 C 0.08906 -0.58672 0.09097 -0.58148 0.09375 -0.57777 C 0.1 -0.56944 0.10746 -0.5608 0.1125 -0.54999 C 0.1158 -0.5429 0.1217 -0.53055 0.125 -0.52222 C 0.1467 -0.46604 0.13455 -0.48857 0.14583 -0.46851 C 0.14965 -0.45246 0.15469 -0.43734 0.15937 -0.42222 C 0.16354 -0.40864 0.16597 -0.3932 0.16979 -0.37962 C 0.17482 -0.36172 0.17326 -0.34135 0.17917 -0.32407 C 0.1809 -0.30864 0.1816 -0.29259 0.18437 -0.27777 C 0.18576 -0.25648 0.18854 -0.25277 0.18958 -0.22962 C 0.18923 -0.16296 0.20851 0.01359 0.15 0.05371 C 0.13802 0.06204 0.14028 0.05927 0.125 0.06112 C 0.03107 0.05896 0.06545 0.07223 0.02187 0.0463 C 0.01736 0.04044 0.0118 0.03581 0.00833 0.02778 C 0.00451 0.01883 0.0026 0.01143 -2.5E-6 7.77778E-6 " pathEditMode="relative" ptsTypes="fffffffffffffffffffffffffffffffffffA">
                                          <p:cBhvr>
                                            <p:cTn id="59" dur="18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8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8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8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8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8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9" dur="1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0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1" dur="18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2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43" dur="1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4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5" dur="1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6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47" dur="1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8" presetID="8" presetClass="emph" presetSubtype="0" de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9" dur="18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0" presetID="0" presetClass="path" presetSubtype="0" accel="50000" decel="5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    <p:cBhvr>
                                            <p:cTn id="51" dur="1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0" presetClass="path" presetSubtype="0" accel="50000" decel="5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-0.4625 0.3926 C -0.46701 0.35988 -0.4625 0.32038 -0.44896 0.2963 C -0.44722 0.28457 -0.4401 0.27593 -0.43542 0.26667 C -0.42569 0.24754 -0.40885 0.22655 -0.39479 0.22038 C -0.39028 0.21389 -0.38663 0.20896 -0.38125 0.20556 C -0.37656 0.20247 -0.37674 0.20525 -0.37292 0.20186 C -0.36997 0.19939 -0.36771 0.19445 -0.36458 0.1926 C -0.35295 0.18581 -0.34028 0.18488 -0.32812 0.18334 C -0.31493 0.17562 -0.30139 0.17501 -0.2875 0.17223 C -0.26198 0.1571 -0.22361 0.17254 -0.19479 0.17778 C -0.0875 0.1747 -0.15573 0.18056 -0.12083 0.17038 C -0.11701 0.16513 -0.11406 0.16389 -0.10937 0.16112 C -0.10052 0.14939 -0.09219 0.13797 -0.08437 0.12408 C -0.07917 0.11482 -0.06771 0.09136 -0.06042 0.08704 C -0.05625 0.07963 -0.05469 0.07038 -0.05208 0.06112 C -0.04618 0.04013 -0.05191 0.06142 -0.04583 0.0463 C -0.04288 0.03889 -0.04531 0.03859 -0.04062 0.03519 C -0.03542 0.03118 -0.02934 0.02717 -0.02396 0.02408 C -0.02153 0.02254 -0.02014 0.01822 -0.01771 0.01667 C -0.01562 0.01544 -0.01146 0.01297 -0.01146 0.01297 C -0.00816 0.0071 -0.00434 0.00587 -3.61111E-6 8.51852E-6 " pathEditMode="relative" ptsTypes="ffffffffffffffffffffA">
                                          <p:cBhvr>
                                            <p:cTn id="53" dur="18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0" presetClass="path" presetSubtype="0" accel="50000" decel="5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-0.15 -0.42778 C -0.14236 -0.41173 -0.13542 -0.39475 -0.12708 -0.37963 C -0.11684 -0.36111 -0.10521 -0.34815 -0.09375 -0.33333 C -0.08472 -0.3216 -0.07708 -0.3071 -0.06875 -0.29444 C -0.05799 -0.27839 -0.05417 -0.2537 -0.04479 -0.23704 C -0.04254 -0.22531 -0.03924 -0.2179 -0.03438 -0.20926 C -0.02899 -0.1858 -0.01684 -0.16852 -0.00938 -0.1463 C -0.00347 -0.12901 0.00347 -0.1108 0.01042 -0.09444 C 0.01302 -0.07623 0.01354 -0.07593 0.01146 -0.05 C 0.01094 -0.04414 0.00729 -0.03333 0.00625 -0.02778 C 0.00503 -0.0216 0.00451 -0.01543 0.00312 -0.00926 C 0.00087 0.00031 0.00104 -0.00679 1.94444E-6 1.85185E-6 " pathEditMode="relative" ptsTypes="fffffffffffA">
                                          <p:cBhvr>
                                            <p:cTn id="55" dur="18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0" presetClass="path" presetSubtype="0" accel="50000" decel="5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0.16251 -0.61852 C 0.16841 -0.59784 0.1698 -0.57593 0.17293 -0.55371 C 0.17779 -0.51914 0.17466 -0.55617 0.17918 -0.51667 C 0.18612 -0.45648 0.17918 -0.4929 0.18855 -0.45 C 0.18994 -0.42161 0.19636 -0.3963 0.19897 -0.36852 C 0.20296 -0.32593 0.20539 -0.28241 0.2073 -0.23889 C 0.20869 -0.20525 0.20904 -0.20834 0.21043 -0.18364 C 0.21112 -0.1713 0.21251 -0.14661 0.21251 -0.14661 C 0.21164 -0.08426 0.21668 0.02315 0.20105 0.09259 C 0.19949 0.10987 0.19706 0.12808 0.19168 0.14259 C 0.18959 0.1571 0.18525 0.17315 0.17813 0.18148 C 0.1724 0.21142 0.154 0.21389 0.13959 0.22376 C 0.12327 0.22284 0.10487 0.23302 0.09063 0.21852 C 0.0797 0.20741 0.09411 0.21697 0.08438 0.21111 C 0.08178 0.20771 0.07848 0.20555 0.07605 0.20185 C 0.06911 0.19166 0.06806 0.17778 0.05938 0.16852 C 0.05435 0.1571 0.04949 0.14537 0.04376 0.13518 C 0.04133 0.12191 0.03577 0.11265 0.03126 0.10185 C 0.02883 0.09599 0.02727 0.0892 0.02501 0.08333 C 0.02171 0.07438 0.01893 0.06204 0.01668 0.05185 C 0.01581 0.04815 0.01581 0.04413 0.01459 0.04074 C 0.01199 0.03364 0.01043 0.02592 0.00834 0.01852 C 0.00661 0.01204 0.00331 0.00741 5.27778E-6 -3.7037E-7 " pathEditMode="relative" ptsTypes="ffffffffffffffffffffffA">
                                          <p:cBhvr>
                                            <p:cTn id="57" dur="1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0" presetClass="path" presetSubtype="0" accel="50000" decel="5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-0.63438 -0.88333 C -0.62379 -0.87715 -0.6158 -0.86234 -0.60521 -0.85555 C -0.60191 -0.85339 -0.59827 -0.8537 -0.59479 -0.85185 C -0.58698 -0.84783 -0.57986 -0.84475 -0.57188 -0.84259 C -0.56146 -0.83641 -0.55174 -0.83487 -0.54063 -0.83333 C -0.5191 -0.82685 -0.49757 -0.82129 -0.47604 -0.81666 C -0.46545 -0.81141 -0.46077 -0.80864 -0.44896 -0.8074 C -0.43872 -0.80123 -0.42986 -0.80123 -0.41875 -0.79999 C -0.41024 -0.79691 -0.40243 -0.79259 -0.39375 -0.79073 C -0.37396 -0.77561 -0.35191 -0.7787 -0.33125 -0.77036 C -0.32813 -0.76913 -0.325 -0.76759 -0.32188 -0.76666 C -0.31563 -0.76512 -0.30313 -0.76296 -0.30313 -0.76296 C -0.27622 -0.7503 -0.29011 -0.75493 -0.26146 -0.74999 C -0.24583 -0.74722 -0.23021 -0.7395 -0.21458 -0.73518 C -0.19236 -0.72901 -0.17014 -0.72407 -0.14792 -0.71851 C -0.12743 -0.70493 -0.10903 -0.69814 -0.0875 -0.69259 C -0.07691 -0.68549 -0.06754 -0.68487 -0.05625 -0.68333 C -0.04323 -0.67746 -0.0309 -0.67561 -0.01771 -0.67407 C -0.00695 -0.66573 0.00503 -0.6608 0.01667 -0.6574 C 0.02257 -0.65215 0.0283 -0.65092 0.03437 -0.64629 C 0.04132 -0.64073 0.04792 -0.63394 0.05521 -0.62962 C 0.06528 -0.61604 0.07673 -0.60493 0.08646 -0.59073 C 0.08906 -0.58672 0.09097 -0.58148 0.09375 -0.57777 C 0.1 -0.56944 0.10746 -0.5608 0.1125 -0.54999 C 0.1158 -0.5429 0.1217 -0.53055 0.125 -0.52222 C 0.1467 -0.46604 0.13455 -0.48857 0.14583 -0.46851 C 0.14965 -0.45246 0.15469 -0.43734 0.15937 -0.42222 C 0.16354 -0.40864 0.16597 -0.3932 0.16979 -0.37962 C 0.17482 -0.36172 0.17326 -0.34135 0.17917 -0.32407 C 0.1809 -0.30864 0.1816 -0.29259 0.18437 -0.27777 C 0.18576 -0.25648 0.18854 -0.25277 0.18958 -0.22962 C 0.18923 -0.16296 0.20851 0.01359 0.15 0.05371 C 0.13802 0.06204 0.14028 0.05927 0.125 0.06112 C 0.03107 0.05896 0.06545 0.07223 0.02187 0.0463 C 0.01736 0.04044 0.0118 0.03581 0.00833 0.02778 C 0.00451 0.01883 0.0026 0.01143 -2.5E-6 7.77778E-6 " pathEditMode="relative" ptsTypes="fffffffffffffffffffffffffffffffffffA">
                                          <p:cBhvr>
                                            <p:cTn id="59" dur="18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</p:bldLst>
      </p:timing>
    </mc:Fallback>
  </mc:AlternateContent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23086</TotalTime>
  <Words>1190</Words>
  <Application>Microsoft Office PowerPoint</Application>
  <PresentationFormat>全屏显示(4:3)</PresentationFormat>
  <Paragraphs>142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1372</cp:revision>
  <dcterms:created xsi:type="dcterms:W3CDTF">2009-02-11T05:37:22Z</dcterms:created>
  <dcterms:modified xsi:type="dcterms:W3CDTF">2017-06-01T09:26:14Z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