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24"/>
  </p:notesMasterIdLst>
  <p:sldIdLst>
    <p:sldId id="323" r:id="rId3"/>
    <p:sldId id="321" r:id="rId4"/>
    <p:sldId id="320" r:id="rId5"/>
    <p:sldId id="319" r:id="rId6"/>
    <p:sldId id="318" r:id="rId7"/>
    <p:sldId id="317" r:id="rId8"/>
    <p:sldId id="316" r:id="rId9"/>
    <p:sldId id="315" r:id="rId10"/>
    <p:sldId id="314" r:id="rId11"/>
    <p:sldId id="313" r:id="rId12"/>
    <p:sldId id="312" r:id="rId13"/>
    <p:sldId id="311" r:id="rId14"/>
    <p:sldId id="310" r:id="rId15"/>
    <p:sldId id="309" r:id="rId16"/>
    <p:sldId id="308" r:id="rId17"/>
    <p:sldId id="307" r:id="rId18"/>
    <p:sldId id="306" r:id="rId19"/>
    <p:sldId id="305" r:id="rId20"/>
    <p:sldId id="304" r:id="rId21"/>
    <p:sldId id="303" r:id="rId22"/>
    <p:sldId id="324" r:id="rId23"/>
  </p:sldIdLst>
  <p:sldSz cx="12190413" cy="6858000"/>
  <p:notesSz cx="6858000" cy="9144000"/>
  <p:embeddedFontLst>
    <p:embeddedFont>
      <p:font typeface="微软雅黑 Light" charset="-122"/>
      <p:regular r:id="rId25"/>
    </p:embeddedFont>
    <p:embeddedFont>
      <p:font typeface="Franklin Gothic Medium" pitchFamily="34" charset="0"/>
      <p:regular r:id="rId26"/>
      <p:italic r:id="rId27"/>
    </p:embeddedFont>
    <p:embeddedFont>
      <p:font typeface="华文细黑" pitchFamily="2" charset="-122"/>
      <p:regular r:id="rId28"/>
    </p:embeddedFont>
    <p:embeddedFont>
      <p:font typeface="Impact" pitchFamily="34" charset="0"/>
      <p:regular r:id="rId29"/>
    </p:embeddedFont>
    <p:embeddedFont>
      <p:font typeface="Calibri" pitchFamily="34" charset="0"/>
      <p:regular r:id="rId30"/>
      <p:bold r:id="rId31"/>
      <p:italic r:id="rId32"/>
      <p:boldItalic r:id="rId33"/>
    </p:embeddedFont>
    <p:embeddedFont>
      <p:font typeface="Franklin Gothic Book" charset="0"/>
      <p:regular r:id="rId34"/>
      <p:italic r:id="rId35"/>
    </p:embeddedFont>
    <p:embeddedFont>
      <p:font typeface="微软雅黑" pitchFamily="34" charset="-122"/>
      <p:regular r:id="rId36"/>
      <p:bold r:id="rId37"/>
    </p:embeddedFont>
    <p:embeddedFont>
      <p:font typeface="黑体" pitchFamily="49" charset="-122"/>
      <p:regular r:id="rId38"/>
    </p:embeddedFont>
    <p:embeddedFont>
      <p:font typeface="Lucida Sans Unicode" pitchFamily="34" charset="0"/>
      <p:regular r:id="rId39"/>
    </p:embeddedFont>
  </p:embeddedFontLst>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97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717"/>
    <a:srgbClr val="00B0F0"/>
    <a:srgbClr val="00DFF0"/>
    <a:srgbClr val="AB15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211" autoAdjust="0"/>
  </p:normalViewPr>
  <p:slideViewPr>
    <p:cSldViewPr>
      <p:cViewPr>
        <p:scale>
          <a:sx n="66" d="100"/>
          <a:sy n="66" d="100"/>
        </p:scale>
        <p:origin x="-348" y="-1302"/>
      </p:cViewPr>
      <p:guideLst>
        <p:guide orient="horz" pos="2160"/>
        <p:guide pos="3976"/>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2.fntdata"/><Relationship Id="rId39" Type="http://schemas.openxmlformats.org/officeDocument/2006/relationships/font" Target="fonts/font15.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0.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5.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7.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3BF880-546E-4432-95DB-0728E8B9D5C6}" type="datetimeFigureOut">
              <a:rPr lang="zh-CN" altLang="en-US" smtClean="0"/>
              <a:t>2017/6/1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2E8203-EB08-4F0D-830A-C288DDF96F60}" type="slidenum">
              <a:rPr lang="zh-CN" altLang="en-US" smtClean="0"/>
              <a:t>‹#›</a:t>
            </a:fld>
            <a:endParaRPr lang="zh-CN" altLang="en-US"/>
          </a:p>
        </p:txBody>
      </p:sp>
    </p:spTree>
    <p:extLst>
      <p:ext uri="{BB962C8B-B14F-4D97-AF65-F5344CB8AC3E}">
        <p14:creationId xmlns:p14="http://schemas.microsoft.com/office/powerpoint/2010/main" val="3563700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a:t>
            </a:fld>
            <a:endParaRPr lang="zh-CN" altLang="en-US"/>
          </a:p>
        </p:txBody>
      </p:sp>
    </p:spTree>
    <p:extLst>
      <p:ext uri="{BB962C8B-B14F-4D97-AF65-F5344CB8AC3E}">
        <p14:creationId xmlns:p14="http://schemas.microsoft.com/office/powerpoint/2010/main" val="1907546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10</a:t>
            </a:fld>
            <a:endParaRPr lang="zh-CN" altLang="en-US"/>
          </a:p>
        </p:txBody>
      </p:sp>
    </p:spTree>
    <p:extLst>
      <p:ext uri="{BB962C8B-B14F-4D97-AF65-F5344CB8AC3E}">
        <p14:creationId xmlns:p14="http://schemas.microsoft.com/office/powerpoint/2010/main" val="611519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11</a:t>
            </a:fld>
            <a:endParaRPr lang="zh-CN" altLang="en-US"/>
          </a:p>
        </p:txBody>
      </p:sp>
    </p:spTree>
    <p:extLst>
      <p:ext uri="{BB962C8B-B14F-4D97-AF65-F5344CB8AC3E}">
        <p14:creationId xmlns:p14="http://schemas.microsoft.com/office/powerpoint/2010/main" val="1279757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12</a:t>
            </a:fld>
            <a:endParaRPr lang="zh-CN" altLang="en-US"/>
          </a:p>
        </p:txBody>
      </p:sp>
    </p:spTree>
    <p:extLst>
      <p:ext uri="{BB962C8B-B14F-4D97-AF65-F5344CB8AC3E}">
        <p14:creationId xmlns:p14="http://schemas.microsoft.com/office/powerpoint/2010/main" val="1217588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13</a:t>
            </a:fld>
            <a:endParaRPr lang="zh-CN" altLang="en-US"/>
          </a:p>
        </p:txBody>
      </p:sp>
    </p:spTree>
    <p:extLst>
      <p:ext uri="{BB962C8B-B14F-4D97-AF65-F5344CB8AC3E}">
        <p14:creationId xmlns:p14="http://schemas.microsoft.com/office/powerpoint/2010/main" val="2494513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14</a:t>
            </a:fld>
            <a:endParaRPr lang="zh-CN" altLang="en-US"/>
          </a:p>
        </p:txBody>
      </p:sp>
    </p:spTree>
    <p:extLst>
      <p:ext uri="{BB962C8B-B14F-4D97-AF65-F5344CB8AC3E}">
        <p14:creationId xmlns:p14="http://schemas.microsoft.com/office/powerpoint/2010/main" val="3008442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15</a:t>
            </a:fld>
            <a:endParaRPr lang="zh-CN" altLang="en-US"/>
          </a:p>
        </p:txBody>
      </p:sp>
    </p:spTree>
    <p:extLst>
      <p:ext uri="{BB962C8B-B14F-4D97-AF65-F5344CB8AC3E}">
        <p14:creationId xmlns:p14="http://schemas.microsoft.com/office/powerpoint/2010/main" val="2130565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16</a:t>
            </a:fld>
            <a:endParaRPr lang="zh-CN" altLang="en-US"/>
          </a:p>
        </p:txBody>
      </p:sp>
    </p:spTree>
    <p:extLst>
      <p:ext uri="{BB962C8B-B14F-4D97-AF65-F5344CB8AC3E}">
        <p14:creationId xmlns:p14="http://schemas.microsoft.com/office/powerpoint/2010/main" val="270340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17</a:t>
            </a:fld>
            <a:endParaRPr lang="zh-CN" altLang="en-US"/>
          </a:p>
        </p:txBody>
      </p:sp>
    </p:spTree>
    <p:extLst>
      <p:ext uri="{BB962C8B-B14F-4D97-AF65-F5344CB8AC3E}">
        <p14:creationId xmlns:p14="http://schemas.microsoft.com/office/powerpoint/2010/main" val="26323893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18</a:t>
            </a:fld>
            <a:endParaRPr lang="zh-CN" altLang="en-US"/>
          </a:p>
        </p:txBody>
      </p:sp>
    </p:spTree>
    <p:extLst>
      <p:ext uri="{BB962C8B-B14F-4D97-AF65-F5344CB8AC3E}">
        <p14:creationId xmlns:p14="http://schemas.microsoft.com/office/powerpoint/2010/main" val="2292926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19</a:t>
            </a:fld>
            <a:endParaRPr lang="zh-CN" altLang="en-US"/>
          </a:p>
        </p:txBody>
      </p:sp>
    </p:spTree>
    <p:extLst>
      <p:ext uri="{BB962C8B-B14F-4D97-AF65-F5344CB8AC3E}">
        <p14:creationId xmlns:p14="http://schemas.microsoft.com/office/powerpoint/2010/main" val="4293400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2</a:t>
            </a:fld>
            <a:endParaRPr lang="zh-CN" altLang="en-US"/>
          </a:p>
        </p:txBody>
      </p:sp>
    </p:spTree>
    <p:extLst>
      <p:ext uri="{BB962C8B-B14F-4D97-AF65-F5344CB8AC3E}">
        <p14:creationId xmlns:p14="http://schemas.microsoft.com/office/powerpoint/2010/main" val="16878601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20</a:t>
            </a:fld>
            <a:endParaRPr lang="zh-CN" altLang="en-US"/>
          </a:p>
        </p:txBody>
      </p:sp>
    </p:spTree>
    <p:extLst>
      <p:ext uri="{BB962C8B-B14F-4D97-AF65-F5344CB8AC3E}">
        <p14:creationId xmlns:p14="http://schemas.microsoft.com/office/powerpoint/2010/main" val="2397745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3</a:t>
            </a:fld>
            <a:endParaRPr lang="zh-CN" altLang="en-US"/>
          </a:p>
        </p:txBody>
      </p:sp>
    </p:spTree>
    <p:extLst>
      <p:ext uri="{BB962C8B-B14F-4D97-AF65-F5344CB8AC3E}">
        <p14:creationId xmlns:p14="http://schemas.microsoft.com/office/powerpoint/2010/main" val="2181357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4</a:t>
            </a:fld>
            <a:endParaRPr lang="zh-CN" altLang="en-US"/>
          </a:p>
        </p:txBody>
      </p:sp>
    </p:spTree>
    <p:extLst>
      <p:ext uri="{BB962C8B-B14F-4D97-AF65-F5344CB8AC3E}">
        <p14:creationId xmlns:p14="http://schemas.microsoft.com/office/powerpoint/2010/main" val="3025913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5</a:t>
            </a:fld>
            <a:endParaRPr lang="zh-CN" altLang="en-US"/>
          </a:p>
        </p:txBody>
      </p:sp>
    </p:spTree>
    <p:extLst>
      <p:ext uri="{BB962C8B-B14F-4D97-AF65-F5344CB8AC3E}">
        <p14:creationId xmlns:p14="http://schemas.microsoft.com/office/powerpoint/2010/main" val="2944509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6</a:t>
            </a:fld>
            <a:endParaRPr lang="zh-CN" altLang="en-US"/>
          </a:p>
        </p:txBody>
      </p:sp>
    </p:spTree>
    <p:extLst>
      <p:ext uri="{BB962C8B-B14F-4D97-AF65-F5344CB8AC3E}">
        <p14:creationId xmlns:p14="http://schemas.microsoft.com/office/powerpoint/2010/main" val="1704734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7</a:t>
            </a:fld>
            <a:endParaRPr lang="zh-CN" altLang="en-US"/>
          </a:p>
        </p:txBody>
      </p:sp>
    </p:spTree>
    <p:extLst>
      <p:ext uri="{BB962C8B-B14F-4D97-AF65-F5344CB8AC3E}">
        <p14:creationId xmlns:p14="http://schemas.microsoft.com/office/powerpoint/2010/main" val="3757237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8</a:t>
            </a:fld>
            <a:endParaRPr lang="zh-CN" altLang="en-US"/>
          </a:p>
        </p:txBody>
      </p:sp>
    </p:spTree>
    <p:extLst>
      <p:ext uri="{BB962C8B-B14F-4D97-AF65-F5344CB8AC3E}">
        <p14:creationId xmlns:p14="http://schemas.microsoft.com/office/powerpoint/2010/main" val="1834923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第一</a:t>
            </a:r>
            <a:r>
              <a:rPr lang="en-US" altLang="zh-CN" dirty="0" smtClean="0"/>
              <a:t>PPT</a:t>
            </a:r>
            <a:r>
              <a:rPr lang="zh-CN" altLang="en-US" dirty="0" smtClean="0"/>
              <a:t>模板网欢迎</a:t>
            </a:r>
            <a:r>
              <a:rPr lang="zh-CN" altLang="en-US" dirty="0"/>
              <a:t>您：</a:t>
            </a:r>
            <a:r>
              <a:rPr lang="en-US" altLang="zh-CN" dirty="0"/>
              <a:t>http</a:t>
            </a:r>
            <a:r>
              <a:rPr lang="en-US" altLang="zh-CN" dirty="0" smtClean="0"/>
              <a:t>://www.1ppt.com</a:t>
            </a:r>
            <a:endParaRPr lang="zh-CN" altLang="en-US" dirty="0"/>
          </a:p>
        </p:txBody>
      </p:sp>
      <p:sp>
        <p:nvSpPr>
          <p:cNvPr id="4" name="灯片编号占位符 3"/>
          <p:cNvSpPr>
            <a:spLocks noGrp="1"/>
          </p:cNvSpPr>
          <p:nvPr>
            <p:ph type="sldNum" sz="quarter" idx="10"/>
          </p:nvPr>
        </p:nvSpPr>
        <p:spPr/>
        <p:txBody>
          <a:bodyPr/>
          <a:lstStyle/>
          <a:p>
            <a:fld id="{BD2E8203-EB08-4F0D-830A-C288DDF96F60}" type="slidenum">
              <a:rPr lang="zh-CN" altLang="en-US" smtClean="0"/>
              <a:t>9</a:t>
            </a:fld>
            <a:endParaRPr lang="zh-CN" altLang="en-US"/>
          </a:p>
        </p:txBody>
      </p:sp>
    </p:spTree>
    <p:extLst>
      <p:ext uri="{BB962C8B-B14F-4D97-AF65-F5344CB8AC3E}">
        <p14:creationId xmlns:p14="http://schemas.microsoft.com/office/powerpoint/2010/main" val="31668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492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815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907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2318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9407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621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16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053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8430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1690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12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2017/6/1</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2017/6/1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5692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2.jpg"/><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原创设计师QQ598969553                 _2"/>
          <p:cNvSpPr>
            <a:spLocks noGrp="1" noSelect="1" noRot="1" noChangeAspect="1" noMove="1" noResize="1" noChangeShapeType="1" noTextEdit="1"/>
          </p:cNvSpPr>
          <p:nvPr/>
        </p:nvSpPr>
        <p:spPr bwMode="auto">
          <a:xfrm rot="16200000">
            <a:off x="3099855" y="11235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B1717"/>
          </a:soli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77" name="原创设计师QQ598969553                 _3"/>
          <p:cNvSpPr>
            <a:spLocks noGrp="1" noSelect="1" noRot="1" noChangeAspect="1" noMove="1" noResize="1" noChangeShapeType="1" noTextEdit="1"/>
          </p:cNvSpPr>
          <p:nvPr/>
        </p:nvSpPr>
        <p:spPr bwMode="auto">
          <a:xfrm rot="16200000">
            <a:off x="3099855" y="1486148"/>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ea typeface="华文细黑" panose="02010600040101010101" pitchFamily="2" charset="-122"/>
            </a:endParaRPr>
          </a:p>
        </p:txBody>
      </p:sp>
      <p:sp>
        <p:nvSpPr>
          <p:cNvPr id="78" name="原创设计师QQ598969553                 _4"/>
          <p:cNvSpPr>
            <a:spLocks noGrp="1" noSelect="1" noRot="1" noChangeAspect="1" noMove="1" noResize="1" noChangeShapeType="1" noTextEdit="1"/>
          </p:cNvSpPr>
          <p:nvPr/>
        </p:nvSpPr>
        <p:spPr bwMode="auto">
          <a:xfrm rot="16200000">
            <a:off x="4567357" y="11235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B1717"/>
          </a:soli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89" name="原创设计师QQ598969553                 _5"/>
          <p:cNvSpPr>
            <a:spLocks noGrp="1" noSelect="1" noRot="1" noChangeAspect="1" noMove="1" noResize="1" noChangeShapeType="1" noTextEdit="1"/>
          </p:cNvSpPr>
          <p:nvPr/>
        </p:nvSpPr>
        <p:spPr bwMode="auto">
          <a:xfrm rot="16200000">
            <a:off x="4567357" y="1486148"/>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90" name="原创设计师QQ598969553                 _6"/>
          <p:cNvSpPr>
            <a:spLocks noGrp="1" noSelect="1" noRot="1" noChangeAspect="1" noMove="1" noResize="1" noChangeShapeType="1" noTextEdit="1"/>
          </p:cNvSpPr>
          <p:nvPr/>
        </p:nvSpPr>
        <p:spPr bwMode="auto">
          <a:xfrm rot="16200000">
            <a:off x="6034859" y="11235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B1717"/>
          </a:soli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91" name="原创设计师QQ598969553                 _7"/>
          <p:cNvSpPr>
            <a:spLocks noGrp="1" noSelect="1" noRot="1" noChangeAspect="1" noMove="1" noResize="1" noChangeShapeType="1" noTextEdit="1"/>
          </p:cNvSpPr>
          <p:nvPr/>
        </p:nvSpPr>
        <p:spPr bwMode="auto">
          <a:xfrm rot="16200000">
            <a:off x="6034859" y="1486148"/>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92" name="原创设计师QQ598969553                 _8"/>
          <p:cNvSpPr>
            <a:spLocks noGrp="1" noSelect="1" noRot="1" noChangeAspect="1" noMove="1" noResize="1" noChangeShapeType="1" noTextEdit="1"/>
          </p:cNvSpPr>
          <p:nvPr/>
        </p:nvSpPr>
        <p:spPr bwMode="auto">
          <a:xfrm rot="16200000">
            <a:off x="7502361" y="1123511"/>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B1717"/>
          </a:soli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93" name="原创设计师QQ598969553                 _9"/>
          <p:cNvSpPr>
            <a:spLocks noGrp="1" noSelect="1" noRot="1" noChangeAspect="1" noMove="1" noResize="1" noChangeShapeType="1" noTextEdit="1"/>
          </p:cNvSpPr>
          <p:nvPr/>
        </p:nvSpPr>
        <p:spPr bwMode="auto">
          <a:xfrm rot="16200000">
            <a:off x="7502361" y="1486148"/>
            <a:ext cx="1589784" cy="14090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CDCDC"/>
              </a:gs>
            </a:gsLst>
            <a:lin ang="2700000" scaled="0"/>
          </a:gradFill>
          <a:ln w="19050">
            <a:gradFill>
              <a:gsLst>
                <a:gs pos="0">
                  <a:srgbClr val="ADADAD"/>
                </a:gs>
                <a:gs pos="66000">
                  <a:schemeClr val="bg1"/>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ea typeface="华文细黑" panose="02010600040101010101" pitchFamily="2" charset="-122"/>
            </a:endParaRPr>
          </a:p>
        </p:txBody>
      </p:sp>
      <p:sp>
        <p:nvSpPr>
          <p:cNvPr id="94" name="原创设计师QQ598969553                 _10"/>
          <p:cNvSpPr txBox="1"/>
          <p:nvPr/>
        </p:nvSpPr>
        <p:spPr>
          <a:xfrm>
            <a:off x="3420636" y="1678002"/>
            <a:ext cx="954107" cy="1015663"/>
          </a:xfrm>
          <a:prstGeom prst="rect">
            <a:avLst/>
          </a:prstGeom>
          <a:noFill/>
        </p:spPr>
        <p:txBody>
          <a:bodyPr wrap="none" rtlCol="0">
            <a:spAutoFit/>
          </a:bodyPr>
          <a:lstStyle/>
          <a:p>
            <a:pPr algn="ctr"/>
            <a:r>
              <a:rPr lang="zh-CN" altLang="en-US" sz="6000" dirty="0">
                <a:solidFill>
                  <a:srgbClr val="BB1717"/>
                </a:solidFill>
                <a:latin typeface="华文细黑" panose="02010600040101010101" pitchFamily="2" charset="-122"/>
                <a:ea typeface="华文细黑" panose="02010600040101010101" pitchFamily="2" charset="-122"/>
              </a:rPr>
              <a:t>个</a:t>
            </a:r>
          </a:p>
        </p:txBody>
      </p:sp>
      <p:sp>
        <p:nvSpPr>
          <p:cNvPr id="95" name="原创设计师QQ598969553                 _11"/>
          <p:cNvSpPr txBox="1"/>
          <p:nvPr/>
        </p:nvSpPr>
        <p:spPr>
          <a:xfrm>
            <a:off x="4885195" y="1649733"/>
            <a:ext cx="954107" cy="1015663"/>
          </a:xfrm>
          <a:prstGeom prst="rect">
            <a:avLst/>
          </a:prstGeom>
          <a:noFill/>
        </p:spPr>
        <p:txBody>
          <a:bodyPr wrap="none" rtlCol="0">
            <a:spAutoFit/>
          </a:bodyPr>
          <a:lstStyle/>
          <a:p>
            <a:pPr algn="ctr"/>
            <a:r>
              <a:rPr lang="zh-CN" altLang="en-US" sz="6000" dirty="0">
                <a:solidFill>
                  <a:srgbClr val="BB1717"/>
                </a:solidFill>
                <a:latin typeface="华文细黑" panose="02010600040101010101" pitchFamily="2" charset="-122"/>
                <a:ea typeface="华文细黑" panose="02010600040101010101" pitchFamily="2" charset="-122"/>
              </a:rPr>
              <a:t>人</a:t>
            </a:r>
          </a:p>
        </p:txBody>
      </p:sp>
      <p:sp>
        <p:nvSpPr>
          <p:cNvPr id="96" name="原创设计师QQ598969553                 _12"/>
          <p:cNvSpPr txBox="1"/>
          <p:nvPr/>
        </p:nvSpPr>
        <p:spPr>
          <a:xfrm>
            <a:off x="6352698" y="1664595"/>
            <a:ext cx="954107" cy="1015663"/>
          </a:xfrm>
          <a:prstGeom prst="rect">
            <a:avLst/>
          </a:prstGeom>
          <a:noFill/>
        </p:spPr>
        <p:txBody>
          <a:bodyPr wrap="none" rtlCol="0">
            <a:spAutoFit/>
          </a:bodyPr>
          <a:lstStyle/>
          <a:p>
            <a:pPr algn="ctr"/>
            <a:r>
              <a:rPr lang="zh-CN" altLang="en-US" sz="6000" dirty="0">
                <a:solidFill>
                  <a:srgbClr val="BB1717"/>
                </a:solidFill>
                <a:latin typeface="华文细黑" panose="02010600040101010101" pitchFamily="2" charset="-122"/>
                <a:ea typeface="华文细黑" panose="02010600040101010101" pitchFamily="2" charset="-122"/>
              </a:rPr>
              <a:t>简</a:t>
            </a:r>
          </a:p>
        </p:txBody>
      </p:sp>
      <p:sp>
        <p:nvSpPr>
          <p:cNvPr id="97" name="原创设计师QQ598969553                 _13"/>
          <p:cNvSpPr txBox="1"/>
          <p:nvPr/>
        </p:nvSpPr>
        <p:spPr>
          <a:xfrm>
            <a:off x="7820200" y="1685631"/>
            <a:ext cx="954108" cy="1015663"/>
          </a:xfrm>
          <a:prstGeom prst="rect">
            <a:avLst/>
          </a:prstGeom>
          <a:noFill/>
        </p:spPr>
        <p:txBody>
          <a:bodyPr wrap="none" rtlCol="0">
            <a:spAutoFit/>
          </a:bodyPr>
          <a:lstStyle/>
          <a:p>
            <a:pPr algn="ctr"/>
            <a:r>
              <a:rPr lang="zh-CN" altLang="en-US" sz="6000" dirty="0">
                <a:solidFill>
                  <a:srgbClr val="BB1717"/>
                </a:solidFill>
                <a:latin typeface="华文细黑" panose="02010600040101010101" pitchFamily="2" charset="-122"/>
                <a:ea typeface="华文细黑" panose="02010600040101010101" pitchFamily="2" charset="-122"/>
              </a:rPr>
              <a:t>历</a:t>
            </a:r>
          </a:p>
        </p:txBody>
      </p:sp>
      <p:sp>
        <p:nvSpPr>
          <p:cNvPr id="98" name="原创设计师QQ598969553                 _14"/>
          <p:cNvSpPr/>
          <p:nvPr/>
        </p:nvSpPr>
        <p:spPr>
          <a:xfrm>
            <a:off x="3446878" y="3791641"/>
            <a:ext cx="5397631" cy="461665"/>
          </a:xfrm>
          <a:prstGeom prst="rect">
            <a:avLst/>
          </a:prstGeom>
        </p:spPr>
        <p:txBody>
          <a:bodyPr wrap="non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时尚微立体个人</a:t>
            </a:r>
            <a:r>
              <a:rPr lang="zh-CN" altLang="en-US" sz="2400" b="1" dirty="0">
                <a:solidFill>
                  <a:srgbClr val="BB1717"/>
                </a:solidFill>
                <a:latin typeface="微软雅黑" panose="020B0503020204020204" pitchFamily="34" charset="-122"/>
                <a:ea typeface="微软雅黑" panose="020B0503020204020204" pitchFamily="34" charset="-122"/>
              </a:rPr>
              <a:t>求职竞聘简历</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模板</a:t>
            </a:r>
            <a:endParaRPr lang="zh-CN" altLang="en-US" sz="2400" b="1" i="0" dirty="0">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sp>
        <p:nvSpPr>
          <p:cNvPr id="99" name="原创设计师QQ598969553                 _15"/>
          <p:cNvSpPr/>
          <p:nvPr/>
        </p:nvSpPr>
        <p:spPr>
          <a:xfrm>
            <a:off x="3825791" y="5042804"/>
            <a:ext cx="4538831" cy="3365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lumMod val="75000"/>
                    <a:lumOff val="25000"/>
                  </a:schemeClr>
                </a:solidFill>
                <a:latin typeface="华文细黑" panose="02010600040101010101" pitchFamily="2" charset="-122"/>
                <a:ea typeface="华文细黑" panose="02010600040101010101" pitchFamily="2" charset="-122"/>
              </a:rPr>
              <a:t>汇报人：代用名       竞聘岗位：产品经理</a:t>
            </a:r>
          </a:p>
        </p:txBody>
      </p:sp>
      <p:sp>
        <p:nvSpPr>
          <p:cNvPr id="100" name="原创设计师QQ598969553                 _16"/>
          <p:cNvSpPr txBox="1"/>
          <p:nvPr/>
        </p:nvSpPr>
        <p:spPr>
          <a:xfrm>
            <a:off x="2535808" y="4355190"/>
            <a:ext cx="7118797" cy="472950"/>
          </a:xfrm>
          <a:prstGeom prst="rect">
            <a:avLst/>
          </a:prstGeom>
          <a:noFill/>
          <a:effectLst/>
        </p:spPr>
        <p:txBody>
          <a:bodyPr wrap="square" rtlCol="0">
            <a:spAutoFit/>
          </a:bodyPr>
          <a:lstStyle/>
          <a:p>
            <a:pPr algn="ctr">
              <a:lnSpc>
                <a:spcPct val="130000"/>
              </a:lnSpc>
            </a:pPr>
            <a:r>
              <a:rPr lang="en-US" altLang="zh-CN" sz="1000" dirty="0">
                <a:solidFill>
                  <a:schemeClr val="tx1">
                    <a:lumMod val="65000"/>
                    <a:lumOff val="35000"/>
                  </a:schemeClr>
                </a:solidFill>
                <a:latin typeface="华文细黑" panose="02010600040101010101" pitchFamily="2" charset="-122"/>
                <a:ea typeface="华文细黑" panose="02010600040101010101" pitchFamily="2" charset="-122"/>
              </a:rPr>
              <a:t>Your content to play here, or through your copy, paste in this box, and select only the text. Your content to play here, or through your copy, paste in this box, and select only the text.</a:t>
            </a:r>
          </a:p>
        </p:txBody>
      </p:sp>
      <p:pic>
        <p:nvPicPr>
          <p:cNvPr id="18"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42071692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p:cTn id="22" dur="500" fill="hold"/>
                                        <p:tgtEl>
                                          <p:spTgt spid="89"/>
                                        </p:tgtEl>
                                        <p:attrNameLst>
                                          <p:attrName>ppt_w</p:attrName>
                                        </p:attrNameLst>
                                      </p:cBhvr>
                                      <p:tavLst>
                                        <p:tav tm="0">
                                          <p:val>
                                            <p:fltVal val="0"/>
                                          </p:val>
                                        </p:tav>
                                        <p:tav tm="100000">
                                          <p:val>
                                            <p:strVal val="#ppt_w"/>
                                          </p:val>
                                        </p:tav>
                                      </p:tavLst>
                                    </p:anim>
                                    <p:anim calcmode="lin" valueType="num">
                                      <p:cBhvr>
                                        <p:cTn id="23" dur="500" fill="hold"/>
                                        <p:tgtEl>
                                          <p:spTgt spid="89"/>
                                        </p:tgtEl>
                                        <p:attrNameLst>
                                          <p:attrName>ppt_h</p:attrName>
                                        </p:attrNameLst>
                                      </p:cBhvr>
                                      <p:tavLst>
                                        <p:tav tm="0">
                                          <p:val>
                                            <p:fltVal val="0"/>
                                          </p:val>
                                        </p:tav>
                                        <p:tav tm="100000">
                                          <p:val>
                                            <p:strVal val="#ppt_h"/>
                                          </p:val>
                                        </p:tav>
                                      </p:tavLst>
                                    </p:anim>
                                    <p:animEffect transition="in" filter="fade">
                                      <p:cBhvr>
                                        <p:cTn id="24" dur="500"/>
                                        <p:tgtEl>
                                          <p:spTgt spid="8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fltVal val="0"/>
                                          </p:val>
                                        </p:tav>
                                        <p:tav tm="100000">
                                          <p:val>
                                            <p:strVal val="#ppt_w"/>
                                          </p:val>
                                        </p:tav>
                                      </p:tavLst>
                                    </p:anim>
                                    <p:anim calcmode="lin" valueType="num">
                                      <p:cBhvr>
                                        <p:cTn id="28" dur="500" fill="hold"/>
                                        <p:tgtEl>
                                          <p:spTgt spid="90"/>
                                        </p:tgtEl>
                                        <p:attrNameLst>
                                          <p:attrName>ppt_h</p:attrName>
                                        </p:attrNameLst>
                                      </p:cBhvr>
                                      <p:tavLst>
                                        <p:tav tm="0">
                                          <p:val>
                                            <p:fltVal val="0"/>
                                          </p:val>
                                        </p:tav>
                                        <p:tav tm="100000">
                                          <p:val>
                                            <p:strVal val="#ppt_h"/>
                                          </p:val>
                                        </p:tav>
                                      </p:tavLst>
                                    </p:anim>
                                    <p:animEffect transition="in" filter="fade">
                                      <p:cBhvr>
                                        <p:cTn id="29" dur="500"/>
                                        <p:tgtEl>
                                          <p:spTgt spid="9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animEffect transition="in" filter="fade">
                                      <p:cBhvr>
                                        <p:cTn id="34" dur="500"/>
                                        <p:tgtEl>
                                          <p:spTgt spid="9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p:cTn id="37" dur="500" fill="hold"/>
                                        <p:tgtEl>
                                          <p:spTgt spid="92"/>
                                        </p:tgtEl>
                                        <p:attrNameLst>
                                          <p:attrName>ppt_w</p:attrName>
                                        </p:attrNameLst>
                                      </p:cBhvr>
                                      <p:tavLst>
                                        <p:tav tm="0">
                                          <p:val>
                                            <p:fltVal val="0"/>
                                          </p:val>
                                        </p:tav>
                                        <p:tav tm="100000">
                                          <p:val>
                                            <p:strVal val="#ppt_w"/>
                                          </p:val>
                                        </p:tav>
                                      </p:tavLst>
                                    </p:anim>
                                    <p:anim calcmode="lin" valueType="num">
                                      <p:cBhvr>
                                        <p:cTn id="38" dur="500" fill="hold"/>
                                        <p:tgtEl>
                                          <p:spTgt spid="92"/>
                                        </p:tgtEl>
                                        <p:attrNameLst>
                                          <p:attrName>ppt_h</p:attrName>
                                        </p:attrNameLst>
                                      </p:cBhvr>
                                      <p:tavLst>
                                        <p:tav tm="0">
                                          <p:val>
                                            <p:fltVal val="0"/>
                                          </p:val>
                                        </p:tav>
                                        <p:tav tm="100000">
                                          <p:val>
                                            <p:strVal val="#ppt_h"/>
                                          </p:val>
                                        </p:tav>
                                      </p:tavLst>
                                    </p:anim>
                                    <p:animEffect transition="in" filter="fade">
                                      <p:cBhvr>
                                        <p:cTn id="39" dur="500"/>
                                        <p:tgtEl>
                                          <p:spTgt spid="9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 calcmode="lin" valueType="num">
                                      <p:cBhvr>
                                        <p:cTn id="42" dur="500" fill="hold"/>
                                        <p:tgtEl>
                                          <p:spTgt spid="93"/>
                                        </p:tgtEl>
                                        <p:attrNameLst>
                                          <p:attrName>ppt_w</p:attrName>
                                        </p:attrNameLst>
                                      </p:cBhvr>
                                      <p:tavLst>
                                        <p:tav tm="0">
                                          <p:val>
                                            <p:fltVal val="0"/>
                                          </p:val>
                                        </p:tav>
                                        <p:tav tm="100000">
                                          <p:val>
                                            <p:strVal val="#ppt_w"/>
                                          </p:val>
                                        </p:tav>
                                      </p:tavLst>
                                    </p:anim>
                                    <p:anim calcmode="lin" valueType="num">
                                      <p:cBhvr>
                                        <p:cTn id="43" dur="500" fill="hold"/>
                                        <p:tgtEl>
                                          <p:spTgt spid="93"/>
                                        </p:tgtEl>
                                        <p:attrNameLst>
                                          <p:attrName>ppt_h</p:attrName>
                                        </p:attrNameLst>
                                      </p:cBhvr>
                                      <p:tavLst>
                                        <p:tav tm="0">
                                          <p:val>
                                            <p:fltVal val="0"/>
                                          </p:val>
                                        </p:tav>
                                        <p:tav tm="100000">
                                          <p:val>
                                            <p:strVal val="#ppt_h"/>
                                          </p:val>
                                        </p:tav>
                                      </p:tavLst>
                                    </p:anim>
                                    <p:animEffect transition="in" filter="fade">
                                      <p:cBhvr>
                                        <p:cTn id="44" dur="500"/>
                                        <p:tgtEl>
                                          <p:spTgt spid="9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 calcmode="lin" valueType="num">
                                      <p:cBhvr>
                                        <p:cTn id="47" dur="500" fill="hold"/>
                                        <p:tgtEl>
                                          <p:spTgt spid="94"/>
                                        </p:tgtEl>
                                        <p:attrNameLst>
                                          <p:attrName>ppt_w</p:attrName>
                                        </p:attrNameLst>
                                      </p:cBhvr>
                                      <p:tavLst>
                                        <p:tav tm="0">
                                          <p:val>
                                            <p:fltVal val="0"/>
                                          </p:val>
                                        </p:tav>
                                        <p:tav tm="100000">
                                          <p:val>
                                            <p:strVal val="#ppt_w"/>
                                          </p:val>
                                        </p:tav>
                                      </p:tavLst>
                                    </p:anim>
                                    <p:anim calcmode="lin" valueType="num">
                                      <p:cBhvr>
                                        <p:cTn id="48" dur="500" fill="hold"/>
                                        <p:tgtEl>
                                          <p:spTgt spid="94"/>
                                        </p:tgtEl>
                                        <p:attrNameLst>
                                          <p:attrName>ppt_h</p:attrName>
                                        </p:attrNameLst>
                                      </p:cBhvr>
                                      <p:tavLst>
                                        <p:tav tm="0">
                                          <p:val>
                                            <p:fltVal val="0"/>
                                          </p:val>
                                        </p:tav>
                                        <p:tav tm="100000">
                                          <p:val>
                                            <p:strVal val="#ppt_h"/>
                                          </p:val>
                                        </p:tav>
                                      </p:tavLst>
                                    </p:anim>
                                    <p:animEffect transition="in" filter="fade">
                                      <p:cBhvr>
                                        <p:cTn id="49" dur="500"/>
                                        <p:tgtEl>
                                          <p:spTgt spid="9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 calcmode="lin" valueType="num">
                                      <p:cBhvr>
                                        <p:cTn id="52" dur="500" fill="hold"/>
                                        <p:tgtEl>
                                          <p:spTgt spid="95"/>
                                        </p:tgtEl>
                                        <p:attrNameLst>
                                          <p:attrName>ppt_w</p:attrName>
                                        </p:attrNameLst>
                                      </p:cBhvr>
                                      <p:tavLst>
                                        <p:tav tm="0">
                                          <p:val>
                                            <p:fltVal val="0"/>
                                          </p:val>
                                        </p:tav>
                                        <p:tav tm="100000">
                                          <p:val>
                                            <p:strVal val="#ppt_w"/>
                                          </p:val>
                                        </p:tav>
                                      </p:tavLst>
                                    </p:anim>
                                    <p:anim calcmode="lin" valueType="num">
                                      <p:cBhvr>
                                        <p:cTn id="53" dur="500" fill="hold"/>
                                        <p:tgtEl>
                                          <p:spTgt spid="95"/>
                                        </p:tgtEl>
                                        <p:attrNameLst>
                                          <p:attrName>ppt_h</p:attrName>
                                        </p:attrNameLst>
                                      </p:cBhvr>
                                      <p:tavLst>
                                        <p:tav tm="0">
                                          <p:val>
                                            <p:fltVal val="0"/>
                                          </p:val>
                                        </p:tav>
                                        <p:tav tm="100000">
                                          <p:val>
                                            <p:strVal val="#ppt_h"/>
                                          </p:val>
                                        </p:tav>
                                      </p:tavLst>
                                    </p:anim>
                                    <p:animEffect transition="in" filter="fade">
                                      <p:cBhvr>
                                        <p:cTn id="54" dur="500"/>
                                        <p:tgtEl>
                                          <p:spTgt spid="9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6"/>
                                        </p:tgtEl>
                                        <p:attrNameLst>
                                          <p:attrName>style.visibility</p:attrName>
                                        </p:attrNameLst>
                                      </p:cBhvr>
                                      <p:to>
                                        <p:strVal val="visible"/>
                                      </p:to>
                                    </p:set>
                                    <p:anim calcmode="lin" valueType="num">
                                      <p:cBhvr>
                                        <p:cTn id="57" dur="500" fill="hold"/>
                                        <p:tgtEl>
                                          <p:spTgt spid="96"/>
                                        </p:tgtEl>
                                        <p:attrNameLst>
                                          <p:attrName>ppt_w</p:attrName>
                                        </p:attrNameLst>
                                      </p:cBhvr>
                                      <p:tavLst>
                                        <p:tav tm="0">
                                          <p:val>
                                            <p:fltVal val="0"/>
                                          </p:val>
                                        </p:tav>
                                        <p:tav tm="100000">
                                          <p:val>
                                            <p:strVal val="#ppt_w"/>
                                          </p:val>
                                        </p:tav>
                                      </p:tavLst>
                                    </p:anim>
                                    <p:anim calcmode="lin" valueType="num">
                                      <p:cBhvr>
                                        <p:cTn id="58" dur="500" fill="hold"/>
                                        <p:tgtEl>
                                          <p:spTgt spid="96"/>
                                        </p:tgtEl>
                                        <p:attrNameLst>
                                          <p:attrName>ppt_h</p:attrName>
                                        </p:attrNameLst>
                                      </p:cBhvr>
                                      <p:tavLst>
                                        <p:tav tm="0">
                                          <p:val>
                                            <p:fltVal val="0"/>
                                          </p:val>
                                        </p:tav>
                                        <p:tav tm="100000">
                                          <p:val>
                                            <p:strVal val="#ppt_h"/>
                                          </p:val>
                                        </p:tav>
                                      </p:tavLst>
                                    </p:anim>
                                    <p:animEffect transition="in" filter="fade">
                                      <p:cBhvr>
                                        <p:cTn id="59" dur="500"/>
                                        <p:tgtEl>
                                          <p:spTgt spid="9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97"/>
                                        </p:tgtEl>
                                        <p:attrNameLst>
                                          <p:attrName>style.visibility</p:attrName>
                                        </p:attrNameLst>
                                      </p:cBhvr>
                                      <p:to>
                                        <p:strVal val="visible"/>
                                      </p:to>
                                    </p:set>
                                    <p:anim calcmode="lin" valueType="num">
                                      <p:cBhvr>
                                        <p:cTn id="62" dur="500" fill="hold"/>
                                        <p:tgtEl>
                                          <p:spTgt spid="97"/>
                                        </p:tgtEl>
                                        <p:attrNameLst>
                                          <p:attrName>ppt_w</p:attrName>
                                        </p:attrNameLst>
                                      </p:cBhvr>
                                      <p:tavLst>
                                        <p:tav tm="0">
                                          <p:val>
                                            <p:fltVal val="0"/>
                                          </p:val>
                                        </p:tav>
                                        <p:tav tm="100000">
                                          <p:val>
                                            <p:strVal val="#ppt_w"/>
                                          </p:val>
                                        </p:tav>
                                      </p:tavLst>
                                    </p:anim>
                                    <p:anim calcmode="lin" valueType="num">
                                      <p:cBhvr>
                                        <p:cTn id="63" dur="500" fill="hold"/>
                                        <p:tgtEl>
                                          <p:spTgt spid="97"/>
                                        </p:tgtEl>
                                        <p:attrNameLst>
                                          <p:attrName>ppt_h</p:attrName>
                                        </p:attrNameLst>
                                      </p:cBhvr>
                                      <p:tavLst>
                                        <p:tav tm="0">
                                          <p:val>
                                            <p:fltVal val="0"/>
                                          </p:val>
                                        </p:tav>
                                        <p:tav tm="100000">
                                          <p:val>
                                            <p:strVal val="#ppt_h"/>
                                          </p:val>
                                        </p:tav>
                                      </p:tavLst>
                                    </p:anim>
                                    <p:animEffect transition="in" filter="fade">
                                      <p:cBhvr>
                                        <p:cTn id="64" dur="500"/>
                                        <p:tgtEl>
                                          <p:spTgt spid="97"/>
                                        </p:tgtEl>
                                      </p:cBhvr>
                                    </p:animEffect>
                                  </p:childTnLst>
                                </p:cTn>
                              </p:par>
                            </p:childTnLst>
                          </p:cTn>
                        </p:par>
                        <p:par>
                          <p:cTn id="65" fill="hold">
                            <p:stCondLst>
                              <p:cond delay="5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98"/>
                                        </p:tgtEl>
                                        <p:attrNameLst>
                                          <p:attrName>style.visibility</p:attrName>
                                        </p:attrNameLst>
                                      </p:cBhvr>
                                      <p:to>
                                        <p:strVal val="visible"/>
                                      </p:to>
                                    </p:set>
                                    <p:anim calcmode="lin" valueType="num">
                                      <p:cBhvr>
                                        <p:cTn id="68" dur="500" fill="hold"/>
                                        <p:tgtEl>
                                          <p:spTgt spid="98"/>
                                        </p:tgtEl>
                                        <p:attrNameLst>
                                          <p:attrName>ppt_w</p:attrName>
                                        </p:attrNameLst>
                                      </p:cBhvr>
                                      <p:tavLst>
                                        <p:tav tm="0">
                                          <p:val>
                                            <p:fltVal val="0"/>
                                          </p:val>
                                        </p:tav>
                                        <p:tav tm="100000">
                                          <p:val>
                                            <p:strVal val="#ppt_w"/>
                                          </p:val>
                                        </p:tav>
                                      </p:tavLst>
                                    </p:anim>
                                    <p:anim calcmode="lin" valueType="num">
                                      <p:cBhvr>
                                        <p:cTn id="69" dur="500" fill="hold"/>
                                        <p:tgtEl>
                                          <p:spTgt spid="98"/>
                                        </p:tgtEl>
                                        <p:attrNameLst>
                                          <p:attrName>ppt_h</p:attrName>
                                        </p:attrNameLst>
                                      </p:cBhvr>
                                      <p:tavLst>
                                        <p:tav tm="0">
                                          <p:val>
                                            <p:fltVal val="0"/>
                                          </p:val>
                                        </p:tav>
                                        <p:tav tm="100000">
                                          <p:val>
                                            <p:strVal val="#ppt_h"/>
                                          </p:val>
                                        </p:tav>
                                      </p:tavLst>
                                    </p:anim>
                                    <p:animEffect transition="in" filter="fade">
                                      <p:cBhvr>
                                        <p:cTn id="70" dur="500"/>
                                        <p:tgtEl>
                                          <p:spTgt spid="98"/>
                                        </p:tgtEl>
                                      </p:cBhvr>
                                    </p:animEffect>
                                  </p:childTnLst>
                                </p:cTn>
                              </p:par>
                            </p:childTnLst>
                          </p:cTn>
                        </p:par>
                        <p:par>
                          <p:cTn id="71" fill="hold">
                            <p:stCondLst>
                              <p:cond delay="1850"/>
                            </p:stCondLst>
                            <p:childTnLst>
                              <p:par>
                                <p:cTn id="72" presetID="16" presetClass="entr" presetSubtype="37" fill="hold" grpId="0" nodeType="after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barn(outVertical)">
                                      <p:cBhvr>
                                        <p:cTn id="74" dur="500"/>
                                        <p:tgtEl>
                                          <p:spTgt spid="100"/>
                                        </p:tgtEl>
                                      </p:cBhvr>
                                    </p:animEffect>
                                  </p:childTnLst>
                                </p:cTn>
                              </p:par>
                            </p:childTnLst>
                          </p:cTn>
                        </p:par>
                        <p:par>
                          <p:cTn id="75" fill="hold">
                            <p:stCondLst>
                              <p:cond delay="2350"/>
                            </p:stCondLst>
                            <p:childTnLst>
                              <p:par>
                                <p:cTn id="76" presetID="12" presetClass="entr" presetSubtype="8" fill="hold" grpId="0" nodeType="afterEffect">
                                  <p:stCondLst>
                                    <p:cond delay="0"/>
                                  </p:stCondLst>
                                  <p:childTnLst>
                                    <p:set>
                                      <p:cBhvr>
                                        <p:cTn id="77" dur="1" fill="hold">
                                          <p:stCondLst>
                                            <p:cond delay="0"/>
                                          </p:stCondLst>
                                        </p:cTn>
                                        <p:tgtEl>
                                          <p:spTgt spid="99"/>
                                        </p:tgtEl>
                                        <p:attrNameLst>
                                          <p:attrName>style.visibility</p:attrName>
                                        </p:attrNameLst>
                                      </p:cBhvr>
                                      <p:to>
                                        <p:strVal val="visible"/>
                                      </p:to>
                                    </p:set>
                                    <p:anim calcmode="lin" valueType="num">
                                      <p:cBhvr additive="base">
                                        <p:cTn id="78" dur="500"/>
                                        <p:tgtEl>
                                          <p:spTgt spid="99"/>
                                        </p:tgtEl>
                                        <p:attrNameLst>
                                          <p:attrName>ppt_x</p:attrName>
                                        </p:attrNameLst>
                                      </p:cBhvr>
                                      <p:tavLst>
                                        <p:tav tm="0">
                                          <p:val>
                                            <p:strVal val="#ppt_x-#ppt_w*1.125000"/>
                                          </p:val>
                                        </p:tav>
                                        <p:tav tm="100000">
                                          <p:val>
                                            <p:strVal val="#ppt_x"/>
                                          </p:val>
                                        </p:tav>
                                      </p:tavLst>
                                    </p:anim>
                                    <p:animEffect transition="in" filter="wipe(right)">
                                      <p:cBhvr>
                                        <p:cTn id="7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7" grpId="0" animBg="1"/>
      <p:bldP spid="78" grpId="0" animBg="1"/>
      <p:bldP spid="89" grpId="0" animBg="1"/>
      <p:bldP spid="90" grpId="0" animBg="1"/>
      <p:bldP spid="91" grpId="0" animBg="1"/>
      <p:bldP spid="92" grpId="0" animBg="1"/>
      <p:bldP spid="93" grpId="0" animBg="1"/>
      <p:bldP spid="94" grpId="0"/>
      <p:bldP spid="95" grpId="0"/>
      <p:bldP spid="96" grpId="0"/>
      <p:bldP spid="97" grpId="0"/>
      <p:bldP spid="98" grpId="0"/>
      <p:bldP spid="99" grpId="0"/>
      <p:bldP spid="10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02" name="原创设计师QQ598969553                 _4"/>
          <p:cNvSpPr txBox="1"/>
          <p:nvPr/>
        </p:nvSpPr>
        <p:spPr>
          <a:xfrm>
            <a:off x="4486448" y="1782965"/>
            <a:ext cx="3676893" cy="523220"/>
          </a:xfrm>
          <a:prstGeom prst="rect">
            <a:avLst/>
          </a:prstGeom>
          <a:noFill/>
        </p:spPr>
        <p:txBody>
          <a:bodyPr wrap="square" rtlCol="0">
            <a:spAutoFit/>
          </a:bodyPr>
          <a:lstStyle>
            <a:defPPr>
              <a:defRPr lang="zh-CN"/>
            </a:defPPr>
            <a:lvl1pPr>
              <a:defRPr sz="1050">
                <a:solidFill>
                  <a:srgbClr val="DFDFDF"/>
                </a:solidFill>
              </a:defRPr>
            </a:lvl1pPr>
          </a:lstStyle>
          <a:p>
            <a:pPr lvl="0"/>
            <a:r>
              <a:rPr lang="zh-CN" altLang="en-US" sz="1400" dirty="0">
                <a:solidFill>
                  <a:srgbClr val="919098"/>
                </a:solidFill>
              </a:rPr>
              <a:t>维护世界和平，拯救世界，保卫地球。抵御黑暗势力。</a:t>
            </a:r>
            <a:endParaRPr kumimoji="0" lang="zh-CN" altLang="en-US" sz="1400" b="0" i="0" u="none" strike="noStrike" kern="0" cap="none" spc="0" normalizeH="0" baseline="0" noProof="0" dirty="0">
              <a:ln>
                <a:noFill/>
              </a:ln>
              <a:solidFill>
                <a:srgbClr val="919098"/>
              </a:solidFill>
              <a:effectLst/>
              <a:uLnTx/>
              <a:uFillTx/>
            </a:endParaRPr>
          </a:p>
        </p:txBody>
      </p:sp>
      <p:grpSp>
        <p:nvGrpSpPr>
          <p:cNvPr id="225" name="原创设计师QQ598969553                 _5"/>
          <p:cNvGrpSpPr/>
          <p:nvPr/>
        </p:nvGrpSpPr>
        <p:grpSpPr>
          <a:xfrm>
            <a:off x="3572193" y="1701421"/>
            <a:ext cx="686308" cy="686308"/>
            <a:chOff x="1827622" y="1343919"/>
            <a:chExt cx="2304000" cy="2304000"/>
          </a:xfrm>
        </p:grpSpPr>
        <p:sp>
          <p:nvSpPr>
            <p:cNvPr id="226" name="椭圆 22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444500" dir="7560000" sx="66000" sy="66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7" name="椭圆 226"/>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sp>
        <p:nvSpPr>
          <p:cNvPr id="277" name="原创设计师QQ598969553                 _6"/>
          <p:cNvSpPr txBox="1"/>
          <p:nvPr/>
        </p:nvSpPr>
        <p:spPr>
          <a:xfrm>
            <a:off x="3629031" y="1728759"/>
            <a:ext cx="233927" cy="646331"/>
          </a:xfrm>
          <a:prstGeom prst="rect">
            <a:avLst/>
          </a:prstGeom>
          <a:noFill/>
        </p:spPr>
        <p:txBody>
          <a:bodyPr wrap="square" rtlCol="0">
            <a:spAutoFit/>
          </a:bodyPr>
          <a:lstStyle/>
          <a:p>
            <a:r>
              <a:rPr lang="zh-CN" altLang="en-US" sz="3600" dirty="0">
                <a:solidFill>
                  <a:srgbClr val="BB1717"/>
                </a:solidFill>
                <a:latin typeface="微软雅黑" panose="020B0503020204020204" pitchFamily="34" charset="-122"/>
                <a:ea typeface="微软雅黑" panose="020B0503020204020204" pitchFamily="34" charset="-122"/>
              </a:rPr>
              <a:t>√</a:t>
            </a:r>
          </a:p>
        </p:txBody>
      </p:sp>
      <p:sp>
        <p:nvSpPr>
          <p:cNvPr id="47" name="原创设计师QQ598969553                 _7"/>
          <p:cNvSpPr txBox="1"/>
          <p:nvPr/>
        </p:nvSpPr>
        <p:spPr>
          <a:xfrm>
            <a:off x="4486448" y="2699384"/>
            <a:ext cx="3676893" cy="523220"/>
          </a:xfrm>
          <a:prstGeom prst="rect">
            <a:avLst/>
          </a:prstGeom>
          <a:noFill/>
        </p:spPr>
        <p:txBody>
          <a:bodyPr wrap="square" rtlCol="0">
            <a:spAutoFit/>
          </a:bodyPr>
          <a:lstStyle>
            <a:defPPr>
              <a:defRPr lang="zh-CN"/>
            </a:defPPr>
            <a:lvl1pPr>
              <a:defRPr sz="1050">
                <a:solidFill>
                  <a:srgbClr val="DFDFDF"/>
                </a:solidFill>
              </a:defRPr>
            </a:lvl1pPr>
          </a:lstStyle>
          <a:p>
            <a:pPr lvl="0"/>
            <a:r>
              <a:rPr lang="zh-CN" altLang="en-US" sz="1400" dirty="0">
                <a:solidFill>
                  <a:srgbClr val="919098"/>
                </a:solidFill>
              </a:rPr>
              <a:t>协调其它国内情报机构的活动，并把这些情报报告到美国政府各个部门的工作。</a:t>
            </a:r>
            <a:endParaRPr kumimoji="0" lang="zh-CN" altLang="en-US" sz="1400" b="0" i="0" u="none" strike="noStrike" kern="0" cap="none" spc="0" normalizeH="0" baseline="0" noProof="0" dirty="0">
              <a:ln>
                <a:noFill/>
              </a:ln>
              <a:solidFill>
                <a:srgbClr val="919098"/>
              </a:solidFill>
              <a:effectLst/>
              <a:uLnTx/>
              <a:uFillTx/>
            </a:endParaRPr>
          </a:p>
        </p:txBody>
      </p:sp>
      <p:grpSp>
        <p:nvGrpSpPr>
          <p:cNvPr id="48" name="原创设计师QQ598969553                 _8"/>
          <p:cNvGrpSpPr/>
          <p:nvPr/>
        </p:nvGrpSpPr>
        <p:grpSpPr>
          <a:xfrm>
            <a:off x="3572193" y="2617840"/>
            <a:ext cx="686308" cy="686308"/>
            <a:chOff x="1827622" y="1343919"/>
            <a:chExt cx="2304000" cy="2304000"/>
          </a:xfrm>
        </p:grpSpPr>
        <p:sp>
          <p:nvSpPr>
            <p:cNvPr id="49" name="椭圆 4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444500" dir="7560000" sx="66000" sy="66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0" name="椭圆 49"/>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sp>
        <p:nvSpPr>
          <p:cNvPr id="51" name="原创设计师QQ598969553                 _9"/>
          <p:cNvSpPr txBox="1"/>
          <p:nvPr/>
        </p:nvSpPr>
        <p:spPr>
          <a:xfrm>
            <a:off x="3629031" y="2645178"/>
            <a:ext cx="233927" cy="646331"/>
          </a:xfrm>
          <a:prstGeom prst="rect">
            <a:avLst/>
          </a:prstGeom>
          <a:noFill/>
        </p:spPr>
        <p:txBody>
          <a:bodyPr wrap="square" rtlCol="0">
            <a:spAutoFit/>
          </a:bodyPr>
          <a:lstStyle/>
          <a:p>
            <a:r>
              <a:rPr lang="zh-CN" altLang="en-US" sz="3600" dirty="0">
                <a:solidFill>
                  <a:srgbClr val="BB1717"/>
                </a:solidFill>
                <a:latin typeface="微软雅黑" panose="020B0503020204020204" pitchFamily="34" charset="-122"/>
                <a:ea typeface="微软雅黑" panose="020B0503020204020204" pitchFamily="34" charset="-122"/>
              </a:rPr>
              <a:t>√</a:t>
            </a:r>
          </a:p>
        </p:txBody>
      </p:sp>
      <p:sp>
        <p:nvSpPr>
          <p:cNvPr id="52" name="原创设计师QQ598969553                 _10"/>
          <p:cNvSpPr txBox="1"/>
          <p:nvPr/>
        </p:nvSpPr>
        <p:spPr>
          <a:xfrm>
            <a:off x="4486448" y="3717032"/>
            <a:ext cx="3676893" cy="523220"/>
          </a:xfrm>
          <a:prstGeom prst="rect">
            <a:avLst/>
          </a:prstGeom>
          <a:noFill/>
        </p:spPr>
        <p:txBody>
          <a:bodyPr wrap="square" rtlCol="0">
            <a:spAutoFit/>
          </a:bodyPr>
          <a:lstStyle>
            <a:defPPr>
              <a:defRPr lang="zh-CN"/>
            </a:defPPr>
            <a:lvl1pPr>
              <a:defRPr sz="1050">
                <a:solidFill>
                  <a:srgbClr val="DFDFDF"/>
                </a:solidFill>
              </a:defRPr>
            </a:lvl1pPr>
          </a:lstStyle>
          <a:p>
            <a:r>
              <a:rPr lang="zh-CN" altLang="en-US" sz="1400" dirty="0">
                <a:solidFill>
                  <a:srgbClr val="919098"/>
                </a:solidFill>
              </a:rPr>
              <a:t>英语过十级，能熟练的用英语跟美国总统奥巴马亲切交谈。</a:t>
            </a:r>
            <a:endParaRPr lang="en-US" altLang="zh-CN" sz="1400" dirty="0">
              <a:solidFill>
                <a:srgbClr val="919098"/>
              </a:solidFill>
            </a:endParaRPr>
          </a:p>
        </p:txBody>
      </p:sp>
      <p:grpSp>
        <p:nvGrpSpPr>
          <p:cNvPr id="53" name="原创设计师QQ598969553                 _11"/>
          <p:cNvGrpSpPr/>
          <p:nvPr/>
        </p:nvGrpSpPr>
        <p:grpSpPr>
          <a:xfrm>
            <a:off x="3572193" y="3635488"/>
            <a:ext cx="686308" cy="686308"/>
            <a:chOff x="1827622" y="1343919"/>
            <a:chExt cx="2304000" cy="2304000"/>
          </a:xfrm>
        </p:grpSpPr>
        <p:sp>
          <p:nvSpPr>
            <p:cNvPr id="54" name="椭圆 5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444500" dir="7560000" sx="66000" sy="66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5" name="椭圆 54"/>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sp>
        <p:nvSpPr>
          <p:cNvPr id="56" name="原创设计师QQ598969553                 _12"/>
          <p:cNvSpPr txBox="1"/>
          <p:nvPr/>
        </p:nvSpPr>
        <p:spPr>
          <a:xfrm>
            <a:off x="3629031" y="3662826"/>
            <a:ext cx="233927" cy="646331"/>
          </a:xfrm>
          <a:prstGeom prst="rect">
            <a:avLst/>
          </a:prstGeom>
          <a:noFill/>
        </p:spPr>
        <p:txBody>
          <a:bodyPr wrap="square" rtlCol="0">
            <a:spAutoFit/>
          </a:bodyPr>
          <a:lstStyle/>
          <a:p>
            <a:r>
              <a:rPr lang="zh-CN" altLang="en-US" sz="3600" dirty="0">
                <a:solidFill>
                  <a:srgbClr val="BB1717"/>
                </a:solidFill>
                <a:latin typeface="微软雅黑" panose="020B0503020204020204" pitchFamily="34" charset="-122"/>
                <a:ea typeface="微软雅黑" panose="020B0503020204020204" pitchFamily="34" charset="-122"/>
              </a:rPr>
              <a:t>√</a:t>
            </a:r>
          </a:p>
        </p:txBody>
      </p:sp>
      <p:sp>
        <p:nvSpPr>
          <p:cNvPr id="57" name="原创设计师QQ598969553                 _13"/>
          <p:cNvSpPr txBox="1"/>
          <p:nvPr/>
        </p:nvSpPr>
        <p:spPr>
          <a:xfrm>
            <a:off x="4486448" y="4770730"/>
            <a:ext cx="3676893" cy="523220"/>
          </a:xfrm>
          <a:prstGeom prst="rect">
            <a:avLst/>
          </a:prstGeom>
          <a:noFill/>
        </p:spPr>
        <p:txBody>
          <a:bodyPr wrap="square" rtlCol="0">
            <a:spAutoFit/>
          </a:bodyPr>
          <a:lstStyle>
            <a:defPPr>
              <a:defRPr lang="zh-CN"/>
            </a:defPPr>
            <a:lvl1pPr>
              <a:defRPr sz="1050">
                <a:solidFill>
                  <a:srgbClr val="DFDFDF"/>
                </a:solidFill>
              </a:defRPr>
            </a:lvl1pPr>
          </a:lstStyle>
          <a:p>
            <a:pPr lvl="0"/>
            <a:r>
              <a:rPr lang="zh-CN" altLang="en-US" sz="1400" noProof="0" dirty="0">
                <a:solidFill>
                  <a:srgbClr val="919098"/>
                </a:solidFill>
              </a:rPr>
              <a:t>集齐</a:t>
            </a:r>
            <a:r>
              <a:rPr lang="en-US" altLang="zh-CN" sz="1400" noProof="0" dirty="0">
                <a:solidFill>
                  <a:srgbClr val="919098"/>
                </a:solidFill>
              </a:rPr>
              <a:t>7</a:t>
            </a:r>
            <a:r>
              <a:rPr lang="zh-CN" altLang="en-US" sz="1400" noProof="0" dirty="0">
                <a:solidFill>
                  <a:srgbClr val="919098"/>
                </a:solidFill>
              </a:rPr>
              <a:t>个龙珠，召唤神龙，成为宇宙最强，单挑</a:t>
            </a:r>
            <a:r>
              <a:rPr lang="en-US" altLang="zh-CN" sz="1400" noProof="0" dirty="0">
                <a:solidFill>
                  <a:srgbClr val="919098"/>
                </a:solidFill>
              </a:rPr>
              <a:t>BOSS</a:t>
            </a:r>
            <a:r>
              <a:rPr lang="zh-CN" altLang="en-US" sz="1400" dirty="0">
                <a:solidFill>
                  <a:srgbClr val="919098"/>
                </a:solidFill>
              </a:rPr>
              <a:t> 。</a:t>
            </a:r>
            <a:endParaRPr kumimoji="0" lang="zh-CN" altLang="en-US" sz="1400" b="0" i="0" u="none" strike="noStrike" kern="0" cap="none" spc="0" normalizeH="0" baseline="0" noProof="0" dirty="0">
              <a:ln>
                <a:noFill/>
              </a:ln>
              <a:solidFill>
                <a:srgbClr val="919098"/>
              </a:solidFill>
              <a:effectLst/>
              <a:uLnTx/>
              <a:uFillTx/>
            </a:endParaRPr>
          </a:p>
        </p:txBody>
      </p:sp>
      <p:grpSp>
        <p:nvGrpSpPr>
          <p:cNvPr id="58" name="原创设计师QQ598969553                 _14"/>
          <p:cNvGrpSpPr/>
          <p:nvPr/>
        </p:nvGrpSpPr>
        <p:grpSpPr>
          <a:xfrm>
            <a:off x="3572193" y="4689186"/>
            <a:ext cx="686308" cy="686308"/>
            <a:chOff x="1827622" y="1343919"/>
            <a:chExt cx="2304000" cy="2304000"/>
          </a:xfrm>
        </p:grpSpPr>
        <p:sp>
          <p:nvSpPr>
            <p:cNvPr id="59" name="椭圆 5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444500" dir="7560000" sx="66000" sy="66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0" name="椭圆 59"/>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sp>
        <p:nvSpPr>
          <p:cNvPr id="61" name="原创设计师QQ598969553                 _15"/>
          <p:cNvSpPr txBox="1"/>
          <p:nvPr/>
        </p:nvSpPr>
        <p:spPr>
          <a:xfrm>
            <a:off x="3629031" y="4716524"/>
            <a:ext cx="233927" cy="646331"/>
          </a:xfrm>
          <a:prstGeom prst="rect">
            <a:avLst/>
          </a:prstGeom>
          <a:noFill/>
        </p:spPr>
        <p:txBody>
          <a:bodyPr wrap="square" rtlCol="0">
            <a:spAutoFit/>
          </a:bodyPr>
          <a:lstStyle/>
          <a:p>
            <a:r>
              <a:rPr lang="zh-CN" altLang="en-US" sz="3600" dirty="0">
                <a:solidFill>
                  <a:srgbClr val="BB1717"/>
                </a:solidFill>
                <a:latin typeface="微软雅黑" panose="020B0503020204020204" pitchFamily="34" charset="-122"/>
                <a:ea typeface="微软雅黑" panose="020B0503020204020204" pitchFamily="34" charset="-122"/>
              </a:rPr>
              <a:t>√</a:t>
            </a:r>
          </a:p>
        </p:txBody>
      </p:sp>
      <p:pic>
        <p:nvPicPr>
          <p:cNvPr id="25"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90771245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3" presetClass="entr" presetSubtype="288" fill="hold" nodeType="afterEffect">
                                  <p:stCondLst>
                                    <p:cond delay="0"/>
                                  </p:stCondLst>
                                  <p:childTnLst>
                                    <p:set>
                                      <p:cBhvr>
                                        <p:cTn id="17" dur="1" fill="hold">
                                          <p:stCondLst>
                                            <p:cond delay="0"/>
                                          </p:stCondLst>
                                        </p:cTn>
                                        <p:tgtEl>
                                          <p:spTgt spid="225"/>
                                        </p:tgtEl>
                                        <p:attrNameLst>
                                          <p:attrName>style.visibility</p:attrName>
                                        </p:attrNameLst>
                                      </p:cBhvr>
                                      <p:to>
                                        <p:strVal val="visible"/>
                                      </p:to>
                                    </p:set>
                                    <p:anim calcmode="lin" valueType="num">
                                      <p:cBhvr>
                                        <p:cTn id="18" dur="500" fill="hold"/>
                                        <p:tgtEl>
                                          <p:spTgt spid="225"/>
                                        </p:tgtEl>
                                        <p:attrNameLst>
                                          <p:attrName>ppt_w</p:attrName>
                                        </p:attrNameLst>
                                      </p:cBhvr>
                                      <p:tavLst>
                                        <p:tav tm="0">
                                          <p:val>
                                            <p:strVal val="4/3*#ppt_w"/>
                                          </p:val>
                                        </p:tav>
                                        <p:tav tm="100000">
                                          <p:val>
                                            <p:strVal val="#ppt_w"/>
                                          </p:val>
                                        </p:tav>
                                      </p:tavLst>
                                    </p:anim>
                                    <p:anim calcmode="lin" valueType="num">
                                      <p:cBhvr>
                                        <p:cTn id="19" dur="500" fill="hold"/>
                                        <p:tgtEl>
                                          <p:spTgt spid="225"/>
                                        </p:tgtEl>
                                        <p:attrNameLst>
                                          <p:attrName>ppt_h</p:attrName>
                                        </p:attrNameLst>
                                      </p:cBhvr>
                                      <p:tavLst>
                                        <p:tav tm="0">
                                          <p:val>
                                            <p:strVal val="4/3*#ppt_h"/>
                                          </p:val>
                                        </p:tav>
                                        <p:tav tm="100000">
                                          <p:val>
                                            <p:strVal val="#ppt_h"/>
                                          </p:val>
                                        </p:tav>
                                      </p:tavLst>
                                    </p:anim>
                                  </p:childTnLst>
                                </p:cTn>
                              </p:par>
                            </p:childTnLst>
                          </p:cTn>
                        </p:par>
                        <p:par>
                          <p:cTn id="20" fill="hold">
                            <p:stCondLst>
                              <p:cond delay="1500"/>
                            </p:stCondLst>
                            <p:childTnLst>
                              <p:par>
                                <p:cTn id="21" presetID="22" presetClass="entr" presetSubtype="8" fill="hold" grpId="0" nodeType="afterEffect">
                                  <p:stCondLst>
                                    <p:cond delay="0"/>
                                  </p:stCondLst>
                                  <p:iterate type="lt">
                                    <p:tmPct val="10000"/>
                                  </p:iterate>
                                  <p:childTnLst>
                                    <p:set>
                                      <p:cBhvr>
                                        <p:cTn id="22" dur="1" fill="hold">
                                          <p:stCondLst>
                                            <p:cond delay="0"/>
                                          </p:stCondLst>
                                        </p:cTn>
                                        <p:tgtEl>
                                          <p:spTgt spid="202"/>
                                        </p:tgtEl>
                                        <p:attrNameLst>
                                          <p:attrName>style.visibility</p:attrName>
                                        </p:attrNameLst>
                                      </p:cBhvr>
                                      <p:to>
                                        <p:strVal val="visible"/>
                                      </p:to>
                                    </p:set>
                                    <p:animEffect transition="in" filter="wipe(left)">
                                      <p:cBhvr>
                                        <p:cTn id="23" dur="500"/>
                                        <p:tgtEl>
                                          <p:spTgt spid="202"/>
                                        </p:tgtEl>
                                      </p:cBhvr>
                                    </p:animEffect>
                                  </p:childTnLst>
                                </p:cTn>
                              </p:par>
                            </p:childTnLst>
                          </p:cTn>
                        </p:par>
                        <p:par>
                          <p:cTn id="24" fill="hold">
                            <p:stCondLst>
                              <p:cond delay="3150"/>
                            </p:stCondLst>
                            <p:childTnLst>
                              <p:par>
                                <p:cTn id="25" presetID="22" presetClass="entr" presetSubtype="4" fill="hold" grpId="0" nodeType="afterEffect">
                                  <p:stCondLst>
                                    <p:cond delay="0"/>
                                  </p:stCondLst>
                                  <p:childTnLst>
                                    <p:set>
                                      <p:cBhvr>
                                        <p:cTn id="26" dur="1" fill="hold">
                                          <p:stCondLst>
                                            <p:cond delay="0"/>
                                          </p:stCondLst>
                                        </p:cTn>
                                        <p:tgtEl>
                                          <p:spTgt spid="277"/>
                                        </p:tgtEl>
                                        <p:attrNameLst>
                                          <p:attrName>style.visibility</p:attrName>
                                        </p:attrNameLst>
                                      </p:cBhvr>
                                      <p:to>
                                        <p:strVal val="visible"/>
                                      </p:to>
                                    </p:set>
                                    <p:animEffect transition="in" filter="wipe(down)">
                                      <p:cBhvr>
                                        <p:cTn id="27" dur="500"/>
                                        <p:tgtEl>
                                          <p:spTgt spid="277"/>
                                        </p:tgtEl>
                                      </p:cBhvr>
                                    </p:animEffect>
                                  </p:childTnLst>
                                </p:cTn>
                              </p:par>
                            </p:childTnLst>
                          </p:cTn>
                        </p:par>
                        <p:par>
                          <p:cTn id="28" fill="hold">
                            <p:stCondLst>
                              <p:cond delay="3650"/>
                            </p:stCondLst>
                            <p:childTnLst>
                              <p:par>
                                <p:cTn id="29" presetID="23" presetClass="entr" presetSubtype="288"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strVal val="4/3*#ppt_w"/>
                                          </p:val>
                                        </p:tav>
                                        <p:tav tm="100000">
                                          <p:val>
                                            <p:strVal val="#ppt_w"/>
                                          </p:val>
                                        </p:tav>
                                      </p:tavLst>
                                    </p:anim>
                                    <p:anim calcmode="lin" valueType="num">
                                      <p:cBhvr>
                                        <p:cTn id="32" dur="500" fill="hold"/>
                                        <p:tgtEl>
                                          <p:spTgt spid="48"/>
                                        </p:tgtEl>
                                        <p:attrNameLst>
                                          <p:attrName>ppt_h</p:attrName>
                                        </p:attrNameLst>
                                      </p:cBhvr>
                                      <p:tavLst>
                                        <p:tav tm="0">
                                          <p:val>
                                            <p:strVal val="4/3*#ppt_h"/>
                                          </p:val>
                                        </p:tav>
                                        <p:tav tm="100000">
                                          <p:val>
                                            <p:strVal val="#ppt_h"/>
                                          </p:val>
                                        </p:tav>
                                      </p:tavLst>
                                    </p:anim>
                                  </p:childTnLst>
                                </p:cTn>
                              </p:par>
                            </p:childTnLst>
                          </p:cTn>
                        </p:par>
                        <p:par>
                          <p:cTn id="33" fill="hold">
                            <p:stCondLst>
                              <p:cond delay="4150"/>
                            </p:stCondLst>
                            <p:childTnLst>
                              <p:par>
                                <p:cTn id="34" presetID="22" presetClass="entr" presetSubtype="8" fill="hold" grpId="0" nodeType="afterEffect">
                                  <p:stCondLst>
                                    <p:cond delay="0"/>
                                  </p:stCondLst>
                                  <p:iterate type="lt">
                                    <p:tmPct val="10000"/>
                                  </p:iterate>
                                  <p:childTnLst>
                                    <p:set>
                                      <p:cBhvr>
                                        <p:cTn id="35" dur="1" fill="hold">
                                          <p:stCondLst>
                                            <p:cond delay="0"/>
                                          </p:stCondLst>
                                        </p:cTn>
                                        <p:tgtEl>
                                          <p:spTgt spid="47"/>
                                        </p:tgtEl>
                                        <p:attrNameLst>
                                          <p:attrName>style.visibility</p:attrName>
                                        </p:attrNameLst>
                                      </p:cBhvr>
                                      <p:to>
                                        <p:strVal val="visible"/>
                                      </p:to>
                                    </p:set>
                                    <p:animEffect transition="in" filter="wipe(left)">
                                      <p:cBhvr>
                                        <p:cTn id="36" dur="500"/>
                                        <p:tgtEl>
                                          <p:spTgt spid="47"/>
                                        </p:tgtEl>
                                      </p:cBhvr>
                                    </p:animEffect>
                                  </p:childTnLst>
                                </p:cTn>
                              </p:par>
                            </p:childTnLst>
                          </p:cTn>
                        </p:par>
                        <p:par>
                          <p:cTn id="37" fill="hold">
                            <p:stCondLst>
                              <p:cond delay="6350"/>
                            </p:stCondLst>
                            <p:childTnLst>
                              <p:par>
                                <p:cTn id="38" presetID="22" presetClass="entr" presetSubtype="4"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down)">
                                      <p:cBhvr>
                                        <p:cTn id="40" dur="500"/>
                                        <p:tgtEl>
                                          <p:spTgt spid="51"/>
                                        </p:tgtEl>
                                      </p:cBhvr>
                                    </p:animEffect>
                                  </p:childTnLst>
                                </p:cTn>
                              </p:par>
                            </p:childTnLst>
                          </p:cTn>
                        </p:par>
                        <p:par>
                          <p:cTn id="41" fill="hold">
                            <p:stCondLst>
                              <p:cond delay="6850"/>
                            </p:stCondLst>
                            <p:childTnLst>
                              <p:par>
                                <p:cTn id="42" presetID="23" presetClass="entr" presetSubtype="288"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500" fill="hold"/>
                                        <p:tgtEl>
                                          <p:spTgt spid="53"/>
                                        </p:tgtEl>
                                        <p:attrNameLst>
                                          <p:attrName>ppt_w</p:attrName>
                                        </p:attrNameLst>
                                      </p:cBhvr>
                                      <p:tavLst>
                                        <p:tav tm="0">
                                          <p:val>
                                            <p:strVal val="4/3*#ppt_w"/>
                                          </p:val>
                                        </p:tav>
                                        <p:tav tm="100000">
                                          <p:val>
                                            <p:strVal val="#ppt_w"/>
                                          </p:val>
                                        </p:tav>
                                      </p:tavLst>
                                    </p:anim>
                                    <p:anim calcmode="lin" valueType="num">
                                      <p:cBhvr>
                                        <p:cTn id="45" dur="500" fill="hold"/>
                                        <p:tgtEl>
                                          <p:spTgt spid="53"/>
                                        </p:tgtEl>
                                        <p:attrNameLst>
                                          <p:attrName>ppt_h</p:attrName>
                                        </p:attrNameLst>
                                      </p:cBhvr>
                                      <p:tavLst>
                                        <p:tav tm="0">
                                          <p:val>
                                            <p:strVal val="4/3*#ppt_h"/>
                                          </p:val>
                                        </p:tav>
                                        <p:tav tm="100000">
                                          <p:val>
                                            <p:strVal val="#ppt_h"/>
                                          </p:val>
                                        </p:tav>
                                      </p:tavLst>
                                    </p:anim>
                                  </p:childTnLst>
                                </p:cTn>
                              </p:par>
                            </p:childTnLst>
                          </p:cTn>
                        </p:par>
                        <p:par>
                          <p:cTn id="46" fill="hold">
                            <p:stCondLst>
                              <p:cond delay="7350"/>
                            </p:stCondLst>
                            <p:childTnLst>
                              <p:par>
                                <p:cTn id="47" presetID="22" presetClass="entr" presetSubtype="8" fill="hold" grpId="0" nodeType="afterEffect">
                                  <p:stCondLst>
                                    <p:cond delay="0"/>
                                  </p:stCondLst>
                                  <p:iterate type="lt">
                                    <p:tmPct val="10000"/>
                                  </p:iterate>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childTnLst>
                          </p:cTn>
                        </p:par>
                        <p:par>
                          <p:cTn id="50" fill="hold">
                            <p:stCondLst>
                              <p:cond delay="9100"/>
                            </p:stCondLst>
                            <p:childTnLst>
                              <p:par>
                                <p:cTn id="51" presetID="22" presetClass="entr" presetSubtype="4"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500"/>
                                        <p:tgtEl>
                                          <p:spTgt spid="56"/>
                                        </p:tgtEl>
                                      </p:cBhvr>
                                    </p:animEffect>
                                  </p:childTnLst>
                                </p:cTn>
                              </p:par>
                            </p:childTnLst>
                          </p:cTn>
                        </p:par>
                        <p:par>
                          <p:cTn id="54" fill="hold">
                            <p:stCondLst>
                              <p:cond delay="9600"/>
                            </p:stCondLst>
                            <p:childTnLst>
                              <p:par>
                                <p:cTn id="55" presetID="23" presetClass="entr" presetSubtype="288"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p:cTn id="57" dur="500" fill="hold"/>
                                        <p:tgtEl>
                                          <p:spTgt spid="58"/>
                                        </p:tgtEl>
                                        <p:attrNameLst>
                                          <p:attrName>ppt_w</p:attrName>
                                        </p:attrNameLst>
                                      </p:cBhvr>
                                      <p:tavLst>
                                        <p:tav tm="0">
                                          <p:val>
                                            <p:strVal val="4/3*#ppt_w"/>
                                          </p:val>
                                        </p:tav>
                                        <p:tav tm="100000">
                                          <p:val>
                                            <p:strVal val="#ppt_w"/>
                                          </p:val>
                                        </p:tav>
                                      </p:tavLst>
                                    </p:anim>
                                    <p:anim calcmode="lin" valueType="num">
                                      <p:cBhvr>
                                        <p:cTn id="58" dur="500" fill="hold"/>
                                        <p:tgtEl>
                                          <p:spTgt spid="58"/>
                                        </p:tgtEl>
                                        <p:attrNameLst>
                                          <p:attrName>ppt_h</p:attrName>
                                        </p:attrNameLst>
                                      </p:cBhvr>
                                      <p:tavLst>
                                        <p:tav tm="0">
                                          <p:val>
                                            <p:strVal val="4/3*#ppt_h"/>
                                          </p:val>
                                        </p:tav>
                                        <p:tav tm="100000">
                                          <p:val>
                                            <p:strVal val="#ppt_h"/>
                                          </p:val>
                                        </p:tav>
                                      </p:tavLst>
                                    </p:anim>
                                  </p:childTnLst>
                                </p:cTn>
                              </p:par>
                            </p:childTnLst>
                          </p:cTn>
                        </p:par>
                        <p:par>
                          <p:cTn id="59" fill="hold">
                            <p:stCondLst>
                              <p:cond delay="10100"/>
                            </p:stCondLst>
                            <p:childTnLst>
                              <p:par>
                                <p:cTn id="60" presetID="22" presetClass="entr" presetSubtype="8" fill="hold" grpId="0" nodeType="afterEffect">
                                  <p:stCondLst>
                                    <p:cond delay="0"/>
                                  </p:stCondLst>
                                  <p:iterate type="lt">
                                    <p:tmPct val="10000"/>
                                  </p:iterate>
                                  <p:childTnLst>
                                    <p:set>
                                      <p:cBhvr>
                                        <p:cTn id="61" dur="1" fill="hold">
                                          <p:stCondLst>
                                            <p:cond delay="0"/>
                                          </p:stCondLst>
                                        </p:cTn>
                                        <p:tgtEl>
                                          <p:spTgt spid="57"/>
                                        </p:tgtEl>
                                        <p:attrNameLst>
                                          <p:attrName>style.visibility</p:attrName>
                                        </p:attrNameLst>
                                      </p:cBhvr>
                                      <p:to>
                                        <p:strVal val="visible"/>
                                      </p:to>
                                    </p:set>
                                    <p:animEffect transition="in" filter="wipe(left)">
                                      <p:cBhvr>
                                        <p:cTn id="62" dur="500"/>
                                        <p:tgtEl>
                                          <p:spTgt spid="57"/>
                                        </p:tgtEl>
                                      </p:cBhvr>
                                    </p:animEffect>
                                  </p:childTnLst>
                                </p:cTn>
                              </p:par>
                            </p:childTnLst>
                          </p:cTn>
                        </p:par>
                        <p:par>
                          <p:cTn id="63" fill="hold">
                            <p:stCondLst>
                              <p:cond delay="11850"/>
                            </p:stCondLst>
                            <p:childTnLst>
                              <p:par>
                                <p:cTn id="64" presetID="22" presetClass="entr" presetSubtype="4" fill="hold" grpId="0" nodeType="afterEffect">
                                  <p:stCondLst>
                                    <p:cond delay="0"/>
                                  </p:stCondLst>
                                  <p:childTnLst>
                                    <p:set>
                                      <p:cBhvr>
                                        <p:cTn id="65" dur="1" fill="hold">
                                          <p:stCondLst>
                                            <p:cond delay="0"/>
                                          </p:stCondLst>
                                        </p:cTn>
                                        <p:tgtEl>
                                          <p:spTgt spid="61"/>
                                        </p:tgtEl>
                                        <p:attrNameLst>
                                          <p:attrName>style.visibility</p:attrName>
                                        </p:attrNameLst>
                                      </p:cBhvr>
                                      <p:to>
                                        <p:strVal val="visible"/>
                                      </p:to>
                                    </p:set>
                                    <p:animEffect transition="in" filter="wipe(down)">
                                      <p:cBhvr>
                                        <p:cTn id="6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2" grpId="0"/>
      <p:bldP spid="277" grpId="0"/>
      <p:bldP spid="47" grpId="0"/>
      <p:bldP spid="51" grpId="0"/>
      <p:bldP spid="52" grpId="0"/>
      <p:bldP spid="56" grpId="0"/>
      <p:bldP spid="57"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09114359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1"/>
                                        </p:tgtEl>
                                      </p:cBhvr>
                                    </p:animEffect>
                                    <p:animScale>
                                      <p:cBhvr>
                                        <p:cTn id="7" dur="25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 name="原创设计师QQ598969553                 _4"/>
          <p:cNvGrpSpPr/>
          <p:nvPr/>
        </p:nvGrpSpPr>
        <p:grpSpPr>
          <a:xfrm>
            <a:off x="2798502" y="1519646"/>
            <a:ext cx="408953" cy="408953"/>
            <a:chOff x="1792756" y="4149080"/>
            <a:chExt cx="2304000" cy="2304000"/>
          </a:xfrm>
        </p:grpSpPr>
        <p:grpSp>
          <p:nvGrpSpPr>
            <p:cNvPr id="58" name="组合 57"/>
            <p:cNvGrpSpPr/>
            <p:nvPr/>
          </p:nvGrpSpPr>
          <p:grpSpPr>
            <a:xfrm>
              <a:off x="1792756" y="4149080"/>
              <a:ext cx="2304000" cy="2304000"/>
              <a:chOff x="1827622" y="1343919"/>
              <a:chExt cx="2304000" cy="2304000"/>
            </a:xfrm>
          </p:grpSpPr>
          <p:sp>
            <p:nvSpPr>
              <p:cNvPr id="59" name="椭圆 5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椭圆 60"/>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solidFill>
                  <a:schemeClr val="bg1"/>
                </a:solidFill>
                <a:latin typeface="DIN Mittelschrift Std" pitchFamily="50" charset="0"/>
                <a:ea typeface="微软雅黑" pitchFamily="34" charset="-122"/>
              </a:endParaRPr>
            </a:p>
          </p:txBody>
        </p:sp>
      </p:grpSp>
      <p:sp>
        <p:nvSpPr>
          <p:cNvPr id="65" name="原创设计师QQ598969553                 _5"/>
          <p:cNvSpPr txBox="1"/>
          <p:nvPr/>
        </p:nvSpPr>
        <p:spPr>
          <a:xfrm>
            <a:off x="3270646" y="1565161"/>
            <a:ext cx="3010003" cy="276999"/>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zh-CN" altLang="en-US" sz="1200" dirty="0">
                <a:solidFill>
                  <a:srgbClr val="C00000"/>
                </a:solidFill>
                <a:latin typeface="微软雅黑 Light" panose="020B0502040204020203" pitchFamily="34" charset="-122"/>
                <a:ea typeface="微软雅黑 Light" panose="020B0502040204020203" pitchFamily="34" charset="-122"/>
              </a:rPr>
              <a:t>美国特工局（</a:t>
            </a:r>
            <a:r>
              <a:rPr lang="en-US" altLang="zh-CN" sz="1200" dirty="0">
                <a:solidFill>
                  <a:srgbClr val="C00000"/>
                </a:solidFill>
                <a:latin typeface="微软雅黑 Light" panose="020B0502040204020203" pitchFamily="34" charset="-122"/>
                <a:ea typeface="微软雅黑 Light" panose="020B0502040204020203" pitchFamily="34" charset="-122"/>
              </a:rPr>
              <a:t>FBI)</a:t>
            </a:r>
            <a:endParaRPr lang="zh-CN" altLang="en-US" sz="1200" dirty="0">
              <a:solidFill>
                <a:srgbClr val="C00000"/>
              </a:solidFill>
              <a:latin typeface="微软雅黑 Light" panose="020B0502040204020203" pitchFamily="34" charset="-122"/>
              <a:ea typeface="微软雅黑 Light" panose="020B0502040204020203" pitchFamily="34" charset="-122"/>
            </a:endParaRPr>
          </a:p>
        </p:txBody>
      </p:sp>
      <p:sp>
        <p:nvSpPr>
          <p:cNvPr id="66" name="原创设计师QQ598969553                 _6"/>
          <p:cNvSpPr txBox="1"/>
          <p:nvPr/>
        </p:nvSpPr>
        <p:spPr>
          <a:xfrm>
            <a:off x="3270645" y="1809911"/>
            <a:ext cx="6008317" cy="461665"/>
          </a:xfrm>
          <a:prstGeom prst="rect">
            <a:avLst/>
          </a:prstGeom>
          <a:noFill/>
        </p:spPr>
        <p:txBody>
          <a:bodyPr wrap="square" rtlCol="0">
            <a:spAutoFit/>
          </a:bodyPr>
          <a:lstStyle>
            <a:defPPr>
              <a:defRPr lang="zh-CN"/>
            </a:defPPr>
            <a:lvl1pPr>
              <a:defRPr sz="1050">
                <a:solidFill>
                  <a:srgbClr val="DFDFDF"/>
                </a:solidFill>
              </a:defRPr>
            </a:lvl1pPr>
          </a:lstStyle>
          <a:p>
            <a:r>
              <a:rPr lang="zh-CN" altLang="en-US" sz="1200" dirty="0">
                <a:solidFill>
                  <a:srgbClr val="919098"/>
                </a:solidFill>
              </a:rPr>
              <a:t>美国中央情报局是美国三大情报机构之一，协调其它国内情报机构的活动，并把这些情报报告到美国政府各个部门的工作。</a:t>
            </a:r>
            <a:endParaRPr lang="en-US" altLang="zh-CN" sz="1200" dirty="0">
              <a:solidFill>
                <a:srgbClr val="919098"/>
              </a:solidFill>
            </a:endParaRPr>
          </a:p>
        </p:txBody>
      </p:sp>
      <p:sp>
        <p:nvSpPr>
          <p:cNvPr id="67" name="原创设计师QQ598969553                 _7"/>
          <p:cNvSpPr txBox="1"/>
          <p:nvPr/>
        </p:nvSpPr>
        <p:spPr>
          <a:xfrm>
            <a:off x="8168127" y="1565160"/>
            <a:ext cx="1096566" cy="263861"/>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p:txBody>
      </p:sp>
      <p:sp>
        <p:nvSpPr>
          <p:cNvPr id="73" name="原创设计师QQ598969553                 _8"/>
          <p:cNvSpPr txBox="1"/>
          <p:nvPr/>
        </p:nvSpPr>
        <p:spPr>
          <a:xfrm>
            <a:off x="3270646" y="2665094"/>
            <a:ext cx="3010003" cy="276999"/>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zh-CN" altLang="en-US" sz="1200" dirty="0">
                <a:solidFill>
                  <a:srgbClr val="C00000"/>
                </a:solidFill>
                <a:latin typeface="微软雅黑 Light" panose="020B0502040204020203" pitchFamily="34" charset="-122"/>
                <a:ea typeface="微软雅黑 Light" panose="020B0502040204020203" pitchFamily="34" charset="-122"/>
              </a:rPr>
              <a:t>复仇者联盟（</a:t>
            </a:r>
            <a:r>
              <a:rPr lang="en-US" altLang="zh-CN" sz="1200" dirty="0">
                <a:solidFill>
                  <a:srgbClr val="C00000"/>
                </a:solidFill>
                <a:latin typeface="微软雅黑 Light" panose="020B0502040204020203" pitchFamily="34" charset="-122"/>
                <a:ea typeface="微软雅黑 Light" panose="020B0502040204020203" pitchFamily="34" charset="-122"/>
              </a:rPr>
              <a:t>Marvel‘s The Avengers</a:t>
            </a:r>
            <a:r>
              <a:rPr lang="zh-CN" altLang="en-US" sz="1200" dirty="0">
                <a:solidFill>
                  <a:srgbClr val="C00000"/>
                </a:solidFill>
                <a:latin typeface="微软雅黑 Light" panose="020B0502040204020203" pitchFamily="34" charset="-122"/>
                <a:ea typeface="微软雅黑 Light" panose="020B0502040204020203" pitchFamily="34" charset="-122"/>
              </a:rPr>
              <a:t>）</a:t>
            </a:r>
            <a:endParaRPr lang="zh-CN" altLang="en-US" sz="1200" b="1" dirty="0">
              <a:solidFill>
                <a:srgbClr val="C00000"/>
              </a:solidFill>
              <a:latin typeface="Lucida Sans Unicode" panose="020B0602030504020204" pitchFamily="34" charset="0"/>
              <a:cs typeface="Lucida Sans Unicode" panose="020B0602030504020204" pitchFamily="34" charset="0"/>
            </a:endParaRPr>
          </a:p>
        </p:txBody>
      </p:sp>
      <p:sp>
        <p:nvSpPr>
          <p:cNvPr id="74" name="原创设计师QQ598969553                 _9"/>
          <p:cNvSpPr txBox="1"/>
          <p:nvPr/>
        </p:nvSpPr>
        <p:spPr>
          <a:xfrm>
            <a:off x="3270646" y="2909844"/>
            <a:ext cx="6008316" cy="461665"/>
          </a:xfrm>
          <a:prstGeom prst="rect">
            <a:avLst/>
          </a:prstGeom>
          <a:noFill/>
        </p:spPr>
        <p:txBody>
          <a:bodyPr wrap="square" rtlCol="0">
            <a:spAutoFit/>
          </a:bodyPr>
          <a:lstStyle>
            <a:defPPr>
              <a:defRPr lang="zh-CN"/>
            </a:defPPr>
            <a:lvl1pPr>
              <a:defRPr sz="1050">
                <a:solidFill>
                  <a:srgbClr val="DFDFDF"/>
                </a:solidFill>
              </a:defRPr>
            </a:lvl1pPr>
          </a:lstStyle>
          <a:p>
            <a:r>
              <a:rPr lang="zh-CN" altLang="en-US" sz="1200" dirty="0">
                <a:solidFill>
                  <a:srgbClr val="919098"/>
                </a:solidFill>
              </a:rPr>
              <a:t>维护世界和平，拯救世界，保卫地球。抵御黑暗势力。于是由六大超级英雄钢铁侠、雷神、美国队长、绿巨人、黑寡妇和鹰眼组成的复仇者联盟应运而生。</a:t>
            </a:r>
            <a:endParaRPr lang="en-US" altLang="zh-CN" sz="1200" dirty="0">
              <a:solidFill>
                <a:srgbClr val="919098"/>
              </a:solidFill>
            </a:endParaRPr>
          </a:p>
        </p:txBody>
      </p:sp>
      <p:sp>
        <p:nvSpPr>
          <p:cNvPr id="75" name="原创设计师QQ598969553                 _10"/>
          <p:cNvSpPr txBox="1"/>
          <p:nvPr/>
        </p:nvSpPr>
        <p:spPr>
          <a:xfrm>
            <a:off x="8182404" y="2665093"/>
            <a:ext cx="1096566" cy="263861"/>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en-US" altLang="zh-CN" sz="1050" b="1" dirty="0">
                <a:solidFill>
                  <a:srgbClr val="C00000"/>
                </a:solidFill>
                <a:latin typeface="Lucida Sans Unicode" panose="020B0602030504020204" pitchFamily="34" charset="0"/>
                <a:cs typeface="Lucida Sans Unicode" panose="020B0602030504020204" pitchFamily="34" charset="0"/>
              </a:rPr>
              <a:t>2011~2012</a:t>
            </a:r>
            <a:endParaRPr lang="zh-CN" altLang="en-US" sz="1050" b="1" dirty="0">
              <a:solidFill>
                <a:srgbClr val="C00000"/>
              </a:solidFill>
              <a:latin typeface="Lucida Sans Unicode" panose="020B0602030504020204" pitchFamily="34" charset="0"/>
              <a:cs typeface="Lucida Sans Unicode" panose="020B0602030504020204" pitchFamily="34" charset="0"/>
            </a:endParaRPr>
          </a:p>
        </p:txBody>
      </p:sp>
      <p:sp>
        <p:nvSpPr>
          <p:cNvPr id="81" name="原创设计师QQ598969553                 _11"/>
          <p:cNvSpPr txBox="1"/>
          <p:nvPr/>
        </p:nvSpPr>
        <p:spPr>
          <a:xfrm>
            <a:off x="3270646" y="3781388"/>
            <a:ext cx="2564607" cy="276999"/>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zh-CN" altLang="en-US" sz="1200" dirty="0">
                <a:solidFill>
                  <a:srgbClr val="C00000"/>
                </a:solidFill>
                <a:latin typeface="微软雅黑 Light" panose="020B0502040204020203" pitchFamily="34" charset="-122"/>
                <a:ea typeface="微软雅黑 Light" panose="020B0502040204020203" pitchFamily="34" charset="-122"/>
              </a:rPr>
              <a:t>深圳市腾讯总部公司</a:t>
            </a:r>
          </a:p>
        </p:txBody>
      </p:sp>
      <p:sp>
        <p:nvSpPr>
          <p:cNvPr id="82" name="原创设计师QQ598969553                 _12"/>
          <p:cNvSpPr txBox="1"/>
          <p:nvPr/>
        </p:nvSpPr>
        <p:spPr>
          <a:xfrm>
            <a:off x="3270646" y="4026138"/>
            <a:ext cx="6008316" cy="461665"/>
          </a:xfrm>
          <a:prstGeom prst="rect">
            <a:avLst/>
          </a:prstGeom>
          <a:noFill/>
        </p:spPr>
        <p:txBody>
          <a:bodyPr wrap="square" rtlCol="0">
            <a:spAutoFit/>
          </a:bodyPr>
          <a:lstStyle>
            <a:defPPr>
              <a:defRPr lang="zh-CN"/>
            </a:defPPr>
            <a:lvl1pPr>
              <a:defRPr sz="1050">
                <a:solidFill>
                  <a:srgbClr val="DFDFDF"/>
                </a:solidFill>
              </a:defRPr>
            </a:lvl1pPr>
          </a:lstStyle>
          <a:p>
            <a:r>
              <a:rPr lang="zh-CN" altLang="en-US" sz="1200" dirty="0">
                <a:solidFill>
                  <a:srgbClr val="919098"/>
                </a:solidFill>
              </a:rPr>
              <a:t>腾讯大厦（</a:t>
            </a:r>
            <a:r>
              <a:rPr lang="en-US" altLang="zh-CN" sz="1200" dirty="0" err="1">
                <a:solidFill>
                  <a:srgbClr val="919098"/>
                </a:solidFill>
              </a:rPr>
              <a:t>Tencent</a:t>
            </a:r>
            <a:r>
              <a:rPr lang="en-US" altLang="zh-CN" sz="1200" dirty="0">
                <a:solidFill>
                  <a:srgbClr val="919098"/>
                </a:solidFill>
              </a:rPr>
              <a:t> Building[1]  </a:t>
            </a:r>
            <a:r>
              <a:rPr lang="zh-CN" altLang="en-US" sz="1200" dirty="0">
                <a:solidFill>
                  <a:srgbClr val="919098"/>
                </a:solidFill>
              </a:rPr>
              <a:t>）位于深圳市南山区高新科技园北区，深南大道北侧</a:t>
            </a:r>
            <a:r>
              <a:rPr lang="en-US" altLang="zh-CN" sz="1200" dirty="0">
                <a:solidFill>
                  <a:srgbClr val="919098"/>
                </a:solidFill>
              </a:rPr>
              <a:t>[2]  </a:t>
            </a:r>
            <a:r>
              <a:rPr lang="zh-CN" altLang="en-US" sz="1200" dirty="0">
                <a:solidFill>
                  <a:srgbClr val="919098"/>
                </a:solidFill>
              </a:rPr>
              <a:t>，其于</a:t>
            </a:r>
            <a:r>
              <a:rPr lang="en-US" altLang="zh-CN" sz="1200" dirty="0">
                <a:solidFill>
                  <a:srgbClr val="919098"/>
                </a:solidFill>
              </a:rPr>
              <a:t>2009</a:t>
            </a:r>
            <a:r>
              <a:rPr lang="zh-CN" altLang="en-US" sz="1200" dirty="0">
                <a:solidFill>
                  <a:srgbClr val="919098"/>
                </a:solidFill>
              </a:rPr>
              <a:t>年</a:t>
            </a:r>
            <a:r>
              <a:rPr lang="en-US" altLang="zh-CN" sz="1200" dirty="0">
                <a:solidFill>
                  <a:srgbClr val="919098"/>
                </a:solidFill>
              </a:rPr>
              <a:t>8</a:t>
            </a:r>
            <a:r>
              <a:rPr lang="zh-CN" altLang="en-US" sz="1200" dirty="0">
                <a:solidFill>
                  <a:srgbClr val="919098"/>
                </a:solidFill>
              </a:rPr>
              <a:t>月</a:t>
            </a:r>
            <a:r>
              <a:rPr lang="en-US" altLang="zh-CN" sz="1200" dirty="0">
                <a:solidFill>
                  <a:srgbClr val="919098"/>
                </a:solidFill>
              </a:rPr>
              <a:t>24</a:t>
            </a:r>
            <a:r>
              <a:rPr lang="zh-CN" altLang="en-US" sz="1200" dirty="0">
                <a:solidFill>
                  <a:srgbClr val="919098"/>
                </a:solidFill>
              </a:rPr>
              <a:t>日正式落成</a:t>
            </a:r>
            <a:r>
              <a:rPr lang="en-US" altLang="zh-CN" sz="1200" dirty="0">
                <a:solidFill>
                  <a:srgbClr val="919098"/>
                </a:solidFill>
              </a:rPr>
              <a:t>[2]  </a:t>
            </a:r>
            <a:r>
              <a:rPr lang="zh-CN" altLang="en-US" sz="1200" dirty="0">
                <a:solidFill>
                  <a:srgbClr val="919098"/>
                </a:solidFill>
              </a:rPr>
              <a:t>，是腾讯第一座自建写字楼</a:t>
            </a:r>
            <a:r>
              <a:rPr lang="en-US" altLang="zh-CN" sz="1200" dirty="0">
                <a:solidFill>
                  <a:srgbClr val="919098"/>
                </a:solidFill>
              </a:rPr>
              <a:t>[2]  </a:t>
            </a:r>
            <a:r>
              <a:rPr lang="zh-CN" altLang="en-US" sz="1200" dirty="0">
                <a:solidFill>
                  <a:srgbClr val="919098"/>
                </a:solidFill>
              </a:rPr>
              <a:t>。</a:t>
            </a:r>
            <a:endParaRPr lang="en-US" altLang="zh-CN" sz="1200" dirty="0">
              <a:solidFill>
                <a:srgbClr val="919098"/>
              </a:solidFill>
            </a:endParaRPr>
          </a:p>
        </p:txBody>
      </p:sp>
      <p:sp>
        <p:nvSpPr>
          <p:cNvPr id="83" name="原创设计师QQ598969553                 _13"/>
          <p:cNvSpPr txBox="1"/>
          <p:nvPr/>
        </p:nvSpPr>
        <p:spPr>
          <a:xfrm>
            <a:off x="8196695" y="3781387"/>
            <a:ext cx="1096566" cy="263861"/>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en-US" altLang="zh-CN" sz="1050" b="1" dirty="0">
                <a:solidFill>
                  <a:srgbClr val="C00000"/>
                </a:solidFill>
                <a:latin typeface="Lucida Sans Unicode" panose="020B0602030504020204" pitchFamily="34" charset="0"/>
                <a:cs typeface="Lucida Sans Unicode" panose="020B0602030504020204" pitchFamily="34" charset="0"/>
              </a:rPr>
              <a:t>2013~2014</a:t>
            </a:r>
            <a:endParaRPr lang="zh-CN" altLang="en-US" sz="1050" b="1" dirty="0">
              <a:solidFill>
                <a:srgbClr val="C00000"/>
              </a:solidFill>
              <a:latin typeface="Lucida Sans Unicode" panose="020B0602030504020204" pitchFamily="34" charset="0"/>
              <a:cs typeface="Lucida Sans Unicode" panose="020B0602030504020204" pitchFamily="34" charset="0"/>
            </a:endParaRPr>
          </a:p>
        </p:txBody>
      </p:sp>
      <p:sp>
        <p:nvSpPr>
          <p:cNvPr id="89" name="原创设计师QQ598969553                 _14"/>
          <p:cNvSpPr txBox="1"/>
          <p:nvPr/>
        </p:nvSpPr>
        <p:spPr>
          <a:xfrm>
            <a:off x="3270646" y="4976399"/>
            <a:ext cx="2564607" cy="276999"/>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zh-CN" altLang="en-US" sz="1200" dirty="0">
                <a:solidFill>
                  <a:srgbClr val="C00000"/>
                </a:solidFill>
                <a:latin typeface="微软雅黑 Light" panose="020B0502040204020203" pitchFamily="34" charset="-122"/>
                <a:ea typeface="微软雅黑 Light" panose="020B0502040204020203" pitchFamily="34" charset="-122"/>
              </a:rPr>
              <a:t>阿里巴巴网络技术总部</a:t>
            </a:r>
          </a:p>
        </p:txBody>
      </p:sp>
      <p:sp>
        <p:nvSpPr>
          <p:cNvPr id="90" name="原创设计师QQ598969553                 _15"/>
          <p:cNvSpPr txBox="1"/>
          <p:nvPr/>
        </p:nvSpPr>
        <p:spPr>
          <a:xfrm>
            <a:off x="3270646" y="5221149"/>
            <a:ext cx="6008316" cy="461665"/>
          </a:xfrm>
          <a:prstGeom prst="rect">
            <a:avLst/>
          </a:prstGeom>
          <a:noFill/>
        </p:spPr>
        <p:txBody>
          <a:bodyPr wrap="square" rtlCol="0">
            <a:spAutoFit/>
          </a:bodyPr>
          <a:lstStyle>
            <a:defPPr>
              <a:defRPr lang="zh-CN"/>
            </a:defPPr>
            <a:lvl1pPr>
              <a:defRPr sz="1050">
                <a:solidFill>
                  <a:srgbClr val="DFDFDF"/>
                </a:solidFill>
              </a:defRPr>
            </a:lvl1pPr>
          </a:lstStyle>
          <a:p>
            <a:r>
              <a:rPr lang="zh-CN" altLang="en-US" sz="1200" dirty="0">
                <a:solidFill>
                  <a:srgbClr val="919098"/>
                </a:solidFill>
              </a:rPr>
              <a:t>阿里巴巴批发网一站式采购批发，就在阿里巴巴</a:t>
            </a:r>
            <a:r>
              <a:rPr lang="en-US" altLang="zh-CN" sz="1200" dirty="0">
                <a:solidFill>
                  <a:srgbClr val="919098"/>
                </a:solidFill>
              </a:rPr>
              <a:t>;</a:t>
            </a:r>
            <a:r>
              <a:rPr lang="zh-CN" altLang="en-US" sz="1200" dirty="0">
                <a:solidFill>
                  <a:srgbClr val="919098"/>
                </a:solidFill>
              </a:rPr>
              <a:t>全球领先的网上交易市场和商人社区</a:t>
            </a:r>
            <a:r>
              <a:rPr lang="en-US" altLang="zh-CN" sz="1200" dirty="0">
                <a:solidFill>
                  <a:srgbClr val="919098"/>
                </a:solidFill>
              </a:rPr>
              <a:t>;</a:t>
            </a:r>
            <a:r>
              <a:rPr lang="zh-CN" altLang="en-US" sz="1200" dirty="0">
                <a:solidFill>
                  <a:srgbClr val="919098"/>
                </a:solidFill>
              </a:rPr>
              <a:t>阿里巴巴 </a:t>
            </a:r>
            <a:r>
              <a:rPr lang="en-US" altLang="zh-CN" sz="1200" dirty="0">
                <a:solidFill>
                  <a:srgbClr val="919098"/>
                </a:solidFill>
              </a:rPr>
              <a:t>- </a:t>
            </a:r>
            <a:r>
              <a:rPr lang="zh-CN" altLang="en-US" sz="1200" dirty="0">
                <a:solidFill>
                  <a:srgbClr val="919098"/>
                </a:solidFill>
              </a:rPr>
              <a:t>汇聚海量商机信息，提供便捷在线交易</a:t>
            </a:r>
            <a:r>
              <a:rPr lang="en-US" altLang="zh-CN" sz="1200" dirty="0">
                <a:solidFill>
                  <a:srgbClr val="919098"/>
                </a:solidFill>
              </a:rPr>
              <a:t>!</a:t>
            </a:r>
          </a:p>
        </p:txBody>
      </p:sp>
      <p:sp>
        <p:nvSpPr>
          <p:cNvPr id="91" name="原创设计师QQ598969553                 _16"/>
          <p:cNvSpPr txBox="1"/>
          <p:nvPr/>
        </p:nvSpPr>
        <p:spPr>
          <a:xfrm>
            <a:off x="8225271" y="4976398"/>
            <a:ext cx="1096566" cy="263861"/>
          </a:xfrm>
          <a:prstGeom prst="rect">
            <a:avLst/>
          </a:prstGeom>
          <a:noFill/>
        </p:spPr>
        <p:txBody>
          <a:bodyPr wrap="square" rtlCol="0">
            <a:spAutoFit/>
          </a:bodyPr>
          <a:lstStyle>
            <a:defPPr>
              <a:defRPr lang="zh-CN"/>
            </a:defPPr>
            <a:lvl1pPr algn="ctr">
              <a:defRPr sz="1400">
                <a:solidFill>
                  <a:srgbClr val="DFDFDF"/>
                </a:solidFill>
                <a:latin typeface="大梁体字库-繁简素材版" panose="03000502000000000000" pitchFamily="66" charset="-122"/>
                <a:ea typeface="大梁体字库-繁简素材版" panose="03000502000000000000" pitchFamily="66" charset="-122"/>
              </a:defRPr>
            </a:lvl1pPr>
          </a:lstStyle>
          <a:p>
            <a:pPr algn="l"/>
            <a:r>
              <a:rPr lang="en-US" altLang="zh-CN" sz="1050" b="1" dirty="0">
                <a:solidFill>
                  <a:srgbClr val="C00000"/>
                </a:solidFill>
                <a:latin typeface="Lucida Sans Unicode" panose="020B0602030504020204" pitchFamily="34" charset="0"/>
                <a:cs typeface="Lucida Sans Unicode" panose="020B0602030504020204" pitchFamily="34" charset="0"/>
              </a:rPr>
              <a:t>2015~2016</a:t>
            </a:r>
            <a:endParaRPr lang="zh-CN" altLang="en-US" sz="1050" b="1" dirty="0">
              <a:solidFill>
                <a:srgbClr val="C00000"/>
              </a:solidFill>
              <a:latin typeface="Lucida Sans Unicode" panose="020B0602030504020204" pitchFamily="34" charset="0"/>
              <a:cs typeface="Lucida Sans Unicode" panose="020B0602030504020204" pitchFamily="34" charset="0"/>
            </a:endParaRPr>
          </a:p>
        </p:txBody>
      </p:sp>
      <p:grpSp>
        <p:nvGrpSpPr>
          <p:cNvPr id="102" name="原创设计师QQ598969553                 _17"/>
          <p:cNvGrpSpPr/>
          <p:nvPr/>
        </p:nvGrpSpPr>
        <p:grpSpPr>
          <a:xfrm>
            <a:off x="2798502" y="2599116"/>
            <a:ext cx="408953" cy="408953"/>
            <a:chOff x="1792756" y="4149080"/>
            <a:chExt cx="2304000" cy="2304000"/>
          </a:xfrm>
        </p:grpSpPr>
        <p:grpSp>
          <p:nvGrpSpPr>
            <p:cNvPr id="103" name="组合 102"/>
            <p:cNvGrpSpPr/>
            <p:nvPr/>
          </p:nvGrpSpPr>
          <p:grpSpPr>
            <a:xfrm>
              <a:off x="1792756" y="4149080"/>
              <a:ext cx="2304000" cy="2304000"/>
              <a:chOff x="1827622" y="1343919"/>
              <a:chExt cx="2304000" cy="2304000"/>
            </a:xfrm>
          </p:grpSpPr>
          <p:sp>
            <p:nvSpPr>
              <p:cNvPr id="105" name="椭圆 10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4" name="椭圆 103"/>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solidFill>
                  <a:schemeClr val="bg1"/>
                </a:solidFill>
                <a:latin typeface="DIN Mittelschrift Std" pitchFamily="50" charset="0"/>
                <a:ea typeface="微软雅黑" pitchFamily="34" charset="-122"/>
              </a:endParaRPr>
            </a:p>
          </p:txBody>
        </p:sp>
      </p:grpSp>
      <p:grpSp>
        <p:nvGrpSpPr>
          <p:cNvPr id="107" name="原创设计师QQ598969553                 _18"/>
          <p:cNvGrpSpPr/>
          <p:nvPr/>
        </p:nvGrpSpPr>
        <p:grpSpPr>
          <a:xfrm>
            <a:off x="2798502" y="3715410"/>
            <a:ext cx="408953" cy="408953"/>
            <a:chOff x="1792756" y="4149080"/>
            <a:chExt cx="2304000" cy="2304000"/>
          </a:xfrm>
        </p:grpSpPr>
        <p:grpSp>
          <p:nvGrpSpPr>
            <p:cNvPr id="108" name="组合 107"/>
            <p:cNvGrpSpPr/>
            <p:nvPr/>
          </p:nvGrpSpPr>
          <p:grpSpPr>
            <a:xfrm>
              <a:off x="1792756" y="4149080"/>
              <a:ext cx="2304000" cy="2304000"/>
              <a:chOff x="1827622" y="1343919"/>
              <a:chExt cx="2304000" cy="2304000"/>
            </a:xfrm>
          </p:grpSpPr>
          <p:sp>
            <p:nvSpPr>
              <p:cNvPr id="110" name="椭圆 10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9" name="椭圆 108"/>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solidFill>
                  <a:schemeClr val="bg1"/>
                </a:solidFill>
                <a:latin typeface="DIN Mittelschrift Std" pitchFamily="50" charset="0"/>
                <a:ea typeface="微软雅黑" pitchFamily="34" charset="-122"/>
              </a:endParaRPr>
            </a:p>
          </p:txBody>
        </p:sp>
      </p:grpSp>
      <p:grpSp>
        <p:nvGrpSpPr>
          <p:cNvPr id="112" name="原创设计师QQ598969553                 _19"/>
          <p:cNvGrpSpPr/>
          <p:nvPr/>
        </p:nvGrpSpPr>
        <p:grpSpPr>
          <a:xfrm>
            <a:off x="2798502" y="4903851"/>
            <a:ext cx="408953" cy="408953"/>
            <a:chOff x="1792756" y="4149080"/>
            <a:chExt cx="2304000" cy="2304000"/>
          </a:xfrm>
        </p:grpSpPr>
        <p:grpSp>
          <p:nvGrpSpPr>
            <p:cNvPr id="113" name="组合 112"/>
            <p:cNvGrpSpPr/>
            <p:nvPr/>
          </p:nvGrpSpPr>
          <p:grpSpPr>
            <a:xfrm>
              <a:off x="1792756" y="4149080"/>
              <a:ext cx="2304000" cy="2304000"/>
              <a:chOff x="1827622" y="1343919"/>
              <a:chExt cx="2304000" cy="2304000"/>
            </a:xfrm>
          </p:grpSpPr>
          <p:sp>
            <p:nvSpPr>
              <p:cNvPr id="115" name="椭圆 11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4" name="椭圆 113"/>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400" dirty="0">
                <a:solidFill>
                  <a:schemeClr val="bg1"/>
                </a:solidFill>
                <a:latin typeface="DIN Mittelschrift Std" pitchFamily="50" charset="0"/>
                <a:ea typeface="微软雅黑" pitchFamily="34" charset="-122"/>
              </a:endParaRPr>
            </a:p>
          </p:txBody>
        </p:sp>
      </p:grpSp>
      <p:pic>
        <p:nvPicPr>
          <p:cNvPr id="37"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41650604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iterate type="lt">
                                    <p:tmPct val="10000"/>
                                  </p:iterate>
                                  <p:childTnLst>
                                    <p:set>
                                      <p:cBhvr>
                                        <p:cTn id="22" dur="1" fill="hold">
                                          <p:stCondLst>
                                            <p:cond delay="0"/>
                                          </p:stCondLst>
                                        </p:cTn>
                                        <p:tgtEl>
                                          <p:spTgt spid="65"/>
                                        </p:tgtEl>
                                        <p:attrNameLst>
                                          <p:attrName>style.visibility</p:attrName>
                                        </p:attrNameLst>
                                      </p:cBhvr>
                                      <p:to>
                                        <p:strVal val="visible"/>
                                      </p:to>
                                    </p:set>
                                    <p:animEffect transition="in" filter="wipe(left)">
                                      <p:cBhvr>
                                        <p:cTn id="23" dur="500"/>
                                        <p:tgtEl>
                                          <p:spTgt spid="65"/>
                                        </p:tgtEl>
                                      </p:cBhvr>
                                    </p:animEffect>
                                  </p:childTnLst>
                                </p:cTn>
                              </p:par>
                            </p:childTnLst>
                          </p:cTn>
                        </p:par>
                        <p:par>
                          <p:cTn id="24" fill="hold">
                            <p:stCondLst>
                              <p:cond delay="245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67"/>
                                        </p:tgtEl>
                                        <p:attrNameLst>
                                          <p:attrName>style.visibility</p:attrName>
                                        </p:attrNameLst>
                                      </p:cBhvr>
                                      <p:to>
                                        <p:strVal val="visible"/>
                                      </p:to>
                                    </p:set>
                                    <p:animEffect transition="in" filter="wipe(left)">
                                      <p:cBhvr>
                                        <p:cTn id="27" dur="500"/>
                                        <p:tgtEl>
                                          <p:spTgt spid="67"/>
                                        </p:tgtEl>
                                      </p:cBhvr>
                                    </p:animEffect>
                                  </p:childTnLst>
                                </p:cTn>
                              </p:par>
                            </p:childTnLst>
                          </p:cTn>
                        </p:par>
                        <p:par>
                          <p:cTn id="28" fill="hold">
                            <p:stCondLst>
                              <p:cond delay="3350"/>
                            </p:stCondLst>
                            <p:childTnLst>
                              <p:par>
                                <p:cTn id="29" presetID="22" presetClass="entr" presetSubtype="8" fill="hold" grpId="0" nodeType="afterEffect">
                                  <p:stCondLst>
                                    <p:cond delay="0"/>
                                  </p:stCondLst>
                                  <p:iterate type="lt">
                                    <p:tmPct val="10000"/>
                                  </p:iterate>
                                  <p:childTnLst>
                                    <p:set>
                                      <p:cBhvr>
                                        <p:cTn id="30" dur="1" fill="hold">
                                          <p:stCondLst>
                                            <p:cond delay="0"/>
                                          </p:stCondLst>
                                        </p:cTn>
                                        <p:tgtEl>
                                          <p:spTgt spid="66"/>
                                        </p:tgtEl>
                                        <p:attrNameLst>
                                          <p:attrName>style.visibility</p:attrName>
                                        </p:attrNameLst>
                                      </p:cBhvr>
                                      <p:to>
                                        <p:strVal val="visible"/>
                                      </p:to>
                                    </p:set>
                                    <p:animEffect transition="in" filter="wipe(left)">
                                      <p:cBhvr>
                                        <p:cTn id="31" dur="500"/>
                                        <p:tgtEl>
                                          <p:spTgt spid="66"/>
                                        </p:tgtEl>
                                      </p:cBhvr>
                                    </p:animEffect>
                                  </p:childTnLst>
                                </p:cTn>
                              </p:par>
                            </p:childTnLst>
                          </p:cTn>
                        </p:par>
                        <p:par>
                          <p:cTn id="32" fill="hold">
                            <p:stCondLst>
                              <p:cond delay="6500"/>
                            </p:stCondLst>
                            <p:childTnLst>
                              <p:par>
                                <p:cTn id="33" presetID="2" presetClass="entr" presetSubtype="8" fill="hold" nodeType="afterEffect">
                                  <p:stCondLst>
                                    <p:cond delay="0"/>
                                  </p:stCondLst>
                                  <p:childTnLst>
                                    <p:set>
                                      <p:cBhvr>
                                        <p:cTn id="34" dur="1" fill="hold">
                                          <p:stCondLst>
                                            <p:cond delay="0"/>
                                          </p:stCondLst>
                                        </p:cTn>
                                        <p:tgtEl>
                                          <p:spTgt spid="102"/>
                                        </p:tgtEl>
                                        <p:attrNameLst>
                                          <p:attrName>style.visibility</p:attrName>
                                        </p:attrNameLst>
                                      </p:cBhvr>
                                      <p:to>
                                        <p:strVal val="visible"/>
                                      </p:to>
                                    </p:set>
                                    <p:anim calcmode="lin" valueType="num">
                                      <p:cBhvr additive="base">
                                        <p:cTn id="35" dur="500" fill="hold"/>
                                        <p:tgtEl>
                                          <p:spTgt spid="102"/>
                                        </p:tgtEl>
                                        <p:attrNameLst>
                                          <p:attrName>ppt_x</p:attrName>
                                        </p:attrNameLst>
                                      </p:cBhvr>
                                      <p:tavLst>
                                        <p:tav tm="0">
                                          <p:val>
                                            <p:strVal val="0-#ppt_w/2"/>
                                          </p:val>
                                        </p:tav>
                                        <p:tav tm="100000">
                                          <p:val>
                                            <p:strVal val="#ppt_x"/>
                                          </p:val>
                                        </p:tav>
                                      </p:tavLst>
                                    </p:anim>
                                    <p:anim calcmode="lin" valueType="num">
                                      <p:cBhvr additive="base">
                                        <p:cTn id="36" dur="500" fill="hold"/>
                                        <p:tgtEl>
                                          <p:spTgt spid="102"/>
                                        </p:tgtEl>
                                        <p:attrNameLst>
                                          <p:attrName>ppt_y</p:attrName>
                                        </p:attrNameLst>
                                      </p:cBhvr>
                                      <p:tavLst>
                                        <p:tav tm="0">
                                          <p:val>
                                            <p:strVal val="#ppt_y"/>
                                          </p:val>
                                        </p:tav>
                                        <p:tav tm="100000">
                                          <p:val>
                                            <p:strVal val="#ppt_y"/>
                                          </p:val>
                                        </p:tav>
                                      </p:tavLst>
                                    </p:anim>
                                  </p:childTnLst>
                                </p:cTn>
                              </p:par>
                            </p:childTnLst>
                          </p:cTn>
                        </p:par>
                        <p:par>
                          <p:cTn id="37" fill="hold">
                            <p:stCondLst>
                              <p:cond delay="7000"/>
                            </p:stCondLst>
                            <p:childTnLst>
                              <p:par>
                                <p:cTn id="38" presetID="22" presetClass="entr" presetSubtype="8" fill="hold" grpId="0" nodeType="afterEffect">
                                  <p:stCondLst>
                                    <p:cond delay="0"/>
                                  </p:stCondLst>
                                  <p:iterate type="lt">
                                    <p:tmPct val="10000"/>
                                  </p:iterate>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childTnLst>
                          </p:cTn>
                        </p:par>
                        <p:par>
                          <p:cTn id="41" fill="hold">
                            <p:stCondLst>
                              <p:cond delay="8750"/>
                            </p:stCondLst>
                            <p:childTnLst>
                              <p:par>
                                <p:cTn id="42" presetID="22" presetClass="entr" presetSubtype="8" fill="hold" grpId="0" nodeType="afterEffect">
                                  <p:stCondLst>
                                    <p:cond delay="0"/>
                                  </p:stCondLst>
                                  <p:iterate type="lt">
                                    <p:tmPct val="10000"/>
                                  </p:iterate>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childTnLst>
                          </p:cTn>
                        </p:par>
                        <p:par>
                          <p:cTn id="45" fill="hold">
                            <p:stCondLst>
                              <p:cond delay="9650"/>
                            </p:stCondLst>
                            <p:childTnLst>
                              <p:par>
                                <p:cTn id="46" presetID="22" presetClass="entr" presetSubtype="8" fill="hold" grpId="0" nodeType="afterEffect">
                                  <p:stCondLst>
                                    <p:cond delay="0"/>
                                  </p:stCondLst>
                                  <p:iterate type="lt">
                                    <p:tmPct val="10000"/>
                                  </p:iterate>
                                  <p:childTnLst>
                                    <p:set>
                                      <p:cBhvr>
                                        <p:cTn id="47" dur="1" fill="hold">
                                          <p:stCondLst>
                                            <p:cond delay="0"/>
                                          </p:stCondLst>
                                        </p:cTn>
                                        <p:tgtEl>
                                          <p:spTgt spid="74"/>
                                        </p:tgtEl>
                                        <p:attrNameLst>
                                          <p:attrName>style.visibility</p:attrName>
                                        </p:attrNameLst>
                                      </p:cBhvr>
                                      <p:to>
                                        <p:strVal val="visible"/>
                                      </p:to>
                                    </p:set>
                                    <p:animEffect transition="in" filter="wipe(left)">
                                      <p:cBhvr>
                                        <p:cTn id="48" dur="500"/>
                                        <p:tgtEl>
                                          <p:spTgt spid="74"/>
                                        </p:tgtEl>
                                      </p:cBhvr>
                                    </p:animEffect>
                                  </p:childTnLst>
                                </p:cTn>
                              </p:par>
                            </p:childTnLst>
                          </p:cTn>
                        </p:par>
                        <p:par>
                          <p:cTn id="49" fill="hold">
                            <p:stCondLst>
                              <p:cond delay="13500"/>
                            </p:stCondLst>
                            <p:childTnLst>
                              <p:par>
                                <p:cTn id="50" presetID="2" presetClass="entr" presetSubtype="8" fill="hold" nodeType="afterEffect">
                                  <p:stCondLst>
                                    <p:cond delay="0"/>
                                  </p:stCondLst>
                                  <p:childTnLst>
                                    <p:set>
                                      <p:cBhvr>
                                        <p:cTn id="51" dur="1" fill="hold">
                                          <p:stCondLst>
                                            <p:cond delay="0"/>
                                          </p:stCondLst>
                                        </p:cTn>
                                        <p:tgtEl>
                                          <p:spTgt spid="107"/>
                                        </p:tgtEl>
                                        <p:attrNameLst>
                                          <p:attrName>style.visibility</p:attrName>
                                        </p:attrNameLst>
                                      </p:cBhvr>
                                      <p:to>
                                        <p:strVal val="visible"/>
                                      </p:to>
                                    </p:set>
                                    <p:anim calcmode="lin" valueType="num">
                                      <p:cBhvr additive="base">
                                        <p:cTn id="52" dur="500" fill="hold"/>
                                        <p:tgtEl>
                                          <p:spTgt spid="107"/>
                                        </p:tgtEl>
                                        <p:attrNameLst>
                                          <p:attrName>ppt_x</p:attrName>
                                        </p:attrNameLst>
                                      </p:cBhvr>
                                      <p:tavLst>
                                        <p:tav tm="0">
                                          <p:val>
                                            <p:strVal val="0-#ppt_w/2"/>
                                          </p:val>
                                        </p:tav>
                                        <p:tav tm="100000">
                                          <p:val>
                                            <p:strVal val="#ppt_x"/>
                                          </p:val>
                                        </p:tav>
                                      </p:tavLst>
                                    </p:anim>
                                    <p:anim calcmode="lin" valueType="num">
                                      <p:cBhvr additive="base">
                                        <p:cTn id="53" dur="500" fill="hold"/>
                                        <p:tgtEl>
                                          <p:spTgt spid="107"/>
                                        </p:tgtEl>
                                        <p:attrNameLst>
                                          <p:attrName>ppt_y</p:attrName>
                                        </p:attrNameLst>
                                      </p:cBhvr>
                                      <p:tavLst>
                                        <p:tav tm="0">
                                          <p:val>
                                            <p:strVal val="#ppt_y"/>
                                          </p:val>
                                        </p:tav>
                                        <p:tav tm="100000">
                                          <p:val>
                                            <p:strVal val="#ppt_y"/>
                                          </p:val>
                                        </p:tav>
                                      </p:tavLst>
                                    </p:anim>
                                  </p:childTnLst>
                                </p:cTn>
                              </p:par>
                            </p:childTnLst>
                          </p:cTn>
                        </p:par>
                        <p:par>
                          <p:cTn id="54" fill="hold">
                            <p:stCondLst>
                              <p:cond delay="14000"/>
                            </p:stCondLst>
                            <p:childTnLst>
                              <p:par>
                                <p:cTn id="55" presetID="22" presetClass="entr" presetSubtype="8" fill="hold" grpId="0" nodeType="afterEffect">
                                  <p:stCondLst>
                                    <p:cond delay="0"/>
                                  </p:stCondLst>
                                  <p:iterate type="lt">
                                    <p:tmPct val="10000"/>
                                  </p:iterate>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14900"/>
                            </p:stCondLst>
                            <p:childTnLst>
                              <p:par>
                                <p:cTn id="59" presetID="22" presetClass="entr" presetSubtype="8" fill="hold" grpId="0" nodeType="afterEffect">
                                  <p:stCondLst>
                                    <p:cond delay="0"/>
                                  </p:stCondLst>
                                  <p:iterate type="lt">
                                    <p:tmPct val="10000"/>
                                  </p:iterate>
                                  <p:childTnLst>
                                    <p:set>
                                      <p:cBhvr>
                                        <p:cTn id="60" dur="1" fill="hold">
                                          <p:stCondLst>
                                            <p:cond delay="0"/>
                                          </p:stCondLst>
                                        </p:cTn>
                                        <p:tgtEl>
                                          <p:spTgt spid="83"/>
                                        </p:tgtEl>
                                        <p:attrNameLst>
                                          <p:attrName>style.visibility</p:attrName>
                                        </p:attrNameLst>
                                      </p:cBhvr>
                                      <p:to>
                                        <p:strVal val="visible"/>
                                      </p:to>
                                    </p:set>
                                    <p:animEffect transition="in" filter="wipe(left)">
                                      <p:cBhvr>
                                        <p:cTn id="61" dur="500"/>
                                        <p:tgtEl>
                                          <p:spTgt spid="83"/>
                                        </p:tgtEl>
                                      </p:cBhvr>
                                    </p:animEffect>
                                  </p:childTnLst>
                                </p:cTn>
                              </p:par>
                            </p:childTnLst>
                          </p:cTn>
                        </p:par>
                        <p:par>
                          <p:cTn id="62" fill="hold">
                            <p:stCondLst>
                              <p:cond delay="15800"/>
                            </p:stCondLst>
                            <p:childTnLst>
                              <p:par>
                                <p:cTn id="63" presetID="22" presetClass="entr" presetSubtype="8" fill="hold" grpId="0" nodeType="after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Effect transition="in" filter="wipe(left)">
                                      <p:cBhvr>
                                        <p:cTn id="65" dur="500"/>
                                        <p:tgtEl>
                                          <p:spTgt spid="82"/>
                                        </p:tgtEl>
                                      </p:cBhvr>
                                    </p:animEffect>
                                  </p:childTnLst>
                                </p:cTn>
                              </p:par>
                            </p:childTnLst>
                          </p:cTn>
                        </p:par>
                        <p:par>
                          <p:cTn id="66" fill="hold">
                            <p:stCondLst>
                              <p:cond delay="20500"/>
                            </p:stCondLst>
                            <p:childTnLst>
                              <p:par>
                                <p:cTn id="67" presetID="2" presetClass="entr" presetSubtype="8" fill="hold" nodeType="afterEffect">
                                  <p:stCondLst>
                                    <p:cond delay="0"/>
                                  </p:stCondLst>
                                  <p:childTnLst>
                                    <p:set>
                                      <p:cBhvr>
                                        <p:cTn id="68" dur="1" fill="hold">
                                          <p:stCondLst>
                                            <p:cond delay="0"/>
                                          </p:stCondLst>
                                        </p:cTn>
                                        <p:tgtEl>
                                          <p:spTgt spid="112"/>
                                        </p:tgtEl>
                                        <p:attrNameLst>
                                          <p:attrName>style.visibility</p:attrName>
                                        </p:attrNameLst>
                                      </p:cBhvr>
                                      <p:to>
                                        <p:strVal val="visible"/>
                                      </p:to>
                                    </p:set>
                                    <p:anim calcmode="lin" valueType="num">
                                      <p:cBhvr additive="base">
                                        <p:cTn id="69" dur="500" fill="hold"/>
                                        <p:tgtEl>
                                          <p:spTgt spid="112"/>
                                        </p:tgtEl>
                                        <p:attrNameLst>
                                          <p:attrName>ppt_x</p:attrName>
                                        </p:attrNameLst>
                                      </p:cBhvr>
                                      <p:tavLst>
                                        <p:tav tm="0">
                                          <p:val>
                                            <p:strVal val="0-#ppt_w/2"/>
                                          </p:val>
                                        </p:tav>
                                        <p:tav tm="100000">
                                          <p:val>
                                            <p:strVal val="#ppt_x"/>
                                          </p:val>
                                        </p:tav>
                                      </p:tavLst>
                                    </p:anim>
                                    <p:anim calcmode="lin" valueType="num">
                                      <p:cBhvr additive="base">
                                        <p:cTn id="70" dur="500" fill="hold"/>
                                        <p:tgtEl>
                                          <p:spTgt spid="112"/>
                                        </p:tgtEl>
                                        <p:attrNameLst>
                                          <p:attrName>ppt_y</p:attrName>
                                        </p:attrNameLst>
                                      </p:cBhvr>
                                      <p:tavLst>
                                        <p:tav tm="0">
                                          <p:val>
                                            <p:strVal val="#ppt_y"/>
                                          </p:val>
                                        </p:tav>
                                        <p:tav tm="100000">
                                          <p:val>
                                            <p:strVal val="#ppt_y"/>
                                          </p:val>
                                        </p:tav>
                                      </p:tavLst>
                                    </p:anim>
                                  </p:childTnLst>
                                </p:cTn>
                              </p:par>
                            </p:childTnLst>
                          </p:cTn>
                        </p:par>
                        <p:par>
                          <p:cTn id="71" fill="hold">
                            <p:stCondLst>
                              <p:cond delay="21000"/>
                            </p:stCondLst>
                            <p:childTnLst>
                              <p:par>
                                <p:cTn id="72" presetID="22" presetClass="entr" presetSubtype="8" fill="hold" grpId="0" nodeType="afterEffect">
                                  <p:stCondLst>
                                    <p:cond delay="0"/>
                                  </p:stCondLst>
                                  <p:iterate type="lt">
                                    <p:tmPct val="10000"/>
                                  </p:iterate>
                                  <p:childTnLst>
                                    <p:set>
                                      <p:cBhvr>
                                        <p:cTn id="73" dur="1" fill="hold">
                                          <p:stCondLst>
                                            <p:cond delay="0"/>
                                          </p:stCondLst>
                                        </p:cTn>
                                        <p:tgtEl>
                                          <p:spTgt spid="89"/>
                                        </p:tgtEl>
                                        <p:attrNameLst>
                                          <p:attrName>style.visibility</p:attrName>
                                        </p:attrNameLst>
                                      </p:cBhvr>
                                      <p:to>
                                        <p:strVal val="visible"/>
                                      </p:to>
                                    </p:set>
                                    <p:animEffect transition="in" filter="wipe(left)">
                                      <p:cBhvr>
                                        <p:cTn id="74" dur="500"/>
                                        <p:tgtEl>
                                          <p:spTgt spid="89"/>
                                        </p:tgtEl>
                                      </p:cBhvr>
                                    </p:animEffect>
                                  </p:childTnLst>
                                </p:cTn>
                              </p:par>
                            </p:childTnLst>
                          </p:cTn>
                        </p:par>
                        <p:par>
                          <p:cTn id="75" fill="hold">
                            <p:stCondLst>
                              <p:cond delay="21950"/>
                            </p:stCondLst>
                            <p:childTnLst>
                              <p:par>
                                <p:cTn id="76" presetID="22" presetClass="entr" presetSubtype="8" fill="hold" grpId="0" nodeType="afterEffect">
                                  <p:stCondLst>
                                    <p:cond delay="0"/>
                                  </p:stCondLst>
                                  <p:iterate type="lt">
                                    <p:tmPct val="10000"/>
                                  </p:iterate>
                                  <p:childTnLst>
                                    <p:set>
                                      <p:cBhvr>
                                        <p:cTn id="77" dur="1" fill="hold">
                                          <p:stCondLst>
                                            <p:cond delay="0"/>
                                          </p:stCondLst>
                                        </p:cTn>
                                        <p:tgtEl>
                                          <p:spTgt spid="91"/>
                                        </p:tgtEl>
                                        <p:attrNameLst>
                                          <p:attrName>style.visibility</p:attrName>
                                        </p:attrNameLst>
                                      </p:cBhvr>
                                      <p:to>
                                        <p:strVal val="visible"/>
                                      </p:to>
                                    </p:set>
                                    <p:animEffect transition="in" filter="wipe(left)">
                                      <p:cBhvr>
                                        <p:cTn id="78" dur="500"/>
                                        <p:tgtEl>
                                          <p:spTgt spid="91"/>
                                        </p:tgtEl>
                                      </p:cBhvr>
                                    </p:animEffect>
                                  </p:childTnLst>
                                </p:cTn>
                              </p:par>
                            </p:childTnLst>
                          </p:cTn>
                        </p:par>
                        <p:par>
                          <p:cTn id="79" fill="hold">
                            <p:stCondLst>
                              <p:cond delay="22850"/>
                            </p:stCondLst>
                            <p:childTnLst>
                              <p:par>
                                <p:cTn id="80" presetID="22" presetClass="entr" presetSubtype="8" fill="hold" grpId="0" nodeType="afterEffect">
                                  <p:stCondLst>
                                    <p:cond delay="0"/>
                                  </p:stCondLst>
                                  <p:iterate type="lt">
                                    <p:tmPct val="10000"/>
                                  </p:iterate>
                                  <p:childTnLst>
                                    <p:set>
                                      <p:cBhvr>
                                        <p:cTn id="81" dur="1" fill="hold">
                                          <p:stCondLst>
                                            <p:cond delay="0"/>
                                          </p:stCondLst>
                                        </p:cTn>
                                        <p:tgtEl>
                                          <p:spTgt spid="90"/>
                                        </p:tgtEl>
                                        <p:attrNameLst>
                                          <p:attrName>style.visibility</p:attrName>
                                        </p:attrNameLst>
                                      </p:cBhvr>
                                      <p:to>
                                        <p:strVal val="visible"/>
                                      </p:to>
                                    </p:set>
                                    <p:animEffect transition="in" filter="wipe(left)">
                                      <p:cBhvr>
                                        <p:cTn id="8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5" grpId="0"/>
      <p:bldP spid="66" grpId="0"/>
      <p:bldP spid="67" grpId="0"/>
      <p:bldP spid="73" grpId="0"/>
      <p:bldP spid="74" grpId="0"/>
      <p:bldP spid="75" grpId="0"/>
      <p:bldP spid="81" grpId="0"/>
      <p:bldP spid="82" grpId="0"/>
      <p:bldP spid="83" grpId="0"/>
      <p:bldP spid="89" grpId="0"/>
      <p:bldP spid="90" grpId="0"/>
      <p:bldP spid="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70568369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4"/>
                                        </p:tgtEl>
                                      </p:cBhvr>
                                    </p:animEffect>
                                    <p:animScale>
                                      <p:cBhvr>
                                        <p:cTn id="7" dur="250" autoRev="1" fill="hold"/>
                                        <p:tgtEl>
                                          <p:spTgt spid="4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作品展示</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76" name="原创设计师QQ598969553                 _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46648" y="1489373"/>
            <a:ext cx="2370563" cy="1411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原创设计师QQ598969553                 _5"/>
          <p:cNvSpPr>
            <a:spLocks noChangeArrowheads="1"/>
          </p:cNvSpPr>
          <p:nvPr/>
        </p:nvSpPr>
        <p:spPr bwMode="auto">
          <a:xfrm>
            <a:off x="742201" y="2901155"/>
            <a:ext cx="2375010" cy="467858"/>
          </a:xfrm>
          <a:prstGeom prst="rect">
            <a:avLst/>
          </a:prstGeom>
          <a:solidFill>
            <a:schemeClr val="bg1">
              <a:lumMod val="65000"/>
            </a:schemeClr>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微软雅黑" pitchFamily="34" charset="-122"/>
                <a:ea typeface="微软雅黑" pitchFamily="34" charset="-122"/>
              </a:rPr>
              <a:t>作品一</a:t>
            </a:r>
          </a:p>
        </p:txBody>
      </p:sp>
      <p:pic>
        <p:nvPicPr>
          <p:cNvPr id="78" name="原创设计师QQ598969553                 _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261653" y="1489373"/>
            <a:ext cx="2379459" cy="1411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原创设计师QQ598969553                 _7"/>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746648" y="4057370"/>
            <a:ext cx="2370566" cy="140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 name="原创设计师QQ598969553                 _8"/>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6270548" y="4057370"/>
            <a:ext cx="2370563" cy="140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 name="原创设计师QQ598969553                 _9"/>
          <p:cNvSpPr txBox="1">
            <a:spLocks noChangeArrowheads="1"/>
          </p:cNvSpPr>
          <p:nvPr/>
        </p:nvSpPr>
        <p:spPr bwMode="auto">
          <a:xfrm>
            <a:off x="3134999" y="1498269"/>
            <a:ext cx="2666222" cy="1870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075" tIns="64038" rIns="128075" bIns="640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00" dirty="0">
                <a:solidFill>
                  <a:schemeClr val="bg1">
                    <a:lumMod val="50000"/>
                  </a:schemeClr>
                </a:solidFill>
                <a:latin typeface="微软雅黑" pitchFamily="34" charset="-122"/>
              </a:rPr>
              <a:t>单击此处添加对图片的说明文字单击此处添加对图片的说明文字</a:t>
            </a:r>
            <a:r>
              <a:rPr lang="en-US" altLang="zh-CN" sz="1600" dirty="0">
                <a:solidFill>
                  <a:schemeClr val="bg1">
                    <a:lumMod val="50000"/>
                  </a:schemeClr>
                </a:solidFill>
                <a:latin typeface="微软雅黑" pitchFamily="34" charset="-122"/>
              </a:rPr>
              <a:t>.</a:t>
            </a:r>
            <a:endParaRPr lang="zh-CN" altLang="en-US" sz="1600" dirty="0">
              <a:solidFill>
                <a:schemeClr val="bg1">
                  <a:lumMod val="50000"/>
                </a:schemeClr>
              </a:solidFill>
              <a:latin typeface="微软雅黑" pitchFamily="34" charset="-122"/>
            </a:endParaRPr>
          </a:p>
        </p:txBody>
      </p:sp>
      <p:sp>
        <p:nvSpPr>
          <p:cNvPr id="82" name="原创设计师QQ598969553                 _10"/>
          <p:cNvSpPr>
            <a:spLocks noChangeArrowheads="1"/>
          </p:cNvSpPr>
          <p:nvPr/>
        </p:nvSpPr>
        <p:spPr bwMode="auto">
          <a:xfrm>
            <a:off x="6266099" y="2901155"/>
            <a:ext cx="2375010" cy="467858"/>
          </a:xfrm>
          <a:prstGeom prst="rect">
            <a:avLst/>
          </a:prstGeom>
          <a:gradFill flip="none" rotWithShape="1">
            <a:gsLst>
              <a:gs pos="0">
                <a:srgbClr val="BB1717"/>
              </a:gs>
              <a:gs pos="100000">
                <a:srgbClr val="F11B1B"/>
              </a:gs>
            </a:gsLst>
            <a:lin ang="18600000" scaled="0"/>
            <a:tileRect/>
          </a:gradFill>
          <a:ln>
            <a:noFill/>
          </a:ln>
          <a:effectLst>
            <a:innerShdw blurRad="177800" dist="50800" dir="18600000">
              <a:schemeClr val="accent6">
                <a:lumMod val="50000"/>
                <a:alpha val="57000"/>
              </a:scheme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DIN Mittelschrift Std" pitchFamily="50" charset="0"/>
                <a:ea typeface="微软雅黑" pitchFamily="34" charset="-122"/>
              </a:rPr>
              <a:t>作品二</a:t>
            </a:r>
          </a:p>
        </p:txBody>
      </p:sp>
      <p:sp>
        <p:nvSpPr>
          <p:cNvPr id="83" name="原创设计师QQ598969553                 _11"/>
          <p:cNvSpPr>
            <a:spLocks noChangeArrowheads="1"/>
          </p:cNvSpPr>
          <p:nvPr/>
        </p:nvSpPr>
        <p:spPr bwMode="auto">
          <a:xfrm>
            <a:off x="742201" y="5458032"/>
            <a:ext cx="2375010" cy="467856"/>
          </a:xfrm>
          <a:prstGeom prst="rect">
            <a:avLst/>
          </a:prstGeom>
          <a:gradFill flip="none" rotWithShape="1">
            <a:gsLst>
              <a:gs pos="0">
                <a:srgbClr val="BB1717"/>
              </a:gs>
              <a:gs pos="100000">
                <a:srgbClr val="F11B1B"/>
              </a:gs>
            </a:gsLst>
            <a:lin ang="18600000" scaled="0"/>
            <a:tileRect/>
          </a:gradFill>
          <a:ln>
            <a:noFill/>
          </a:ln>
          <a:effectLst>
            <a:innerShdw blurRad="177800" dist="50800" dir="18600000">
              <a:schemeClr val="accent6">
                <a:lumMod val="50000"/>
                <a:alpha val="57000"/>
              </a:scheme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DIN Mittelschrift Std" pitchFamily="50" charset="0"/>
                <a:ea typeface="微软雅黑" pitchFamily="34" charset="-122"/>
              </a:rPr>
              <a:t>作品三</a:t>
            </a:r>
          </a:p>
        </p:txBody>
      </p:sp>
      <p:sp>
        <p:nvSpPr>
          <p:cNvPr id="84" name="原创设计师QQ598969553                 _12"/>
          <p:cNvSpPr>
            <a:spLocks noChangeArrowheads="1"/>
          </p:cNvSpPr>
          <p:nvPr/>
        </p:nvSpPr>
        <p:spPr bwMode="auto">
          <a:xfrm>
            <a:off x="6266099" y="5458032"/>
            <a:ext cx="2375010" cy="467856"/>
          </a:xfrm>
          <a:prstGeom prst="rect">
            <a:avLst/>
          </a:prstGeom>
          <a:solidFill>
            <a:schemeClr val="bg1">
              <a:lumMod val="65000"/>
            </a:schemeClr>
          </a:solidFill>
          <a:ln>
            <a:noFill/>
          </a:ln>
          <a:effectLst>
            <a:outerShdw blurRad="152400" dist="152400" dir="5400000" sx="94000" sy="94000" algn="t" rotWithShape="0">
              <a:prstClr val="black">
                <a:alpha val="2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latin typeface="微软雅黑" pitchFamily="34" charset="-122"/>
                <a:ea typeface="微软雅黑" pitchFamily="34" charset="-122"/>
              </a:rPr>
              <a:t>作品四</a:t>
            </a:r>
          </a:p>
        </p:txBody>
      </p:sp>
      <p:sp>
        <p:nvSpPr>
          <p:cNvPr id="85" name="原创设计师QQ598969553                 _13"/>
          <p:cNvSpPr txBox="1">
            <a:spLocks noChangeArrowheads="1"/>
          </p:cNvSpPr>
          <p:nvPr/>
        </p:nvSpPr>
        <p:spPr bwMode="auto">
          <a:xfrm>
            <a:off x="8726446" y="1489372"/>
            <a:ext cx="2666222" cy="1870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075" tIns="64038" rIns="128075" bIns="640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00" dirty="0">
                <a:solidFill>
                  <a:schemeClr val="bg1">
                    <a:lumMod val="50000"/>
                  </a:schemeClr>
                </a:solidFill>
                <a:latin typeface="微软雅黑" pitchFamily="34" charset="-122"/>
              </a:rPr>
              <a:t>单击此处添加对图片的说明文字单击此处添加对图片的说明文字</a:t>
            </a:r>
            <a:r>
              <a:rPr lang="en-US" altLang="zh-CN" sz="1600" dirty="0">
                <a:solidFill>
                  <a:schemeClr val="bg1">
                    <a:lumMod val="50000"/>
                  </a:schemeClr>
                </a:solidFill>
                <a:latin typeface="微软雅黑" pitchFamily="34" charset="-122"/>
              </a:rPr>
              <a:t>.</a:t>
            </a:r>
            <a:endParaRPr lang="zh-CN" altLang="en-US" sz="1600" dirty="0">
              <a:solidFill>
                <a:schemeClr val="bg1">
                  <a:lumMod val="50000"/>
                </a:schemeClr>
              </a:solidFill>
              <a:latin typeface="微软雅黑" pitchFamily="34" charset="-122"/>
            </a:endParaRPr>
          </a:p>
        </p:txBody>
      </p:sp>
      <p:sp>
        <p:nvSpPr>
          <p:cNvPr id="86" name="原创设计师QQ598969553                 _14"/>
          <p:cNvSpPr txBox="1">
            <a:spLocks noChangeArrowheads="1"/>
          </p:cNvSpPr>
          <p:nvPr/>
        </p:nvSpPr>
        <p:spPr bwMode="auto">
          <a:xfrm>
            <a:off x="3134999" y="4066266"/>
            <a:ext cx="2666222" cy="1870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075" tIns="64038" rIns="128075" bIns="640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00" dirty="0">
                <a:solidFill>
                  <a:schemeClr val="bg1">
                    <a:lumMod val="50000"/>
                  </a:schemeClr>
                </a:solidFill>
                <a:latin typeface="微软雅黑" pitchFamily="34" charset="-122"/>
              </a:rPr>
              <a:t>单击此处添加对图片的说明文字单击此处添加对图片的说明文字</a:t>
            </a:r>
            <a:r>
              <a:rPr lang="en-US" altLang="zh-CN" sz="1600" dirty="0">
                <a:solidFill>
                  <a:schemeClr val="bg1">
                    <a:lumMod val="50000"/>
                  </a:schemeClr>
                </a:solidFill>
                <a:latin typeface="微软雅黑" pitchFamily="34" charset="-122"/>
              </a:rPr>
              <a:t>.</a:t>
            </a:r>
            <a:endParaRPr lang="zh-CN" altLang="en-US" sz="1600" dirty="0">
              <a:solidFill>
                <a:schemeClr val="bg1">
                  <a:lumMod val="50000"/>
                </a:schemeClr>
              </a:solidFill>
              <a:latin typeface="微软雅黑" pitchFamily="34" charset="-122"/>
            </a:endParaRPr>
          </a:p>
        </p:txBody>
      </p:sp>
      <p:sp>
        <p:nvSpPr>
          <p:cNvPr id="87" name="原创设计师QQ598969553                 _15"/>
          <p:cNvSpPr txBox="1">
            <a:spLocks noChangeArrowheads="1"/>
          </p:cNvSpPr>
          <p:nvPr/>
        </p:nvSpPr>
        <p:spPr bwMode="auto">
          <a:xfrm>
            <a:off x="8726446" y="4057368"/>
            <a:ext cx="2666222" cy="1870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075" tIns="64038" rIns="128075" bIns="640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600" dirty="0">
                <a:solidFill>
                  <a:schemeClr val="bg1">
                    <a:lumMod val="50000"/>
                  </a:schemeClr>
                </a:solidFill>
                <a:latin typeface="微软雅黑" pitchFamily="34" charset="-122"/>
              </a:rPr>
              <a:t>单击此处添加对图片的说明文字单击此处添加对图片的说明文字</a:t>
            </a:r>
            <a:r>
              <a:rPr lang="en-US" altLang="zh-CN" sz="1600" dirty="0">
                <a:solidFill>
                  <a:schemeClr val="bg1">
                    <a:lumMod val="50000"/>
                  </a:schemeClr>
                </a:solidFill>
                <a:latin typeface="微软雅黑" pitchFamily="34" charset="-122"/>
              </a:rPr>
              <a:t>.</a:t>
            </a:r>
            <a:endParaRPr lang="zh-CN" altLang="en-US" sz="1600" dirty="0">
              <a:solidFill>
                <a:schemeClr val="bg1">
                  <a:lumMod val="50000"/>
                </a:schemeClr>
              </a:solidFill>
              <a:latin typeface="微软雅黑" pitchFamily="34" charset="-122"/>
            </a:endParaRPr>
          </a:p>
        </p:txBody>
      </p:sp>
      <p:pic>
        <p:nvPicPr>
          <p:cNvPr id="17" name="Picture 64"/>
          <p:cNvPicPr>
            <a:picLocks noGrp="1" noSelect="1" noRot="1" noChangeAspect="1" noMove="1" noResize="1" noChangeShapeType="1"/>
          </p:cNvPicPr>
          <p:nvPr/>
        </p:nvPicPr>
        <p:blipFill>
          <a:blip r:embed="rId7"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02519635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77"/>
                                        </p:tgtEl>
                                        <p:attrNameLst>
                                          <p:attrName>style.visibility</p:attrName>
                                        </p:attrNameLst>
                                      </p:cBhvr>
                                      <p:to>
                                        <p:strVal val="visible"/>
                                      </p:to>
                                    </p:set>
                                    <p:anim calcmode="lin" valueType="num">
                                      <p:cBhvr additive="base">
                                        <p:cTn id="18" dur="500" fill="hold"/>
                                        <p:tgtEl>
                                          <p:spTgt spid="77"/>
                                        </p:tgtEl>
                                        <p:attrNameLst>
                                          <p:attrName>ppt_x</p:attrName>
                                        </p:attrNameLst>
                                      </p:cBhvr>
                                      <p:tavLst>
                                        <p:tav tm="0">
                                          <p:val>
                                            <p:strVal val="#ppt_x"/>
                                          </p:val>
                                        </p:tav>
                                        <p:tav tm="100000">
                                          <p:val>
                                            <p:strVal val="#ppt_x"/>
                                          </p:val>
                                        </p:tav>
                                      </p:tavLst>
                                    </p:anim>
                                    <p:anim calcmode="lin" valueType="num">
                                      <p:cBhvr additive="base">
                                        <p:cTn id="19" dur="500" fill="hold"/>
                                        <p:tgtEl>
                                          <p:spTgt spid="77"/>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wipe(down)">
                                      <p:cBhvr>
                                        <p:cTn id="23" dur="500"/>
                                        <p:tgtEl>
                                          <p:spTgt spid="7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ppt_x"/>
                                          </p:val>
                                        </p:tav>
                                        <p:tav tm="100000">
                                          <p:val>
                                            <p:strVal val="#ppt_x"/>
                                          </p:val>
                                        </p:tav>
                                      </p:tavLst>
                                    </p:anim>
                                    <p:anim calcmode="lin" valueType="num">
                                      <p:cBhvr additive="base">
                                        <p:cTn id="32" dur="50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down)">
                                      <p:cBhvr>
                                        <p:cTn id="36" dur="500"/>
                                        <p:tgtEl>
                                          <p:spTgt spid="78"/>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wipe(left)">
                                      <p:cBhvr>
                                        <p:cTn id="40" dur="500"/>
                                        <p:tgtEl>
                                          <p:spTgt spid="85"/>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 calcmode="lin" valueType="num">
                                      <p:cBhvr additive="base">
                                        <p:cTn id="44" dur="500" fill="hold"/>
                                        <p:tgtEl>
                                          <p:spTgt spid="83"/>
                                        </p:tgtEl>
                                        <p:attrNameLst>
                                          <p:attrName>ppt_x</p:attrName>
                                        </p:attrNameLst>
                                      </p:cBhvr>
                                      <p:tavLst>
                                        <p:tav tm="0">
                                          <p:val>
                                            <p:strVal val="#ppt_x"/>
                                          </p:val>
                                        </p:tav>
                                        <p:tav tm="100000">
                                          <p:val>
                                            <p:strVal val="#ppt_x"/>
                                          </p:val>
                                        </p:tav>
                                      </p:tavLst>
                                    </p:anim>
                                    <p:anim calcmode="lin" valueType="num">
                                      <p:cBhvr additive="base">
                                        <p:cTn id="45" dur="500" fill="hold"/>
                                        <p:tgtEl>
                                          <p:spTgt spid="83"/>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Effect transition="in" filter="wipe(down)">
                                      <p:cBhvr>
                                        <p:cTn id="49" dur="500"/>
                                        <p:tgtEl>
                                          <p:spTgt spid="79"/>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86"/>
                                        </p:tgtEl>
                                        <p:attrNameLst>
                                          <p:attrName>style.visibility</p:attrName>
                                        </p:attrNameLst>
                                      </p:cBhvr>
                                      <p:to>
                                        <p:strVal val="visible"/>
                                      </p:to>
                                    </p:set>
                                    <p:animEffect transition="in" filter="wipe(left)">
                                      <p:cBhvr>
                                        <p:cTn id="53" dur="500"/>
                                        <p:tgtEl>
                                          <p:spTgt spid="86"/>
                                        </p:tgtEl>
                                      </p:cBhvr>
                                    </p:animEffect>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84"/>
                                        </p:tgtEl>
                                        <p:attrNameLst>
                                          <p:attrName>style.visibility</p:attrName>
                                        </p:attrNameLst>
                                      </p:cBhvr>
                                      <p:to>
                                        <p:strVal val="visible"/>
                                      </p:to>
                                    </p:set>
                                    <p:anim calcmode="lin" valueType="num">
                                      <p:cBhvr additive="base">
                                        <p:cTn id="57" dur="500" fill="hold"/>
                                        <p:tgtEl>
                                          <p:spTgt spid="84"/>
                                        </p:tgtEl>
                                        <p:attrNameLst>
                                          <p:attrName>ppt_x</p:attrName>
                                        </p:attrNameLst>
                                      </p:cBhvr>
                                      <p:tavLst>
                                        <p:tav tm="0">
                                          <p:val>
                                            <p:strVal val="#ppt_x"/>
                                          </p:val>
                                        </p:tav>
                                        <p:tav tm="100000">
                                          <p:val>
                                            <p:strVal val="#ppt_x"/>
                                          </p:val>
                                        </p:tav>
                                      </p:tavLst>
                                    </p:anim>
                                    <p:anim calcmode="lin" valueType="num">
                                      <p:cBhvr additive="base">
                                        <p:cTn id="58" dur="500" fill="hold"/>
                                        <p:tgtEl>
                                          <p:spTgt spid="84"/>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2" presetClass="entr" presetSubtype="4"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wipe(down)">
                                      <p:cBhvr>
                                        <p:cTn id="62" dur="500"/>
                                        <p:tgtEl>
                                          <p:spTgt spid="80"/>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87"/>
                                        </p:tgtEl>
                                        <p:attrNameLst>
                                          <p:attrName>style.visibility</p:attrName>
                                        </p:attrNameLst>
                                      </p:cBhvr>
                                      <p:to>
                                        <p:strVal val="visible"/>
                                      </p:to>
                                    </p:set>
                                    <p:animEffect transition="in" filter="wipe(left)">
                                      <p:cBhvr>
                                        <p:cTn id="66"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7" grpId="0" animBg="1"/>
      <p:bldP spid="81" grpId="0"/>
      <p:bldP spid="82" grpId="0" animBg="1"/>
      <p:bldP spid="83" grpId="0" animBg="1"/>
      <p:bldP spid="84" grpId="0" animBg="1"/>
      <p:bldP spid="85" grpId="0"/>
      <p:bldP spid="86" grpId="0"/>
      <p:bldP spid="8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作品展示</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原创设计师QQ598969553                 _4"/>
          <p:cNvSpPr/>
          <p:nvPr/>
        </p:nvSpPr>
        <p:spPr>
          <a:xfrm>
            <a:off x="4228638" y="2389820"/>
            <a:ext cx="2059754" cy="1777085"/>
          </a:xfrm>
          <a:prstGeom prst="hexagon">
            <a:avLst>
              <a:gd name="adj" fmla="val 25000"/>
              <a:gd name="vf" fmla="val 115470"/>
            </a:avLst>
          </a:prstGeom>
          <a:blipFill>
            <a:blip r:embed="rId3"/>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原创设计师QQ598969553                 _5"/>
          <p:cNvSpPr/>
          <p:nvPr/>
        </p:nvSpPr>
        <p:spPr>
          <a:xfrm>
            <a:off x="5990760" y="3357665"/>
            <a:ext cx="2059754" cy="1777085"/>
          </a:xfrm>
          <a:prstGeom prst="hexagon">
            <a:avLst>
              <a:gd name="adj" fmla="val 25000"/>
              <a:gd name="vf" fmla="val 115470"/>
            </a:avLst>
          </a:prstGeom>
          <a:blipFill>
            <a:blip r:embed="rId4"/>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5" name="原创设计师QQ598969553                 _6"/>
          <p:cNvSpPr/>
          <p:nvPr/>
        </p:nvSpPr>
        <p:spPr>
          <a:xfrm>
            <a:off x="7785594" y="2412612"/>
            <a:ext cx="2059754" cy="1777085"/>
          </a:xfrm>
          <a:prstGeom prst="hexagon">
            <a:avLst>
              <a:gd name="adj" fmla="val 25000"/>
              <a:gd name="vf" fmla="val 115470"/>
            </a:avLst>
          </a:prstGeom>
          <a:blipFill>
            <a:blip r:embed="rId5"/>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36" name="原创设计师QQ598969553                 _7"/>
          <p:cNvGrpSpPr/>
          <p:nvPr/>
        </p:nvGrpSpPr>
        <p:grpSpPr>
          <a:xfrm>
            <a:off x="1661080" y="3006322"/>
            <a:ext cx="2825110" cy="2437406"/>
            <a:chOff x="195473" y="1923678"/>
            <a:chExt cx="2654349" cy="2288511"/>
          </a:xfrm>
          <a:effectLst/>
        </p:grpSpPr>
        <p:sp>
          <p:nvSpPr>
            <p:cNvPr id="37" name="六边形 36"/>
            <p:cNvSpPr/>
            <p:nvPr/>
          </p:nvSpPr>
          <p:spPr>
            <a:xfrm>
              <a:off x="195473" y="1923678"/>
              <a:ext cx="2654349" cy="2288511"/>
            </a:xfrm>
            <a:prstGeom prst="hexagon">
              <a:avLst>
                <a:gd name="adj" fmla="val 25000"/>
                <a:gd name="vf" fmla="val 115470"/>
              </a:avLst>
            </a:prstGeom>
            <a:gradFill flip="none" rotWithShape="1">
              <a:gsLst>
                <a:gs pos="0">
                  <a:srgbClr val="BB1717"/>
                </a:gs>
                <a:gs pos="100000">
                  <a:srgbClr val="F11B1B"/>
                </a:gs>
              </a:gsLst>
              <a:lin ang="18600000" scaled="0"/>
              <a:tileRect/>
            </a:gradFill>
            <a:ln>
              <a:noFill/>
            </a:ln>
            <a:effectLst>
              <a:innerShdw blurRad="177800" dist="50800" dir="18600000">
                <a:schemeClr val="accent6">
                  <a:lumMod val="50000"/>
                  <a:alpha val="57000"/>
                </a:schemeClr>
              </a:innerShdw>
            </a:effectLst>
          </p:spPr>
          <p:style>
            <a:lnRef idx="2">
              <a:schemeClr val="accent1">
                <a:shade val="50000"/>
              </a:schemeClr>
            </a:lnRef>
            <a:fillRef idx="1">
              <a:schemeClr val="accent1"/>
            </a:fillRef>
            <a:effectRef idx="0">
              <a:schemeClr val="accent1"/>
            </a:effectRef>
            <a:fontRef idx="minor">
              <a:schemeClr val="lt1"/>
            </a:fontRef>
          </p:style>
        </p:sp>
        <p:sp>
          <p:nvSpPr>
            <p:cNvPr id="38" name="TextBox 37"/>
            <p:cNvSpPr txBox="1"/>
            <p:nvPr/>
          </p:nvSpPr>
          <p:spPr>
            <a:xfrm>
              <a:off x="550539" y="2136189"/>
              <a:ext cx="1944216" cy="1679287"/>
            </a:xfrm>
            <a:prstGeom prst="rect">
              <a:avLst/>
            </a:prstGeom>
            <a:noFill/>
            <a:ln>
              <a:noFill/>
            </a:ln>
            <a:effectLst/>
          </p:spPr>
          <p:txBody>
            <a:bodyPr vert="horz" wrap="square" lIns="91440" tIns="648000" rIns="91440" bIns="45720" numCol="1" anchor="t" anchorCtr="0" compatLnSpc="1">
              <a:prstTxWarp prst="textNoShape">
                <a:avLst/>
              </a:prstTxWarp>
            </a:bodyPr>
            <a:lstStyle>
              <a:defPPr>
                <a:defRPr lang="zh-CN"/>
              </a:defPPr>
              <a:lvl1pPr algn="ctr">
                <a:defRPr sz="6000">
                  <a:solidFill>
                    <a:schemeClr val="bg1"/>
                  </a:solidFill>
                  <a:latin typeface="UKIJ Qolyazma" pitchFamily="18" charset="0"/>
                  <a:ea typeface="UKIJ Qolyazma" pitchFamily="18" charset="0"/>
                  <a:cs typeface="UKIJ Qolyazma" pitchFamily="18" charset="0"/>
                </a:defRPr>
              </a:lvl1pPr>
            </a:lstStyle>
            <a:p>
              <a:r>
                <a:rPr lang="zh-CN" altLang="en-US" sz="3600" dirty="0">
                  <a:solidFill>
                    <a:srgbClr val="FFFFFF"/>
                  </a:solidFill>
                  <a:latin typeface="微软雅黑" pitchFamily="34" charset="-122"/>
                  <a:ea typeface="微软雅黑" pitchFamily="34" charset="-122"/>
                </a:rPr>
                <a:t>作品一</a:t>
              </a:r>
            </a:p>
          </p:txBody>
        </p:sp>
      </p:grpSp>
      <p:grpSp>
        <p:nvGrpSpPr>
          <p:cNvPr id="39" name="原创设计师QQ598969553                 _8"/>
          <p:cNvGrpSpPr/>
          <p:nvPr/>
        </p:nvGrpSpPr>
        <p:grpSpPr>
          <a:xfrm>
            <a:off x="4203045" y="4335397"/>
            <a:ext cx="2069292" cy="1777085"/>
            <a:chOff x="2583794" y="3171564"/>
            <a:chExt cx="1944216" cy="1668527"/>
          </a:xfrm>
          <a:solidFill>
            <a:schemeClr val="bg1">
              <a:lumMod val="50000"/>
            </a:schemeClr>
          </a:solidFill>
          <a:effectLst/>
        </p:grpSpPr>
        <p:sp>
          <p:nvSpPr>
            <p:cNvPr id="40" name="六边形 39"/>
            <p:cNvSpPr/>
            <p:nvPr/>
          </p:nvSpPr>
          <p:spPr>
            <a:xfrm>
              <a:off x="2592755" y="3171564"/>
              <a:ext cx="1935255" cy="1668527"/>
            </a:xfrm>
            <a:prstGeom prst="hexagon">
              <a:avLst>
                <a:gd name="adj" fmla="val 25000"/>
                <a:gd name="vf" fmla="val 115470"/>
              </a:avLst>
            </a:prstGeom>
            <a:gr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TextBox 40"/>
            <p:cNvSpPr txBox="1"/>
            <p:nvPr/>
          </p:nvSpPr>
          <p:spPr>
            <a:xfrm>
              <a:off x="2583794" y="3500120"/>
              <a:ext cx="1944216" cy="953619"/>
            </a:xfrm>
            <a:prstGeom prst="rect">
              <a:avLst/>
            </a:prstGeom>
            <a:noFill/>
          </p:spPr>
          <p:txBody>
            <a:bodyPr wrap="square" rtlCol="0">
              <a:spAutoFit/>
            </a:bodyPr>
            <a:lstStyle/>
            <a:p>
              <a:pPr algn="ctr"/>
              <a:r>
                <a:rPr lang="zh-CN" altLang="en-US" sz="2400" b="1" dirty="0">
                  <a:solidFill>
                    <a:schemeClr val="bg1"/>
                  </a:solidFill>
                  <a:latin typeface="微软雅黑" pitchFamily="34" charset="-122"/>
                  <a:ea typeface="微软雅黑" pitchFamily="34" charset="-122"/>
                </a:rPr>
                <a:t>作品三</a:t>
              </a:r>
              <a:endParaRPr lang="en-US" altLang="zh-CN" sz="2400" b="1"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可添加文字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具体说明</a:t>
              </a:r>
            </a:p>
          </p:txBody>
        </p:sp>
      </p:grpSp>
      <p:grpSp>
        <p:nvGrpSpPr>
          <p:cNvPr id="42" name="原创设计师QQ598969553                 _9"/>
          <p:cNvGrpSpPr/>
          <p:nvPr/>
        </p:nvGrpSpPr>
        <p:grpSpPr>
          <a:xfrm>
            <a:off x="5968470" y="1423374"/>
            <a:ext cx="2082043" cy="1777085"/>
            <a:chOff x="4242511" y="437431"/>
            <a:chExt cx="1956197" cy="1668527"/>
          </a:xfrm>
          <a:solidFill>
            <a:schemeClr val="bg1">
              <a:lumMod val="50000"/>
            </a:schemeClr>
          </a:solidFill>
          <a:effectLst/>
        </p:grpSpPr>
        <p:sp>
          <p:nvSpPr>
            <p:cNvPr id="43" name="六边形 42"/>
            <p:cNvSpPr/>
            <p:nvPr/>
          </p:nvSpPr>
          <p:spPr>
            <a:xfrm>
              <a:off x="4263453" y="437431"/>
              <a:ext cx="1935255" cy="1668527"/>
            </a:xfrm>
            <a:prstGeom prst="hexagon">
              <a:avLst>
                <a:gd name="adj" fmla="val 25000"/>
                <a:gd name="vf" fmla="val 11547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TextBox 43"/>
            <p:cNvSpPr txBox="1"/>
            <p:nvPr/>
          </p:nvSpPr>
          <p:spPr>
            <a:xfrm>
              <a:off x="4242511" y="852680"/>
              <a:ext cx="1944217" cy="838028"/>
            </a:xfrm>
            <a:prstGeom prst="rect">
              <a:avLst/>
            </a:prstGeom>
            <a:noFill/>
          </p:spPr>
          <p:txBody>
            <a:bodyPr wrap="square" rtlCol="0">
              <a:spAutoFit/>
            </a:bodyPr>
            <a:lstStyle/>
            <a:p>
              <a:pPr algn="ctr"/>
              <a:r>
                <a:rPr lang="zh-CN" altLang="en-US" sz="2000" b="1" dirty="0">
                  <a:solidFill>
                    <a:schemeClr val="bg1"/>
                  </a:solidFill>
                  <a:latin typeface="微软雅黑" pitchFamily="34" charset="-122"/>
                  <a:ea typeface="微软雅黑" pitchFamily="34" charset="-122"/>
                </a:rPr>
                <a:t>作品二</a:t>
              </a:r>
              <a:endParaRPr lang="en-US" altLang="zh-CN" sz="2000" b="1" dirty="0">
                <a:solidFill>
                  <a:schemeClr val="bg1"/>
                </a:solidFill>
                <a:latin typeface="微软雅黑" pitchFamily="34" charset="-122"/>
                <a:ea typeface="微软雅黑" pitchFamily="34" charset="-122"/>
              </a:endParaRPr>
            </a:p>
            <a:p>
              <a:pPr algn="ctr"/>
              <a:r>
                <a:rPr lang="zh-CN" altLang="en-US" sz="1600" dirty="0">
                  <a:solidFill>
                    <a:schemeClr val="bg1"/>
                  </a:solidFill>
                  <a:latin typeface="微软雅黑" pitchFamily="34" charset="-122"/>
                  <a:ea typeface="微软雅黑" pitchFamily="34" charset="-122"/>
                </a:rPr>
                <a:t>可添加文字</a:t>
              </a:r>
              <a:endParaRPr lang="en-US" altLang="zh-CN" sz="1600" dirty="0">
                <a:solidFill>
                  <a:schemeClr val="bg1"/>
                </a:solidFill>
                <a:latin typeface="微软雅黑" pitchFamily="34" charset="-122"/>
                <a:ea typeface="微软雅黑" pitchFamily="34" charset="-122"/>
              </a:endParaRPr>
            </a:p>
            <a:p>
              <a:pPr algn="ctr"/>
              <a:r>
                <a:rPr lang="zh-CN" altLang="en-US" sz="1600" dirty="0">
                  <a:solidFill>
                    <a:schemeClr val="bg1"/>
                  </a:solidFill>
                  <a:latin typeface="微软雅黑" pitchFamily="34" charset="-122"/>
                  <a:ea typeface="微软雅黑" pitchFamily="34" charset="-122"/>
                </a:rPr>
                <a:t>具体说明</a:t>
              </a:r>
            </a:p>
          </p:txBody>
        </p:sp>
      </p:grpSp>
      <p:grpSp>
        <p:nvGrpSpPr>
          <p:cNvPr id="45" name="原创设计师QQ598969553                 _10"/>
          <p:cNvGrpSpPr/>
          <p:nvPr/>
        </p:nvGrpSpPr>
        <p:grpSpPr>
          <a:xfrm>
            <a:off x="7753488" y="4335397"/>
            <a:ext cx="2096626" cy="1777085"/>
            <a:chOff x="5919637" y="3171564"/>
            <a:chExt cx="1969899" cy="1668527"/>
          </a:xfrm>
          <a:solidFill>
            <a:schemeClr val="accent4"/>
          </a:solidFill>
          <a:effectLst/>
        </p:grpSpPr>
        <p:sp>
          <p:nvSpPr>
            <p:cNvPr id="46" name="六边形 45"/>
            <p:cNvSpPr/>
            <p:nvPr/>
          </p:nvSpPr>
          <p:spPr>
            <a:xfrm>
              <a:off x="5919637" y="3171564"/>
              <a:ext cx="1935255" cy="1668527"/>
            </a:xfrm>
            <a:prstGeom prst="hexagon">
              <a:avLst>
                <a:gd name="adj" fmla="val 25000"/>
                <a:gd name="vf" fmla="val 115470"/>
              </a:avLst>
            </a:prstGeom>
            <a:gradFill flip="none" rotWithShape="1">
              <a:gsLst>
                <a:gs pos="0">
                  <a:srgbClr val="BB1717"/>
                </a:gs>
                <a:gs pos="100000">
                  <a:srgbClr val="F11B1B"/>
                </a:gs>
              </a:gsLst>
              <a:lin ang="18600000" scaled="0"/>
              <a:tileRect/>
            </a:gradFill>
            <a:ln>
              <a:noFill/>
            </a:ln>
            <a:effectLst>
              <a:innerShdw blurRad="177800" dist="50800" dir="18600000">
                <a:schemeClr val="accent6">
                  <a:lumMod val="50000"/>
                  <a:alpha val="57000"/>
                </a:schemeClr>
              </a:innerShdw>
            </a:effectLst>
          </p:spPr>
          <p:style>
            <a:lnRef idx="2">
              <a:schemeClr val="accent1">
                <a:shade val="50000"/>
              </a:schemeClr>
            </a:lnRef>
            <a:fillRef idx="1">
              <a:schemeClr val="accent1"/>
            </a:fillRef>
            <a:effectRef idx="0">
              <a:schemeClr val="accent1"/>
            </a:effectRef>
            <a:fontRef idx="minor">
              <a:schemeClr val="lt1"/>
            </a:fontRef>
          </p:style>
        </p:sp>
        <p:sp>
          <p:nvSpPr>
            <p:cNvPr id="47" name="TextBox 46"/>
            <p:cNvSpPr txBox="1"/>
            <p:nvPr/>
          </p:nvSpPr>
          <p:spPr>
            <a:xfrm>
              <a:off x="5945320" y="3500120"/>
              <a:ext cx="1944216" cy="953619"/>
            </a:xfrm>
            <a:prstGeom prst="rect">
              <a:avLst/>
            </a:prstGeom>
            <a:noFill/>
          </p:spPr>
          <p:txBody>
            <a:bodyPr wrap="square" rtlCol="0">
              <a:spAutoFit/>
            </a:bodyPr>
            <a:lstStyle/>
            <a:p>
              <a:pPr algn="ctr"/>
              <a:r>
                <a:rPr lang="zh-CN" altLang="en-US" sz="2400" b="1" dirty="0">
                  <a:solidFill>
                    <a:schemeClr val="bg1"/>
                  </a:solidFill>
                  <a:latin typeface="微软雅黑" pitchFamily="34" charset="-122"/>
                  <a:ea typeface="微软雅黑" pitchFamily="34" charset="-122"/>
                </a:rPr>
                <a:t>作品四</a:t>
              </a:r>
              <a:endParaRPr lang="en-US" altLang="zh-CN" sz="2400" b="1"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可添加文字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latin typeface="微软雅黑" pitchFamily="34" charset="-122"/>
                  <a:ea typeface="微软雅黑" pitchFamily="34" charset="-122"/>
                </a:rPr>
                <a:t>具体说明</a:t>
              </a:r>
            </a:p>
          </p:txBody>
        </p:sp>
      </p:grpSp>
      <p:pic>
        <p:nvPicPr>
          <p:cNvPr id="20" name="Picture 64"/>
          <p:cNvPicPr>
            <a:picLocks noGrp="1" noSelect="1" noRot="1" noChangeAspect="1" noMove="1" noResize="1" noChangeShapeType="1"/>
          </p:cNvPicPr>
          <p:nvPr/>
        </p:nvPicPr>
        <p:blipFill>
          <a:blip r:embed="rId6"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218152569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nodeType="afterEffect" p14:presetBounceEnd="64000">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14:bounceEnd="64000">
                                          <p:cBhvr additive="base">
                                            <p:cTn id="18" dur="800" fill="hold"/>
                                            <p:tgtEl>
                                              <p:spTgt spid="36"/>
                                            </p:tgtEl>
                                            <p:attrNameLst>
                                              <p:attrName>ppt_x</p:attrName>
                                            </p:attrNameLst>
                                          </p:cBhvr>
                                          <p:tavLst>
                                            <p:tav tm="0">
                                              <p:val>
                                                <p:strVal val="0-#ppt_w/2"/>
                                              </p:val>
                                            </p:tav>
                                            <p:tav tm="100000">
                                              <p:val>
                                                <p:strVal val="#ppt_x"/>
                                              </p:val>
                                            </p:tav>
                                          </p:tavLst>
                                        </p:anim>
                                        <p:anim calcmode="lin" valueType="num" p14:bounceEnd="64000">
                                          <p:cBhvr additive="base">
                                            <p:cTn id="19" dur="800" fill="hold"/>
                                            <p:tgtEl>
                                              <p:spTgt spid="36"/>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9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800"/>
                                            <p:tgtEl>
                                              <p:spTgt spid="33"/>
                                            </p:tgtEl>
                                          </p:cBhvr>
                                        </p:animEffect>
                                      </p:childTnLst>
                                    </p:cTn>
                                  </p:par>
                                  <p:par>
                                    <p:cTn id="23" presetID="10" presetClass="entr" presetSubtype="0" fill="hold" nodeType="withEffect">
                                      <p:stCondLst>
                                        <p:cond delay="9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800"/>
                                            <p:tgtEl>
                                              <p:spTgt spid="39"/>
                                            </p:tgtEl>
                                          </p:cBhvr>
                                        </p:animEffect>
                                      </p:childTnLst>
                                    </p:cTn>
                                  </p:par>
                                  <p:par>
                                    <p:cTn id="26" presetID="10" presetClass="entr" presetSubtype="0" fill="hold" nodeType="withEffect">
                                      <p:stCondLst>
                                        <p:cond delay="9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800"/>
                                            <p:tgtEl>
                                              <p:spTgt spid="34"/>
                                            </p:tgtEl>
                                          </p:cBhvr>
                                        </p:animEffect>
                                      </p:childTnLst>
                                    </p:cTn>
                                  </p:par>
                                  <p:par>
                                    <p:cTn id="29" presetID="10" presetClass="entr" presetSubtype="0" fill="hold" nodeType="withEffect">
                                      <p:stCondLst>
                                        <p:cond delay="9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800"/>
                                            <p:tgtEl>
                                              <p:spTgt spid="42"/>
                                            </p:tgtEl>
                                          </p:cBhvr>
                                        </p:animEffect>
                                      </p:childTnLst>
                                    </p:cTn>
                                  </p:par>
                                  <p:par>
                                    <p:cTn id="32" presetID="10" presetClass="entr" presetSubtype="0" fill="hold" nodeType="withEffect">
                                      <p:stCondLst>
                                        <p:cond delay="9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800"/>
                                            <p:tgtEl>
                                              <p:spTgt spid="35"/>
                                            </p:tgtEl>
                                          </p:cBhvr>
                                        </p:animEffect>
                                      </p:childTnLst>
                                    </p:cTn>
                                  </p:par>
                                  <p:par>
                                    <p:cTn id="35" presetID="10" presetClass="entr" presetSubtype="0" fill="hold" nodeType="withEffect">
                                      <p:stCondLst>
                                        <p:cond delay="9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800"/>
                                            <p:tgtEl>
                                              <p:spTgt spid="45"/>
                                            </p:tgtEl>
                                          </p:cBhvr>
                                        </p:animEffect>
                                      </p:childTnLst>
                                    </p:cTn>
                                  </p:par>
                                  <p:par>
                                    <p:cTn id="38" presetID="8" presetClass="emph" presetSubtype="0" decel="58000" fill="hold" nodeType="withEffect">
                                      <p:stCondLst>
                                        <p:cond delay="900"/>
                                      </p:stCondLst>
                                      <p:childTnLst>
                                        <p:animRot by="-21600000">
                                          <p:cBhvr>
                                            <p:cTn id="39" dur="1800" fill="hold"/>
                                            <p:tgtEl>
                                              <p:spTgt spid="33"/>
                                            </p:tgtEl>
                                            <p:attrNameLst>
                                              <p:attrName>r</p:attrName>
                                            </p:attrNameLst>
                                          </p:cBhvr>
                                        </p:animRot>
                                      </p:childTnLst>
                                    </p:cTn>
                                  </p:par>
                                  <p:par>
                                    <p:cTn id="40" presetID="8" presetClass="emph" presetSubtype="0" decel="58000" fill="hold" nodeType="withEffect">
                                      <p:stCondLst>
                                        <p:cond delay="900"/>
                                      </p:stCondLst>
                                      <p:childTnLst>
                                        <p:animRot by="21600000">
                                          <p:cBhvr>
                                            <p:cTn id="41" dur="1800" fill="hold"/>
                                            <p:tgtEl>
                                              <p:spTgt spid="39"/>
                                            </p:tgtEl>
                                            <p:attrNameLst>
                                              <p:attrName>r</p:attrName>
                                            </p:attrNameLst>
                                          </p:cBhvr>
                                        </p:animRot>
                                      </p:childTnLst>
                                    </p:cTn>
                                  </p:par>
                                  <p:par>
                                    <p:cTn id="42" presetID="8" presetClass="emph" presetSubtype="0" decel="58000" fill="hold" nodeType="withEffect">
                                      <p:stCondLst>
                                        <p:cond delay="900"/>
                                      </p:stCondLst>
                                      <p:childTnLst>
                                        <p:animRot by="-21600000">
                                          <p:cBhvr>
                                            <p:cTn id="43" dur="1800" fill="hold"/>
                                            <p:tgtEl>
                                              <p:spTgt spid="34"/>
                                            </p:tgtEl>
                                            <p:attrNameLst>
                                              <p:attrName>r</p:attrName>
                                            </p:attrNameLst>
                                          </p:cBhvr>
                                        </p:animRot>
                                      </p:childTnLst>
                                    </p:cTn>
                                  </p:par>
                                  <p:par>
                                    <p:cTn id="44" presetID="8" presetClass="emph" presetSubtype="0" decel="58000" fill="hold" nodeType="withEffect">
                                      <p:stCondLst>
                                        <p:cond delay="900"/>
                                      </p:stCondLst>
                                      <p:childTnLst>
                                        <p:animRot by="21600000">
                                          <p:cBhvr>
                                            <p:cTn id="45" dur="1800" fill="hold"/>
                                            <p:tgtEl>
                                              <p:spTgt spid="42"/>
                                            </p:tgtEl>
                                            <p:attrNameLst>
                                              <p:attrName>r</p:attrName>
                                            </p:attrNameLst>
                                          </p:cBhvr>
                                        </p:animRot>
                                      </p:childTnLst>
                                    </p:cTn>
                                  </p:par>
                                  <p:par>
                                    <p:cTn id="46" presetID="8" presetClass="emph" presetSubtype="0" decel="58000" fill="hold" nodeType="withEffect">
                                      <p:stCondLst>
                                        <p:cond delay="900"/>
                                      </p:stCondLst>
                                      <p:childTnLst>
                                        <p:animRot by="-21600000">
                                          <p:cBhvr>
                                            <p:cTn id="47" dur="1800" fill="hold"/>
                                            <p:tgtEl>
                                              <p:spTgt spid="35"/>
                                            </p:tgtEl>
                                            <p:attrNameLst>
                                              <p:attrName>r</p:attrName>
                                            </p:attrNameLst>
                                          </p:cBhvr>
                                        </p:animRot>
                                      </p:childTnLst>
                                    </p:cTn>
                                  </p:par>
                                  <p:par>
                                    <p:cTn id="48" presetID="8" presetClass="emph" presetSubtype="0" decel="58000" fill="hold" nodeType="withEffect">
                                      <p:stCondLst>
                                        <p:cond delay="900"/>
                                      </p:stCondLst>
                                      <p:childTnLst>
                                        <p:animRot by="21600000">
                                          <p:cBhvr>
                                            <p:cTn id="49" dur="1800" fill="hold"/>
                                            <p:tgtEl>
                                              <p:spTgt spid="45"/>
                                            </p:tgtEl>
                                            <p:attrNameLst>
                                              <p:attrName>r</p:attrName>
                                            </p:attrNameLst>
                                          </p:cBhvr>
                                        </p:animRot>
                                      </p:childTnLst>
                                    </p:cTn>
                                  </p:par>
                                  <p:par>
                                    <p:cTn id="50" presetID="0" presetClass="path" presetSubtype="0" accel="50000" decel="50000" fill="hold" nodeType="withEffect">
                                      <p:stCondLst>
                                        <p:cond delay="9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51" dur="1800" fill="hold"/>
                                            <p:tgtEl>
                                              <p:spTgt spid="33"/>
                                            </p:tgtEl>
                                            <p:attrNameLst>
                                              <p:attrName>ppt_x</p:attrName>
                                              <p:attrName>ppt_y</p:attrName>
                                            </p:attrNameLst>
                                          </p:cBhvr>
                                        </p:animMotion>
                                      </p:childTnLst>
                                    </p:cTn>
                                  </p:par>
                                  <p:par>
                                    <p:cTn id="52" presetID="0" presetClass="path" presetSubtype="0" accel="50000" decel="50000" fill="hold" nodeType="withEffect">
                                      <p:stCondLst>
                                        <p:cond delay="9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53" dur="1800" fill="hold"/>
                                            <p:tgtEl>
                                              <p:spTgt spid="39"/>
                                            </p:tgtEl>
                                            <p:attrNameLst>
                                              <p:attrName>ppt_x</p:attrName>
                                              <p:attrName>ppt_y</p:attrName>
                                            </p:attrNameLst>
                                          </p:cBhvr>
                                        </p:animMotion>
                                      </p:childTnLst>
                                    </p:cTn>
                                  </p:par>
                                  <p:par>
                                    <p:cTn id="54" presetID="0" presetClass="path" presetSubtype="0" accel="50000" decel="50000" fill="hold" nodeType="withEffect">
                                      <p:stCondLst>
                                        <p:cond delay="9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55" dur="1800" fill="hold"/>
                                            <p:tgtEl>
                                              <p:spTgt spid="42"/>
                                            </p:tgtEl>
                                            <p:attrNameLst>
                                              <p:attrName>ppt_x</p:attrName>
                                              <p:attrName>ppt_y</p:attrName>
                                            </p:attrNameLst>
                                          </p:cBhvr>
                                        </p:animMotion>
                                      </p:childTnLst>
                                    </p:cTn>
                                  </p:par>
                                  <p:par>
                                    <p:cTn id="56" presetID="0" presetClass="path" presetSubtype="0" accel="50000" decel="50000" fill="hold" nodeType="withEffect">
                                      <p:stCondLst>
                                        <p:cond delay="9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57" dur="1800" fill="hold"/>
                                            <p:tgtEl>
                                              <p:spTgt spid="35"/>
                                            </p:tgtEl>
                                            <p:attrNameLst>
                                              <p:attrName>ppt_x</p:attrName>
                                              <p:attrName>ppt_y</p:attrName>
                                            </p:attrNameLst>
                                          </p:cBhvr>
                                        </p:animMotion>
                                      </p:childTnLst>
                                    </p:cTn>
                                  </p:par>
                                  <p:par>
                                    <p:cTn id="58" presetID="0" presetClass="path" presetSubtype="0" accel="50000" decel="50000" fill="hold" nodeType="withEffect">
                                      <p:stCondLst>
                                        <p:cond delay="9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9" dur="1800" fill="hold"/>
                                            <p:tgtEl>
                                              <p:spTgt spid="4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800" fill="hold"/>
                                            <p:tgtEl>
                                              <p:spTgt spid="36"/>
                                            </p:tgtEl>
                                            <p:attrNameLst>
                                              <p:attrName>ppt_x</p:attrName>
                                            </p:attrNameLst>
                                          </p:cBhvr>
                                          <p:tavLst>
                                            <p:tav tm="0">
                                              <p:val>
                                                <p:strVal val="0-#ppt_w/2"/>
                                              </p:val>
                                            </p:tav>
                                            <p:tav tm="100000">
                                              <p:val>
                                                <p:strVal val="#ppt_x"/>
                                              </p:val>
                                            </p:tav>
                                          </p:tavLst>
                                        </p:anim>
                                        <p:anim calcmode="lin" valueType="num">
                                          <p:cBhvr additive="base">
                                            <p:cTn id="19" dur="800" fill="hold"/>
                                            <p:tgtEl>
                                              <p:spTgt spid="36"/>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9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800"/>
                                            <p:tgtEl>
                                              <p:spTgt spid="33"/>
                                            </p:tgtEl>
                                          </p:cBhvr>
                                        </p:animEffect>
                                      </p:childTnLst>
                                    </p:cTn>
                                  </p:par>
                                  <p:par>
                                    <p:cTn id="23" presetID="10" presetClass="entr" presetSubtype="0" fill="hold" nodeType="withEffect">
                                      <p:stCondLst>
                                        <p:cond delay="9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1800"/>
                                            <p:tgtEl>
                                              <p:spTgt spid="39"/>
                                            </p:tgtEl>
                                          </p:cBhvr>
                                        </p:animEffect>
                                      </p:childTnLst>
                                    </p:cTn>
                                  </p:par>
                                  <p:par>
                                    <p:cTn id="26" presetID="10" presetClass="entr" presetSubtype="0" fill="hold" nodeType="withEffect">
                                      <p:stCondLst>
                                        <p:cond delay="9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800"/>
                                            <p:tgtEl>
                                              <p:spTgt spid="34"/>
                                            </p:tgtEl>
                                          </p:cBhvr>
                                        </p:animEffect>
                                      </p:childTnLst>
                                    </p:cTn>
                                  </p:par>
                                  <p:par>
                                    <p:cTn id="29" presetID="10" presetClass="entr" presetSubtype="0" fill="hold" nodeType="withEffect">
                                      <p:stCondLst>
                                        <p:cond delay="9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800"/>
                                            <p:tgtEl>
                                              <p:spTgt spid="42"/>
                                            </p:tgtEl>
                                          </p:cBhvr>
                                        </p:animEffect>
                                      </p:childTnLst>
                                    </p:cTn>
                                  </p:par>
                                  <p:par>
                                    <p:cTn id="32" presetID="10" presetClass="entr" presetSubtype="0" fill="hold" nodeType="withEffect">
                                      <p:stCondLst>
                                        <p:cond delay="9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800"/>
                                            <p:tgtEl>
                                              <p:spTgt spid="35"/>
                                            </p:tgtEl>
                                          </p:cBhvr>
                                        </p:animEffect>
                                      </p:childTnLst>
                                    </p:cTn>
                                  </p:par>
                                  <p:par>
                                    <p:cTn id="35" presetID="10" presetClass="entr" presetSubtype="0" fill="hold" nodeType="withEffect">
                                      <p:stCondLst>
                                        <p:cond delay="9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800"/>
                                            <p:tgtEl>
                                              <p:spTgt spid="45"/>
                                            </p:tgtEl>
                                          </p:cBhvr>
                                        </p:animEffect>
                                      </p:childTnLst>
                                    </p:cTn>
                                  </p:par>
                                  <p:par>
                                    <p:cTn id="38" presetID="8" presetClass="emph" presetSubtype="0" decel="58000" fill="hold" nodeType="withEffect">
                                      <p:stCondLst>
                                        <p:cond delay="900"/>
                                      </p:stCondLst>
                                      <p:childTnLst>
                                        <p:animRot by="-21600000">
                                          <p:cBhvr>
                                            <p:cTn id="39" dur="1800" fill="hold"/>
                                            <p:tgtEl>
                                              <p:spTgt spid="33"/>
                                            </p:tgtEl>
                                            <p:attrNameLst>
                                              <p:attrName>r</p:attrName>
                                            </p:attrNameLst>
                                          </p:cBhvr>
                                        </p:animRot>
                                      </p:childTnLst>
                                    </p:cTn>
                                  </p:par>
                                  <p:par>
                                    <p:cTn id="40" presetID="8" presetClass="emph" presetSubtype="0" decel="58000" fill="hold" nodeType="withEffect">
                                      <p:stCondLst>
                                        <p:cond delay="900"/>
                                      </p:stCondLst>
                                      <p:childTnLst>
                                        <p:animRot by="21600000">
                                          <p:cBhvr>
                                            <p:cTn id="41" dur="1800" fill="hold"/>
                                            <p:tgtEl>
                                              <p:spTgt spid="39"/>
                                            </p:tgtEl>
                                            <p:attrNameLst>
                                              <p:attrName>r</p:attrName>
                                            </p:attrNameLst>
                                          </p:cBhvr>
                                        </p:animRot>
                                      </p:childTnLst>
                                    </p:cTn>
                                  </p:par>
                                  <p:par>
                                    <p:cTn id="42" presetID="8" presetClass="emph" presetSubtype="0" decel="58000" fill="hold" nodeType="withEffect">
                                      <p:stCondLst>
                                        <p:cond delay="900"/>
                                      </p:stCondLst>
                                      <p:childTnLst>
                                        <p:animRot by="-21600000">
                                          <p:cBhvr>
                                            <p:cTn id="43" dur="1800" fill="hold"/>
                                            <p:tgtEl>
                                              <p:spTgt spid="34"/>
                                            </p:tgtEl>
                                            <p:attrNameLst>
                                              <p:attrName>r</p:attrName>
                                            </p:attrNameLst>
                                          </p:cBhvr>
                                        </p:animRot>
                                      </p:childTnLst>
                                    </p:cTn>
                                  </p:par>
                                  <p:par>
                                    <p:cTn id="44" presetID="8" presetClass="emph" presetSubtype="0" decel="58000" fill="hold" nodeType="withEffect">
                                      <p:stCondLst>
                                        <p:cond delay="900"/>
                                      </p:stCondLst>
                                      <p:childTnLst>
                                        <p:animRot by="21600000">
                                          <p:cBhvr>
                                            <p:cTn id="45" dur="1800" fill="hold"/>
                                            <p:tgtEl>
                                              <p:spTgt spid="42"/>
                                            </p:tgtEl>
                                            <p:attrNameLst>
                                              <p:attrName>r</p:attrName>
                                            </p:attrNameLst>
                                          </p:cBhvr>
                                        </p:animRot>
                                      </p:childTnLst>
                                    </p:cTn>
                                  </p:par>
                                  <p:par>
                                    <p:cTn id="46" presetID="8" presetClass="emph" presetSubtype="0" decel="58000" fill="hold" nodeType="withEffect">
                                      <p:stCondLst>
                                        <p:cond delay="900"/>
                                      </p:stCondLst>
                                      <p:childTnLst>
                                        <p:animRot by="-21600000">
                                          <p:cBhvr>
                                            <p:cTn id="47" dur="1800" fill="hold"/>
                                            <p:tgtEl>
                                              <p:spTgt spid="35"/>
                                            </p:tgtEl>
                                            <p:attrNameLst>
                                              <p:attrName>r</p:attrName>
                                            </p:attrNameLst>
                                          </p:cBhvr>
                                        </p:animRot>
                                      </p:childTnLst>
                                    </p:cTn>
                                  </p:par>
                                  <p:par>
                                    <p:cTn id="48" presetID="8" presetClass="emph" presetSubtype="0" decel="58000" fill="hold" nodeType="withEffect">
                                      <p:stCondLst>
                                        <p:cond delay="900"/>
                                      </p:stCondLst>
                                      <p:childTnLst>
                                        <p:animRot by="21600000">
                                          <p:cBhvr>
                                            <p:cTn id="49" dur="1800" fill="hold"/>
                                            <p:tgtEl>
                                              <p:spTgt spid="45"/>
                                            </p:tgtEl>
                                            <p:attrNameLst>
                                              <p:attrName>r</p:attrName>
                                            </p:attrNameLst>
                                          </p:cBhvr>
                                        </p:animRot>
                                      </p:childTnLst>
                                    </p:cTn>
                                  </p:par>
                                  <p:par>
                                    <p:cTn id="50" presetID="0" presetClass="path" presetSubtype="0" accel="50000" decel="50000" fill="hold" nodeType="withEffect">
                                      <p:stCondLst>
                                        <p:cond delay="9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51" dur="1800" fill="hold"/>
                                            <p:tgtEl>
                                              <p:spTgt spid="33"/>
                                            </p:tgtEl>
                                            <p:attrNameLst>
                                              <p:attrName>ppt_x</p:attrName>
                                              <p:attrName>ppt_y</p:attrName>
                                            </p:attrNameLst>
                                          </p:cBhvr>
                                        </p:animMotion>
                                      </p:childTnLst>
                                    </p:cTn>
                                  </p:par>
                                  <p:par>
                                    <p:cTn id="52" presetID="0" presetClass="path" presetSubtype="0" accel="50000" decel="50000" fill="hold" nodeType="withEffect">
                                      <p:stCondLst>
                                        <p:cond delay="9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53" dur="1800" fill="hold"/>
                                            <p:tgtEl>
                                              <p:spTgt spid="39"/>
                                            </p:tgtEl>
                                            <p:attrNameLst>
                                              <p:attrName>ppt_x</p:attrName>
                                              <p:attrName>ppt_y</p:attrName>
                                            </p:attrNameLst>
                                          </p:cBhvr>
                                        </p:animMotion>
                                      </p:childTnLst>
                                    </p:cTn>
                                  </p:par>
                                  <p:par>
                                    <p:cTn id="54" presetID="0" presetClass="path" presetSubtype="0" accel="50000" decel="50000" fill="hold" nodeType="withEffect">
                                      <p:stCondLst>
                                        <p:cond delay="9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55" dur="1800" fill="hold"/>
                                            <p:tgtEl>
                                              <p:spTgt spid="42"/>
                                            </p:tgtEl>
                                            <p:attrNameLst>
                                              <p:attrName>ppt_x</p:attrName>
                                              <p:attrName>ppt_y</p:attrName>
                                            </p:attrNameLst>
                                          </p:cBhvr>
                                        </p:animMotion>
                                      </p:childTnLst>
                                    </p:cTn>
                                  </p:par>
                                  <p:par>
                                    <p:cTn id="56" presetID="0" presetClass="path" presetSubtype="0" accel="50000" decel="50000" fill="hold" nodeType="withEffect">
                                      <p:stCondLst>
                                        <p:cond delay="9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57" dur="1800" fill="hold"/>
                                            <p:tgtEl>
                                              <p:spTgt spid="35"/>
                                            </p:tgtEl>
                                            <p:attrNameLst>
                                              <p:attrName>ppt_x</p:attrName>
                                              <p:attrName>ppt_y</p:attrName>
                                            </p:attrNameLst>
                                          </p:cBhvr>
                                        </p:animMotion>
                                      </p:childTnLst>
                                    </p:cTn>
                                  </p:par>
                                  <p:par>
                                    <p:cTn id="58" presetID="0" presetClass="path" presetSubtype="0" accel="50000" decel="50000" fill="hold" nodeType="withEffect">
                                      <p:stCondLst>
                                        <p:cond delay="9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9" dur="1800" fill="hold"/>
                                            <p:tgtEl>
                                              <p:spTgt spid="4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4684566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47"/>
                                        </p:tgtEl>
                                      </p:cBhvr>
                                    </p:animEffect>
                                    <p:animScale>
                                      <p:cBhvr>
                                        <p:cTn id="7"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岗位认知</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原创设计师QQ598969553                 _4"/>
          <p:cNvSpPr/>
          <p:nvPr/>
        </p:nvSpPr>
        <p:spPr>
          <a:xfrm>
            <a:off x="2931492" y="2768398"/>
            <a:ext cx="1927225" cy="1927225"/>
          </a:xfrm>
          <a:prstGeom prst="donut">
            <a:avLst>
              <a:gd name="adj" fmla="val 132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a:solidFill>
                <a:schemeClr val="tx1"/>
              </a:solidFill>
            </a:endParaRPr>
          </a:p>
        </p:txBody>
      </p:sp>
      <p:sp>
        <p:nvSpPr>
          <p:cNvPr id="26" name="原创设计师QQ598969553                 _5"/>
          <p:cNvSpPr/>
          <p:nvPr/>
        </p:nvSpPr>
        <p:spPr>
          <a:xfrm>
            <a:off x="2742579" y="2579485"/>
            <a:ext cx="2305050" cy="2305050"/>
          </a:xfrm>
          <a:prstGeom prst="donut">
            <a:avLst>
              <a:gd name="adj" fmla="val 58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a:solidFill>
                <a:schemeClr val="tx1"/>
              </a:solidFill>
            </a:endParaRPr>
          </a:p>
        </p:txBody>
      </p:sp>
      <p:sp>
        <p:nvSpPr>
          <p:cNvPr id="27" name="原创设计师QQ598969553                 _6"/>
          <p:cNvSpPr/>
          <p:nvPr/>
        </p:nvSpPr>
        <p:spPr>
          <a:xfrm>
            <a:off x="3026742" y="2864441"/>
            <a:ext cx="1736725" cy="1735138"/>
          </a:xfrm>
          <a:prstGeom prst="donut">
            <a:avLst>
              <a:gd name="adj" fmla="val 64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400">
              <a:solidFill>
                <a:schemeClr val="tx1"/>
              </a:solidFill>
            </a:endParaRPr>
          </a:p>
        </p:txBody>
      </p:sp>
      <p:sp>
        <p:nvSpPr>
          <p:cNvPr id="28" name="原创设计师QQ598969553                 _7"/>
          <p:cNvSpPr>
            <a:spLocks noChangeArrowheads="1"/>
          </p:cNvSpPr>
          <p:nvPr/>
        </p:nvSpPr>
        <p:spPr bwMode="auto">
          <a:xfrm>
            <a:off x="1777628" y="1586409"/>
            <a:ext cx="1800493" cy="369332"/>
          </a:xfrm>
          <a:prstGeom prst="rect">
            <a:avLst/>
          </a:prstGeom>
          <a:noFill/>
          <a:ln w="9525">
            <a:noFill/>
            <a:miter lim="800000"/>
            <a:headEnd/>
            <a:tailEnd/>
          </a:ln>
        </p:spPr>
        <p:txBody>
          <a:bodyPr wrap="none">
            <a:spAutoFit/>
          </a:bodyPr>
          <a:lstStyle/>
          <a:p>
            <a:pPr algn="ctr"/>
            <a:r>
              <a:rPr lang="zh-CN" altLang="en-US" dirty="0">
                <a:solidFill>
                  <a:schemeClr val="bg1">
                    <a:lumMod val="50000"/>
                  </a:schemeClr>
                </a:solidFill>
                <a:latin typeface="微软雅黑" pitchFamily="34" charset="-122"/>
                <a:ea typeface="微软雅黑" pitchFamily="34" charset="-122"/>
              </a:rPr>
              <a:t>持之以恒的毅力</a:t>
            </a:r>
          </a:p>
        </p:txBody>
      </p:sp>
      <p:sp>
        <p:nvSpPr>
          <p:cNvPr id="29" name="原创设计师QQ598969553                 _8"/>
          <p:cNvSpPr>
            <a:spLocks noChangeArrowheads="1"/>
          </p:cNvSpPr>
          <p:nvPr/>
        </p:nvSpPr>
        <p:spPr bwMode="auto">
          <a:xfrm>
            <a:off x="4816329" y="2048074"/>
            <a:ext cx="1415772" cy="338554"/>
          </a:xfrm>
          <a:prstGeom prst="rect">
            <a:avLst/>
          </a:prstGeom>
          <a:noFill/>
          <a:ln w="9525">
            <a:noFill/>
            <a:miter lim="800000"/>
            <a:headEnd/>
            <a:tailEnd/>
          </a:ln>
        </p:spPr>
        <p:txBody>
          <a:bodyPr wrap="none">
            <a:spAutoFit/>
          </a:bodyPr>
          <a:lstStyle/>
          <a:p>
            <a:pPr algn="ctr"/>
            <a:r>
              <a:rPr lang="zh-CN" altLang="en-US" sz="1600" dirty="0">
                <a:solidFill>
                  <a:schemeClr val="bg1">
                    <a:lumMod val="50000"/>
                  </a:schemeClr>
                </a:solidFill>
                <a:latin typeface="微软雅黑" pitchFamily="34" charset="-122"/>
                <a:ea typeface="微软雅黑" pitchFamily="34" charset="-122"/>
              </a:rPr>
              <a:t>专业知识扎实</a:t>
            </a:r>
          </a:p>
        </p:txBody>
      </p:sp>
      <p:sp>
        <p:nvSpPr>
          <p:cNvPr id="30" name="原创设计师QQ598969553                 _9"/>
          <p:cNvSpPr>
            <a:spLocks noChangeArrowheads="1"/>
          </p:cNvSpPr>
          <p:nvPr/>
        </p:nvSpPr>
        <p:spPr bwMode="auto">
          <a:xfrm>
            <a:off x="482534" y="2654008"/>
            <a:ext cx="1800493" cy="369332"/>
          </a:xfrm>
          <a:prstGeom prst="rect">
            <a:avLst/>
          </a:prstGeom>
          <a:noFill/>
          <a:ln w="9525">
            <a:noFill/>
            <a:miter lim="800000"/>
            <a:headEnd/>
            <a:tailEnd/>
          </a:ln>
        </p:spPr>
        <p:txBody>
          <a:bodyPr wrap="none">
            <a:spAutoFit/>
          </a:bodyPr>
          <a:lstStyle/>
          <a:p>
            <a:pPr algn="ctr"/>
            <a:r>
              <a:rPr lang="zh-CN" altLang="en-US" dirty="0">
                <a:solidFill>
                  <a:schemeClr val="bg1">
                    <a:lumMod val="50000"/>
                  </a:schemeClr>
                </a:solidFill>
                <a:latin typeface="微软雅黑" pitchFamily="34" charset="-122"/>
                <a:ea typeface="微软雅黑" pitchFamily="34" charset="-122"/>
              </a:rPr>
              <a:t>良好的客户关系</a:t>
            </a:r>
          </a:p>
        </p:txBody>
      </p:sp>
      <p:sp>
        <p:nvSpPr>
          <p:cNvPr id="31" name="原创设计师QQ598969553                 _10"/>
          <p:cNvSpPr>
            <a:spLocks noChangeArrowheads="1"/>
          </p:cNvSpPr>
          <p:nvPr/>
        </p:nvSpPr>
        <p:spPr bwMode="auto">
          <a:xfrm>
            <a:off x="5597631" y="3512576"/>
            <a:ext cx="1415772" cy="338554"/>
          </a:xfrm>
          <a:prstGeom prst="rect">
            <a:avLst/>
          </a:prstGeom>
          <a:noFill/>
          <a:ln w="9525">
            <a:noFill/>
            <a:miter lim="800000"/>
            <a:headEnd/>
            <a:tailEnd/>
          </a:ln>
        </p:spPr>
        <p:txBody>
          <a:bodyPr wrap="none">
            <a:spAutoFit/>
          </a:bodyPr>
          <a:lstStyle/>
          <a:p>
            <a:pPr algn="ctr"/>
            <a:r>
              <a:rPr lang="zh-CN" altLang="en-US" sz="1600" dirty="0">
                <a:solidFill>
                  <a:schemeClr val="bg1">
                    <a:lumMod val="50000"/>
                  </a:schemeClr>
                </a:solidFill>
                <a:latin typeface="微软雅黑" pitchFamily="34" charset="-122"/>
                <a:ea typeface="微软雅黑" pitchFamily="34" charset="-122"/>
              </a:rPr>
              <a:t>目标清晰明确</a:t>
            </a:r>
          </a:p>
        </p:txBody>
      </p:sp>
      <p:sp>
        <p:nvSpPr>
          <p:cNvPr id="32" name="原创设计师QQ598969553                 _11"/>
          <p:cNvSpPr>
            <a:spLocks noChangeArrowheads="1"/>
          </p:cNvSpPr>
          <p:nvPr/>
        </p:nvSpPr>
        <p:spPr bwMode="auto">
          <a:xfrm>
            <a:off x="777484" y="4342636"/>
            <a:ext cx="1210588" cy="338554"/>
          </a:xfrm>
          <a:prstGeom prst="rect">
            <a:avLst/>
          </a:prstGeom>
          <a:noFill/>
          <a:ln w="9525">
            <a:noFill/>
            <a:miter lim="800000"/>
            <a:headEnd/>
            <a:tailEnd/>
          </a:ln>
        </p:spPr>
        <p:txBody>
          <a:bodyPr wrap="none">
            <a:spAutoFit/>
          </a:bodyPr>
          <a:lstStyle/>
          <a:p>
            <a:pPr algn="ctr"/>
            <a:r>
              <a:rPr lang="zh-CN" altLang="en-US" sz="1600" dirty="0">
                <a:solidFill>
                  <a:schemeClr val="bg1">
                    <a:lumMod val="50000"/>
                  </a:schemeClr>
                </a:solidFill>
                <a:latin typeface="微软雅黑" pitchFamily="34" charset="-122"/>
                <a:ea typeface="微软雅黑" pitchFamily="34" charset="-122"/>
              </a:rPr>
              <a:t>消费心理学</a:t>
            </a:r>
          </a:p>
        </p:txBody>
      </p:sp>
      <p:sp>
        <p:nvSpPr>
          <p:cNvPr id="33" name="原创设计师QQ598969553                 _12"/>
          <p:cNvSpPr>
            <a:spLocks noChangeArrowheads="1"/>
          </p:cNvSpPr>
          <p:nvPr/>
        </p:nvSpPr>
        <p:spPr bwMode="auto">
          <a:xfrm>
            <a:off x="1909928" y="5115809"/>
            <a:ext cx="1107996" cy="276999"/>
          </a:xfrm>
          <a:prstGeom prst="rect">
            <a:avLst/>
          </a:prstGeom>
          <a:noFill/>
          <a:ln w="9525">
            <a:noFill/>
            <a:miter lim="800000"/>
            <a:headEnd/>
            <a:tailEnd/>
          </a:ln>
        </p:spPr>
        <p:txBody>
          <a:bodyPr wrap="none">
            <a:spAutoFit/>
          </a:bodyPr>
          <a:lstStyle/>
          <a:p>
            <a:pPr algn="ctr"/>
            <a:r>
              <a:rPr lang="zh-CN" altLang="en-US" sz="1200" dirty="0">
                <a:solidFill>
                  <a:schemeClr val="bg1">
                    <a:lumMod val="50000"/>
                  </a:schemeClr>
                </a:solidFill>
                <a:latin typeface="微软雅黑" pitchFamily="34" charset="-122"/>
                <a:ea typeface="微软雅黑" pitchFamily="34" charset="-122"/>
              </a:rPr>
              <a:t>人力资源管理</a:t>
            </a:r>
          </a:p>
        </p:txBody>
      </p:sp>
      <p:sp>
        <p:nvSpPr>
          <p:cNvPr id="34" name="原创设计师QQ598969553                 _13"/>
          <p:cNvSpPr>
            <a:spLocks noChangeArrowheads="1"/>
          </p:cNvSpPr>
          <p:nvPr/>
        </p:nvSpPr>
        <p:spPr bwMode="auto">
          <a:xfrm>
            <a:off x="5283444" y="4684480"/>
            <a:ext cx="1415772" cy="338554"/>
          </a:xfrm>
          <a:prstGeom prst="rect">
            <a:avLst/>
          </a:prstGeom>
          <a:noFill/>
          <a:ln w="9525">
            <a:noFill/>
            <a:miter lim="800000"/>
            <a:headEnd/>
            <a:tailEnd/>
          </a:ln>
        </p:spPr>
        <p:txBody>
          <a:bodyPr wrap="none">
            <a:spAutoFit/>
          </a:bodyPr>
          <a:lstStyle/>
          <a:p>
            <a:pPr algn="ctr"/>
            <a:r>
              <a:rPr lang="zh-CN" altLang="en-US" sz="1600" dirty="0">
                <a:solidFill>
                  <a:schemeClr val="bg1">
                    <a:lumMod val="50000"/>
                  </a:schemeClr>
                </a:solidFill>
                <a:latin typeface="微软雅黑" pitchFamily="34" charset="-122"/>
                <a:ea typeface="微软雅黑" pitchFamily="34" charset="-122"/>
              </a:rPr>
              <a:t>思维灵活敏捷</a:t>
            </a:r>
          </a:p>
        </p:txBody>
      </p:sp>
      <p:sp>
        <p:nvSpPr>
          <p:cNvPr id="35" name="原创设计师QQ598969553                 _14"/>
          <p:cNvSpPr>
            <a:spLocks noChangeArrowheads="1"/>
          </p:cNvSpPr>
          <p:nvPr/>
        </p:nvSpPr>
        <p:spPr bwMode="auto">
          <a:xfrm>
            <a:off x="3737573" y="5490351"/>
            <a:ext cx="1826141" cy="338554"/>
          </a:xfrm>
          <a:prstGeom prst="rect">
            <a:avLst/>
          </a:prstGeom>
          <a:noFill/>
          <a:ln w="9525">
            <a:noFill/>
            <a:miter lim="800000"/>
            <a:headEnd/>
            <a:tailEnd/>
          </a:ln>
        </p:spPr>
        <p:txBody>
          <a:bodyPr wrap="none">
            <a:spAutoFit/>
          </a:bodyPr>
          <a:lstStyle/>
          <a:p>
            <a:pPr algn="ctr"/>
            <a:r>
              <a:rPr lang="zh-CN" altLang="en-US" sz="1600" dirty="0">
                <a:solidFill>
                  <a:schemeClr val="bg1">
                    <a:lumMod val="50000"/>
                  </a:schemeClr>
                </a:solidFill>
                <a:latin typeface="微软雅黑" pitchFamily="34" charset="-122"/>
                <a:ea typeface="微软雅黑" pitchFamily="34" charset="-122"/>
              </a:rPr>
              <a:t>个人文化修养较好</a:t>
            </a:r>
          </a:p>
        </p:txBody>
      </p:sp>
      <p:grpSp>
        <p:nvGrpSpPr>
          <p:cNvPr id="36" name="原创设计师QQ598969553                 _15"/>
          <p:cNvGrpSpPr/>
          <p:nvPr/>
        </p:nvGrpSpPr>
        <p:grpSpPr>
          <a:xfrm>
            <a:off x="3102479" y="2939385"/>
            <a:ext cx="1586300" cy="1586300"/>
            <a:chOff x="5300994" y="2739330"/>
            <a:chExt cx="1586300" cy="1586300"/>
          </a:xfrm>
        </p:grpSpPr>
        <p:grpSp>
          <p:nvGrpSpPr>
            <p:cNvPr id="37" name="组合 36"/>
            <p:cNvGrpSpPr/>
            <p:nvPr/>
          </p:nvGrpSpPr>
          <p:grpSpPr>
            <a:xfrm>
              <a:off x="5300994" y="2739330"/>
              <a:ext cx="1586300" cy="1586300"/>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1400" dirty="0">
                  <a:solidFill>
                    <a:schemeClr val="tx1">
                      <a:lumMod val="75000"/>
                      <a:lumOff val="25000"/>
                    </a:schemeClr>
                  </a:solidFill>
                  <a:latin typeface="DIN Mittelschrift Std" pitchFamily="50" charset="0"/>
                  <a:ea typeface="微软雅黑" pitchFamily="34" charset="-122"/>
                </a:endParaRPr>
              </a:p>
            </p:txBody>
          </p:sp>
        </p:grpSp>
        <p:sp>
          <p:nvSpPr>
            <p:cNvPr id="38" name="Oval 8"/>
            <p:cNvSpPr>
              <a:spLocks noChangeArrowheads="1"/>
            </p:cNvSpPr>
            <p:nvPr/>
          </p:nvSpPr>
          <p:spPr bwMode="auto">
            <a:xfrm>
              <a:off x="5803802" y="2915618"/>
              <a:ext cx="722204" cy="1233724"/>
            </a:xfrm>
            <a:custGeom>
              <a:avLst/>
              <a:gdLst/>
              <a:ahLst/>
              <a:cxnLst/>
              <a:rect l="l" t="t" r="r" b="b"/>
              <a:pathLst>
                <a:path w="3509963" h="5995987">
                  <a:moveTo>
                    <a:pt x="2324100" y="3948112"/>
                  </a:moveTo>
                  <a:lnTo>
                    <a:pt x="2624138" y="3948112"/>
                  </a:lnTo>
                  <a:lnTo>
                    <a:pt x="2624138" y="4173537"/>
                  </a:lnTo>
                  <a:lnTo>
                    <a:pt x="2324100" y="4173537"/>
                  </a:lnTo>
                  <a:close/>
                  <a:moveTo>
                    <a:pt x="206248" y="1528762"/>
                  </a:moveTo>
                  <a:cubicBezTo>
                    <a:pt x="213748" y="1528762"/>
                    <a:pt x="221248" y="1528762"/>
                    <a:pt x="228748" y="1528762"/>
                  </a:cubicBezTo>
                  <a:cubicBezTo>
                    <a:pt x="236248" y="1528762"/>
                    <a:pt x="239997" y="1532513"/>
                    <a:pt x="251247" y="1532513"/>
                  </a:cubicBezTo>
                  <a:cubicBezTo>
                    <a:pt x="251276" y="1532513"/>
                    <a:pt x="254699" y="1532513"/>
                    <a:pt x="674993" y="1532513"/>
                  </a:cubicBezTo>
                  <a:cubicBezTo>
                    <a:pt x="675033" y="1532513"/>
                    <a:pt x="679079" y="1532513"/>
                    <a:pt x="1094988" y="1532513"/>
                  </a:cubicBezTo>
                  <a:cubicBezTo>
                    <a:pt x="1094988" y="1532545"/>
                    <a:pt x="1094988" y="1537342"/>
                    <a:pt x="1094988" y="2252670"/>
                  </a:cubicBezTo>
                  <a:cubicBezTo>
                    <a:pt x="1094999" y="2252683"/>
                    <a:pt x="1096575" y="2254549"/>
                    <a:pt x="1319986" y="2518978"/>
                  </a:cubicBezTo>
                  <a:cubicBezTo>
                    <a:pt x="1319996" y="2518967"/>
                    <a:pt x="1321425" y="2517299"/>
                    <a:pt x="1544984" y="2256421"/>
                  </a:cubicBezTo>
                  <a:cubicBezTo>
                    <a:pt x="1544984" y="2256383"/>
                    <a:pt x="1544984" y="2251156"/>
                    <a:pt x="1544984" y="1532513"/>
                  </a:cubicBezTo>
                  <a:cubicBezTo>
                    <a:pt x="1545025" y="1532513"/>
                    <a:pt x="1548956" y="1532513"/>
                    <a:pt x="1927480" y="1532513"/>
                  </a:cubicBezTo>
                  <a:cubicBezTo>
                    <a:pt x="1927506" y="1532513"/>
                    <a:pt x="1929339" y="1532513"/>
                    <a:pt x="2062478" y="1532513"/>
                  </a:cubicBezTo>
                  <a:cubicBezTo>
                    <a:pt x="2062518" y="1532513"/>
                    <a:pt x="2066471" y="1532513"/>
                    <a:pt x="2463724" y="1532513"/>
                  </a:cubicBezTo>
                  <a:cubicBezTo>
                    <a:pt x="2579973" y="1532513"/>
                    <a:pt x="2669972" y="1618782"/>
                    <a:pt x="2669972" y="1731306"/>
                  </a:cubicBezTo>
                  <a:cubicBezTo>
                    <a:pt x="2669972" y="1731356"/>
                    <a:pt x="2669972" y="1739927"/>
                    <a:pt x="2669972" y="3227883"/>
                  </a:cubicBezTo>
                  <a:cubicBezTo>
                    <a:pt x="2670001" y="3227883"/>
                    <a:pt x="2671973" y="3227883"/>
                    <a:pt x="2804970" y="3227883"/>
                  </a:cubicBezTo>
                  <a:cubicBezTo>
                    <a:pt x="2804970" y="3227908"/>
                    <a:pt x="2804970" y="3230433"/>
                    <a:pt x="2804970" y="3482939"/>
                  </a:cubicBezTo>
                  <a:cubicBezTo>
                    <a:pt x="2804945" y="3482939"/>
                    <a:pt x="2803131" y="3482939"/>
                    <a:pt x="2669972" y="3482939"/>
                  </a:cubicBezTo>
                  <a:cubicBezTo>
                    <a:pt x="2669972" y="3482905"/>
                    <a:pt x="2669972" y="3480683"/>
                    <a:pt x="2669972" y="3332906"/>
                  </a:cubicBezTo>
                  <a:cubicBezTo>
                    <a:pt x="2654972" y="3437929"/>
                    <a:pt x="2576223" y="3516696"/>
                    <a:pt x="2471224" y="3516696"/>
                  </a:cubicBezTo>
                  <a:cubicBezTo>
                    <a:pt x="2377475" y="3516696"/>
                    <a:pt x="2294976" y="3456683"/>
                    <a:pt x="2279976" y="3370414"/>
                  </a:cubicBezTo>
                  <a:cubicBezTo>
                    <a:pt x="2279976" y="3370441"/>
                    <a:pt x="2279976" y="3372161"/>
                    <a:pt x="2279976" y="3482939"/>
                  </a:cubicBezTo>
                  <a:cubicBezTo>
                    <a:pt x="2279943" y="3482939"/>
                    <a:pt x="2277759" y="3482939"/>
                    <a:pt x="2129978" y="3482939"/>
                  </a:cubicBezTo>
                  <a:cubicBezTo>
                    <a:pt x="2129978" y="3482906"/>
                    <a:pt x="2129978" y="3480055"/>
                    <a:pt x="2129978" y="3227883"/>
                  </a:cubicBezTo>
                  <a:cubicBezTo>
                    <a:pt x="2130006" y="3227883"/>
                    <a:pt x="2131966" y="3227883"/>
                    <a:pt x="2264976" y="3227883"/>
                  </a:cubicBezTo>
                  <a:cubicBezTo>
                    <a:pt x="2264976" y="3227837"/>
                    <a:pt x="2264976" y="3220398"/>
                    <a:pt x="2264976" y="2023870"/>
                  </a:cubicBezTo>
                  <a:cubicBezTo>
                    <a:pt x="2219976" y="1975110"/>
                    <a:pt x="2197477" y="1948854"/>
                    <a:pt x="2167477" y="1952605"/>
                  </a:cubicBezTo>
                  <a:cubicBezTo>
                    <a:pt x="2107492" y="1952605"/>
                    <a:pt x="2062499" y="2057578"/>
                    <a:pt x="2062478" y="2057628"/>
                  </a:cubicBezTo>
                  <a:cubicBezTo>
                    <a:pt x="2062469" y="2057628"/>
                    <a:pt x="2062385" y="2057628"/>
                    <a:pt x="2061540" y="2057628"/>
                  </a:cubicBezTo>
                  <a:lnTo>
                    <a:pt x="2054978" y="2057628"/>
                  </a:lnTo>
                  <a:cubicBezTo>
                    <a:pt x="2054978" y="2057668"/>
                    <a:pt x="2054978" y="2064997"/>
                    <a:pt x="2054978" y="3389168"/>
                  </a:cubicBezTo>
                  <a:cubicBezTo>
                    <a:pt x="2054978" y="3396670"/>
                    <a:pt x="2069978" y="3404171"/>
                    <a:pt x="2069978" y="3411673"/>
                  </a:cubicBezTo>
                  <a:cubicBezTo>
                    <a:pt x="2069978" y="3411705"/>
                    <a:pt x="2069978" y="3413705"/>
                    <a:pt x="2069978" y="3542952"/>
                  </a:cubicBezTo>
                  <a:cubicBezTo>
                    <a:pt x="2070016" y="3542952"/>
                    <a:pt x="2077448" y="3542952"/>
                    <a:pt x="3509963" y="3542952"/>
                  </a:cubicBezTo>
                  <a:cubicBezTo>
                    <a:pt x="3509963" y="3542971"/>
                    <a:pt x="3509963" y="3546023"/>
                    <a:pt x="3509963" y="4038060"/>
                  </a:cubicBezTo>
                  <a:lnTo>
                    <a:pt x="2684972" y="4038060"/>
                  </a:lnTo>
                  <a:cubicBezTo>
                    <a:pt x="2684972" y="4038035"/>
                    <a:pt x="2684972" y="4036211"/>
                    <a:pt x="2684972" y="3903030"/>
                  </a:cubicBezTo>
                  <a:cubicBezTo>
                    <a:pt x="2684926" y="3903030"/>
                    <a:pt x="2680575" y="3903030"/>
                    <a:pt x="2264976" y="3903030"/>
                  </a:cubicBezTo>
                  <a:cubicBezTo>
                    <a:pt x="2264976" y="3903061"/>
                    <a:pt x="2264976" y="3905063"/>
                    <a:pt x="2264976" y="4038060"/>
                  </a:cubicBezTo>
                  <a:cubicBezTo>
                    <a:pt x="2264957" y="4038060"/>
                    <a:pt x="2263051" y="4038060"/>
                    <a:pt x="2069978" y="4038060"/>
                  </a:cubicBezTo>
                  <a:cubicBezTo>
                    <a:pt x="2069978" y="4038086"/>
                    <a:pt x="2069978" y="4039298"/>
                    <a:pt x="2069978" y="4098073"/>
                  </a:cubicBezTo>
                  <a:cubicBezTo>
                    <a:pt x="2069999" y="4098073"/>
                    <a:pt x="2071997" y="4098073"/>
                    <a:pt x="2264976" y="4098073"/>
                  </a:cubicBezTo>
                  <a:cubicBezTo>
                    <a:pt x="2264976" y="4098100"/>
                    <a:pt x="2264976" y="4099850"/>
                    <a:pt x="2264976" y="4218099"/>
                  </a:cubicBezTo>
                  <a:cubicBezTo>
                    <a:pt x="2265022" y="4218099"/>
                    <a:pt x="2269373" y="4218099"/>
                    <a:pt x="2684972" y="4218099"/>
                  </a:cubicBezTo>
                  <a:cubicBezTo>
                    <a:pt x="2684972" y="4218070"/>
                    <a:pt x="2684972" y="4216218"/>
                    <a:pt x="2684972" y="4098073"/>
                  </a:cubicBezTo>
                  <a:cubicBezTo>
                    <a:pt x="2685011" y="4098073"/>
                    <a:pt x="2690581" y="4098073"/>
                    <a:pt x="3509963" y="4098073"/>
                  </a:cubicBezTo>
                  <a:cubicBezTo>
                    <a:pt x="3509963" y="4098127"/>
                    <a:pt x="3509963" y="4105288"/>
                    <a:pt x="3509963" y="5058282"/>
                  </a:cubicBezTo>
                  <a:cubicBezTo>
                    <a:pt x="3509915" y="5058282"/>
                    <a:pt x="3501630" y="5058282"/>
                    <a:pt x="2069978" y="5058282"/>
                  </a:cubicBezTo>
                  <a:cubicBezTo>
                    <a:pt x="2069978" y="5058324"/>
                    <a:pt x="2069978" y="5063607"/>
                    <a:pt x="2069978" y="5725928"/>
                  </a:cubicBezTo>
                  <a:cubicBezTo>
                    <a:pt x="2069978" y="5875961"/>
                    <a:pt x="1942480" y="5995987"/>
                    <a:pt x="1792481" y="5995987"/>
                  </a:cubicBezTo>
                  <a:cubicBezTo>
                    <a:pt x="1642483" y="5995987"/>
                    <a:pt x="1514984" y="5875961"/>
                    <a:pt x="1514984" y="5725928"/>
                  </a:cubicBezTo>
                  <a:cubicBezTo>
                    <a:pt x="1514984" y="5725898"/>
                    <a:pt x="1514984" y="5721473"/>
                    <a:pt x="1514984" y="5058282"/>
                  </a:cubicBezTo>
                  <a:cubicBezTo>
                    <a:pt x="1514967" y="5058282"/>
                    <a:pt x="1513833" y="5058282"/>
                    <a:pt x="1439985" y="5058282"/>
                  </a:cubicBezTo>
                  <a:cubicBezTo>
                    <a:pt x="1439985" y="5058261"/>
                    <a:pt x="1439985" y="5053736"/>
                    <a:pt x="1439985" y="4098073"/>
                  </a:cubicBezTo>
                  <a:cubicBezTo>
                    <a:pt x="1440012" y="4098073"/>
                    <a:pt x="1441445" y="4098073"/>
                    <a:pt x="1514984" y="4098073"/>
                  </a:cubicBezTo>
                  <a:cubicBezTo>
                    <a:pt x="1514984" y="4098051"/>
                    <a:pt x="1514984" y="4096909"/>
                    <a:pt x="1514984" y="4038060"/>
                  </a:cubicBezTo>
                  <a:cubicBezTo>
                    <a:pt x="1514967" y="4038060"/>
                    <a:pt x="1513833" y="4038060"/>
                    <a:pt x="1439985" y="4038060"/>
                  </a:cubicBezTo>
                  <a:cubicBezTo>
                    <a:pt x="1439985" y="4038033"/>
                    <a:pt x="1439985" y="4035347"/>
                    <a:pt x="1439985" y="3768001"/>
                  </a:cubicBezTo>
                  <a:cubicBezTo>
                    <a:pt x="1439961" y="3768001"/>
                    <a:pt x="1437630" y="3768001"/>
                    <a:pt x="1214987" y="3768001"/>
                  </a:cubicBezTo>
                  <a:cubicBezTo>
                    <a:pt x="1214987" y="3768028"/>
                    <a:pt x="1214987" y="3775182"/>
                    <a:pt x="1214987" y="5725928"/>
                  </a:cubicBezTo>
                  <a:cubicBezTo>
                    <a:pt x="1214987" y="5875961"/>
                    <a:pt x="1094988" y="5995987"/>
                    <a:pt x="944990" y="5995987"/>
                  </a:cubicBezTo>
                  <a:cubicBezTo>
                    <a:pt x="794992" y="5995987"/>
                    <a:pt x="674993" y="5875961"/>
                    <a:pt x="674993" y="5725928"/>
                  </a:cubicBezTo>
                  <a:cubicBezTo>
                    <a:pt x="674993" y="5725901"/>
                    <a:pt x="674993" y="5717969"/>
                    <a:pt x="674993" y="3411673"/>
                  </a:cubicBezTo>
                  <a:cubicBezTo>
                    <a:pt x="674993" y="3404171"/>
                    <a:pt x="674993" y="3396670"/>
                    <a:pt x="674993" y="3389168"/>
                  </a:cubicBezTo>
                  <a:cubicBezTo>
                    <a:pt x="674993" y="3389127"/>
                    <a:pt x="674993" y="3381649"/>
                    <a:pt x="674993" y="2001365"/>
                  </a:cubicBezTo>
                  <a:lnTo>
                    <a:pt x="671243" y="2005116"/>
                  </a:lnTo>
                  <a:cubicBezTo>
                    <a:pt x="633743" y="1930100"/>
                    <a:pt x="596244" y="1896342"/>
                    <a:pt x="558744" y="1896342"/>
                  </a:cubicBezTo>
                  <a:cubicBezTo>
                    <a:pt x="498745" y="1900093"/>
                    <a:pt x="457495" y="2001365"/>
                    <a:pt x="457495" y="2005116"/>
                  </a:cubicBezTo>
                  <a:cubicBezTo>
                    <a:pt x="457486" y="2005111"/>
                    <a:pt x="457400" y="2005068"/>
                    <a:pt x="456557" y="2004647"/>
                  </a:cubicBezTo>
                  <a:lnTo>
                    <a:pt x="449995" y="2001365"/>
                  </a:lnTo>
                  <a:cubicBezTo>
                    <a:pt x="449995" y="2001401"/>
                    <a:pt x="449995" y="2008161"/>
                    <a:pt x="449995" y="3310401"/>
                  </a:cubicBezTo>
                  <a:cubicBezTo>
                    <a:pt x="449995" y="3422926"/>
                    <a:pt x="359996" y="3516696"/>
                    <a:pt x="247497" y="3516696"/>
                  </a:cubicBezTo>
                  <a:cubicBezTo>
                    <a:pt x="239997" y="3516696"/>
                    <a:pt x="236248" y="3516696"/>
                    <a:pt x="228748" y="3516696"/>
                  </a:cubicBezTo>
                  <a:cubicBezTo>
                    <a:pt x="221248" y="3516696"/>
                    <a:pt x="213748" y="3516696"/>
                    <a:pt x="206248" y="3516696"/>
                  </a:cubicBezTo>
                  <a:cubicBezTo>
                    <a:pt x="89999" y="3516696"/>
                    <a:pt x="0" y="3422926"/>
                    <a:pt x="0" y="3310401"/>
                  </a:cubicBezTo>
                  <a:cubicBezTo>
                    <a:pt x="0" y="3310346"/>
                    <a:pt x="0" y="3301034"/>
                    <a:pt x="0" y="1731306"/>
                  </a:cubicBezTo>
                  <a:cubicBezTo>
                    <a:pt x="0" y="1618782"/>
                    <a:pt x="89999" y="1528762"/>
                    <a:pt x="206248" y="1528762"/>
                  </a:cubicBezTo>
                  <a:close/>
                  <a:moveTo>
                    <a:pt x="1323182" y="1123950"/>
                  </a:moveTo>
                  <a:cubicBezTo>
                    <a:pt x="1412173" y="1123950"/>
                    <a:pt x="1484314" y="1196091"/>
                    <a:pt x="1484314" y="1285081"/>
                  </a:cubicBezTo>
                  <a:cubicBezTo>
                    <a:pt x="1484314" y="1374071"/>
                    <a:pt x="1412173" y="1446212"/>
                    <a:pt x="1323182" y="1446212"/>
                  </a:cubicBezTo>
                  <a:cubicBezTo>
                    <a:pt x="1234191" y="1446212"/>
                    <a:pt x="1162050" y="1374071"/>
                    <a:pt x="1162050" y="1285081"/>
                  </a:cubicBezTo>
                  <a:cubicBezTo>
                    <a:pt x="1162050" y="1196091"/>
                    <a:pt x="1234191" y="1123950"/>
                    <a:pt x="1323182" y="1123950"/>
                  </a:cubicBezTo>
                  <a:close/>
                  <a:moveTo>
                    <a:pt x="1746395" y="1004887"/>
                  </a:moveTo>
                  <a:cubicBezTo>
                    <a:pt x="1828768" y="1053609"/>
                    <a:pt x="1881188" y="1117321"/>
                    <a:pt x="1881188" y="1188530"/>
                  </a:cubicBezTo>
                  <a:cubicBezTo>
                    <a:pt x="1881188" y="1312207"/>
                    <a:pt x="1723929" y="1417146"/>
                    <a:pt x="1514251" y="1454624"/>
                  </a:cubicBezTo>
                  <a:cubicBezTo>
                    <a:pt x="1514251" y="1454651"/>
                    <a:pt x="1514251" y="1459101"/>
                    <a:pt x="1514251" y="2215430"/>
                  </a:cubicBezTo>
                  <a:cubicBezTo>
                    <a:pt x="1514234" y="2215452"/>
                    <a:pt x="1512453" y="2217768"/>
                    <a:pt x="1327038" y="2459037"/>
                  </a:cubicBezTo>
                  <a:cubicBezTo>
                    <a:pt x="1327020" y="2459013"/>
                    <a:pt x="1325201" y="2456610"/>
                    <a:pt x="1139825" y="2211682"/>
                  </a:cubicBezTo>
                  <a:lnTo>
                    <a:pt x="1139825" y="1454624"/>
                  </a:lnTo>
                  <a:cubicBezTo>
                    <a:pt x="1184756" y="1499598"/>
                    <a:pt x="1255897" y="1525833"/>
                    <a:pt x="1327038" y="1525833"/>
                  </a:cubicBezTo>
                  <a:cubicBezTo>
                    <a:pt x="1465575" y="1525833"/>
                    <a:pt x="1574159" y="1432137"/>
                    <a:pt x="1600369" y="1300964"/>
                  </a:cubicBezTo>
                  <a:cubicBezTo>
                    <a:pt x="1716441" y="1259738"/>
                    <a:pt x="1795070" y="1188530"/>
                    <a:pt x="1795070" y="1109826"/>
                  </a:cubicBezTo>
                  <a:cubicBezTo>
                    <a:pt x="1795070" y="1072348"/>
                    <a:pt x="1776349" y="1034870"/>
                    <a:pt x="1746395" y="1004887"/>
                  </a:cubicBezTo>
                  <a:close/>
                  <a:moveTo>
                    <a:pt x="947701" y="1004887"/>
                  </a:moveTo>
                  <a:cubicBezTo>
                    <a:pt x="917723" y="1034807"/>
                    <a:pt x="902734" y="1072208"/>
                    <a:pt x="902734" y="1109608"/>
                  </a:cubicBezTo>
                  <a:cubicBezTo>
                    <a:pt x="902734" y="1176929"/>
                    <a:pt x="958943" y="1240510"/>
                    <a:pt x="1052624" y="1285390"/>
                  </a:cubicBezTo>
                  <a:cubicBezTo>
                    <a:pt x="1060118" y="1345231"/>
                    <a:pt x="1090096" y="1405072"/>
                    <a:pt x="1135063" y="1446212"/>
                  </a:cubicBezTo>
                  <a:cubicBezTo>
                    <a:pt x="943954" y="1401332"/>
                    <a:pt x="812800" y="1304090"/>
                    <a:pt x="812800" y="1188149"/>
                  </a:cubicBezTo>
                  <a:cubicBezTo>
                    <a:pt x="812800" y="1117088"/>
                    <a:pt x="865261" y="1053508"/>
                    <a:pt x="947701" y="1004887"/>
                  </a:cubicBezTo>
                  <a:close/>
                  <a:moveTo>
                    <a:pt x="1334294" y="0"/>
                  </a:moveTo>
                  <a:cubicBezTo>
                    <a:pt x="1613540" y="0"/>
                    <a:pt x="1839913" y="241654"/>
                    <a:pt x="1839913" y="539750"/>
                  </a:cubicBezTo>
                  <a:cubicBezTo>
                    <a:pt x="1839913" y="837846"/>
                    <a:pt x="1613540" y="1079500"/>
                    <a:pt x="1334294" y="1079500"/>
                  </a:cubicBezTo>
                  <a:cubicBezTo>
                    <a:pt x="1055048" y="1079500"/>
                    <a:pt x="828675" y="837846"/>
                    <a:pt x="828675" y="539750"/>
                  </a:cubicBezTo>
                  <a:cubicBezTo>
                    <a:pt x="828675" y="241654"/>
                    <a:pt x="1055048" y="0"/>
                    <a:pt x="1334294" y="0"/>
                  </a:cubicBezTo>
                  <a:close/>
                </a:path>
              </a:pathLst>
            </a:custGeom>
            <a:solidFill>
              <a:srgbClr val="9B0D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41" name="原创设计师QQ598969553                 _16"/>
          <p:cNvSpPr txBox="1"/>
          <p:nvPr/>
        </p:nvSpPr>
        <p:spPr>
          <a:xfrm>
            <a:off x="7354117" y="2509534"/>
            <a:ext cx="4104456" cy="2377574"/>
          </a:xfrm>
          <a:prstGeom prst="rect">
            <a:avLst/>
          </a:prstGeom>
          <a:noFill/>
        </p:spPr>
        <p:txBody>
          <a:bodyPr wrap="square" rtlCol="0">
            <a:spAutoFit/>
          </a:bodyPr>
          <a:lstStyle/>
          <a:p>
            <a:pPr>
              <a:lnSpc>
                <a:spcPct val="150000"/>
              </a:lnSpc>
            </a:pPr>
            <a:r>
              <a:rPr lang="zh-CN" altLang="en-US" sz="1100" dirty="0">
                <a:solidFill>
                  <a:schemeClr val="bg1">
                    <a:lumMod val="50000"/>
                  </a:schemeClr>
                </a:solidFill>
                <a:latin typeface="微软雅黑" pitchFamily="34" charset="-122"/>
                <a:ea typeface="微软雅黑" pitchFamily="34" charset="-122"/>
              </a:rPr>
              <a:t>这里举出工作中遇到过的重点问题或危机，曾在某某某公司发生过怎样的事情，自己如何处理，组织及协调，并最终圆满的达成领导所交付的任务或事件。描述自己如何让问题化解或如何让危机的损失降到最低的过程，体现身处危机时的临场处理能力。相对理论，老板更看重具体事实。这里举出工作中遇到过的重点问题或危机，描述自己如何让问题化解或如何让危机的损失降到最低的过程，体现身处危机时的临场处理能力。相对理论，老板更看重具体事实。</a:t>
            </a:r>
          </a:p>
          <a:p>
            <a:pPr>
              <a:lnSpc>
                <a:spcPct val="150000"/>
              </a:lnSpc>
            </a:pPr>
            <a:endParaRPr lang="zh-CN" altLang="en-US" sz="1100" dirty="0">
              <a:solidFill>
                <a:schemeClr val="bg1">
                  <a:lumMod val="50000"/>
                </a:schemeClr>
              </a:solidFill>
              <a:latin typeface="微软雅黑" pitchFamily="34" charset="-122"/>
              <a:ea typeface="微软雅黑" pitchFamily="34" charset="-122"/>
            </a:endParaRPr>
          </a:p>
        </p:txBody>
      </p:sp>
      <p:sp>
        <p:nvSpPr>
          <p:cNvPr id="42" name="原创设计师QQ598969553                 _17"/>
          <p:cNvSpPr txBox="1"/>
          <p:nvPr/>
        </p:nvSpPr>
        <p:spPr>
          <a:xfrm>
            <a:off x="7365503" y="2048074"/>
            <a:ext cx="1338829"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可举例说明</a:t>
            </a:r>
            <a:endParaRPr lang="en-US" altLang="zh-CN" dirty="0">
              <a:solidFill>
                <a:srgbClr val="BB1717"/>
              </a:solidFill>
              <a:latin typeface="DIN Mittelschrift Std" pitchFamily="50" charset="0"/>
              <a:ea typeface="微软雅黑" pitchFamily="34" charset="-122"/>
            </a:endParaRPr>
          </a:p>
        </p:txBody>
      </p:sp>
      <p:cxnSp>
        <p:nvCxnSpPr>
          <p:cNvPr id="44" name="原创设计师QQ598969553                 _18"/>
          <p:cNvCxnSpPr/>
          <p:nvPr/>
        </p:nvCxnSpPr>
        <p:spPr>
          <a:xfrm>
            <a:off x="7535365" y="1654920"/>
            <a:ext cx="4272979" cy="0"/>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6" name="原创设计师QQ598969553                 _19"/>
          <p:cNvCxnSpPr/>
          <p:nvPr/>
        </p:nvCxnSpPr>
        <p:spPr>
          <a:xfrm>
            <a:off x="7365502" y="5761015"/>
            <a:ext cx="4272979" cy="0"/>
          </a:xfrm>
          <a:prstGeom prst="line">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pic>
        <p:nvPicPr>
          <p:cNvPr id="4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16445741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53" presetClass="entr" presetSubtype="16"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400" fill="hold"/>
                                        <p:tgtEl>
                                          <p:spTgt spid="25"/>
                                        </p:tgtEl>
                                        <p:attrNameLst>
                                          <p:attrName>ppt_w</p:attrName>
                                        </p:attrNameLst>
                                      </p:cBhvr>
                                      <p:tavLst>
                                        <p:tav tm="0">
                                          <p:val>
                                            <p:fltVal val="0"/>
                                          </p:val>
                                        </p:tav>
                                        <p:tav tm="100000">
                                          <p:val>
                                            <p:strVal val="#ppt_w"/>
                                          </p:val>
                                        </p:tav>
                                      </p:tavLst>
                                    </p:anim>
                                    <p:anim calcmode="lin" valueType="num">
                                      <p:cBhvr>
                                        <p:cTn id="23" dur="400" fill="hold"/>
                                        <p:tgtEl>
                                          <p:spTgt spid="25"/>
                                        </p:tgtEl>
                                        <p:attrNameLst>
                                          <p:attrName>ppt_h</p:attrName>
                                        </p:attrNameLst>
                                      </p:cBhvr>
                                      <p:tavLst>
                                        <p:tav tm="0">
                                          <p:val>
                                            <p:fltVal val="0"/>
                                          </p:val>
                                        </p:tav>
                                        <p:tav tm="100000">
                                          <p:val>
                                            <p:strVal val="#ppt_h"/>
                                          </p:val>
                                        </p:tav>
                                      </p:tavLst>
                                    </p:anim>
                                    <p:animEffect transition="in" filter="fade">
                                      <p:cBhvr>
                                        <p:cTn id="24" dur="400"/>
                                        <p:tgtEl>
                                          <p:spTgt spid="25"/>
                                        </p:tgtEl>
                                      </p:cBhvr>
                                    </p:animEffect>
                                  </p:childTnLst>
                                </p:cTn>
                              </p:par>
                              <p:par>
                                <p:cTn id="25" presetID="10" presetClass="exit" presetSubtype="0" fill="hold" nodeType="withEffect">
                                  <p:stCondLst>
                                    <p:cond delay="800"/>
                                  </p:stCondLst>
                                  <p:childTnLst>
                                    <p:animEffect transition="out" filter="fade">
                                      <p:cBhvr>
                                        <p:cTn id="26" dur="500"/>
                                        <p:tgtEl>
                                          <p:spTgt spid="25"/>
                                        </p:tgtEl>
                                      </p:cBhvr>
                                    </p:animEffect>
                                    <p:set>
                                      <p:cBhvr>
                                        <p:cTn id="27" dur="1" fill="hold">
                                          <p:stCondLst>
                                            <p:cond delay="499"/>
                                          </p:stCondLst>
                                        </p:cTn>
                                        <p:tgtEl>
                                          <p:spTgt spid="25"/>
                                        </p:tgtEl>
                                        <p:attrNameLst>
                                          <p:attrName>style.visibility</p:attrName>
                                        </p:attrNameLst>
                                      </p:cBhvr>
                                      <p:to>
                                        <p:strVal val="hidden"/>
                                      </p:to>
                                    </p:set>
                                  </p:childTnLst>
                                </p:cTn>
                              </p:par>
                              <p:par>
                                <p:cTn id="28" presetID="53" presetClass="entr" presetSubtype="16" fill="hold" nodeType="withEffect">
                                  <p:stCondLst>
                                    <p:cond delay="10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6" presetClass="exit" presetSubtype="32" fill="hold" nodeType="withEffect">
                                  <p:stCondLst>
                                    <p:cond delay="800"/>
                                  </p:stCondLst>
                                  <p:childTnLst>
                                    <p:animEffect transition="out" filter="circle(out)">
                                      <p:cBhvr>
                                        <p:cTn id="34" dur="300"/>
                                        <p:tgtEl>
                                          <p:spTgt spid="26"/>
                                        </p:tgtEl>
                                      </p:cBhvr>
                                    </p:animEffect>
                                    <p:set>
                                      <p:cBhvr>
                                        <p:cTn id="35" dur="1" fill="hold">
                                          <p:stCondLst>
                                            <p:cond delay="299"/>
                                          </p:stCondLst>
                                        </p:cTn>
                                        <p:tgtEl>
                                          <p:spTgt spid="26"/>
                                        </p:tgtEl>
                                        <p:attrNameLst>
                                          <p:attrName>style.visibility</p:attrName>
                                        </p:attrNameLst>
                                      </p:cBhvr>
                                      <p:to>
                                        <p:strVal val="hidden"/>
                                      </p:to>
                                    </p:set>
                                  </p:childTnLst>
                                </p:cTn>
                              </p:par>
                              <p:par>
                                <p:cTn id="36" presetID="53" presetClass="entr" presetSubtype="16" fill="hold" nodeType="withEffect">
                                  <p:stCondLst>
                                    <p:cond delay="6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10" presetClass="exit" presetSubtype="0" fill="hold" nodeType="withEffect">
                                  <p:stCondLst>
                                    <p:cond delay="1100"/>
                                  </p:stCondLst>
                                  <p:childTnLst>
                                    <p:animEffect transition="out" filter="fade">
                                      <p:cBhvr>
                                        <p:cTn id="42" dur="200"/>
                                        <p:tgtEl>
                                          <p:spTgt spid="27"/>
                                        </p:tgtEl>
                                      </p:cBhvr>
                                    </p:animEffect>
                                    <p:set>
                                      <p:cBhvr>
                                        <p:cTn id="43" dur="1" fill="hold">
                                          <p:stCondLst>
                                            <p:cond delay="199"/>
                                          </p:stCondLst>
                                        </p:cTn>
                                        <p:tgtEl>
                                          <p:spTgt spid="27"/>
                                        </p:tgtEl>
                                        <p:attrNameLst>
                                          <p:attrName>style.visibility</p:attrName>
                                        </p:attrNameLst>
                                      </p:cBhvr>
                                      <p:to>
                                        <p:strVal val="hidden"/>
                                      </p:to>
                                    </p:set>
                                  </p:childTnLst>
                                </p:cTn>
                              </p:par>
                            </p:childTnLst>
                          </p:cTn>
                        </p:par>
                        <p:par>
                          <p:cTn id="44" fill="hold">
                            <p:stCondLst>
                              <p:cond delay="1300"/>
                            </p:stCondLst>
                            <p:childTnLst>
                              <p:par>
                                <p:cTn id="45" presetID="5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1800"/>
                            </p:stCondLst>
                            <p:childTnLst>
                              <p:par>
                                <p:cTn id="51" presetID="53" presetClass="entr" presetSubtype="16"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2300"/>
                            </p:stCondLst>
                            <p:childTnLst>
                              <p:par>
                                <p:cTn id="57" presetID="53" presetClass="entr" presetSubtype="16"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childTnLst>
                          </p:cTn>
                        </p:par>
                        <p:par>
                          <p:cTn id="62" fill="hold">
                            <p:stCondLst>
                              <p:cond delay="2800"/>
                            </p:stCondLst>
                            <p:childTnLst>
                              <p:par>
                                <p:cTn id="63" presetID="53" presetClass="entr" presetSubtype="16"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childTnLst>
                          </p:cTn>
                        </p:par>
                        <p:par>
                          <p:cTn id="68" fill="hold">
                            <p:stCondLst>
                              <p:cond delay="3300"/>
                            </p:stCondLst>
                            <p:childTnLst>
                              <p:par>
                                <p:cTn id="69" presetID="53" presetClass="entr" presetSubtype="16"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3800"/>
                            </p:stCondLst>
                            <p:childTnLst>
                              <p:par>
                                <p:cTn id="75" presetID="53" presetClass="entr" presetSubtype="16"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childTnLst>
                                </p:cTn>
                              </p:par>
                            </p:childTnLst>
                          </p:cTn>
                        </p:par>
                        <p:par>
                          <p:cTn id="80" fill="hold">
                            <p:stCondLst>
                              <p:cond delay="4300"/>
                            </p:stCondLst>
                            <p:childTnLst>
                              <p:par>
                                <p:cTn id="81" presetID="53" presetClass="entr" presetSubtype="16"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ppt_w</p:attrName>
                                        </p:attrNameLst>
                                      </p:cBhvr>
                                      <p:tavLst>
                                        <p:tav tm="0">
                                          <p:val>
                                            <p:fltVal val="0"/>
                                          </p:val>
                                        </p:tav>
                                        <p:tav tm="100000">
                                          <p:val>
                                            <p:strVal val="#ppt_w"/>
                                          </p:val>
                                        </p:tav>
                                      </p:tavLst>
                                    </p:anim>
                                    <p:anim calcmode="lin" valueType="num">
                                      <p:cBhvr>
                                        <p:cTn id="84" dur="500" fill="hold"/>
                                        <p:tgtEl>
                                          <p:spTgt spid="31"/>
                                        </p:tgtEl>
                                        <p:attrNameLst>
                                          <p:attrName>ppt_h</p:attrName>
                                        </p:attrNameLst>
                                      </p:cBhvr>
                                      <p:tavLst>
                                        <p:tav tm="0">
                                          <p:val>
                                            <p:fltVal val="0"/>
                                          </p:val>
                                        </p:tav>
                                        <p:tav tm="100000">
                                          <p:val>
                                            <p:strVal val="#ppt_h"/>
                                          </p:val>
                                        </p:tav>
                                      </p:tavLst>
                                    </p:anim>
                                    <p:animEffect transition="in" filter="fade">
                                      <p:cBhvr>
                                        <p:cTn id="85" dur="500"/>
                                        <p:tgtEl>
                                          <p:spTgt spid="31"/>
                                        </p:tgtEl>
                                      </p:cBhvr>
                                    </p:animEffect>
                                  </p:childTnLst>
                                </p:cTn>
                              </p:par>
                            </p:childTnLst>
                          </p:cTn>
                        </p:par>
                        <p:par>
                          <p:cTn id="86" fill="hold">
                            <p:stCondLst>
                              <p:cond delay="4800"/>
                            </p:stCondLst>
                            <p:childTnLst>
                              <p:par>
                                <p:cTn id="87" presetID="53" presetClass="entr" presetSubtype="16"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p:cTn id="89" dur="500" fill="hold"/>
                                        <p:tgtEl>
                                          <p:spTgt spid="29"/>
                                        </p:tgtEl>
                                        <p:attrNameLst>
                                          <p:attrName>ppt_w</p:attrName>
                                        </p:attrNameLst>
                                      </p:cBhvr>
                                      <p:tavLst>
                                        <p:tav tm="0">
                                          <p:val>
                                            <p:fltVal val="0"/>
                                          </p:val>
                                        </p:tav>
                                        <p:tav tm="100000">
                                          <p:val>
                                            <p:strVal val="#ppt_w"/>
                                          </p:val>
                                        </p:tav>
                                      </p:tavLst>
                                    </p:anim>
                                    <p:anim calcmode="lin" valueType="num">
                                      <p:cBhvr>
                                        <p:cTn id="90" dur="500" fill="hold"/>
                                        <p:tgtEl>
                                          <p:spTgt spid="29"/>
                                        </p:tgtEl>
                                        <p:attrNameLst>
                                          <p:attrName>ppt_h</p:attrName>
                                        </p:attrNameLst>
                                      </p:cBhvr>
                                      <p:tavLst>
                                        <p:tav tm="0">
                                          <p:val>
                                            <p:fltVal val="0"/>
                                          </p:val>
                                        </p:tav>
                                        <p:tav tm="100000">
                                          <p:val>
                                            <p:strVal val="#ppt_h"/>
                                          </p:val>
                                        </p:tav>
                                      </p:tavLst>
                                    </p:anim>
                                    <p:animEffect transition="in" filter="fade">
                                      <p:cBhvr>
                                        <p:cTn id="91" dur="500"/>
                                        <p:tgtEl>
                                          <p:spTgt spid="29"/>
                                        </p:tgtEl>
                                      </p:cBhvr>
                                    </p:animEffect>
                                  </p:childTnLst>
                                </p:cTn>
                              </p:par>
                              <p:par>
                                <p:cTn id="92" presetID="10" presetClass="entr" presetSubtype="0" fill="hold"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childTnLst>
                                </p:cTn>
                              </p:par>
                              <p:par>
                                <p:cTn id="95" presetID="10" presetClass="entr" presetSubtype="0" fill="hold"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childTnLst>
                          </p:cTn>
                        </p:par>
                        <p:par>
                          <p:cTn id="98" fill="hold">
                            <p:stCondLst>
                              <p:cond delay="5300"/>
                            </p:stCondLst>
                            <p:childTnLst>
                              <p:par>
                                <p:cTn id="99" presetID="2" presetClass="entr" presetSubtype="1" decel="10000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additive="base">
                                        <p:cTn id="101" dur="1000" fill="hold"/>
                                        <p:tgtEl>
                                          <p:spTgt spid="42"/>
                                        </p:tgtEl>
                                        <p:attrNameLst>
                                          <p:attrName>ppt_x</p:attrName>
                                        </p:attrNameLst>
                                      </p:cBhvr>
                                      <p:tavLst>
                                        <p:tav tm="0">
                                          <p:val>
                                            <p:strVal val="#ppt_x"/>
                                          </p:val>
                                        </p:tav>
                                        <p:tav tm="100000">
                                          <p:val>
                                            <p:strVal val="#ppt_x"/>
                                          </p:val>
                                        </p:tav>
                                      </p:tavLst>
                                    </p:anim>
                                    <p:anim calcmode="lin" valueType="num">
                                      <p:cBhvr additive="base">
                                        <p:cTn id="102" dur="1000" fill="hold"/>
                                        <p:tgtEl>
                                          <p:spTgt spid="42"/>
                                        </p:tgtEl>
                                        <p:attrNameLst>
                                          <p:attrName>ppt_y</p:attrName>
                                        </p:attrNameLst>
                                      </p:cBhvr>
                                      <p:tavLst>
                                        <p:tav tm="0">
                                          <p:val>
                                            <p:strVal val="0-#ppt_h/2"/>
                                          </p:val>
                                        </p:tav>
                                        <p:tav tm="100000">
                                          <p:val>
                                            <p:strVal val="#ppt_y"/>
                                          </p:val>
                                        </p:tav>
                                      </p:tavLst>
                                    </p:anim>
                                  </p:childTnLst>
                                </p:cTn>
                              </p:par>
                            </p:childTnLst>
                          </p:cTn>
                        </p:par>
                        <p:par>
                          <p:cTn id="103" fill="hold">
                            <p:stCondLst>
                              <p:cond delay="6300"/>
                            </p:stCondLst>
                            <p:childTnLst>
                              <p:par>
                                <p:cTn id="104" presetID="22" presetClass="entr" presetSubtype="8" fill="hold" grpId="0" nodeType="afterEffect">
                                  <p:stCondLst>
                                    <p:cond delay="0"/>
                                  </p:stCondLst>
                                  <p:iterate type="lt">
                                    <p:tmPct val="10000"/>
                                  </p:iterate>
                                  <p:childTnLst>
                                    <p:set>
                                      <p:cBhvr>
                                        <p:cTn id="105" dur="1" fill="hold">
                                          <p:stCondLst>
                                            <p:cond delay="0"/>
                                          </p:stCondLst>
                                        </p:cTn>
                                        <p:tgtEl>
                                          <p:spTgt spid="41"/>
                                        </p:tgtEl>
                                        <p:attrNameLst>
                                          <p:attrName>style.visibility</p:attrName>
                                        </p:attrNameLst>
                                      </p:cBhvr>
                                      <p:to>
                                        <p:strVal val="visible"/>
                                      </p:to>
                                    </p:set>
                                    <p:animEffect transition="in" filter="wipe(left)">
                                      <p:cBhvr>
                                        <p:cTn id="10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0" grpId="0"/>
      <p:bldP spid="31" grpId="0"/>
      <p:bldP spid="32" grpId="0"/>
      <p:bldP spid="33" grpId="0"/>
      <p:bldP spid="34" grpId="0"/>
      <p:bldP spid="35"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9729793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50"/>
                                        </p:tgtEl>
                                      </p:cBhvr>
                                    </p:animEffect>
                                    <p:animScale>
                                      <p:cBhvr>
                                        <p:cTn id="7"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p:nvPr/>
        </p:nvSpPr>
        <p:spPr>
          <a:xfrm>
            <a:off x="2206774" y="1772816"/>
            <a:ext cx="7776864" cy="3456384"/>
          </a:xfrm>
          <a:prstGeom prst="rect">
            <a:avLst/>
          </a:prstGeom>
          <a:solidFill>
            <a:schemeClr val="bg1">
              <a:lumMod val="95000"/>
            </a:schemeClr>
          </a:solidFill>
          <a:ln>
            <a:solidFill>
              <a:schemeClr val="bg1"/>
            </a:solidFill>
          </a:ln>
          <a:effectLst>
            <a:innerShdw blurRad="165100" dist="50800" dir="138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原创设计师QQ598969553                 _2"/>
          <p:cNvSpPr txBox="1"/>
          <p:nvPr/>
        </p:nvSpPr>
        <p:spPr>
          <a:xfrm>
            <a:off x="2854846" y="2770768"/>
            <a:ext cx="6480720" cy="2195473"/>
          </a:xfrm>
          <a:prstGeom prst="rect">
            <a:avLst/>
          </a:prstGeom>
          <a:noFill/>
        </p:spPr>
        <p:txBody>
          <a:bodyPr wrap="square" rtlCol="0">
            <a:spAutoFit/>
          </a:bodyPr>
          <a:lstStyle/>
          <a:p>
            <a:pPr indent="324000">
              <a:lnSpc>
                <a:spcPts val="1900"/>
              </a:lnSpc>
              <a:spcBef>
                <a:spcPts val="600"/>
              </a:spcBef>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a:p>
            <a:pPr indent="324000">
              <a:lnSpc>
                <a:spcPts val="1900"/>
              </a:lnSpc>
              <a:spcBef>
                <a:spcPts val="600"/>
              </a:spcBef>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65000"/>
                  <a:lumOff val="35000"/>
                </a:schemeClr>
              </a:solidFill>
              <a:latin typeface="微软雅黑" pitchFamily="34" charset="-122"/>
              <a:ea typeface="微软雅黑" pitchFamily="34" charset="-122"/>
            </a:endParaRPr>
          </a:p>
          <a:p>
            <a:pPr indent="324000">
              <a:lnSpc>
                <a:spcPts val="1900"/>
              </a:lnSpc>
              <a:spcBef>
                <a:spcPts val="600"/>
              </a:spcBef>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 name="原创设计师QQ598969553                 _3"/>
          <p:cNvSpPr/>
          <p:nvPr/>
        </p:nvSpPr>
        <p:spPr>
          <a:xfrm>
            <a:off x="2206774" y="1968520"/>
            <a:ext cx="7776863" cy="648072"/>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BB1717"/>
                </a:solidFill>
                <a:latin typeface="微软雅黑" pitchFamily="34" charset="-122"/>
                <a:ea typeface="微软雅黑" pitchFamily="34" charset="-122"/>
              </a:rPr>
              <a:t>自我评价</a:t>
            </a:r>
          </a:p>
        </p:txBody>
      </p:sp>
      <p:pic>
        <p:nvPicPr>
          <p:cNvPr id="5"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2607596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3"/>
                                        </p:tgtEl>
                                        <p:attrNameLst>
                                          <p:attrName>style.visibility</p:attrName>
                                        </p:attrNameLst>
                                      </p:cBhvr>
                                      <p:to>
                                        <p:strVal val="visible"/>
                                      </p:to>
                                    </p:set>
                                    <p:animEffect transition="in" filter="wipe(left)">
                                      <p:cBhvr>
                                        <p:cTn id="16" dur="1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1" name="原创设计师QQ598969553                 _4"/>
          <p:cNvGrpSpPr/>
          <p:nvPr/>
        </p:nvGrpSpPr>
        <p:grpSpPr>
          <a:xfrm>
            <a:off x="2835098" y="1937414"/>
            <a:ext cx="1496707" cy="1496707"/>
            <a:chOff x="1827622" y="1343919"/>
            <a:chExt cx="2304000" cy="2304000"/>
          </a:xfrm>
        </p:grpSpPr>
        <p:sp>
          <p:nvSpPr>
            <p:cNvPr id="92" name="椭圆 9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3" name="椭圆 9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94" name="原创设计师QQ598969553                 _5"/>
          <p:cNvGrpSpPr/>
          <p:nvPr/>
        </p:nvGrpSpPr>
        <p:grpSpPr>
          <a:xfrm>
            <a:off x="4524387" y="1998286"/>
            <a:ext cx="1496707" cy="1496707"/>
            <a:chOff x="1827622" y="1343919"/>
            <a:chExt cx="2304000" cy="2304000"/>
          </a:xfrm>
        </p:grpSpPr>
        <p:sp>
          <p:nvSpPr>
            <p:cNvPr id="95" name="椭圆 9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04" name="椭圆 10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800" dirty="0">
                  <a:solidFill>
                    <a:prstClr val="black">
                      <a:lumMod val="75000"/>
                      <a:lumOff val="25000"/>
                    </a:prstClr>
                  </a:solidFill>
                  <a:latin typeface="DIN Mittelschrift Std" pitchFamily="50" charset="0"/>
                  <a:ea typeface="微软雅黑" pitchFamily="34" charset="-122"/>
                </a:rPr>
                <a:t>EDUCATION EXPERIENCE</a:t>
              </a:r>
              <a:endParaRPr lang="zh-CN" altLang="en-US" sz="800" dirty="0">
                <a:solidFill>
                  <a:prstClr val="black">
                    <a:lumMod val="75000"/>
                    <a:lumOff val="25000"/>
                  </a:prstClr>
                </a:solidFill>
                <a:latin typeface="DIN Mittelschrift Std" pitchFamily="50" charset="0"/>
                <a:ea typeface="微软雅黑" pitchFamily="34" charset="-122"/>
              </a:endParaRPr>
            </a:p>
          </p:txBody>
        </p:sp>
      </p:grpSp>
      <p:grpSp>
        <p:nvGrpSpPr>
          <p:cNvPr id="105" name="原创设计师QQ598969553                 _6"/>
          <p:cNvGrpSpPr/>
          <p:nvPr/>
        </p:nvGrpSpPr>
        <p:grpSpPr>
          <a:xfrm>
            <a:off x="6213676" y="1937414"/>
            <a:ext cx="1496707" cy="1496707"/>
            <a:chOff x="1827622" y="1343919"/>
            <a:chExt cx="2304000" cy="2304000"/>
          </a:xfrm>
        </p:grpSpPr>
        <p:sp>
          <p:nvSpPr>
            <p:cNvPr id="106" name="椭圆 10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08" name="椭圆 10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109" name="原创设计师QQ598969553                 _7"/>
          <p:cNvGrpSpPr/>
          <p:nvPr/>
        </p:nvGrpSpPr>
        <p:grpSpPr>
          <a:xfrm>
            <a:off x="7902964" y="1937414"/>
            <a:ext cx="1496707" cy="1496707"/>
            <a:chOff x="1827622" y="1343919"/>
            <a:chExt cx="2304000" cy="2304000"/>
          </a:xfrm>
        </p:grpSpPr>
        <p:sp>
          <p:nvSpPr>
            <p:cNvPr id="110" name="椭圆 10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1" name="椭圆 1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112" name="原创设计师QQ598969553                 _8"/>
          <p:cNvGrpSpPr/>
          <p:nvPr/>
        </p:nvGrpSpPr>
        <p:grpSpPr>
          <a:xfrm>
            <a:off x="2835098" y="3561762"/>
            <a:ext cx="1496707" cy="1496707"/>
            <a:chOff x="1827622" y="1343919"/>
            <a:chExt cx="2304000" cy="2304000"/>
          </a:xfrm>
        </p:grpSpPr>
        <p:sp>
          <p:nvSpPr>
            <p:cNvPr id="113" name="椭圆 11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4" name="椭圆 11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115" name="原创设计师QQ598969553                 _9"/>
          <p:cNvGrpSpPr/>
          <p:nvPr/>
        </p:nvGrpSpPr>
        <p:grpSpPr>
          <a:xfrm>
            <a:off x="4524387" y="3583616"/>
            <a:ext cx="1496707" cy="1496707"/>
            <a:chOff x="1827622" y="1343919"/>
            <a:chExt cx="2304000" cy="2304000"/>
          </a:xfrm>
        </p:grpSpPr>
        <p:sp>
          <p:nvSpPr>
            <p:cNvPr id="116" name="椭圆 11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7" name="椭圆 11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118" name="原创设计师QQ598969553                 _10"/>
          <p:cNvGrpSpPr/>
          <p:nvPr/>
        </p:nvGrpSpPr>
        <p:grpSpPr>
          <a:xfrm>
            <a:off x="6213676" y="3590269"/>
            <a:ext cx="1496707" cy="1496707"/>
            <a:chOff x="1827622" y="1343919"/>
            <a:chExt cx="2304000" cy="2304000"/>
          </a:xfrm>
        </p:grpSpPr>
        <p:sp>
          <p:nvSpPr>
            <p:cNvPr id="119" name="椭圆 1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20" name="椭圆 1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121" name="原创设计师QQ598969553                 _11"/>
          <p:cNvGrpSpPr/>
          <p:nvPr/>
        </p:nvGrpSpPr>
        <p:grpSpPr>
          <a:xfrm>
            <a:off x="7902964" y="3590269"/>
            <a:ext cx="1496707" cy="1496707"/>
            <a:chOff x="1827622" y="1343919"/>
            <a:chExt cx="2304000" cy="2304000"/>
          </a:xfrm>
        </p:grpSpPr>
        <p:sp>
          <p:nvSpPr>
            <p:cNvPr id="122" name="椭圆 12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23" name="椭圆 12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29"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74605725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3" presetClass="entr" presetSubtype="288" fill="hold" nodeType="after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strVal val="4/3*#ppt_w"/>
                                          </p:val>
                                        </p:tav>
                                        <p:tav tm="100000">
                                          <p:val>
                                            <p:strVal val="#ppt_w"/>
                                          </p:val>
                                        </p:tav>
                                      </p:tavLst>
                                    </p:anim>
                                    <p:anim calcmode="lin" valueType="num">
                                      <p:cBhvr>
                                        <p:cTn id="19" dur="500" fill="hold"/>
                                        <p:tgtEl>
                                          <p:spTgt spid="91"/>
                                        </p:tgtEl>
                                        <p:attrNameLst>
                                          <p:attrName>ppt_h</p:attrName>
                                        </p:attrNameLst>
                                      </p:cBhvr>
                                      <p:tavLst>
                                        <p:tav tm="0">
                                          <p:val>
                                            <p:strVal val="4/3*#ppt_h"/>
                                          </p:val>
                                        </p:tav>
                                        <p:tav tm="100000">
                                          <p:val>
                                            <p:strVal val="#ppt_h"/>
                                          </p:val>
                                        </p:tav>
                                      </p:tavLst>
                                    </p:anim>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strVal val="4/3*#ppt_w"/>
                                          </p:val>
                                        </p:tav>
                                        <p:tav tm="100000">
                                          <p:val>
                                            <p:strVal val="#ppt_w"/>
                                          </p:val>
                                        </p:tav>
                                      </p:tavLst>
                                    </p:anim>
                                    <p:anim calcmode="lin" valueType="num">
                                      <p:cBhvr>
                                        <p:cTn id="24" dur="500" fill="hold"/>
                                        <p:tgtEl>
                                          <p:spTgt spid="94"/>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3" presetClass="entr" presetSubtype="288" fill="hold" nodeType="afterEffect">
                                  <p:stCondLst>
                                    <p:cond delay="0"/>
                                  </p:stCondLst>
                                  <p:childTnLst>
                                    <p:set>
                                      <p:cBhvr>
                                        <p:cTn id="27" dur="1" fill="hold">
                                          <p:stCondLst>
                                            <p:cond delay="0"/>
                                          </p:stCondLst>
                                        </p:cTn>
                                        <p:tgtEl>
                                          <p:spTgt spid="105"/>
                                        </p:tgtEl>
                                        <p:attrNameLst>
                                          <p:attrName>style.visibility</p:attrName>
                                        </p:attrNameLst>
                                      </p:cBhvr>
                                      <p:to>
                                        <p:strVal val="visible"/>
                                      </p:to>
                                    </p:set>
                                    <p:anim calcmode="lin" valueType="num">
                                      <p:cBhvr>
                                        <p:cTn id="28" dur="500" fill="hold"/>
                                        <p:tgtEl>
                                          <p:spTgt spid="105"/>
                                        </p:tgtEl>
                                        <p:attrNameLst>
                                          <p:attrName>ppt_w</p:attrName>
                                        </p:attrNameLst>
                                      </p:cBhvr>
                                      <p:tavLst>
                                        <p:tav tm="0">
                                          <p:val>
                                            <p:strVal val="4/3*#ppt_w"/>
                                          </p:val>
                                        </p:tav>
                                        <p:tav tm="100000">
                                          <p:val>
                                            <p:strVal val="#ppt_w"/>
                                          </p:val>
                                        </p:tav>
                                      </p:tavLst>
                                    </p:anim>
                                    <p:anim calcmode="lin" valueType="num">
                                      <p:cBhvr>
                                        <p:cTn id="29" dur="500" fill="hold"/>
                                        <p:tgtEl>
                                          <p:spTgt spid="105"/>
                                        </p:tgtEl>
                                        <p:attrNameLst>
                                          <p:attrName>ppt_h</p:attrName>
                                        </p:attrNameLst>
                                      </p:cBhvr>
                                      <p:tavLst>
                                        <p:tav tm="0">
                                          <p:val>
                                            <p:strVal val="4/3*#ppt_h"/>
                                          </p:val>
                                        </p:tav>
                                        <p:tav tm="100000">
                                          <p:val>
                                            <p:strVal val="#ppt_h"/>
                                          </p:val>
                                        </p:tav>
                                      </p:tavLst>
                                    </p:anim>
                                  </p:childTnLst>
                                </p:cTn>
                              </p:par>
                            </p:childTnLst>
                          </p:cTn>
                        </p:par>
                        <p:par>
                          <p:cTn id="30" fill="hold">
                            <p:stCondLst>
                              <p:cond delay="2500"/>
                            </p:stCondLst>
                            <p:childTnLst>
                              <p:par>
                                <p:cTn id="31" presetID="23" presetClass="entr" presetSubtype="288" fill="hold" nodeType="afterEffect">
                                  <p:stCondLst>
                                    <p:cond delay="0"/>
                                  </p:stCondLst>
                                  <p:childTnLst>
                                    <p:set>
                                      <p:cBhvr>
                                        <p:cTn id="32" dur="1" fill="hold">
                                          <p:stCondLst>
                                            <p:cond delay="0"/>
                                          </p:stCondLst>
                                        </p:cTn>
                                        <p:tgtEl>
                                          <p:spTgt spid="109"/>
                                        </p:tgtEl>
                                        <p:attrNameLst>
                                          <p:attrName>style.visibility</p:attrName>
                                        </p:attrNameLst>
                                      </p:cBhvr>
                                      <p:to>
                                        <p:strVal val="visible"/>
                                      </p:to>
                                    </p:set>
                                    <p:anim calcmode="lin" valueType="num">
                                      <p:cBhvr>
                                        <p:cTn id="33" dur="500" fill="hold"/>
                                        <p:tgtEl>
                                          <p:spTgt spid="109"/>
                                        </p:tgtEl>
                                        <p:attrNameLst>
                                          <p:attrName>ppt_w</p:attrName>
                                        </p:attrNameLst>
                                      </p:cBhvr>
                                      <p:tavLst>
                                        <p:tav tm="0">
                                          <p:val>
                                            <p:strVal val="4/3*#ppt_w"/>
                                          </p:val>
                                        </p:tav>
                                        <p:tav tm="100000">
                                          <p:val>
                                            <p:strVal val="#ppt_w"/>
                                          </p:val>
                                        </p:tav>
                                      </p:tavLst>
                                    </p:anim>
                                    <p:anim calcmode="lin" valueType="num">
                                      <p:cBhvr>
                                        <p:cTn id="34" dur="500" fill="hold"/>
                                        <p:tgtEl>
                                          <p:spTgt spid="109"/>
                                        </p:tgtEl>
                                        <p:attrNameLst>
                                          <p:attrName>ppt_h</p:attrName>
                                        </p:attrNameLst>
                                      </p:cBhvr>
                                      <p:tavLst>
                                        <p:tav tm="0">
                                          <p:val>
                                            <p:strVal val="4/3*#ppt_h"/>
                                          </p:val>
                                        </p:tav>
                                        <p:tav tm="100000">
                                          <p:val>
                                            <p:strVal val="#ppt_h"/>
                                          </p:val>
                                        </p:tav>
                                      </p:tavLst>
                                    </p:anim>
                                  </p:childTnLst>
                                </p:cTn>
                              </p:par>
                            </p:childTnLst>
                          </p:cTn>
                        </p:par>
                        <p:par>
                          <p:cTn id="35" fill="hold">
                            <p:stCondLst>
                              <p:cond delay="3000"/>
                            </p:stCondLst>
                            <p:childTnLst>
                              <p:par>
                                <p:cTn id="36" presetID="23" presetClass="entr" presetSubtype="288" fill="hold" nodeType="afterEffect">
                                  <p:stCondLst>
                                    <p:cond delay="0"/>
                                  </p:stCondLst>
                                  <p:childTnLst>
                                    <p:set>
                                      <p:cBhvr>
                                        <p:cTn id="37" dur="1" fill="hold">
                                          <p:stCondLst>
                                            <p:cond delay="0"/>
                                          </p:stCondLst>
                                        </p:cTn>
                                        <p:tgtEl>
                                          <p:spTgt spid="112"/>
                                        </p:tgtEl>
                                        <p:attrNameLst>
                                          <p:attrName>style.visibility</p:attrName>
                                        </p:attrNameLst>
                                      </p:cBhvr>
                                      <p:to>
                                        <p:strVal val="visible"/>
                                      </p:to>
                                    </p:set>
                                    <p:anim calcmode="lin" valueType="num">
                                      <p:cBhvr>
                                        <p:cTn id="38" dur="500" fill="hold"/>
                                        <p:tgtEl>
                                          <p:spTgt spid="112"/>
                                        </p:tgtEl>
                                        <p:attrNameLst>
                                          <p:attrName>ppt_w</p:attrName>
                                        </p:attrNameLst>
                                      </p:cBhvr>
                                      <p:tavLst>
                                        <p:tav tm="0">
                                          <p:val>
                                            <p:strVal val="4/3*#ppt_w"/>
                                          </p:val>
                                        </p:tav>
                                        <p:tav tm="100000">
                                          <p:val>
                                            <p:strVal val="#ppt_w"/>
                                          </p:val>
                                        </p:tav>
                                      </p:tavLst>
                                    </p:anim>
                                    <p:anim calcmode="lin" valueType="num">
                                      <p:cBhvr>
                                        <p:cTn id="39" dur="500" fill="hold"/>
                                        <p:tgtEl>
                                          <p:spTgt spid="112"/>
                                        </p:tgtEl>
                                        <p:attrNameLst>
                                          <p:attrName>ppt_h</p:attrName>
                                        </p:attrNameLst>
                                      </p:cBhvr>
                                      <p:tavLst>
                                        <p:tav tm="0">
                                          <p:val>
                                            <p:strVal val="4/3*#ppt_h"/>
                                          </p:val>
                                        </p:tav>
                                        <p:tav tm="100000">
                                          <p:val>
                                            <p:strVal val="#ppt_h"/>
                                          </p:val>
                                        </p:tav>
                                      </p:tavLst>
                                    </p:anim>
                                  </p:childTnLst>
                                </p:cTn>
                              </p:par>
                            </p:childTnLst>
                          </p:cTn>
                        </p:par>
                        <p:par>
                          <p:cTn id="40" fill="hold">
                            <p:stCondLst>
                              <p:cond delay="3500"/>
                            </p:stCondLst>
                            <p:childTnLst>
                              <p:par>
                                <p:cTn id="41" presetID="23" presetClass="entr" presetSubtype="288" fill="hold" nodeType="afterEffect">
                                  <p:stCondLst>
                                    <p:cond delay="0"/>
                                  </p:stCondLst>
                                  <p:childTnLst>
                                    <p:set>
                                      <p:cBhvr>
                                        <p:cTn id="42" dur="1" fill="hold">
                                          <p:stCondLst>
                                            <p:cond delay="0"/>
                                          </p:stCondLst>
                                        </p:cTn>
                                        <p:tgtEl>
                                          <p:spTgt spid="115"/>
                                        </p:tgtEl>
                                        <p:attrNameLst>
                                          <p:attrName>style.visibility</p:attrName>
                                        </p:attrNameLst>
                                      </p:cBhvr>
                                      <p:to>
                                        <p:strVal val="visible"/>
                                      </p:to>
                                    </p:set>
                                    <p:anim calcmode="lin" valueType="num">
                                      <p:cBhvr>
                                        <p:cTn id="43" dur="500" fill="hold"/>
                                        <p:tgtEl>
                                          <p:spTgt spid="115"/>
                                        </p:tgtEl>
                                        <p:attrNameLst>
                                          <p:attrName>ppt_w</p:attrName>
                                        </p:attrNameLst>
                                      </p:cBhvr>
                                      <p:tavLst>
                                        <p:tav tm="0">
                                          <p:val>
                                            <p:strVal val="4/3*#ppt_w"/>
                                          </p:val>
                                        </p:tav>
                                        <p:tav tm="100000">
                                          <p:val>
                                            <p:strVal val="#ppt_w"/>
                                          </p:val>
                                        </p:tav>
                                      </p:tavLst>
                                    </p:anim>
                                    <p:anim calcmode="lin" valueType="num">
                                      <p:cBhvr>
                                        <p:cTn id="44" dur="500" fill="hold"/>
                                        <p:tgtEl>
                                          <p:spTgt spid="115"/>
                                        </p:tgtEl>
                                        <p:attrNameLst>
                                          <p:attrName>ppt_h</p:attrName>
                                        </p:attrNameLst>
                                      </p:cBhvr>
                                      <p:tavLst>
                                        <p:tav tm="0">
                                          <p:val>
                                            <p:strVal val="4/3*#ppt_h"/>
                                          </p:val>
                                        </p:tav>
                                        <p:tav tm="100000">
                                          <p:val>
                                            <p:strVal val="#ppt_h"/>
                                          </p:val>
                                        </p:tav>
                                      </p:tavLst>
                                    </p:anim>
                                  </p:childTnLst>
                                </p:cTn>
                              </p:par>
                            </p:childTnLst>
                          </p:cTn>
                        </p:par>
                        <p:par>
                          <p:cTn id="45" fill="hold">
                            <p:stCondLst>
                              <p:cond delay="4000"/>
                            </p:stCondLst>
                            <p:childTnLst>
                              <p:par>
                                <p:cTn id="46" presetID="23" presetClass="entr" presetSubtype="288" fill="hold" nodeType="after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strVal val="4/3*#ppt_w"/>
                                          </p:val>
                                        </p:tav>
                                        <p:tav tm="100000">
                                          <p:val>
                                            <p:strVal val="#ppt_w"/>
                                          </p:val>
                                        </p:tav>
                                      </p:tavLst>
                                    </p:anim>
                                    <p:anim calcmode="lin" valueType="num">
                                      <p:cBhvr>
                                        <p:cTn id="49" dur="500" fill="hold"/>
                                        <p:tgtEl>
                                          <p:spTgt spid="118"/>
                                        </p:tgtEl>
                                        <p:attrNameLst>
                                          <p:attrName>ppt_h</p:attrName>
                                        </p:attrNameLst>
                                      </p:cBhvr>
                                      <p:tavLst>
                                        <p:tav tm="0">
                                          <p:val>
                                            <p:strVal val="4/3*#ppt_h"/>
                                          </p:val>
                                        </p:tav>
                                        <p:tav tm="100000">
                                          <p:val>
                                            <p:strVal val="#ppt_h"/>
                                          </p:val>
                                        </p:tav>
                                      </p:tavLst>
                                    </p:anim>
                                  </p:childTnLst>
                                </p:cTn>
                              </p:par>
                            </p:childTnLst>
                          </p:cTn>
                        </p:par>
                        <p:par>
                          <p:cTn id="50" fill="hold">
                            <p:stCondLst>
                              <p:cond delay="4500"/>
                            </p:stCondLst>
                            <p:childTnLst>
                              <p:par>
                                <p:cTn id="51" presetID="23" presetClass="entr" presetSubtype="288" fill="hold" nodeType="afterEffect">
                                  <p:stCondLst>
                                    <p:cond delay="0"/>
                                  </p:stCondLst>
                                  <p:childTnLst>
                                    <p:set>
                                      <p:cBhvr>
                                        <p:cTn id="52" dur="1" fill="hold">
                                          <p:stCondLst>
                                            <p:cond delay="0"/>
                                          </p:stCondLst>
                                        </p:cTn>
                                        <p:tgtEl>
                                          <p:spTgt spid="121"/>
                                        </p:tgtEl>
                                        <p:attrNameLst>
                                          <p:attrName>style.visibility</p:attrName>
                                        </p:attrNameLst>
                                      </p:cBhvr>
                                      <p:to>
                                        <p:strVal val="visible"/>
                                      </p:to>
                                    </p:set>
                                    <p:anim calcmode="lin" valueType="num">
                                      <p:cBhvr>
                                        <p:cTn id="53" dur="500" fill="hold"/>
                                        <p:tgtEl>
                                          <p:spTgt spid="121"/>
                                        </p:tgtEl>
                                        <p:attrNameLst>
                                          <p:attrName>ppt_w</p:attrName>
                                        </p:attrNameLst>
                                      </p:cBhvr>
                                      <p:tavLst>
                                        <p:tav tm="0">
                                          <p:val>
                                            <p:strVal val="4/3*#ppt_w"/>
                                          </p:val>
                                        </p:tav>
                                        <p:tav tm="100000">
                                          <p:val>
                                            <p:strVal val="#ppt_w"/>
                                          </p:val>
                                        </p:tav>
                                      </p:tavLst>
                                    </p:anim>
                                    <p:anim calcmode="lin" valueType="num">
                                      <p:cBhvr>
                                        <p:cTn id="54" dur="500" fill="hold"/>
                                        <p:tgtEl>
                                          <p:spTgt spid="121"/>
                                        </p:tgtEl>
                                        <p:attrNameLst>
                                          <p:attrName>ppt_h</p:attrName>
                                        </p:attrNameLst>
                                      </p:cBhvr>
                                      <p:tavLst>
                                        <p:tav tm="0">
                                          <p:val>
                                            <p:strVal val="4/3*#ppt_h"/>
                                          </p:val>
                                        </p:tav>
                                        <p:tav tm="100000">
                                          <p:val>
                                            <p:strVal val="#ppt_h"/>
                                          </p:val>
                                        </p:tav>
                                      </p:tavLst>
                                    </p:anim>
                                  </p:childTnLst>
                                </p:cTn>
                              </p:par>
                            </p:childTnLst>
                          </p:cTn>
                        </p:par>
                        <p:par>
                          <p:cTn id="55" fill="hold">
                            <p:stCondLst>
                              <p:cond delay="5000"/>
                            </p:stCondLst>
                            <p:childTnLst>
                              <p:par>
                                <p:cTn id="56" presetID="26" presetClass="emph" presetSubtype="0" fill="hold" nodeType="afterEffect">
                                  <p:stCondLst>
                                    <p:cond delay="0"/>
                                  </p:stCondLst>
                                  <p:childTnLst>
                                    <p:animEffect transition="out" filter="fade">
                                      <p:cBhvr>
                                        <p:cTn id="57" dur="500" tmFilter="0, 0; .2, .5; .8, .5; 1, 0"/>
                                        <p:tgtEl>
                                          <p:spTgt spid="91"/>
                                        </p:tgtEl>
                                      </p:cBhvr>
                                    </p:animEffect>
                                    <p:animScale>
                                      <p:cBhvr>
                                        <p:cTn id="58" dur="250" autoRev="1" fill="hold"/>
                                        <p:tgtEl>
                                          <p:spTgt spid="9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原创设计师QQ598969553                 _1"/>
          <p:cNvSpPr txBox="1"/>
          <p:nvPr/>
        </p:nvSpPr>
        <p:spPr bwMode="auto">
          <a:xfrm>
            <a:off x="2494806" y="973947"/>
            <a:ext cx="7233705" cy="2954651"/>
          </a:xfrm>
          <a:prstGeom prst="rect">
            <a:avLst/>
          </a:prstGeom>
          <a:noFill/>
        </p:spPr>
        <p:txBody>
          <a:bodyPr wrap="none" lIns="121917" tIns="60958" rIns="121917" bIns="6095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400" b="0" i="0" u="none" strike="noStrike" kern="0" cap="none" spc="0" normalizeH="0" baseline="0" noProof="0" dirty="0">
                <a:ln w="38100">
                  <a:noFill/>
                </a:ln>
                <a:solidFill>
                  <a:srgbClr val="7F7F7F"/>
                </a:solidFill>
                <a:effectLst/>
                <a:uLnTx/>
                <a:uFillTx/>
                <a:latin typeface="Impact" panose="020B0806030902050204" pitchFamily="34" charset="0"/>
                <a:ea typeface="微软雅黑" panose="020B0503020204020204" pitchFamily="34" charset="-122"/>
              </a:rPr>
              <a:t>Thanks</a:t>
            </a:r>
            <a:endParaRPr kumimoji="0" lang="zh-CN" altLang="en-US" sz="18400" b="0" i="0" u="none" strike="noStrike" kern="0" cap="none" spc="0" normalizeH="0" baseline="0" noProof="0" dirty="0">
              <a:ln w="38100">
                <a:noFill/>
              </a:ln>
              <a:solidFill>
                <a:srgbClr val="7F7F7F"/>
              </a:solidFill>
              <a:effectLst/>
              <a:uLnTx/>
              <a:uFillTx/>
              <a:latin typeface="Impact" panose="020B0806030902050204" pitchFamily="34" charset="0"/>
              <a:ea typeface="微软雅黑" panose="020B0503020204020204" pitchFamily="34" charset="-122"/>
            </a:endParaRPr>
          </a:p>
        </p:txBody>
      </p:sp>
      <p:grpSp>
        <p:nvGrpSpPr>
          <p:cNvPr id="31" name="原创设计师QQ598969553                 _2"/>
          <p:cNvGrpSpPr/>
          <p:nvPr/>
        </p:nvGrpSpPr>
        <p:grpSpPr>
          <a:xfrm>
            <a:off x="3299610" y="3757916"/>
            <a:ext cx="5409781" cy="707886"/>
            <a:chOff x="3078163" y="3563434"/>
            <a:chExt cx="2865437" cy="374815"/>
          </a:xfrm>
        </p:grpSpPr>
        <p:sp>
          <p:nvSpPr>
            <p:cNvPr id="32" name="圆角矩形 31"/>
            <p:cNvSpPr/>
            <p:nvPr/>
          </p:nvSpPr>
          <p:spPr bwMode="auto">
            <a:xfrm>
              <a:off x="3078163" y="3596643"/>
              <a:ext cx="2865437" cy="308396"/>
            </a:xfrm>
            <a:prstGeom prst="roundRect">
              <a:avLst>
                <a:gd name="adj" fmla="val 0"/>
              </a:avLst>
            </a:prstGeom>
            <a:gradFill flip="none" rotWithShape="1">
              <a:gsLst>
                <a:gs pos="0">
                  <a:srgbClr val="BB1717"/>
                </a:gs>
                <a:gs pos="100000">
                  <a:srgbClr val="F11B1B"/>
                </a:gs>
              </a:gsLst>
              <a:lin ang="18600000" scaled="0"/>
              <a:tileRect/>
            </a:gradFill>
            <a:ln>
              <a:noFill/>
            </a:ln>
            <a:effectLst>
              <a:innerShdw blurRad="177800" dist="50800" dir="18600000">
                <a:schemeClr val="accent6">
                  <a:lumMod val="50000"/>
                  <a:alpha val="57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solidFill>
                <a:effectLst/>
                <a:uLnTx/>
                <a:uFillTx/>
                <a:latin typeface="Calibri"/>
                <a:ea typeface="微软雅黑"/>
                <a:cs typeface="+mn-cs"/>
              </a:endParaRPr>
            </a:p>
          </p:txBody>
        </p:sp>
        <p:sp>
          <p:nvSpPr>
            <p:cNvPr id="33" name="文本框 32"/>
            <p:cNvSpPr txBox="1"/>
            <p:nvPr/>
          </p:nvSpPr>
          <p:spPr>
            <a:xfrm>
              <a:off x="3414697" y="3563434"/>
              <a:ext cx="2052681" cy="374815"/>
            </a:xfrm>
            <a:prstGeom prst="rect">
              <a:avLst/>
            </a:prstGeom>
            <a:noFill/>
            <a:ln w="3175" cap="flat" cmpd="sng" algn="ctr">
              <a:noFill/>
              <a:prstDash val="solid"/>
            </a:ln>
            <a:effectLst/>
          </p:spPr>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zh-CN" altLang="en-US" sz="3200" dirty="0">
                  <a:solidFill>
                    <a:schemeClr val="bg1"/>
                  </a:solidFill>
                  <a:latin typeface="微软雅黑" pitchFamily="34" charset="-122"/>
                  <a:ea typeface="微软雅黑" pitchFamily="34" charset="-122"/>
                </a:rPr>
                <a:t>谢谢您的聆听</a:t>
              </a:r>
            </a:p>
          </p:txBody>
        </p:sp>
      </p:grpSp>
      <p:sp>
        <p:nvSpPr>
          <p:cNvPr id="34" name="原创设计师QQ598969553                 _3"/>
          <p:cNvSpPr txBox="1">
            <a:spLocks noChangeArrowheads="1"/>
          </p:cNvSpPr>
          <p:nvPr/>
        </p:nvSpPr>
        <p:spPr bwMode="auto">
          <a:xfrm>
            <a:off x="4052589" y="4589482"/>
            <a:ext cx="4130032" cy="584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rgbClr val="7F7F7F"/>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kumimoji="0" lang="zh-CN" altLang="en-US" sz="800" b="0" i="0" u="none" strike="noStrike" kern="0" cap="none" spc="0" normalizeH="0" baseline="0" noProof="0" dirty="0">
              <a:ln>
                <a:noFill/>
              </a:ln>
              <a:solidFill>
                <a:srgbClr val="7F7F7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pic>
        <p:nvPicPr>
          <p:cNvPr id="7"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
        <p:nvSpPr>
          <p:cNvPr id="10" name="矩形 9"/>
          <p:cNvSpPr/>
          <p:nvPr/>
        </p:nvSpPr>
        <p:spPr>
          <a:xfrm>
            <a:off x="943309" y="602128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模板下载：</a:t>
            </a:r>
            <a:r>
              <a:rPr kumimoji="0" lang="en-US" altLang="zh-CN" sz="100" b="0" i="0" u="none" strike="noStrike" kern="0" cap="none" spc="0" normalizeH="0" baseline="0" noProof="0" dirty="0">
                <a:ln>
                  <a:noFill/>
                </a:ln>
                <a:solidFill>
                  <a:schemeClr val="bg1">
                    <a:lumMod val="95000"/>
                  </a:schemeClr>
                </a:solidFill>
                <a:effectLst/>
                <a:uLnTx/>
                <a:uFillTx/>
              </a:rPr>
              <a:t>www.1ppt.com/moban/     </a:t>
            </a:r>
            <a:r>
              <a:rPr kumimoji="0" lang="zh-CN" altLang="en-US" sz="100" b="0" i="0" u="none" strike="noStrike" kern="0" cap="none" spc="0" normalizeH="0" baseline="0" noProof="0" dirty="0">
                <a:ln>
                  <a:noFill/>
                </a:ln>
                <a:solidFill>
                  <a:schemeClr val="bg1">
                    <a:lumMod val="95000"/>
                  </a:schemeClr>
                </a:solidFill>
                <a:effectLst/>
                <a:uLnTx/>
                <a:uFillTx/>
              </a:rPr>
              <a:t>行业</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a:t>
            </a:r>
            <a:r>
              <a:rPr kumimoji="0" lang="en-US" altLang="zh-CN" sz="100" b="0" i="0" u="none" strike="noStrike" kern="0" cap="none" spc="0" normalizeH="0" baseline="0" noProof="0" dirty="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节日</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a:t>
            </a:r>
            <a:r>
              <a:rPr kumimoji="0" lang="en-US" altLang="zh-CN" sz="100" b="0" i="0" u="none" strike="noStrike" kern="0" cap="none" spc="0" normalizeH="0" baseline="0" noProof="0" dirty="0">
                <a:ln>
                  <a:noFill/>
                </a:ln>
                <a:solidFill>
                  <a:schemeClr val="bg1">
                    <a:lumMod val="95000"/>
                  </a:schemeClr>
                </a:solidFill>
                <a:effectLst/>
                <a:uLnTx/>
                <a:uFillTx/>
              </a:rPr>
              <a:t>www.1ppt.com/jieri/           PPT</a:t>
            </a:r>
            <a:r>
              <a:rPr kumimoji="0" lang="zh-CN" altLang="en-US" sz="100" b="0" i="0" u="none" strike="noStrike" kern="0" cap="none" spc="0" normalizeH="0" baseline="0" noProof="0" dirty="0">
                <a:ln>
                  <a:noFill/>
                </a:ln>
                <a:solidFill>
                  <a:schemeClr val="bg1">
                    <a:lumMod val="95000"/>
                  </a:schemeClr>
                </a:solidFill>
                <a:effectLst/>
                <a:uLnTx/>
                <a:uFillTx/>
              </a:rPr>
              <a:t>素材下载：</a:t>
            </a:r>
            <a:r>
              <a:rPr kumimoji="0" lang="en-US" altLang="zh-CN" sz="100" b="0" i="0" u="none" strike="noStrike" kern="0" cap="none" spc="0" normalizeH="0" baseline="0" noProof="0" dirty="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背景图片：</a:t>
            </a:r>
            <a:r>
              <a:rPr kumimoji="0" lang="en-US" altLang="zh-CN" sz="100" b="0" i="0" u="none" strike="noStrike" kern="0" cap="none" spc="0" normalizeH="0" baseline="0" noProof="0" dirty="0">
                <a:ln>
                  <a:noFill/>
                </a:ln>
                <a:solidFill>
                  <a:schemeClr val="bg1">
                    <a:lumMod val="95000"/>
                  </a:schemeClr>
                </a:solidFill>
                <a:effectLst/>
                <a:uLnTx/>
                <a:uFillTx/>
              </a:rPr>
              <a:t>www.1ppt.com/beijing/      PPT</a:t>
            </a:r>
            <a:r>
              <a:rPr kumimoji="0" lang="zh-CN" altLang="en-US" sz="100" b="0" i="0" u="none" strike="noStrike" kern="0" cap="none" spc="0" normalizeH="0" baseline="0" noProof="0" dirty="0">
                <a:ln>
                  <a:noFill/>
                </a:ln>
                <a:solidFill>
                  <a:schemeClr val="bg1">
                    <a:lumMod val="95000"/>
                  </a:schemeClr>
                </a:solidFill>
                <a:effectLst/>
                <a:uLnTx/>
                <a:uFillTx/>
              </a:rPr>
              <a:t>图表下载：</a:t>
            </a:r>
            <a:r>
              <a:rPr kumimoji="0" lang="en-US" altLang="zh-CN" sz="100" b="0" i="0" u="none" strike="noStrike" kern="0" cap="none" spc="0" normalizeH="0" baseline="0" noProof="0" dirty="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优秀</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下载：</a:t>
            </a:r>
            <a:r>
              <a:rPr kumimoji="0" lang="en-US" altLang="zh-CN" sz="100" b="0" i="0" u="none" strike="noStrike" kern="0" cap="none" spc="0" normalizeH="0" baseline="0" noProof="0" dirty="0">
                <a:ln>
                  <a:noFill/>
                </a:ln>
                <a:solidFill>
                  <a:schemeClr val="bg1">
                    <a:lumMod val="95000"/>
                  </a:schemeClr>
                </a:solidFill>
                <a:effectLst/>
                <a:uLnTx/>
                <a:uFillTx/>
              </a:rPr>
              <a:t>www.1ppt.com/xiazai/        PPT</a:t>
            </a:r>
            <a:r>
              <a:rPr kumimoji="0" lang="zh-CN" altLang="en-US" sz="100" b="0" i="0" u="none" strike="noStrike" kern="0" cap="none" spc="0" normalizeH="0" baseline="0" noProof="0" dirty="0">
                <a:ln>
                  <a:noFill/>
                </a:ln>
                <a:solidFill>
                  <a:schemeClr val="bg1">
                    <a:lumMod val="95000"/>
                  </a:schemeClr>
                </a:solidFill>
                <a:effectLst/>
                <a:uLnTx/>
                <a:uFillTx/>
              </a:rPr>
              <a:t>教程： </a:t>
            </a:r>
            <a:r>
              <a:rPr kumimoji="0" lang="en-US" altLang="zh-CN" sz="100" b="0" i="0" u="none" strike="noStrike" kern="0" cap="none" spc="0" normalizeH="0" baseline="0" noProof="0" dirty="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Word</a:t>
            </a:r>
            <a:r>
              <a:rPr kumimoji="0" lang="zh-CN" altLang="en-US" sz="100" b="0" i="0" u="none" strike="noStrike" kern="0" cap="none" spc="0" normalizeH="0" baseline="0" noProof="0" dirty="0">
                <a:ln>
                  <a:noFill/>
                </a:ln>
                <a:solidFill>
                  <a:schemeClr val="bg1">
                    <a:lumMod val="95000"/>
                  </a:schemeClr>
                </a:solidFill>
                <a:effectLst/>
                <a:uLnTx/>
                <a:uFillTx/>
              </a:rPr>
              <a:t>教程： </a:t>
            </a:r>
            <a:r>
              <a:rPr kumimoji="0" lang="en-US" altLang="zh-CN" sz="100" b="0" i="0" u="none" strike="noStrike" kern="0" cap="none" spc="0" normalizeH="0" baseline="0" noProof="0" dirty="0">
                <a:ln>
                  <a:noFill/>
                </a:ln>
                <a:solidFill>
                  <a:schemeClr val="bg1">
                    <a:lumMod val="95000"/>
                  </a:schemeClr>
                </a:solidFill>
                <a:effectLst/>
                <a:uLnTx/>
                <a:uFillTx/>
              </a:rPr>
              <a:t>www.1ppt.com/word/              Excel</a:t>
            </a:r>
            <a:r>
              <a:rPr kumimoji="0" lang="zh-CN" altLang="en-US" sz="100" b="0" i="0" u="none" strike="noStrike" kern="0" cap="none" spc="0" normalizeH="0" baseline="0" noProof="0" dirty="0">
                <a:ln>
                  <a:noFill/>
                </a:ln>
                <a:solidFill>
                  <a:schemeClr val="bg1">
                    <a:lumMod val="95000"/>
                  </a:schemeClr>
                </a:solidFill>
                <a:effectLst/>
                <a:uLnTx/>
                <a:uFillTx/>
              </a:rPr>
              <a:t>教程：</a:t>
            </a:r>
            <a:r>
              <a:rPr kumimoji="0" lang="en-US" altLang="zh-CN" sz="100" b="0" i="0" u="none" strike="noStrike" kern="0" cap="none" spc="0" normalizeH="0" baseline="0" noProof="0" dirty="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资料下载：</a:t>
            </a:r>
            <a:r>
              <a:rPr kumimoji="0" lang="en-US" altLang="zh-CN" sz="100" b="0" i="0" u="none" strike="noStrike" kern="0" cap="none" spc="0" normalizeH="0" baseline="0" noProof="0" dirty="0">
                <a:ln>
                  <a:noFill/>
                </a:ln>
                <a:solidFill>
                  <a:schemeClr val="bg1">
                    <a:lumMod val="95000"/>
                  </a:schemeClr>
                </a:solidFill>
                <a:effectLst/>
                <a:uLnTx/>
                <a:uFillTx/>
              </a:rPr>
              <a:t>www.1ppt.com/ziliao/                PPT</a:t>
            </a:r>
            <a:r>
              <a:rPr kumimoji="0" lang="zh-CN" altLang="en-US" sz="100" b="0" i="0" u="none" strike="noStrike" kern="0" cap="none" spc="0" normalizeH="0" baseline="0" noProof="0" dirty="0">
                <a:ln>
                  <a:noFill/>
                </a:ln>
                <a:solidFill>
                  <a:schemeClr val="bg1">
                    <a:lumMod val="95000"/>
                  </a:schemeClr>
                </a:solidFill>
                <a:effectLst/>
                <a:uLnTx/>
                <a:uFillTx/>
              </a:rPr>
              <a:t>课件下载：</a:t>
            </a:r>
            <a:r>
              <a:rPr kumimoji="0" lang="en-US" altLang="zh-CN" sz="100" b="0" i="0" u="none" strike="noStrike" kern="0" cap="none" spc="0" normalizeH="0" baseline="0" noProof="0" dirty="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范文下载：</a:t>
            </a:r>
            <a:r>
              <a:rPr kumimoji="0" lang="en-US" altLang="zh-CN" sz="100" b="0" i="0" u="none" strike="noStrike" kern="0" cap="none" spc="0" normalizeH="0" baseline="0" noProof="0" dirty="0">
                <a:ln>
                  <a:noFill/>
                </a:ln>
                <a:solidFill>
                  <a:schemeClr val="bg1">
                    <a:lumMod val="95000"/>
                  </a:schemeClr>
                </a:solidFill>
                <a:effectLst/>
                <a:uLnTx/>
                <a:uFillTx/>
              </a:rPr>
              <a:t>www.1ppt.com/fanwen/             </a:t>
            </a:r>
            <a:r>
              <a:rPr kumimoji="0" lang="zh-CN" altLang="en-US" sz="100" b="0" i="0" u="none" strike="noStrike" kern="0" cap="none" spc="0" normalizeH="0" baseline="0" noProof="0" dirty="0">
                <a:ln>
                  <a:noFill/>
                </a:ln>
                <a:solidFill>
                  <a:schemeClr val="bg1">
                    <a:lumMod val="95000"/>
                  </a:schemeClr>
                </a:solidFill>
                <a:effectLst/>
                <a:uLnTx/>
                <a:uFillTx/>
              </a:rPr>
              <a:t>试卷下载：</a:t>
            </a:r>
            <a:r>
              <a:rPr kumimoji="0" lang="en-US" altLang="zh-CN" sz="100" b="0" i="0" u="none" strike="noStrike" kern="0" cap="none" spc="0" normalizeH="0" baseline="0" noProof="0" dirty="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教案下载：</a:t>
            </a:r>
            <a:r>
              <a:rPr kumimoji="0" lang="en-US" altLang="zh-CN" sz="100" b="0" i="0" u="none" strike="noStrike" kern="0" cap="none" spc="0" normalizeH="0" baseline="0" noProof="0" dirty="0">
                <a:ln>
                  <a:noFill/>
                </a:ln>
                <a:solidFill>
                  <a:schemeClr val="bg1">
                    <a:lumMod val="95000"/>
                  </a:schemeClr>
                </a:solidFill>
                <a:effectLst/>
                <a:uLnTx/>
                <a:uFillTx/>
              </a:rPr>
              <a:t>www.1ppt.com/jiaoan/  </a:t>
            </a:r>
            <a:r>
              <a:rPr kumimoji="0" lang="en-US" altLang="zh-CN" sz="100" b="0" i="0" u="none" strike="noStrike" kern="0" cap="none" spc="0" normalizeH="0" baseline="0" noProof="0" dirty="0" smtClean="0">
                <a:ln>
                  <a:noFill/>
                </a:ln>
                <a:solidFill>
                  <a:schemeClr val="bg1">
                    <a:lumMod val="95000"/>
                  </a:schemeClr>
                </a:solidFill>
                <a:effectLst/>
                <a:uLnTx/>
                <a:uFillTx/>
              </a:rPr>
              <a:t>      PPT</a:t>
            </a:r>
            <a:r>
              <a:rPr kumimoji="0" lang="zh-CN" altLang="en-US" sz="100" b="0" i="0" u="none" strike="noStrike" kern="0" cap="none" spc="0" normalizeH="0" baseline="0" noProof="0" dirty="0" smtClean="0">
                <a:ln>
                  <a:noFill/>
                </a:ln>
                <a:solidFill>
                  <a:schemeClr val="bg1">
                    <a:lumMod val="95000"/>
                  </a:schemeClr>
                </a:solidFill>
                <a:effectLst/>
                <a:uLnTx/>
                <a:uFillTx/>
              </a:rPr>
              <a:t>论坛：</a:t>
            </a:r>
            <a:r>
              <a:rPr kumimoji="0" lang="en-US" altLang="zh-CN" sz="100" b="0" i="0" u="none" strike="noStrike" kern="0" cap="none" spc="0" normalizeH="0" baseline="0" noProof="0" dirty="0" smtClean="0">
                <a:ln>
                  <a:noFill/>
                </a:ln>
                <a:solidFill>
                  <a:schemeClr val="bg1">
                    <a:lumMod val="95000"/>
                  </a:schemeClr>
                </a:solidFill>
                <a:effectLst/>
                <a:uLnTx/>
                <a:uFillTx/>
              </a:rPr>
              <a:t>www.1ppt.cn</a:t>
            </a:r>
            <a:endParaRPr kumimoji="0" lang="en-US" altLang="zh-CN" sz="100" b="0" i="0" u="none" strike="noStrike" kern="0" cap="none" spc="0" normalizeH="0" baseline="0" noProof="0" dirty="0">
              <a:ln>
                <a:noFill/>
              </a:ln>
              <a:solidFill>
                <a:schemeClr val="bg1">
                  <a:lumMod val="9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 </a:t>
            </a:r>
            <a:endParaRPr kumimoji="0" lang="zh-CN" altLang="en-US" sz="100" b="0" i="0" u="none" strike="noStrike" kern="0" cap="none" spc="0" normalizeH="0" baseline="0" noProof="0" dirty="0">
              <a:ln>
                <a:noFill/>
              </a:ln>
              <a:solidFill>
                <a:schemeClr val="bg1">
                  <a:lumMod val="95000"/>
                </a:schemeClr>
              </a:solidFill>
              <a:effectLst/>
              <a:uLnTx/>
              <a:uFillTx/>
            </a:endParaRPr>
          </a:p>
        </p:txBody>
      </p:sp>
    </p:spTree>
    <p:extLst>
      <p:ext uri="{BB962C8B-B14F-4D97-AF65-F5344CB8AC3E}">
        <p14:creationId xmlns:p14="http://schemas.microsoft.com/office/powerpoint/2010/main" val="194512468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withEffect">
                                  <p:stCondLst>
                                    <p:cond delay="0"/>
                                  </p:stCondLst>
                                  <p:iterate type="lt">
                                    <p:tmPct val="24444"/>
                                  </p:iterate>
                                  <p:childTnLst>
                                    <p:set>
                                      <p:cBhvr>
                                        <p:cTn id="6" dur="1" fill="hold">
                                          <p:stCondLst>
                                            <p:cond delay="0"/>
                                          </p:stCondLst>
                                        </p:cTn>
                                        <p:tgtEl>
                                          <p:spTgt spid="30"/>
                                        </p:tgtEl>
                                        <p:attrNameLst>
                                          <p:attrName>style.visibility</p:attrName>
                                        </p:attrNameLst>
                                      </p:cBhvr>
                                      <p:to>
                                        <p:strVal val="visible"/>
                                      </p:to>
                                    </p:set>
                                    <p:anim calcmode="lin" valueType="num">
                                      <p:cBhvr>
                                        <p:cTn id="7" dur="1200" fill="hold"/>
                                        <p:tgtEl>
                                          <p:spTgt spid="30"/>
                                        </p:tgtEl>
                                        <p:attrNameLst>
                                          <p:attrName>ppt_x</p:attrName>
                                        </p:attrNameLst>
                                      </p:cBhvr>
                                      <p:tavLst>
                                        <p:tav tm="0">
                                          <p:val>
                                            <p:strVal val="#ppt_x"/>
                                          </p:val>
                                        </p:tav>
                                        <p:tav tm="100000">
                                          <p:val>
                                            <p:strVal val="#ppt_x"/>
                                          </p:val>
                                        </p:tav>
                                      </p:tavLst>
                                    </p:anim>
                                    <p:anim calcmode="lin" valueType="num">
                                      <p:cBhvr>
                                        <p:cTn id="8" dur="1200" fill="hold"/>
                                        <p:tgtEl>
                                          <p:spTgt spid="30"/>
                                        </p:tgtEl>
                                        <p:attrNameLst>
                                          <p:attrName>ppt_y</p:attrName>
                                        </p:attrNameLst>
                                      </p:cBhvr>
                                      <p:tavLst>
                                        <p:tav tm="0">
                                          <p:val>
                                            <p:strVal val="#ppt_y-#ppt_h/2"/>
                                          </p:val>
                                        </p:tav>
                                        <p:tav tm="100000">
                                          <p:val>
                                            <p:strVal val="#ppt_y"/>
                                          </p:val>
                                        </p:tav>
                                      </p:tavLst>
                                    </p:anim>
                                    <p:anim calcmode="lin" valueType="num">
                                      <p:cBhvr>
                                        <p:cTn id="9" dur="1200" fill="hold"/>
                                        <p:tgtEl>
                                          <p:spTgt spid="30"/>
                                        </p:tgtEl>
                                        <p:attrNameLst>
                                          <p:attrName>ppt_w</p:attrName>
                                        </p:attrNameLst>
                                      </p:cBhvr>
                                      <p:tavLst>
                                        <p:tav tm="0">
                                          <p:val>
                                            <p:strVal val="#ppt_w"/>
                                          </p:val>
                                        </p:tav>
                                        <p:tav tm="100000">
                                          <p:val>
                                            <p:strVal val="#ppt_w"/>
                                          </p:val>
                                        </p:tav>
                                      </p:tavLst>
                                    </p:anim>
                                    <p:anim calcmode="lin" valueType="num">
                                      <p:cBhvr>
                                        <p:cTn id="10" dur="1200" fill="hold"/>
                                        <p:tgtEl>
                                          <p:spTgt spid="30"/>
                                        </p:tgtEl>
                                        <p:attrNameLst>
                                          <p:attrName>ppt_h</p:attrName>
                                        </p:attrNameLst>
                                      </p:cBhvr>
                                      <p:tavLst>
                                        <p:tav tm="0">
                                          <p:val>
                                            <p:fltVal val="0"/>
                                          </p:val>
                                        </p:tav>
                                        <p:tav tm="100000">
                                          <p:val>
                                            <p:strVal val="#ppt_h"/>
                                          </p:val>
                                        </p:tav>
                                      </p:tavLst>
                                    </p:anim>
                                  </p:childTnLst>
                                </p:cTn>
                              </p:par>
                              <p:par>
                                <p:cTn id="11" presetID="17" presetClass="entr" presetSubtype="10" fill="hold" nodeType="withEffect">
                                  <p:stCondLst>
                                    <p:cond delay="1100"/>
                                  </p:stCondLst>
                                  <p:childTnLst>
                                    <p:set>
                                      <p:cBhvr>
                                        <p:cTn id="12" dur="1" fill="hold">
                                          <p:stCondLst>
                                            <p:cond delay="0"/>
                                          </p:stCondLst>
                                        </p:cTn>
                                        <p:tgtEl>
                                          <p:spTgt spid="31"/>
                                        </p:tgtEl>
                                        <p:attrNameLst>
                                          <p:attrName>style.visibility</p:attrName>
                                        </p:attrNameLst>
                                      </p:cBhvr>
                                      <p:to>
                                        <p:strVal val="visible"/>
                                      </p:to>
                                    </p:set>
                                    <p:anim calcmode="lin" valueType="num">
                                      <p:cBhvr>
                                        <p:cTn id="13" dur="1500" fill="hold"/>
                                        <p:tgtEl>
                                          <p:spTgt spid="31"/>
                                        </p:tgtEl>
                                        <p:attrNameLst>
                                          <p:attrName>ppt_w</p:attrName>
                                        </p:attrNameLst>
                                      </p:cBhvr>
                                      <p:tavLst>
                                        <p:tav tm="0">
                                          <p:val>
                                            <p:fltVal val="0"/>
                                          </p:val>
                                        </p:tav>
                                        <p:tav tm="100000">
                                          <p:val>
                                            <p:strVal val="#ppt_w"/>
                                          </p:val>
                                        </p:tav>
                                      </p:tavLst>
                                    </p:anim>
                                    <p:anim calcmode="lin" valueType="num">
                                      <p:cBhvr>
                                        <p:cTn id="14" dur="1500" fill="hold"/>
                                        <p:tgtEl>
                                          <p:spTgt spid="31"/>
                                        </p:tgtEl>
                                        <p:attrNameLst>
                                          <p:attrName>ppt_h</p:attrName>
                                        </p:attrNameLst>
                                      </p:cBhvr>
                                      <p:tavLst>
                                        <p:tav tm="0">
                                          <p:val>
                                            <p:strVal val="#ppt_h"/>
                                          </p:val>
                                        </p:tav>
                                        <p:tav tm="100000">
                                          <p:val>
                                            <p:strVal val="#ppt_h"/>
                                          </p:val>
                                        </p:tav>
                                      </p:tavLst>
                                    </p:anim>
                                  </p:childTnLst>
                                </p:cTn>
                              </p:par>
                              <p:par>
                                <p:cTn id="15" presetID="55" presetClass="entr" presetSubtype="0" fill="hold" grpId="0" nodeType="withEffect">
                                  <p:stCondLst>
                                    <p:cond delay="2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strVal val="#ppt_w*0.70"/>
                                          </p:val>
                                        </p:tav>
                                        <p:tav tm="100000">
                                          <p:val>
                                            <p:strVal val="#ppt_w"/>
                                          </p:val>
                                        </p:tav>
                                      </p:tavLst>
                                    </p:anim>
                                    <p:anim calcmode="lin" valueType="num">
                                      <p:cBhvr>
                                        <p:cTn id="18" dur="1000" fill="hold"/>
                                        <p:tgtEl>
                                          <p:spTgt spid="34"/>
                                        </p:tgtEl>
                                        <p:attrNameLst>
                                          <p:attrName>ppt_h</p:attrName>
                                        </p:attrNameLst>
                                      </p:cBhvr>
                                      <p:tavLst>
                                        <p:tav tm="0">
                                          <p:val>
                                            <p:strVal val="#ppt_h"/>
                                          </p:val>
                                        </p:tav>
                                        <p:tav tm="100000">
                                          <p:val>
                                            <p:strVal val="#ppt_h"/>
                                          </p:val>
                                        </p:tav>
                                      </p:tavLst>
                                    </p:anim>
                                    <p:animEffect transition="in" filter="fade">
                                      <p:cBhvr>
                                        <p:cTn id="1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7115"/>
            <a:ext cx="8606318"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0413"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180"/>
            <a:ext cx="10280846" cy="2681772"/>
          </a:xfrm>
          <a:prstGeom prst="rect">
            <a:avLst/>
          </a:prstGeom>
          <a:noFill/>
          <a:ln>
            <a:noFill/>
          </a:ln>
        </p:spPr>
      </p:pic>
      <p:sp>
        <p:nvSpPr>
          <p:cNvPr id="15" name="Rectangle 3"/>
          <p:cNvSpPr>
            <a:spLocks noChangeArrowheads="1"/>
          </p:cNvSpPr>
          <p:nvPr/>
        </p:nvSpPr>
        <p:spPr bwMode="auto">
          <a:xfrm>
            <a:off x="624338" y="3097348"/>
            <a:ext cx="547087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7348"/>
            <a:ext cx="547087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7345"/>
            <a:ext cx="52486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624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基本信息</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29" name="原创设计师QQ598969553                 _4" descr="D:\desktop\232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36428" y="1772816"/>
            <a:ext cx="2485570" cy="3700600"/>
          </a:xfrm>
          <a:prstGeom prst="rect">
            <a:avLst/>
          </a:prstGeom>
          <a:noFill/>
          <a:ln w="38100">
            <a:solidFill>
              <a:schemeClr val="bg1"/>
            </a:solidFill>
          </a:ln>
          <a:effectLst>
            <a:outerShdw blurRad="533400" dist="698500" dir="7800000" sx="90000" sy="90000" algn="tr" rotWithShape="0">
              <a:prstClr val="black">
                <a:alpha val="36000"/>
              </a:prstClr>
            </a:outerShdw>
          </a:effectLst>
          <a:extLst>
            <a:ext uri="{909E8E84-426E-40DD-AFC4-6F175D3DCCD1}">
              <a14:hiddenFill xmlns:a14="http://schemas.microsoft.com/office/drawing/2010/main">
                <a:solidFill>
                  <a:srgbClr val="FFFFFF"/>
                </a:solidFill>
              </a14:hiddenFill>
            </a:ext>
          </a:extLst>
        </p:spPr>
      </p:pic>
      <p:graphicFrame>
        <p:nvGraphicFramePr>
          <p:cNvPr id="30" name="原创设计师QQ598969553                 _5"/>
          <p:cNvGraphicFramePr>
            <a:graphicFrameLocks noGrp="1"/>
          </p:cNvGraphicFramePr>
          <p:nvPr>
            <p:extLst/>
          </p:nvPr>
        </p:nvGraphicFramePr>
        <p:xfrm>
          <a:off x="5303118" y="1873416"/>
          <a:ext cx="4680520" cy="3600000"/>
        </p:xfrm>
        <a:graphic>
          <a:graphicData uri="http://schemas.openxmlformats.org/drawingml/2006/table">
            <a:tbl>
              <a:tblPr firstRow="1" bandRow="1">
                <a:effectLst>
                  <a:innerShdw blurRad="63500" dist="50800" dir="13500000">
                    <a:prstClr val="black">
                      <a:alpha val="15000"/>
                    </a:prstClr>
                  </a:innerShdw>
                </a:effectLst>
                <a:tableStyleId>{5C22544A-7EE6-4342-B048-85BDC9FD1C3A}</a:tableStyleId>
              </a:tblPr>
              <a:tblGrid>
                <a:gridCol w="2340260">
                  <a:extLst>
                    <a:ext uri="{9D8B030D-6E8A-4147-A177-3AD203B41FA5}">
                      <a16:colId xmlns:a16="http://schemas.microsoft.com/office/drawing/2014/main" xmlns="" val="20000"/>
                    </a:ext>
                  </a:extLst>
                </a:gridCol>
                <a:gridCol w="2340260">
                  <a:extLst>
                    <a:ext uri="{9D8B030D-6E8A-4147-A177-3AD203B41FA5}">
                      <a16:colId xmlns:a16="http://schemas.microsoft.com/office/drawing/2014/main" xmlns="" val="20001"/>
                    </a:ext>
                  </a:extLst>
                </a:gridCol>
              </a:tblGrid>
              <a:tr h="504000">
                <a:tc>
                  <a:txBody>
                    <a:bodyPr/>
                    <a:lstStyle/>
                    <a:p>
                      <a:pPr algn="l"/>
                      <a:r>
                        <a:rPr lang="zh-CN" altLang="en-US" sz="1400" b="0" dirty="0">
                          <a:solidFill>
                            <a:schemeClr val="tx1">
                              <a:lumMod val="75000"/>
                              <a:lumOff val="25000"/>
                            </a:schemeClr>
                          </a:solidFill>
                          <a:latin typeface="微软雅黑" pitchFamily="34" charset="-122"/>
                          <a:ea typeface="微软雅黑" pitchFamily="34" charset="-122"/>
                        </a:rPr>
                        <a:t>姓名：高逼格</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性别：男</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396000">
                <a:tc>
                  <a:txBody>
                    <a:bodyPr/>
                    <a:lstStyle/>
                    <a:p>
                      <a:pPr algn="l"/>
                      <a:r>
                        <a:rPr lang="zh-CN" altLang="en-US" sz="1400" dirty="0">
                          <a:solidFill>
                            <a:schemeClr val="tx1">
                              <a:lumMod val="75000"/>
                              <a:lumOff val="25000"/>
                            </a:schemeClr>
                          </a:solidFill>
                          <a:latin typeface="微软雅黑" pitchFamily="34" charset="-122"/>
                          <a:ea typeface="微软雅黑" pitchFamily="34" charset="-122"/>
                        </a:rPr>
                        <a:t>年龄：</a:t>
                      </a:r>
                      <a:r>
                        <a:rPr lang="en-US" altLang="zh-CN" sz="1400" dirty="0">
                          <a:solidFill>
                            <a:schemeClr val="tx1">
                              <a:lumMod val="75000"/>
                              <a:lumOff val="25000"/>
                            </a:schemeClr>
                          </a:solidFill>
                          <a:latin typeface="微软雅黑" pitchFamily="34" charset="-122"/>
                          <a:ea typeface="微软雅黑" pitchFamily="34" charset="-122"/>
                        </a:rPr>
                        <a:t>22</a:t>
                      </a:r>
                      <a:r>
                        <a:rPr lang="zh-CN" altLang="en-US" sz="1400" dirty="0">
                          <a:solidFill>
                            <a:schemeClr val="tx1">
                              <a:lumMod val="75000"/>
                              <a:lumOff val="25000"/>
                            </a:schemeClr>
                          </a:solidFill>
                          <a:latin typeface="微软雅黑" pitchFamily="34" charset="-122"/>
                          <a:ea typeface="微软雅黑" pitchFamily="34" charset="-122"/>
                        </a:rPr>
                        <a:t>岁</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algn="l"/>
                      <a:r>
                        <a:rPr lang="zh-CN" altLang="en-US" sz="1400" dirty="0">
                          <a:solidFill>
                            <a:schemeClr val="tx1">
                              <a:lumMod val="75000"/>
                              <a:lumOff val="25000"/>
                            </a:schemeClr>
                          </a:solidFill>
                          <a:latin typeface="微软雅黑" pitchFamily="34" charset="-122"/>
                          <a:ea typeface="微软雅黑" pitchFamily="34" charset="-122"/>
                        </a:rPr>
                        <a:t>民族：汉族</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1"/>
                  </a:ext>
                </a:extLst>
              </a:tr>
              <a:tr h="50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chemeClr val="tx1">
                              <a:lumMod val="75000"/>
                              <a:lumOff val="25000"/>
                            </a:schemeClr>
                          </a:solidFill>
                          <a:latin typeface="微软雅黑" pitchFamily="34" charset="-122"/>
                          <a:ea typeface="微软雅黑" pitchFamily="34" charset="-122"/>
                        </a:rPr>
                        <a:t>体重：</a:t>
                      </a:r>
                      <a:r>
                        <a:rPr lang="en-US" altLang="zh-CN" sz="1400" b="0" dirty="0">
                          <a:solidFill>
                            <a:schemeClr val="tx1">
                              <a:lumMod val="75000"/>
                              <a:lumOff val="25000"/>
                            </a:schemeClr>
                          </a:solidFill>
                          <a:latin typeface="微软雅黑" pitchFamily="34" charset="-122"/>
                          <a:ea typeface="微软雅黑" pitchFamily="34" charset="-122"/>
                        </a:rPr>
                        <a:t>65kg</a:t>
                      </a:r>
                      <a:endParaRPr lang="zh-CN" altLang="en-US" sz="1400" b="0" dirty="0">
                        <a:solidFill>
                          <a:schemeClr val="tx1">
                            <a:lumMod val="75000"/>
                            <a:lumOff val="2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chemeClr val="tx1">
                              <a:lumMod val="75000"/>
                              <a:lumOff val="25000"/>
                            </a:schemeClr>
                          </a:solidFill>
                          <a:latin typeface="微软雅黑" pitchFamily="34" charset="-122"/>
                          <a:ea typeface="微软雅黑" pitchFamily="34" charset="-122"/>
                        </a:rPr>
                        <a:t>身高：</a:t>
                      </a:r>
                      <a:r>
                        <a:rPr lang="en-US" altLang="zh-CN" sz="1400" dirty="0">
                          <a:solidFill>
                            <a:schemeClr val="tx1">
                              <a:lumMod val="75000"/>
                              <a:lumOff val="25000"/>
                            </a:schemeClr>
                          </a:solidFill>
                          <a:latin typeface="微软雅黑" pitchFamily="34" charset="-122"/>
                          <a:ea typeface="微软雅黑" pitchFamily="34" charset="-122"/>
                        </a:rPr>
                        <a:t>180cm</a:t>
                      </a:r>
                      <a:endParaRPr lang="zh-CN" altLang="en-US" sz="1400" dirty="0">
                        <a:solidFill>
                          <a:schemeClr val="tx1">
                            <a:lumMod val="75000"/>
                            <a:lumOff val="2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396000">
                <a:tc>
                  <a:txBody>
                    <a:bodyPr/>
                    <a:lstStyle/>
                    <a:p>
                      <a:pPr algn="l"/>
                      <a:r>
                        <a:rPr lang="zh-CN" altLang="en-US" sz="1400" dirty="0">
                          <a:solidFill>
                            <a:schemeClr val="tx1">
                              <a:lumMod val="75000"/>
                              <a:lumOff val="25000"/>
                            </a:schemeClr>
                          </a:solidFill>
                          <a:latin typeface="微软雅黑" pitchFamily="34" charset="-122"/>
                          <a:ea typeface="微软雅黑" pitchFamily="34" charset="-122"/>
                        </a:rPr>
                        <a:t>籍贯：广州</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chemeClr val="tx1">
                              <a:lumMod val="75000"/>
                              <a:lumOff val="25000"/>
                            </a:schemeClr>
                          </a:solidFill>
                          <a:latin typeface="微软雅黑" pitchFamily="34" charset="-122"/>
                          <a:ea typeface="微软雅黑" pitchFamily="34" charset="-122"/>
                        </a:rPr>
                        <a:t>学历：本科</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xmlns="" val="10003"/>
                  </a:ext>
                </a:extLst>
              </a:tr>
              <a:tr h="50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chemeClr val="tx1">
                              <a:lumMod val="75000"/>
                              <a:lumOff val="25000"/>
                            </a:schemeClr>
                          </a:solidFill>
                          <a:latin typeface="微软雅黑" pitchFamily="34" charset="-122"/>
                          <a:ea typeface="微软雅黑" pitchFamily="34" charset="-122"/>
                        </a:rPr>
                        <a:t>婚姻状况：未婚</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chemeClr val="tx1">
                              <a:lumMod val="75000"/>
                              <a:lumOff val="25000"/>
                            </a:schemeClr>
                          </a:solidFill>
                          <a:latin typeface="微软雅黑" pitchFamily="34" charset="-122"/>
                          <a:ea typeface="微软雅黑" pitchFamily="34" charset="-122"/>
                        </a:rPr>
                        <a:t>政治面貌：群众</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96000">
                <a:tc gridSpan="2">
                  <a:txBody>
                    <a:bodyPr/>
                    <a:lstStyle/>
                    <a:p>
                      <a:pPr algn="l"/>
                      <a:r>
                        <a:rPr lang="zh-CN" altLang="en-US" sz="1400" dirty="0">
                          <a:solidFill>
                            <a:schemeClr val="bg1"/>
                          </a:solidFill>
                          <a:latin typeface="微软雅黑" pitchFamily="34" charset="-122"/>
                          <a:ea typeface="微软雅黑" pitchFamily="34" charset="-122"/>
                        </a:rPr>
                        <a:t>联系方式：</a:t>
                      </a:r>
                      <a:r>
                        <a:rPr lang="en-US" altLang="zh-CN" sz="1400" dirty="0">
                          <a:solidFill>
                            <a:schemeClr val="bg1"/>
                          </a:solidFill>
                          <a:latin typeface="微软雅黑" pitchFamily="34" charset="-122"/>
                          <a:ea typeface="微软雅黑" pitchFamily="34" charset="-122"/>
                        </a:rPr>
                        <a:t>138 8888 8888</a:t>
                      </a:r>
                      <a:endParaRPr lang="zh-CN" altLang="en-US" sz="1400" dirty="0">
                        <a:solidFill>
                          <a:schemeClr val="bg1"/>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B1717"/>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DFF0">
                        <a:alpha val="40000"/>
                      </a:srgbClr>
                    </a:solidFill>
                  </a:tcPr>
                </a:tc>
                <a:extLst>
                  <a:ext uri="{0D108BD9-81ED-4DB2-BD59-A6C34878D82A}">
                    <a16:rowId xmlns:a16="http://schemas.microsoft.com/office/drawing/2014/main" xmlns="" val="10005"/>
                  </a:ext>
                </a:extLst>
              </a:tr>
              <a:tr h="504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0" dirty="0">
                          <a:solidFill>
                            <a:schemeClr val="tx1">
                              <a:lumMod val="75000"/>
                              <a:lumOff val="25000"/>
                            </a:schemeClr>
                          </a:solidFill>
                          <a:latin typeface="微软雅黑" pitchFamily="34" charset="-122"/>
                          <a:ea typeface="微软雅黑" pitchFamily="34" charset="-122"/>
                        </a:rPr>
                        <a:t>电子邮箱：</a:t>
                      </a:r>
                      <a:r>
                        <a:rPr lang="en-US" altLang="zh-CN" sz="1400" b="0" dirty="0">
                          <a:solidFill>
                            <a:schemeClr val="tx1">
                              <a:lumMod val="75000"/>
                              <a:lumOff val="25000"/>
                            </a:schemeClr>
                          </a:solidFill>
                          <a:latin typeface="微软雅黑" pitchFamily="34" charset="-122"/>
                          <a:ea typeface="微软雅黑" pitchFamily="34" charset="-122"/>
                        </a:rPr>
                        <a:t>gaobige@163.com</a:t>
                      </a:r>
                      <a:endParaRPr lang="zh-CN" altLang="en-US" sz="1400" dirty="0">
                        <a:solidFill>
                          <a:schemeClr val="tx1">
                            <a:lumMod val="75000"/>
                            <a:lumOff val="2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396000">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dirty="0">
                          <a:solidFill>
                            <a:schemeClr val="tx1">
                              <a:lumMod val="75000"/>
                              <a:lumOff val="25000"/>
                            </a:schemeClr>
                          </a:solidFill>
                          <a:latin typeface="微软雅黑" pitchFamily="34" charset="-122"/>
                          <a:ea typeface="微软雅黑" pitchFamily="34" charset="-122"/>
                        </a:rPr>
                        <a:t>现在住址：深圳市南山区高新科技园北区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8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400" dirty="0">
                        <a:solidFill>
                          <a:schemeClr val="tx1">
                            <a:lumMod val="65000"/>
                            <a:lumOff val="35000"/>
                          </a:schemeClr>
                        </a:solidFill>
                        <a:latin typeface="微软雅黑" pitchFamily="34" charset="-122"/>
                        <a:ea typeface="微软雅黑" pitchFamily="34" charset="-122"/>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B0F0">
                        <a:alpha val="40000"/>
                      </a:srgbClr>
                    </a:solidFill>
                  </a:tcPr>
                </a:tc>
                <a:extLst>
                  <a:ext uri="{0D108BD9-81ED-4DB2-BD59-A6C34878D82A}">
                    <a16:rowId xmlns:a16="http://schemas.microsoft.com/office/drawing/2014/main" xmlns="" val="10007"/>
                  </a:ext>
                </a:extLst>
              </a:tr>
            </a:tbl>
          </a:graphicData>
        </a:graphic>
      </p:graphicFrame>
      <p:pic>
        <p:nvPicPr>
          <p:cNvPr id="7" name="Picture 64"/>
          <p:cNvPicPr>
            <a:picLocks noGrp="1" noSelect="1" noRot="1" noChangeAspect="1" noMove="1" noResize="1" noChangeShapeType="1"/>
          </p:cNvPicPr>
          <p:nvPr/>
        </p:nvPicPr>
        <p:blipFill>
          <a:blip r:embed="rId4"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747820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1000"/>
                                        <p:tgtEl>
                                          <p:spTgt spid="29"/>
                                        </p:tgtEl>
                                      </p:cBhvr>
                                    </p:animEffect>
                                    <p:anim calcmode="lin" valueType="num">
                                      <p:cBhvr>
                                        <p:cTn id="19" dur="1000" fill="hold"/>
                                        <p:tgtEl>
                                          <p:spTgt spid="29"/>
                                        </p:tgtEl>
                                        <p:attrNameLst>
                                          <p:attrName>ppt_x</p:attrName>
                                        </p:attrNameLst>
                                      </p:cBhvr>
                                      <p:tavLst>
                                        <p:tav tm="0">
                                          <p:val>
                                            <p:strVal val="#ppt_x"/>
                                          </p:val>
                                        </p:tav>
                                        <p:tav tm="100000">
                                          <p:val>
                                            <p:strVal val="#ppt_x"/>
                                          </p:val>
                                        </p:tav>
                                      </p:tavLst>
                                    </p:anim>
                                    <p:anim calcmode="lin" valueType="num">
                                      <p:cBhvr>
                                        <p:cTn id="20" dur="1000" fill="hold"/>
                                        <p:tgtEl>
                                          <p:spTgt spid="2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8" presetClass="entr" presetSubtype="6"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strips(downRight)">
                                      <p:cBhvr>
                                        <p:cTn id="24"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223145533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2"/>
                                        </p:tgtEl>
                                      </p:cBhvr>
                                    </p:animEffect>
                                    <p:animScale>
                                      <p:cBhvr>
                                        <p:cTn id="7" dur="250" autoRev="1" fill="hold"/>
                                        <p:tgtEl>
                                          <p:spTgt spid="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原创设计师QQ598969553                 _1"/>
          <p:cNvGrpSpPr/>
          <p:nvPr/>
        </p:nvGrpSpPr>
        <p:grpSpPr>
          <a:xfrm>
            <a:off x="1409547" y="3481924"/>
            <a:ext cx="9372860" cy="355746"/>
            <a:chOff x="534438" y="3368953"/>
            <a:chExt cx="10944224" cy="438144"/>
          </a:xfrm>
          <a:solidFill>
            <a:srgbClr val="C00000"/>
          </a:solidFill>
        </p:grpSpPr>
        <p:sp>
          <p:nvSpPr>
            <p:cNvPr id="68" name="矩形 67"/>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grpSp>
          <p:nvGrpSpPr>
            <p:cNvPr id="70" name="组合 69"/>
            <p:cNvGrpSpPr/>
            <p:nvPr/>
          </p:nvGrpSpPr>
          <p:grpSpPr>
            <a:xfrm>
              <a:off x="534438" y="3368953"/>
              <a:ext cx="10944224" cy="438144"/>
              <a:chOff x="623889" y="3209929"/>
              <a:chExt cx="10944224" cy="438144"/>
            </a:xfrm>
            <a:grpFill/>
          </p:grpSpPr>
          <p:sp>
            <p:nvSpPr>
              <p:cNvPr id="77" name="等腰三角形 7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1" name="矩形 7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2" name="矩形 7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3" name="矩形 7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4" name="矩形 7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5" name="矩形 7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sp>
            <p:nvSpPr>
              <p:cNvPr id="76" name="矩形 7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BB1717"/>
                  </a:solidFill>
                </a:endParaRPr>
              </a:p>
            </p:txBody>
          </p:sp>
        </p:grpSp>
      </p:grpSp>
      <p:sp>
        <p:nvSpPr>
          <p:cNvPr id="2" name="原创设计师QQ598969553                 _2"/>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教育经历</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3"/>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4"/>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6" name="原创设计师QQ598969553                 _5"/>
          <p:cNvGrpSpPr/>
          <p:nvPr/>
        </p:nvGrpSpPr>
        <p:grpSpPr>
          <a:xfrm flipH="1">
            <a:off x="2081370" y="3347335"/>
            <a:ext cx="577064" cy="577064"/>
            <a:chOff x="1792756" y="4149080"/>
            <a:chExt cx="2304000" cy="2304000"/>
          </a:xfrm>
        </p:grpSpPr>
        <p:grpSp>
          <p:nvGrpSpPr>
            <p:cNvPr id="27" name="组合 26"/>
            <p:cNvGrpSpPr/>
            <p:nvPr/>
          </p:nvGrpSpPr>
          <p:grpSpPr>
            <a:xfrm>
              <a:off x="1792756" y="4149080"/>
              <a:ext cx="2304000" cy="2304000"/>
              <a:chOff x="1827622" y="1343919"/>
              <a:chExt cx="2304000" cy="2304000"/>
            </a:xfrm>
          </p:grpSpPr>
          <p:sp>
            <p:nvSpPr>
              <p:cNvPr id="29" name="椭圆 2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0" name="椭圆 2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28" name="椭圆 27"/>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bg1"/>
                </a:solidFill>
                <a:latin typeface="DIN Mittelschrift Std" pitchFamily="50" charset="0"/>
                <a:ea typeface="微软雅黑" pitchFamily="34" charset="-122"/>
              </a:endParaRPr>
            </a:p>
          </p:txBody>
        </p:sp>
      </p:grpSp>
      <p:grpSp>
        <p:nvGrpSpPr>
          <p:cNvPr id="31" name="原创设计师QQ598969553                 _6"/>
          <p:cNvGrpSpPr/>
          <p:nvPr/>
        </p:nvGrpSpPr>
        <p:grpSpPr>
          <a:xfrm flipH="1">
            <a:off x="3576486" y="3347335"/>
            <a:ext cx="577064" cy="577064"/>
            <a:chOff x="1792756" y="4149080"/>
            <a:chExt cx="2304000" cy="2304000"/>
          </a:xfrm>
        </p:grpSpPr>
        <p:grpSp>
          <p:nvGrpSpPr>
            <p:cNvPr id="32" name="组合 31"/>
            <p:cNvGrpSpPr/>
            <p:nvPr/>
          </p:nvGrpSpPr>
          <p:grpSpPr>
            <a:xfrm>
              <a:off x="1792756" y="4149080"/>
              <a:ext cx="2304000" cy="2304000"/>
              <a:chOff x="1827622" y="1343919"/>
              <a:chExt cx="2304000" cy="2304000"/>
            </a:xfrm>
          </p:grpSpPr>
          <p:sp>
            <p:nvSpPr>
              <p:cNvPr id="34" name="椭圆 3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椭圆 3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3" name="椭圆 32"/>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bg1"/>
                </a:solidFill>
                <a:latin typeface="DIN Mittelschrift Std" pitchFamily="50" charset="0"/>
                <a:ea typeface="微软雅黑" pitchFamily="34" charset="-122"/>
              </a:endParaRPr>
            </a:p>
          </p:txBody>
        </p:sp>
      </p:grpSp>
      <p:grpSp>
        <p:nvGrpSpPr>
          <p:cNvPr id="36" name="原创设计师QQ598969553                 _7"/>
          <p:cNvGrpSpPr/>
          <p:nvPr/>
        </p:nvGrpSpPr>
        <p:grpSpPr>
          <a:xfrm flipH="1">
            <a:off x="5071602" y="3347335"/>
            <a:ext cx="577064" cy="577064"/>
            <a:chOff x="1792756" y="4149080"/>
            <a:chExt cx="2304000" cy="2304000"/>
          </a:xfrm>
        </p:grpSpPr>
        <p:grpSp>
          <p:nvGrpSpPr>
            <p:cNvPr id="37" name="组合 36"/>
            <p:cNvGrpSpPr/>
            <p:nvPr/>
          </p:nvGrpSpPr>
          <p:grpSpPr>
            <a:xfrm>
              <a:off x="1792756" y="4149080"/>
              <a:ext cx="2304000" cy="2304000"/>
              <a:chOff x="1827622" y="1343919"/>
              <a:chExt cx="2304000" cy="2304000"/>
            </a:xfrm>
          </p:grpSpPr>
          <p:sp>
            <p:nvSpPr>
              <p:cNvPr id="40" name="椭圆 3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椭圆 4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9" name="椭圆 38"/>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bg1"/>
                </a:solidFill>
                <a:latin typeface="DIN Mittelschrift Std" pitchFamily="50" charset="0"/>
                <a:ea typeface="微软雅黑" pitchFamily="34" charset="-122"/>
              </a:endParaRPr>
            </a:p>
          </p:txBody>
        </p:sp>
      </p:grpSp>
      <p:grpSp>
        <p:nvGrpSpPr>
          <p:cNvPr id="47" name="原创设计师QQ598969553                 _8"/>
          <p:cNvGrpSpPr/>
          <p:nvPr/>
        </p:nvGrpSpPr>
        <p:grpSpPr>
          <a:xfrm flipH="1">
            <a:off x="6566718" y="3347335"/>
            <a:ext cx="577064" cy="577064"/>
            <a:chOff x="1792756" y="4149080"/>
            <a:chExt cx="2304000" cy="2304000"/>
          </a:xfrm>
        </p:grpSpPr>
        <p:grpSp>
          <p:nvGrpSpPr>
            <p:cNvPr id="48" name="组合 47"/>
            <p:cNvGrpSpPr/>
            <p:nvPr/>
          </p:nvGrpSpPr>
          <p:grpSpPr>
            <a:xfrm>
              <a:off x="1792756" y="4149080"/>
              <a:ext cx="2304000" cy="2304000"/>
              <a:chOff x="1827622" y="1343919"/>
              <a:chExt cx="2304000" cy="2304000"/>
            </a:xfrm>
          </p:grpSpPr>
          <p:sp>
            <p:nvSpPr>
              <p:cNvPr id="55" name="椭圆 5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6" name="椭圆 5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53" name="椭圆 52"/>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bg1"/>
                </a:solidFill>
                <a:latin typeface="DIN Mittelschrift Std" pitchFamily="50" charset="0"/>
                <a:ea typeface="微软雅黑" pitchFamily="34" charset="-122"/>
              </a:endParaRPr>
            </a:p>
          </p:txBody>
        </p:sp>
      </p:grpSp>
      <p:grpSp>
        <p:nvGrpSpPr>
          <p:cNvPr id="58" name="原创设计师QQ598969553                 _9"/>
          <p:cNvGrpSpPr/>
          <p:nvPr/>
        </p:nvGrpSpPr>
        <p:grpSpPr>
          <a:xfrm flipH="1">
            <a:off x="8061835" y="3347335"/>
            <a:ext cx="577064" cy="577064"/>
            <a:chOff x="1792756" y="4149080"/>
            <a:chExt cx="2304000" cy="2304000"/>
          </a:xfrm>
        </p:grpSpPr>
        <p:grpSp>
          <p:nvGrpSpPr>
            <p:cNvPr id="59" name="组合 58"/>
            <p:cNvGrpSpPr/>
            <p:nvPr/>
          </p:nvGrpSpPr>
          <p:grpSpPr>
            <a:xfrm>
              <a:off x="1792756" y="4149080"/>
              <a:ext cx="2304000" cy="2304000"/>
              <a:chOff x="1827622" y="1343919"/>
              <a:chExt cx="2304000" cy="2304000"/>
            </a:xfrm>
          </p:grpSpPr>
          <p:sp>
            <p:nvSpPr>
              <p:cNvPr id="61" name="椭圆 6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469900" dir="8400000" sx="46000" sy="46000" algn="tr"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椭圆 6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60" name="椭圆 59"/>
            <p:cNvSpPr/>
            <p:nvPr/>
          </p:nvSpPr>
          <p:spPr>
            <a:xfrm>
              <a:off x="2132105" y="4488429"/>
              <a:ext cx="1625302" cy="1625302"/>
            </a:xfrm>
            <a:prstGeom prst="ellipse">
              <a:avLst/>
            </a:prstGeom>
            <a:gradFill flip="none" rotWithShape="1">
              <a:gsLst>
                <a:gs pos="0">
                  <a:srgbClr val="BB1717"/>
                </a:gs>
                <a:gs pos="100000">
                  <a:srgbClr val="F11B1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2000" dirty="0">
                <a:solidFill>
                  <a:schemeClr val="bg1"/>
                </a:solidFill>
                <a:latin typeface="DIN Mittelschrift Std" pitchFamily="50" charset="0"/>
                <a:ea typeface="微软雅黑" pitchFamily="34" charset="-122"/>
              </a:endParaRPr>
            </a:p>
          </p:txBody>
        </p:sp>
      </p:grpSp>
      <p:cxnSp>
        <p:nvCxnSpPr>
          <p:cNvPr id="78" name="原创设计师QQ598969553                 _10"/>
          <p:cNvCxnSpPr/>
          <p:nvPr/>
        </p:nvCxnSpPr>
        <p:spPr>
          <a:xfrm rot="5400000" flipH="1" flipV="1">
            <a:off x="2060012" y="2761400"/>
            <a:ext cx="869689"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79" name="原创设计师QQ598969553                 _11"/>
          <p:cNvCxnSpPr/>
          <p:nvPr/>
        </p:nvCxnSpPr>
        <p:spPr>
          <a:xfrm rot="5400000" flipH="1" flipV="1">
            <a:off x="5095566" y="2524902"/>
            <a:ext cx="1130132" cy="539711"/>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0" name="原创设计师QQ598969553                 _12"/>
          <p:cNvCxnSpPr/>
          <p:nvPr/>
        </p:nvCxnSpPr>
        <p:spPr>
          <a:xfrm rot="5400000" flipH="1" flipV="1">
            <a:off x="8047019" y="2761400"/>
            <a:ext cx="869689"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1" name="原创设计师QQ598969553                 _13"/>
          <p:cNvCxnSpPr/>
          <p:nvPr/>
        </p:nvCxnSpPr>
        <p:spPr>
          <a:xfrm rot="16200000" flipH="1">
            <a:off x="3565174" y="4211755"/>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82" name="原创设计师QQ598969553                 _14"/>
          <p:cNvCxnSpPr/>
          <p:nvPr/>
        </p:nvCxnSpPr>
        <p:spPr>
          <a:xfrm rot="16200000" flipH="1">
            <a:off x="6555406" y="4211755"/>
            <a:ext cx="926844" cy="327156"/>
          </a:xfrm>
          <a:prstGeom prst="bentConnector2">
            <a:avLst/>
          </a:prstGeom>
          <a:noFill/>
          <a:ln w="28575">
            <a:solidFill>
              <a:schemeClr val="tx1">
                <a:lumMod val="65000"/>
                <a:lumOff val="35000"/>
                <a:alpha val="3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83" name="原创设计师QQ598969553                 _15"/>
          <p:cNvGrpSpPr>
            <a:grpSpLocks/>
          </p:cNvGrpSpPr>
          <p:nvPr/>
        </p:nvGrpSpPr>
        <p:grpSpPr bwMode="auto">
          <a:xfrm>
            <a:off x="2714581" y="1275764"/>
            <a:ext cx="1762729" cy="1813272"/>
            <a:chOff x="0" y="0"/>
            <a:chExt cx="2344737" cy="2344738"/>
          </a:xfrm>
          <a:solidFill>
            <a:schemeClr val="bg1">
              <a:lumMod val="85000"/>
            </a:schemeClr>
          </a:solidFill>
        </p:grpSpPr>
        <p:sp>
          <p:nvSpPr>
            <p:cNvPr id="84" name="椭圆 12"/>
            <p:cNvSpPr>
              <a:spLocks noChangeArrowheads="1"/>
            </p:cNvSpPr>
            <p:nvPr/>
          </p:nvSpPr>
          <p:spPr bwMode="auto">
            <a:xfrm>
              <a:off x="0" y="0"/>
              <a:ext cx="2344737" cy="2344738"/>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100">
                <a:solidFill>
                  <a:schemeClr val="lt1"/>
                </a:solidFill>
                <a:sym typeface="宋体" pitchFamily="2" charset="-122"/>
              </a:endParaRPr>
            </a:p>
          </p:txBody>
        </p:sp>
        <p:sp>
          <p:nvSpPr>
            <p:cNvPr id="85" name="文本框 26"/>
            <p:cNvSpPr>
              <a:spLocks noChangeArrowheads="1"/>
            </p:cNvSpPr>
            <p:nvPr/>
          </p:nvSpPr>
          <p:spPr bwMode="auto">
            <a:xfrm>
              <a:off x="182569" y="651734"/>
              <a:ext cx="1979599" cy="112231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050" b="1" dirty="0">
                  <a:solidFill>
                    <a:schemeClr val="tx1">
                      <a:lumMod val="65000"/>
                      <a:lumOff val="35000"/>
                    </a:schemeClr>
                  </a:solidFill>
                  <a:latin typeface="TeXGyreAdventor" pitchFamily="2" charset="-122"/>
                </a:rPr>
                <a:t>
                </a:t>
              </a:r>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a:p>
              <a:pPr algn="ctr" eaLnBrk="1" hangingPunct="1">
                <a:lnSpc>
                  <a:spcPct val="120000"/>
                </a:lnSpc>
              </a:pPr>
              <a:r>
                <a:rPr lang="zh-CN" altLang="en-US" sz="1000" b="1" dirty="0">
                  <a:solidFill>
                    <a:schemeClr val="tx1">
                      <a:lumMod val="65000"/>
                      <a:lumOff val="35000"/>
                    </a:schemeClr>
                  </a:solidFill>
                  <a:latin typeface="TeXGyreAdventor" pitchFamily="2" charset="-122"/>
                </a:rPr>
                <a:t>在这里添加你的文字，图片也可以，记得加满哦。</a:t>
              </a:r>
            </a:p>
          </p:txBody>
        </p:sp>
      </p:grpSp>
      <p:grpSp>
        <p:nvGrpSpPr>
          <p:cNvPr id="86" name="原创设计师QQ598969553                 _16"/>
          <p:cNvGrpSpPr>
            <a:grpSpLocks/>
          </p:cNvGrpSpPr>
          <p:nvPr/>
        </p:nvGrpSpPr>
        <p:grpSpPr bwMode="auto">
          <a:xfrm>
            <a:off x="4217274" y="3911912"/>
            <a:ext cx="1762729" cy="1813272"/>
            <a:chOff x="0" y="0"/>
            <a:chExt cx="2344737" cy="2344737"/>
          </a:xfrm>
          <a:solidFill>
            <a:schemeClr val="bg1">
              <a:lumMod val="85000"/>
            </a:schemeClr>
          </a:solidFill>
        </p:grpSpPr>
        <p:sp>
          <p:nvSpPr>
            <p:cNvPr id="87" name="椭圆 12"/>
            <p:cNvSpPr>
              <a:spLocks noChangeArrowheads="1"/>
            </p:cNvSpPr>
            <p:nvPr/>
          </p:nvSpPr>
          <p:spPr bwMode="auto">
            <a:xfrm>
              <a:off x="0" y="0"/>
              <a:ext cx="2344737" cy="2344737"/>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100">
                <a:solidFill>
                  <a:schemeClr val="lt1"/>
                </a:solidFill>
                <a:sym typeface="宋体" pitchFamily="2" charset="-122"/>
              </a:endParaRPr>
            </a:p>
          </p:txBody>
        </p:sp>
        <p:sp>
          <p:nvSpPr>
            <p:cNvPr id="88" name="文本框 26"/>
            <p:cNvSpPr>
              <a:spLocks noChangeArrowheads="1"/>
            </p:cNvSpPr>
            <p:nvPr/>
          </p:nvSpPr>
          <p:spPr bwMode="auto">
            <a:xfrm>
              <a:off x="182569" y="651733"/>
              <a:ext cx="1979599" cy="10864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050" b="1" dirty="0">
                  <a:solidFill>
                    <a:schemeClr val="tx1">
                      <a:lumMod val="65000"/>
                      <a:lumOff val="35000"/>
                    </a:schemeClr>
                  </a:solidFill>
                  <a:latin typeface="TeXGyreAdventor" pitchFamily="2" charset="-122"/>
                </a:rPr>
                <a:t>
                </a:t>
              </a:r>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a:p>
              <a:pPr algn="ctr" eaLnBrk="1" hangingPunct="1">
                <a:lnSpc>
                  <a:spcPct val="120000"/>
                </a:lnSpc>
              </a:pPr>
              <a:r>
                <a:rPr lang="zh-CN" altLang="en-US" sz="1000" b="1" dirty="0">
                  <a:solidFill>
                    <a:schemeClr val="tx1">
                      <a:lumMod val="65000"/>
                      <a:lumOff val="35000"/>
                    </a:schemeClr>
                  </a:solidFill>
                  <a:latin typeface="TeXGyreAdventor" pitchFamily="2" charset="-122"/>
                </a:rPr>
                <a:t>在这里添加你的文字，图片也可以，记得加满哦。</a:t>
              </a:r>
            </a:p>
          </p:txBody>
        </p:sp>
      </p:grpSp>
      <p:grpSp>
        <p:nvGrpSpPr>
          <p:cNvPr id="89" name="原创设计师QQ598969553                 _17"/>
          <p:cNvGrpSpPr>
            <a:grpSpLocks/>
          </p:cNvGrpSpPr>
          <p:nvPr/>
        </p:nvGrpSpPr>
        <p:grpSpPr bwMode="auto">
          <a:xfrm>
            <a:off x="5913753" y="1340543"/>
            <a:ext cx="1762729" cy="1813272"/>
            <a:chOff x="0" y="0"/>
            <a:chExt cx="2344737" cy="2344737"/>
          </a:xfrm>
          <a:solidFill>
            <a:schemeClr val="bg1">
              <a:lumMod val="85000"/>
            </a:schemeClr>
          </a:solidFill>
        </p:grpSpPr>
        <p:sp>
          <p:nvSpPr>
            <p:cNvPr id="90" name="椭圆 12"/>
            <p:cNvSpPr>
              <a:spLocks noChangeArrowheads="1"/>
            </p:cNvSpPr>
            <p:nvPr/>
          </p:nvSpPr>
          <p:spPr bwMode="auto">
            <a:xfrm>
              <a:off x="0" y="0"/>
              <a:ext cx="2344737" cy="2344737"/>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100">
                <a:solidFill>
                  <a:schemeClr val="lt1"/>
                </a:solidFill>
                <a:sym typeface="宋体" pitchFamily="2" charset="-122"/>
              </a:endParaRPr>
            </a:p>
          </p:txBody>
        </p:sp>
        <p:sp>
          <p:nvSpPr>
            <p:cNvPr id="91" name="文本框 26"/>
            <p:cNvSpPr>
              <a:spLocks noChangeArrowheads="1"/>
            </p:cNvSpPr>
            <p:nvPr/>
          </p:nvSpPr>
          <p:spPr bwMode="auto">
            <a:xfrm>
              <a:off x="182569" y="651733"/>
              <a:ext cx="1979599" cy="10864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050" b="1" dirty="0">
                  <a:solidFill>
                    <a:schemeClr val="tx1">
                      <a:lumMod val="65000"/>
                      <a:lumOff val="35000"/>
                    </a:schemeClr>
                  </a:solidFill>
                  <a:latin typeface="TeXGyreAdventor" pitchFamily="2" charset="-122"/>
                </a:rPr>
                <a:t>
                </a:t>
              </a:r>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a:p>
              <a:pPr algn="ctr" eaLnBrk="1" hangingPunct="1">
                <a:lnSpc>
                  <a:spcPct val="120000"/>
                </a:lnSpc>
              </a:pPr>
              <a:r>
                <a:rPr lang="zh-CN" altLang="en-US" sz="1000" b="1" dirty="0">
                  <a:solidFill>
                    <a:schemeClr val="tx1">
                      <a:lumMod val="65000"/>
                      <a:lumOff val="35000"/>
                    </a:schemeClr>
                  </a:solidFill>
                  <a:latin typeface="TeXGyreAdventor" pitchFamily="2" charset="-122"/>
                </a:rPr>
                <a:t>在这里添加你的文字，图片也可以，记得加满哦。</a:t>
              </a:r>
            </a:p>
          </p:txBody>
        </p:sp>
      </p:grpSp>
      <p:grpSp>
        <p:nvGrpSpPr>
          <p:cNvPr id="92" name="原创设计师QQ598969553                 _18"/>
          <p:cNvGrpSpPr>
            <a:grpSpLocks/>
          </p:cNvGrpSpPr>
          <p:nvPr/>
        </p:nvGrpSpPr>
        <p:grpSpPr bwMode="auto">
          <a:xfrm>
            <a:off x="7182407" y="3932120"/>
            <a:ext cx="1762729" cy="1813272"/>
            <a:chOff x="0" y="0"/>
            <a:chExt cx="2344737" cy="2344737"/>
          </a:xfrm>
          <a:solidFill>
            <a:schemeClr val="bg1">
              <a:lumMod val="85000"/>
            </a:schemeClr>
          </a:solidFill>
        </p:grpSpPr>
        <p:sp>
          <p:nvSpPr>
            <p:cNvPr id="93" name="椭圆 12"/>
            <p:cNvSpPr>
              <a:spLocks noChangeArrowheads="1"/>
            </p:cNvSpPr>
            <p:nvPr/>
          </p:nvSpPr>
          <p:spPr bwMode="auto">
            <a:xfrm>
              <a:off x="0" y="0"/>
              <a:ext cx="2344737" cy="2344737"/>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100">
                <a:solidFill>
                  <a:schemeClr val="lt1"/>
                </a:solidFill>
                <a:sym typeface="宋体" pitchFamily="2" charset="-122"/>
              </a:endParaRPr>
            </a:p>
          </p:txBody>
        </p:sp>
        <p:sp>
          <p:nvSpPr>
            <p:cNvPr id="95" name="文本框 26"/>
            <p:cNvSpPr>
              <a:spLocks noChangeArrowheads="1"/>
            </p:cNvSpPr>
            <p:nvPr/>
          </p:nvSpPr>
          <p:spPr bwMode="auto">
            <a:xfrm>
              <a:off x="182569" y="651733"/>
              <a:ext cx="1979599" cy="10864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050" b="1" dirty="0">
                  <a:solidFill>
                    <a:schemeClr val="tx1">
                      <a:lumMod val="65000"/>
                      <a:lumOff val="35000"/>
                    </a:schemeClr>
                  </a:solidFill>
                  <a:latin typeface="TeXGyreAdventor" pitchFamily="2" charset="-122"/>
                </a:rPr>
                <a:t>
                </a:t>
              </a:r>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a:p>
              <a:pPr algn="ctr" eaLnBrk="1" hangingPunct="1">
                <a:lnSpc>
                  <a:spcPct val="120000"/>
                </a:lnSpc>
              </a:pPr>
              <a:r>
                <a:rPr lang="zh-CN" altLang="en-US" sz="1000" b="1" dirty="0">
                  <a:solidFill>
                    <a:schemeClr val="tx1">
                      <a:lumMod val="65000"/>
                      <a:lumOff val="35000"/>
                    </a:schemeClr>
                  </a:solidFill>
                  <a:latin typeface="TeXGyreAdventor" pitchFamily="2" charset="-122"/>
                </a:rPr>
                <a:t>在这里添加你的文字，图片也可以，记得加满哦。</a:t>
              </a:r>
            </a:p>
          </p:txBody>
        </p:sp>
      </p:grpSp>
      <p:grpSp>
        <p:nvGrpSpPr>
          <p:cNvPr id="96" name="原创设计师QQ598969553                 _19"/>
          <p:cNvGrpSpPr>
            <a:grpSpLocks/>
          </p:cNvGrpSpPr>
          <p:nvPr/>
        </p:nvGrpSpPr>
        <p:grpSpPr bwMode="auto">
          <a:xfrm>
            <a:off x="8645440" y="1512660"/>
            <a:ext cx="1762729" cy="1813272"/>
            <a:chOff x="0" y="0"/>
            <a:chExt cx="2344737" cy="2344737"/>
          </a:xfrm>
          <a:solidFill>
            <a:schemeClr val="bg1">
              <a:lumMod val="85000"/>
            </a:schemeClr>
          </a:solidFill>
        </p:grpSpPr>
        <p:sp>
          <p:nvSpPr>
            <p:cNvPr id="97" name="椭圆 12"/>
            <p:cNvSpPr>
              <a:spLocks noChangeArrowheads="1"/>
            </p:cNvSpPr>
            <p:nvPr/>
          </p:nvSpPr>
          <p:spPr bwMode="auto">
            <a:xfrm>
              <a:off x="0" y="0"/>
              <a:ext cx="2344737" cy="2344737"/>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100">
                <a:solidFill>
                  <a:schemeClr val="lt1"/>
                </a:solidFill>
                <a:sym typeface="宋体" pitchFamily="2" charset="-122"/>
              </a:endParaRPr>
            </a:p>
          </p:txBody>
        </p:sp>
        <p:sp>
          <p:nvSpPr>
            <p:cNvPr id="98" name="文本框 26"/>
            <p:cNvSpPr>
              <a:spLocks noChangeArrowheads="1"/>
            </p:cNvSpPr>
            <p:nvPr/>
          </p:nvSpPr>
          <p:spPr bwMode="auto">
            <a:xfrm>
              <a:off x="182569" y="651733"/>
              <a:ext cx="1979599" cy="10864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900">
                  <a:solidFill>
                    <a:schemeClr val="tx1"/>
                  </a:solidFill>
                  <a:latin typeface="Arial" pitchFamily="34" charset="0"/>
                  <a:ea typeface="宋体" pitchFamily="2" charset="-122"/>
                </a:defRPr>
              </a:lvl1pPr>
              <a:lvl2pPr marL="742950" indent="-285750" eaLnBrk="0" hangingPunct="0">
                <a:defRPr sz="1900">
                  <a:solidFill>
                    <a:schemeClr val="tx1"/>
                  </a:solidFill>
                  <a:latin typeface="Arial" pitchFamily="34" charset="0"/>
                  <a:ea typeface="宋体" pitchFamily="2" charset="-122"/>
                </a:defRPr>
              </a:lvl2pPr>
              <a:lvl3pPr marL="1143000" indent="-228600" eaLnBrk="0" hangingPunct="0">
                <a:defRPr sz="1900">
                  <a:solidFill>
                    <a:schemeClr val="tx1"/>
                  </a:solidFill>
                  <a:latin typeface="Arial" pitchFamily="34" charset="0"/>
                  <a:ea typeface="宋体" pitchFamily="2" charset="-122"/>
                </a:defRPr>
              </a:lvl3pPr>
              <a:lvl4pPr marL="1600200" indent="-228600" eaLnBrk="0" hangingPunct="0">
                <a:defRPr sz="1900">
                  <a:solidFill>
                    <a:schemeClr val="tx1"/>
                  </a:solidFill>
                  <a:latin typeface="Arial" pitchFamily="34" charset="0"/>
                  <a:ea typeface="宋体" pitchFamily="2" charset="-122"/>
                </a:defRPr>
              </a:lvl4pPr>
              <a:lvl5pPr marL="2057400" indent="-228600" eaLnBrk="0" hangingPunct="0">
                <a:defRPr sz="1900">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1900">
                  <a:solidFill>
                    <a:schemeClr val="tx1"/>
                  </a:solidFill>
                  <a:latin typeface="Arial" pitchFamily="34" charset="0"/>
                  <a:ea typeface="宋体" pitchFamily="2" charset="-122"/>
                </a:defRPr>
              </a:lvl9pPr>
            </a:lstStyle>
            <a:p>
              <a:pPr algn="ctr" eaLnBrk="1" hangingPunct="1">
                <a:lnSpc>
                  <a:spcPct val="120000"/>
                </a:lnSpc>
              </a:pPr>
              <a:r>
                <a:rPr lang="zh-CN" altLang="en-US" sz="1050" b="1" dirty="0">
                  <a:solidFill>
                    <a:schemeClr val="tx1">
                      <a:lumMod val="65000"/>
                      <a:lumOff val="35000"/>
                    </a:schemeClr>
                  </a:solidFill>
                  <a:latin typeface="TeXGyreAdventor" pitchFamily="2" charset="-122"/>
                </a:rPr>
                <a:t>
                </a:t>
              </a:r>
              <a:r>
                <a:rPr lang="en-US" altLang="zh-CN" sz="1050" b="1" dirty="0">
                  <a:solidFill>
                    <a:srgbClr val="C00000"/>
                  </a:solidFill>
                  <a:latin typeface="Lucida Sans Unicode" panose="020B0602030504020204" pitchFamily="34" charset="0"/>
                  <a:cs typeface="Lucida Sans Unicode" panose="020B0602030504020204" pitchFamily="34" charset="0"/>
                </a:rPr>
                <a:t>2008~2010</a:t>
              </a:r>
              <a:endParaRPr lang="zh-CN" altLang="en-US" sz="1050" b="1" dirty="0">
                <a:solidFill>
                  <a:srgbClr val="C00000"/>
                </a:solidFill>
                <a:latin typeface="Lucida Sans Unicode" panose="020B0602030504020204" pitchFamily="34" charset="0"/>
                <a:cs typeface="Lucida Sans Unicode" panose="020B0602030504020204" pitchFamily="34" charset="0"/>
              </a:endParaRPr>
            </a:p>
            <a:p>
              <a:pPr algn="ctr" eaLnBrk="1" hangingPunct="1">
                <a:lnSpc>
                  <a:spcPct val="120000"/>
                </a:lnSpc>
              </a:pPr>
              <a:r>
                <a:rPr lang="zh-CN" altLang="en-US" sz="1000" b="1" dirty="0">
                  <a:solidFill>
                    <a:schemeClr val="tx1">
                      <a:lumMod val="65000"/>
                      <a:lumOff val="35000"/>
                    </a:schemeClr>
                  </a:solidFill>
                  <a:latin typeface="TeXGyreAdventor" pitchFamily="2" charset="-122"/>
                </a:rPr>
                <a:t>在这里添加你的文字，图片也可以，记得加满哦。</a:t>
              </a:r>
            </a:p>
          </p:txBody>
        </p:sp>
      </p:grpSp>
      <p:pic>
        <p:nvPicPr>
          <p:cNvPr id="62"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56002692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wipe(left)">
                                      <p:cBhvr>
                                        <p:cTn id="18" dur="500"/>
                                        <p:tgtEl>
                                          <p:spTgt spid="67"/>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wipe(down)">
                                      <p:cBhvr>
                                        <p:cTn id="27" dur="500"/>
                                        <p:tgtEl>
                                          <p:spTgt spid="78"/>
                                        </p:tgtEl>
                                      </p:cBhvr>
                                    </p:animEffect>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 calcmode="lin" valueType="num">
                                      <p:cBhvr>
                                        <p:cTn id="31" dur="350" fill="hold"/>
                                        <p:tgtEl>
                                          <p:spTgt spid="83"/>
                                        </p:tgtEl>
                                        <p:attrNameLst>
                                          <p:attrName>ppt_w</p:attrName>
                                        </p:attrNameLst>
                                      </p:cBhvr>
                                      <p:tavLst>
                                        <p:tav tm="0">
                                          <p:val>
                                            <p:fltVal val="0"/>
                                          </p:val>
                                        </p:tav>
                                        <p:tav tm="100000">
                                          <p:val>
                                            <p:strVal val="#ppt_w"/>
                                          </p:val>
                                        </p:tav>
                                      </p:tavLst>
                                    </p:anim>
                                    <p:anim calcmode="lin" valueType="num">
                                      <p:cBhvr>
                                        <p:cTn id="32" dur="350" fill="hold"/>
                                        <p:tgtEl>
                                          <p:spTgt spid="83"/>
                                        </p:tgtEl>
                                        <p:attrNameLst>
                                          <p:attrName>ppt_h</p:attrName>
                                        </p:attrNameLst>
                                      </p:cBhvr>
                                      <p:tavLst>
                                        <p:tav tm="0">
                                          <p:val>
                                            <p:fltVal val="0"/>
                                          </p:val>
                                        </p:tav>
                                        <p:tav tm="100000">
                                          <p:val>
                                            <p:strVal val="#ppt_h"/>
                                          </p:val>
                                        </p:tav>
                                      </p:tavLst>
                                    </p:anim>
                                  </p:childTnLst>
                                </p:cTn>
                              </p:par>
                            </p:childTnLst>
                          </p:cTn>
                        </p:par>
                        <p:par>
                          <p:cTn id="33" fill="hold">
                            <p:stCondLst>
                              <p:cond delay="2850"/>
                            </p:stCondLst>
                            <p:childTnLst>
                              <p:par>
                                <p:cTn id="34" presetID="2" presetClass="entr" presetSubtype="8"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350"/>
                            </p:stCondLst>
                            <p:childTnLst>
                              <p:par>
                                <p:cTn id="39" presetID="22" presetClass="entr" presetSubtype="1" fill="hold" nodeType="after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wipe(up)">
                                      <p:cBhvr>
                                        <p:cTn id="41" dur="500"/>
                                        <p:tgtEl>
                                          <p:spTgt spid="81"/>
                                        </p:tgtEl>
                                      </p:cBhvr>
                                    </p:animEffect>
                                  </p:childTnLst>
                                </p:cTn>
                              </p:par>
                            </p:childTnLst>
                          </p:cTn>
                        </p:par>
                        <p:par>
                          <p:cTn id="42" fill="hold">
                            <p:stCondLst>
                              <p:cond delay="3850"/>
                            </p:stCondLst>
                            <p:childTnLst>
                              <p:par>
                                <p:cTn id="43" presetID="23" presetClass="entr" presetSubtype="16" fill="hold" nodeType="afterEffect">
                                  <p:stCondLst>
                                    <p:cond delay="0"/>
                                  </p:stCondLst>
                                  <p:childTnLst>
                                    <p:set>
                                      <p:cBhvr>
                                        <p:cTn id="44" dur="1" fill="hold">
                                          <p:stCondLst>
                                            <p:cond delay="0"/>
                                          </p:stCondLst>
                                        </p:cTn>
                                        <p:tgtEl>
                                          <p:spTgt spid="86"/>
                                        </p:tgtEl>
                                        <p:attrNameLst>
                                          <p:attrName>style.visibility</p:attrName>
                                        </p:attrNameLst>
                                      </p:cBhvr>
                                      <p:to>
                                        <p:strVal val="visible"/>
                                      </p:to>
                                    </p:set>
                                    <p:anim calcmode="lin" valueType="num">
                                      <p:cBhvr>
                                        <p:cTn id="45" dur="350" fill="hold"/>
                                        <p:tgtEl>
                                          <p:spTgt spid="86"/>
                                        </p:tgtEl>
                                        <p:attrNameLst>
                                          <p:attrName>ppt_w</p:attrName>
                                        </p:attrNameLst>
                                      </p:cBhvr>
                                      <p:tavLst>
                                        <p:tav tm="0">
                                          <p:val>
                                            <p:fltVal val="0"/>
                                          </p:val>
                                        </p:tav>
                                        <p:tav tm="100000">
                                          <p:val>
                                            <p:strVal val="#ppt_w"/>
                                          </p:val>
                                        </p:tav>
                                      </p:tavLst>
                                    </p:anim>
                                    <p:anim calcmode="lin" valueType="num">
                                      <p:cBhvr>
                                        <p:cTn id="46" dur="350" fill="hold"/>
                                        <p:tgtEl>
                                          <p:spTgt spid="86"/>
                                        </p:tgtEl>
                                        <p:attrNameLst>
                                          <p:attrName>ppt_h</p:attrName>
                                        </p:attrNameLst>
                                      </p:cBhvr>
                                      <p:tavLst>
                                        <p:tav tm="0">
                                          <p:val>
                                            <p:fltVal val="0"/>
                                          </p:val>
                                        </p:tav>
                                        <p:tav tm="100000">
                                          <p:val>
                                            <p:strVal val="#ppt_h"/>
                                          </p:val>
                                        </p:tav>
                                      </p:tavLst>
                                    </p:anim>
                                  </p:childTnLst>
                                </p:cTn>
                              </p:par>
                            </p:childTnLst>
                          </p:cTn>
                        </p:par>
                        <p:par>
                          <p:cTn id="47" fill="hold">
                            <p:stCondLst>
                              <p:cond delay="4200"/>
                            </p:stCondLst>
                            <p:childTnLst>
                              <p:par>
                                <p:cTn id="48" presetID="2" presetClass="entr" presetSubtype="8"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0-#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par>
                          <p:cTn id="52" fill="hold">
                            <p:stCondLst>
                              <p:cond delay="4700"/>
                            </p:stCondLst>
                            <p:childTnLst>
                              <p:par>
                                <p:cTn id="53" presetID="22" presetClass="entr" presetSubtype="4"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down)">
                                      <p:cBhvr>
                                        <p:cTn id="55" dur="500"/>
                                        <p:tgtEl>
                                          <p:spTgt spid="79"/>
                                        </p:tgtEl>
                                      </p:cBhvr>
                                    </p:animEffect>
                                  </p:childTnLst>
                                </p:cTn>
                              </p:par>
                            </p:childTnLst>
                          </p:cTn>
                        </p:par>
                        <p:par>
                          <p:cTn id="56" fill="hold">
                            <p:stCondLst>
                              <p:cond delay="5200"/>
                            </p:stCondLst>
                            <p:childTnLst>
                              <p:par>
                                <p:cTn id="57" presetID="23" presetClass="entr" presetSubtype="16" fill="hold" nodeType="after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p:cTn id="59" dur="350" fill="hold"/>
                                        <p:tgtEl>
                                          <p:spTgt spid="89"/>
                                        </p:tgtEl>
                                        <p:attrNameLst>
                                          <p:attrName>ppt_w</p:attrName>
                                        </p:attrNameLst>
                                      </p:cBhvr>
                                      <p:tavLst>
                                        <p:tav tm="0">
                                          <p:val>
                                            <p:fltVal val="0"/>
                                          </p:val>
                                        </p:tav>
                                        <p:tav tm="100000">
                                          <p:val>
                                            <p:strVal val="#ppt_w"/>
                                          </p:val>
                                        </p:tav>
                                      </p:tavLst>
                                    </p:anim>
                                    <p:anim calcmode="lin" valueType="num">
                                      <p:cBhvr>
                                        <p:cTn id="60" dur="350" fill="hold"/>
                                        <p:tgtEl>
                                          <p:spTgt spid="89"/>
                                        </p:tgtEl>
                                        <p:attrNameLst>
                                          <p:attrName>ppt_h</p:attrName>
                                        </p:attrNameLst>
                                      </p:cBhvr>
                                      <p:tavLst>
                                        <p:tav tm="0">
                                          <p:val>
                                            <p:fltVal val="0"/>
                                          </p:val>
                                        </p:tav>
                                        <p:tav tm="100000">
                                          <p:val>
                                            <p:strVal val="#ppt_h"/>
                                          </p:val>
                                        </p:tav>
                                      </p:tavLst>
                                    </p:anim>
                                  </p:childTnLst>
                                </p:cTn>
                              </p:par>
                            </p:childTnLst>
                          </p:cTn>
                        </p:par>
                        <p:par>
                          <p:cTn id="61" fill="hold">
                            <p:stCondLst>
                              <p:cond delay="5550"/>
                            </p:stCondLst>
                            <p:childTnLst>
                              <p:par>
                                <p:cTn id="62" presetID="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 calcmode="lin" valueType="num">
                                      <p:cBhvr additive="base">
                                        <p:cTn id="64" dur="500" fill="hold"/>
                                        <p:tgtEl>
                                          <p:spTgt spid="47"/>
                                        </p:tgtEl>
                                        <p:attrNameLst>
                                          <p:attrName>ppt_x</p:attrName>
                                        </p:attrNameLst>
                                      </p:cBhvr>
                                      <p:tavLst>
                                        <p:tav tm="0">
                                          <p:val>
                                            <p:strVal val="0-#ppt_w/2"/>
                                          </p:val>
                                        </p:tav>
                                        <p:tav tm="100000">
                                          <p:val>
                                            <p:strVal val="#ppt_x"/>
                                          </p:val>
                                        </p:tav>
                                      </p:tavLst>
                                    </p:anim>
                                    <p:anim calcmode="lin" valueType="num">
                                      <p:cBhvr additive="base">
                                        <p:cTn id="65" dur="500" fill="hold"/>
                                        <p:tgtEl>
                                          <p:spTgt spid="47"/>
                                        </p:tgtEl>
                                        <p:attrNameLst>
                                          <p:attrName>ppt_y</p:attrName>
                                        </p:attrNameLst>
                                      </p:cBhvr>
                                      <p:tavLst>
                                        <p:tav tm="0">
                                          <p:val>
                                            <p:strVal val="#ppt_y"/>
                                          </p:val>
                                        </p:tav>
                                        <p:tav tm="100000">
                                          <p:val>
                                            <p:strVal val="#ppt_y"/>
                                          </p:val>
                                        </p:tav>
                                      </p:tavLst>
                                    </p:anim>
                                  </p:childTnLst>
                                </p:cTn>
                              </p:par>
                            </p:childTnLst>
                          </p:cTn>
                        </p:par>
                        <p:par>
                          <p:cTn id="66" fill="hold">
                            <p:stCondLst>
                              <p:cond delay="6050"/>
                            </p:stCondLst>
                            <p:childTnLst>
                              <p:par>
                                <p:cTn id="67" presetID="22" presetClass="entr" presetSubtype="1" fill="hold" nodeType="after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wipe(up)">
                                      <p:cBhvr>
                                        <p:cTn id="69" dur="500"/>
                                        <p:tgtEl>
                                          <p:spTgt spid="82"/>
                                        </p:tgtEl>
                                      </p:cBhvr>
                                    </p:animEffect>
                                  </p:childTnLst>
                                </p:cTn>
                              </p:par>
                            </p:childTnLst>
                          </p:cTn>
                        </p:par>
                        <p:par>
                          <p:cTn id="70" fill="hold">
                            <p:stCondLst>
                              <p:cond delay="6550"/>
                            </p:stCondLst>
                            <p:childTnLst>
                              <p:par>
                                <p:cTn id="71" presetID="23" presetClass="entr" presetSubtype="16" fill="hold"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350" fill="hold"/>
                                        <p:tgtEl>
                                          <p:spTgt spid="92"/>
                                        </p:tgtEl>
                                        <p:attrNameLst>
                                          <p:attrName>ppt_w</p:attrName>
                                        </p:attrNameLst>
                                      </p:cBhvr>
                                      <p:tavLst>
                                        <p:tav tm="0">
                                          <p:val>
                                            <p:fltVal val="0"/>
                                          </p:val>
                                        </p:tav>
                                        <p:tav tm="100000">
                                          <p:val>
                                            <p:strVal val="#ppt_w"/>
                                          </p:val>
                                        </p:tav>
                                      </p:tavLst>
                                    </p:anim>
                                    <p:anim calcmode="lin" valueType="num">
                                      <p:cBhvr>
                                        <p:cTn id="74" dur="350" fill="hold"/>
                                        <p:tgtEl>
                                          <p:spTgt spid="92"/>
                                        </p:tgtEl>
                                        <p:attrNameLst>
                                          <p:attrName>ppt_h</p:attrName>
                                        </p:attrNameLst>
                                      </p:cBhvr>
                                      <p:tavLst>
                                        <p:tav tm="0">
                                          <p:val>
                                            <p:fltVal val="0"/>
                                          </p:val>
                                        </p:tav>
                                        <p:tav tm="100000">
                                          <p:val>
                                            <p:strVal val="#ppt_h"/>
                                          </p:val>
                                        </p:tav>
                                      </p:tavLst>
                                    </p:anim>
                                  </p:childTnLst>
                                </p:cTn>
                              </p:par>
                            </p:childTnLst>
                          </p:cTn>
                        </p:par>
                        <p:par>
                          <p:cTn id="75" fill="hold">
                            <p:stCondLst>
                              <p:cond delay="6900"/>
                            </p:stCondLst>
                            <p:childTnLst>
                              <p:par>
                                <p:cTn id="76" presetID="2" presetClass="entr" presetSubtype="8" fill="hold" nodeType="after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additive="base">
                                        <p:cTn id="78" dur="500" fill="hold"/>
                                        <p:tgtEl>
                                          <p:spTgt spid="58"/>
                                        </p:tgtEl>
                                        <p:attrNameLst>
                                          <p:attrName>ppt_x</p:attrName>
                                        </p:attrNameLst>
                                      </p:cBhvr>
                                      <p:tavLst>
                                        <p:tav tm="0">
                                          <p:val>
                                            <p:strVal val="0-#ppt_w/2"/>
                                          </p:val>
                                        </p:tav>
                                        <p:tav tm="100000">
                                          <p:val>
                                            <p:strVal val="#ppt_x"/>
                                          </p:val>
                                        </p:tav>
                                      </p:tavLst>
                                    </p:anim>
                                    <p:anim calcmode="lin" valueType="num">
                                      <p:cBhvr additive="base">
                                        <p:cTn id="79" dur="500" fill="hold"/>
                                        <p:tgtEl>
                                          <p:spTgt spid="58"/>
                                        </p:tgtEl>
                                        <p:attrNameLst>
                                          <p:attrName>ppt_y</p:attrName>
                                        </p:attrNameLst>
                                      </p:cBhvr>
                                      <p:tavLst>
                                        <p:tav tm="0">
                                          <p:val>
                                            <p:strVal val="#ppt_y"/>
                                          </p:val>
                                        </p:tav>
                                        <p:tav tm="100000">
                                          <p:val>
                                            <p:strVal val="#ppt_y"/>
                                          </p:val>
                                        </p:tav>
                                      </p:tavLst>
                                    </p:anim>
                                  </p:childTnLst>
                                </p:cTn>
                              </p:par>
                            </p:childTnLst>
                          </p:cTn>
                        </p:par>
                        <p:par>
                          <p:cTn id="80" fill="hold">
                            <p:stCondLst>
                              <p:cond delay="7400"/>
                            </p:stCondLst>
                            <p:childTnLst>
                              <p:par>
                                <p:cTn id="81" presetID="22" presetClass="entr" presetSubtype="4" fill="hold"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down)">
                                      <p:cBhvr>
                                        <p:cTn id="83" dur="500"/>
                                        <p:tgtEl>
                                          <p:spTgt spid="80"/>
                                        </p:tgtEl>
                                      </p:cBhvr>
                                    </p:animEffect>
                                  </p:childTnLst>
                                </p:cTn>
                              </p:par>
                            </p:childTnLst>
                          </p:cTn>
                        </p:par>
                        <p:par>
                          <p:cTn id="84" fill="hold">
                            <p:stCondLst>
                              <p:cond delay="7900"/>
                            </p:stCondLst>
                            <p:childTnLst>
                              <p:par>
                                <p:cTn id="85" presetID="23" presetClass="entr" presetSubtype="16" fill="hold" nodeType="afterEffect">
                                  <p:stCondLst>
                                    <p:cond delay="0"/>
                                  </p:stCondLst>
                                  <p:childTnLst>
                                    <p:set>
                                      <p:cBhvr>
                                        <p:cTn id="86" dur="1" fill="hold">
                                          <p:stCondLst>
                                            <p:cond delay="0"/>
                                          </p:stCondLst>
                                        </p:cTn>
                                        <p:tgtEl>
                                          <p:spTgt spid="96"/>
                                        </p:tgtEl>
                                        <p:attrNameLst>
                                          <p:attrName>style.visibility</p:attrName>
                                        </p:attrNameLst>
                                      </p:cBhvr>
                                      <p:to>
                                        <p:strVal val="visible"/>
                                      </p:to>
                                    </p:set>
                                    <p:anim calcmode="lin" valueType="num">
                                      <p:cBhvr>
                                        <p:cTn id="87" dur="350" fill="hold"/>
                                        <p:tgtEl>
                                          <p:spTgt spid="96"/>
                                        </p:tgtEl>
                                        <p:attrNameLst>
                                          <p:attrName>ppt_w</p:attrName>
                                        </p:attrNameLst>
                                      </p:cBhvr>
                                      <p:tavLst>
                                        <p:tav tm="0">
                                          <p:val>
                                            <p:fltVal val="0"/>
                                          </p:val>
                                        </p:tav>
                                        <p:tav tm="100000">
                                          <p:val>
                                            <p:strVal val="#ppt_w"/>
                                          </p:val>
                                        </p:tav>
                                      </p:tavLst>
                                    </p:anim>
                                    <p:anim calcmode="lin" valueType="num">
                                      <p:cBhvr>
                                        <p:cTn id="88" dur="350" fill="hold"/>
                                        <p:tgtEl>
                                          <p:spTgt spid="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236264136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5"/>
                                        </p:tgtEl>
                                      </p:cBhvr>
                                    </p:animEffect>
                                    <p:animScale>
                                      <p:cBhvr>
                                        <p:cTn id="7"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8" name="原创设计师QQ598969553                 _4"/>
          <p:cNvGrpSpPr/>
          <p:nvPr/>
        </p:nvGrpSpPr>
        <p:grpSpPr>
          <a:xfrm>
            <a:off x="2935837" y="2118942"/>
            <a:ext cx="1578731" cy="1460674"/>
            <a:chOff x="681979" y="2471738"/>
            <a:chExt cx="2185988" cy="2022521"/>
          </a:xfrm>
          <a:effectLst>
            <a:outerShdw blurRad="50800" dist="38100" dir="5400000" algn="t" rotWithShape="0">
              <a:prstClr val="black">
                <a:alpha val="40000"/>
              </a:prstClr>
            </a:outerShdw>
          </a:effectLst>
        </p:grpSpPr>
        <p:grpSp>
          <p:nvGrpSpPr>
            <p:cNvPr id="41" name="组合 40"/>
            <p:cNvGrpSpPr/>
            <p:nvPr/>
          </p:nvGrpSpPr>
          <p:grpSpPr>
            <a:xfrm>
              <a:off x="681979" y="2471738"/>
              <a:ext cx="2185988" cy="2022521"/>
              <a:chOff x="1357313" y="1943100"/>
              <a:chExt cx="2185988" cy="2943225"/>
            </a:xfrm>
          </p:grpSpPr>
          <p:sp>
            <p:nvSpPr>
              <p:cNvPr id="43" name="圆角矩形 42"/>
              <p:cNvSpPr/>
              <p:nvPr/>
            </p:nvSpPr>
            <p:spPr>
              <a:xfrm>
                <a:off x="1357313" y="1943100"/>
                <a:ext cx="2185988" cy="2943225"/>
              </a:xfrm>
              <a:prstGeom prst="roundRect">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1485900" y="2116230"/>
                <a:ext cx="1928814" cy="259696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919098"/>
                  </a:solidFill>
                </a:endParaRPr>
              </a:p>
            </p:txBody>
          </p:sp>
        </p:grpSp>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6278" y="2793040"/>
              <a:ext cx="1961555" cy="13534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46" name="原创设计师QQ598969553                 _5"/>
          <p:cNvGrpSpPr/>
          <p:nvPr/>
        </p:nvGrpSpPr>
        <p:grpSpPr>
          <a:xfrm>
            <a:off x="5265653" y="2118942"/>
            <a:ext cx="1578731" cy="1460674"/>
            <a:chOff x="3518048" y="2471738"/>
            <a:chExt cx="2185988" cy="2022521"/>
          </a:xfrm>
          <a:effectLst>
            <a:outerShdw blurRad="50800" dist="38100" dir="5400000" algn="t" rotWithShape="0">
              <a:prstClr val="black">
                <a:alpha val="40000"/>
              </a:prstClr>
            </a:outerShdw>
          </a:effectLst>
        </p:grpSpPr>
        <p:grpSp>
          <p:nvGrpSpPr>
            <p:cNvPr id="49" name="组合 48"/>
            <p:cNvGrpSpPr/>
            <p:nvPr/>
          </p:nvGrpSpPr>
          <p:grpSpPr>
            <a:xfrm>
              <a:off x="3518048" y="2471738"/>
              <a:ext cx="2185988" cy="2022521"/>
              <a:chOff x="1357313" y="1943100"/>
              <a:chExt cx="2185988" cy="2943225"/>
            </a:xfrm>
          </p:grpSpPr>
          <p:sp>
            <p:nvSpPr>
              <p:cNvPr id="51" name="圆角矩形 50"/>
              <p:cNvSpPr/>
              <p:nvPr/>
            </p:nvSpPr>
            <p:spPr>
              <a:xfrm>
                <a:off x="1357313" y="1943100"/>
                <a:ext cx="2185988" cy="2943225"/>
              </a:xfrm>
              <a:prstGeom prst="roundRect">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a:off x="1485900" y="2116230"/>
                <a:ext cx="1928814" cy="259696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919098"/>
                  </a:solidFill>
                </a:endParaRPr>
              </a:p>
            </p:txBody>
          </p:sp>
        </p:grpSp>
        <p:pic>
          <p:nvPicPr>
            <p:cNvPr id="50" name="图片 4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41674" y="2799592"/>
              <a:ext cx="1938736" cy="1368945"/>
            </a:xfrm>
            <a:prstGeom prst="rect">
              <a:avLst/>
            </a:prstGeom>
          </p:spPr>
        </p:pic>
      </p:grpSp>
      <p:grpSp>
        <p:nvGrpSpPr>
          <p:cNvPr id="54" name="原创设计师QQ598969553                 _6"/>
          <p:cNvGrpSpPr/>
          <p:nvPr/>
        </p:nvGrpSpPr>
        <p:grpSpPr>
          <a:xfrm>
            <a:off x="7607374" y="2118942"/>
            <a:ext cx="1578731" cy="1460674"/>
            <a:chOff x="6354117" y="2471738"/>
            <a:chExt cx="2185988" cy="2022521"/>
          </a:xfrm>
          <a:effectLst>
            <a:outerShdw blurRad="63500" sx="102000" sy="102000" algn="ctr" rotWithShape="0">
              <a:prstClr val="black">
                <a:alpha val="40000"/>
              </a:prstClr>
            </a:outerShdw>
          </a:effectLst>
        </p:grpSpPr>
        <p:grpSp>
          <p:nvGrpSpPr>
            <p:cNvPr id="57" name="组合 56"/>
            <p:cNvGrpSpPr/>
            <p:nvPr/>
          </p:nvGrpSpPr>
          <p:grpSpPr>
            <a:xfrm>
              <a:off x="6354117" y="2471738"/>
              <a:ext cx="2185988" cy="2022521"/>
              <a:chOff x="1357313" y="1943100"/>
              <a:chExt cx="2185988" cy="2943225"/>
            </a:xfrm>
          </p:grpSpPr>
          <p:sp>
            <p:nvSpPr>
              <p:cNvPr id="63" name="圆角矩形 62"/>
              <p:cNvSpPr/>
              <p:nvPr/>
            </p:nvSpPr>
            <p:spPr>
              <a:xfrm>
                <a:off x="1357313" y="1943100"/>
                <a:ext cx="2185988" cy="2943225"/>
              </a:xfrm>
              <a:prstGeom prst="roundRect">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1485900" y="2116230"/>
                <a:ext cx="1928814" cy="259696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919098"/>
                  </a:solidFill>
                </a:endParaRPr>
              </a:p>
            </p:txBody>
          </p:sp>
        </p:grpSp>
        <p:pic>
          <p:nvPicPr>
            <p:cNvPr id="62" name="图片 6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82704" y="2813500"/>
              <a:ext cx="1928814" cy="1341129"/>
            </a:xfrm>
            <a:prstGeom prst="rect">
              <a:avLst/>
            </a:prstGeom>
          </p:spPr>
        </p:pic>
      </p:grpSp>
      <p:sp>
        <p:nvSpPr>
          <p:cNvPr id="69" name="原创设计师QQ598969553                 _7"/>
          <p:cNvSpPr>
            <a:spLocks noChangeArrowheads="1"/>
          </p:cNvSpPr>
          <p:nvPr/>
        </p:nvSpPr>
        <p:spPr bwMode="auto">
          <a:xfrm>
            <a:off x="2825473" y="4423197"/>
            <a:ext cx="1892323" cy="877216"/>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94" name="原创设计师QQ598969553                 _8"/>
          <p:cNvSpPr>
            <a:spLocks noChangeArrowheads="1"/>
          </p:cNvSpPr>
          <p:nvPr/>
        </p:nvSpPr>
        <p:spPr bwMode="auto">
          <a:xfrm>
            <a:off x="5126978" y="4423197"/>
            <a:ext cx="1892323" cy="877216"/>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99" name="原创设计师QQ598969553                 _9"/>
          <p:cNvSpPr>
            <a:spLocks noChangeArrowheads="1"/>
          </p:cNvSpPr>
          <p:nvPr/>
        </p:nvSpPr>
        <p:spPr bwMode="auto">
          <a:xfrm>
            <a:off x="7450577" y="4423197"/>
            <a:ext cx="1892323" cy="877216"/>
          </a:xfrm>
          <a:prstGeom prst="rect">
            <a:avLst/>
          </a:prstGeom>
          <a:noFill/>
          <a:ln w="9525">
            <a:noFill/>
            <a:miter lim="800000"/>
            <a:headEnd/>
            <a:tailEnd/>
          </a:ln>
        </p:spPr>
        <p:txBody>
          <a:bodyPr wrap="square" lIns="155501" tIns="77750" rIns="155501" bIns="77750">
            <a:spAutoFit/>
          </a:bodyPr>
          <a:lstStyle/>
          <a:p>
            <a:pPr lvl="0">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00" name="原创设计师QQ598969553                 _10"/>
          <p:cNvSpPr txBox="1"/>
          <p:nvPr/>
        </p:nvSpPr>
        <p:spPr>
          <a:xfrm>
            <a:off x="3028703" y="3861048"/>
            <a:ext cx="1485865" cy="369332"/>
          </a:xfrm>
          <a:prstGeom prst="rect">
            <a:avLst/>
          </a:prstGeom>
          <a:noFill/>
        </p:spPr>
        <p:txBody>
          <a:bodyPr wrap="square" lIns="103673" tIns="0" rIns="103673" bIns="0" rtlCol="0" anchor="t">
            <a:spAutoFit/>
          </a:bodyPr>
          <a:lstStyle/>
          <a:p>
            <a:pPr>
              <a:lnSpc>
                <a:spcPct val="150000"/>
              </a:lnSpc>
            </a:pPr>
            <a:r>
              <a:rPr lang="zh-CN" altLang="en-US" sz="1600" dirty="0">
                <a:solidFill>
                  <a:srgbClr val="BB1717"/>
                </a:solidFill>
                <a:latin typeface="微软雅黑" pitchFamily="34" charset="-122"/>
                <a:ea typeface="微软雅黑" pitchFamily="34" charset="-122"/>
                <a:cs typeface="华文黑体" pitchFamily="2" charset="-122"/>
              </a:rPr>
              <a:t>点击添加标题</a:t>
            </a:r>
          </a:p>
        </p:txBody>
      </p:sp>
      <p:sp>
        <p:nvSpPr>
          <p:cNvPr id="101" name="原创设计师QQ598969553                 _11"/>
          <p:cNvSpPr txBox="1"/>
          <p:nvPr/>
        </p:nvSpPr>
        <p:spPr>
          <a:xfrm>
            <a:off x="5265653" y="3861048"/>
            <a:ext cx="1485865" cy="369332"/>
          </a:xfrm>
          <a:prstGeom prst="rect">
            <a:avLst/>
          </a:prstGeom>
          <a:noFill/>
        </p:spPr>
        <p:txBody>
          <a:bodyPr wrap="square" lIns="103673" tIns="0" rIns="103673" bIns="0" rtlCol="0" anchor="t">
            <a:spAutoFit/>
          </a:bodyPr>
          <a:lstStyle/>
          <a:p>
            <a:pPr>
              <a:lnSpc>
                <a:spcPct val="150000"/>
              </a:lnSpc>
            </a:pPr>
            <a:r>
              <a:rPr lang="zh-CN" altLang="en-US" sz="1600" dirty="0">
                <a:solidFill>
                  <a:srgbClr val="BB1717"/>
                </a:solidFill>
                <a:latin typeface="微软雅黑" pitchFamily="34" charset="-122"/>
                <a:ea typeface="微软雅黑" pitchFamily="34" charset="-122"/>
                <a:cs typeface="华文黑体" pitchFamily="2" charset="-122"/>
              </a:rPr>
              <a:t>点击添加标题</a:t>
            </a:r>
          </a:p>
        </p:txBody>
      </p:sp>
      <p:sp>
        <p:nvSpPr>
          <p:cNvPr id="117" name="原创设计师QQ598969553                 _12"/>
          <p:cNvSpPr txBox="1"/>
          <p:nvPr/>
        </p:nvSpPr>
        <p:spPr>
          <a:xfrm>
            <a:off x="7589812" y="3861048"/>
            <a:ext cx="1485865" cy="369332"/>
          </a:xfrm>
          <a:prstGeom prst="rect">
            <a:avLst/>
          </a:prstGeom>
          <a:noFill/>
        </p:spPr>
        <p:txBody>
          <a:bodyPr wrap="square" lIns="103673" tIns="0" rIns="103673" bIns="0" rtlCol="0" anchor="t">
            <a:spAutoFit/>
          </a:bodyPr>
          <a:lstStyle/>
          <a:p>
            <a:pPr>
              <a:lnSpc>
                <a:spcPct val="150000"/>
              </a:lnSpc>
            </a:pPr>
            <a:r>
              <a:rPr lang="zh-CN" altLang="en-US" sz="1600" dirty="0">
                <a:solidFill>
                  <a:srgbClr val="BB1717"/>
                </a:solidFill>
                <a:latin typeface="微软雅黑" pitchFamily="34" charset="-122"/>
                <a:ea typeface="微软雅黑" pitchFamily="34" charset="-122"/>
                <a:cs typeface="华文黑体" pitchFamily="2" charset="-122"/>
              </a:rPr>
              <a:t>点击添加标题</a:t>
            </a:r>
          </a:p>
        </p:txBody>
      </p:sp>
      <p:pic>
        <p:nvPicPr>
          <p:cNvPr id="26" name="Picture 64"/>
          <p:cNvPicPr>
            <a:picLocks noGrp="1" noSelect="1" noRot="1" noChangeAspect="1" noMove="1" noResize="1" noChangeShapeType="1"/>
          </p:cNvPicPr>
          <p:nvPr/>
        </p:nvPicPr>
        <p:blipFill>
          <a:blip r:embed="rId6"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396123550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2" presetClass="entr" presetSubtype="8"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ppt_x</p:attrName>
                                        </p:attrNameLst>
                                      </p:cBhvr>
                                      <p:tavLst>
                                        <p:tav tm="0">
                                          <p:val>
                                            <p:strVal val="#ppt_x-#ppt_w*1.125000"/>
                                          </p:val>
                                        </p:tav>
                                        <p:tav tm="100000">
                                          <p:val>
                                            <p:strVal val="#ppt_x"/>
                                          </p:val>
                                        </p:tav>
                                      </p:tavLst>
                                    </p:anim>
                                    <p:animEffect transition="in" filter="wipe(right)">
                                      <p:cBhvr>
                                        <p:cTn id="25" dur="500"/>
                                        <p:tgtEl>
                                          <p:spTgt spid="100"/>
                                        </p:tgtEl>
                                      </p:cBhvr>
                                    </p:animEffect>
                                  </p:childTnLst>
                                </p:cTn>
                              </p:par>
                            </p:childTnLst>
                          </p:cTn>
                        </p:par>
                        <p:par>
                          <p:cTn id="26" fill="hold">
                            <p:stCondLst>
                              <p:cond delay="2500"/>
                            </p:stCondLst>
                            <p:childTnLst>
                              <p:par>
                                <p:cTn id="27" presetID="12" presetClass="entr" presetSubtype="1"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1000"/>
                                        <p:tgtEl>
                                          <p:spTgt spid="69"/>
                                        </p:tgtEl>
                                        <p:attrNameLst>
                                          <p:attrName>ppt_y</p:attrName>
                                        </p:attrNameLst>
                                      </p:cBhvr>
                                      <p:tavLst>
                                        <p:tav tm="0">
                                          <p:val>
                                            <p:strVal val="#ppt_y-#ppt_h*1.125000"/>
                                          </p:val>
                                        </p:tav>
                                        <p:tav tm="100000">
                                          <p:val>
                                            <p:strVal val="#ppt_y"/>
                                          </p:val>
                                        </p:tav>
                                      </p:tavLst>
                                    </p:anim>
                                    <p:animEffect transition="in" filter="wipe(down)">
                                      <p:cBhvr>
                                        <p:cTn id="30" dur="1000"/>
                                        <p:tgtEl>
                                          <p:spTgt spid="69"/>
                                        </p:tgtEl>
                                      </p:cBhvr>
                                    </p:animEffect>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1000"/>
                                        <p:tgtEl>
                                          <p:spTgt spid="46"/>
                                        </p:tgtEl>
                                      </p:cBhvr>
                                    </p:animEffect>
                                    <p:anim calcmode="lin" valueType="num">
                                      <p:cBhvr>
                                        <p:cTn id="35" dur="1000" fill="hold"/>
                                        <p:tgtEl>
                                          <p:spTgt spid="46"/>
                                        </p:tgtEl>
                                        <p:attrNameLst>
                                          <p:attrName>ppt_x</p:attrName>
                                        </p:attrNameLst>
                                      </p:cBhvr>
                                      <p:tavLst>
                                        <p:tav tm="0">
                                          <p:val>
                                            <p:strVal val="#ppt_x"/>
                                          </p:val>
                                        </p:tav>
                                        <p:tav tm="100000">
                                          <p:val>
                                            <p:strVal val="#ppt_x"/>
                                          </p:val>
                                        </p:tav>
                                      </p:tavLst>
                                    </p:anim>
                                    <p:anim calcmode="lin" valueType="num">
                                      <p:cBhvr>
                                        <p:cTn id="36" dur="1000" fill="hold"/>
                                        <p:tgtEl>
                                          <p:spTgt spid="46"/>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12" presetClass="entr" presetSubtype="8" fill="hold" grpId="0" nodeType="afterEffect">
                                  <p:stCondLst>
                                    <p:cond delay="0"/>
                                  </p:stCondLst>
                                  <p:childTnLst>
                                    <p:set>
                                      <p:cBhvr>
                                        <p:cTn id="39" dur="1" fill="hold">
                                          <p:stCondLst>
                                            <p:cond delay="0"/>
                                          </p:stCondLst>
                                        </p:cTn>
                                        <p:tgtEl>
                                          <p:spTgt spid="101"/>
                                        </p:tgtEl>
                                        <p:attrNameLst>
                                          <p:attrName>style.visibility</p:attrName>
                                        </p:attrNameLst>
                                      </p:cBhvr>
                                      <p:to>
                                        <p:strVal val="visible"/>
                                      </p:to>
                                    </p:set>
                                    <p:anim calcmode="lin" valueType="num">
                                      <p:cBhvr additive="base">
                                        <p:cTn id="40" dur="500"/>
                                        <p:tgtEl>
                                          <p:spTgt spid="101"/>
                                        </p:tgtEl>
                                        <p:attrNameLst>
                                          <p:attrName>ppt_x</p:attrName>
                                        </p:attrNameLst>
                                      </p:cBhvr>
                                      <p:tavLst>
                                        <p:tav tm="0">
                                          <p:val>
                                            <p:strVal val="#ppt_x-#ppt_w*1.125000"/>
                                          </p:val>
                                        </p:tav>
                                        <p:tav tm="100000">
                                          <p:val>
                                            <p:strVal val="#ppt_x"/>
                                          </p:val>
                                        </p:tav>
                                      </p:tavLst>
                                    </p:anim>
                                    <p:animEffect transition="in" filter="wipe(right)">
                                      <p:cBhvr>
                                        <p:cTn id="41" dur="500"/>
                                        <p:tgtEl>
                                          <p:spTgt spid="101"/>
                                        </p:tgtEl>
                                      </p:cBhvr>
                                    </p:animEffect>
                                  </p:childTnLst>
                                </p:cTn>
                              </p:par>
                            </p:childTnLst>
                          </p:cTn>
                        </p:par>
                        <p:par>
                          <p:cTn id="42" fill="hold">
                            <p:stCondLst>
                              <p:cond delay="5000"/>
                            </p:stCondLst>
                            <p:childTnLst>
                              <p:par>
                                <p:cTn id="43" presetID="12" presetClass="entr" presetSubtype="1" fill="hold" grpId="0" nodeType="afterEffect">
                                  <p:stCondLst>
                                    <p:cond delay="0"/>
                                  </p:stCondLst>
                                  <p:childTnLst>
                                    <p:set>
                                      <p:cBhvr>
                                        <p:cTn id="44" dur="1" fill="hold">
                                          <p:stCondLst>
                                            <p:cond delay="0"/>
                                          </p:stCondLst>
                                        </p:cTn>
                                        <p:tgtEl>
                                          <p:spTgt spid="94"/>
                                        </p:tgtEl>
                                        <p:attrNameLst>
                                          <p:attrName>style.visibility</p:attrName>
                                        </p:attrNameLst>
                                      </p:cBhvr>
                                      <p:to>
                                        <p:strVal val="visible"/>
                                      </p:to>
                                    </p:set>
                                    <p:anim calcmode="lin" valueType="num">
                                      <p:cBhvr additive="base">
                                        <p:cTn id="45" dur="1000"/>
                                        <p:tgtEl>
                                          <p:spTgt spid="94"/>
                                        </p:tgtEl>
                                        <p:attrNameLst>
                                          <p:attrName>ppt_y</p:attrName>
                                        </p:attrNameLst>
                                      </p:cBhvr>
                                      <p:tavLst>
                                        <p:tav tm="0">
                                          <p:val>
                                            <p:strVal val="#ppt_y-#ppt_h*1.125000"/>
                                          </p:val>
                                        </p:tav>
                                        <p:tav tm="100000">
                                          <p:val>
                                            <p:strVal val="#ppt_y"/>
                                          </p:val>
                                        </p:tav>
                                      </p:tavLst>
                                    </p:anim>
                                    <p:animEffect transition="in" filter="wipe(down)">
                                      <p:cBhvr>
                                        <p:cTn id="46" dur="1000"/>
                                        <p:tgtEl>
                                          <p:spTgt spid="94"/>
                                        </p:tgtEl>
                                      </p:cBhvr>
                                    </p:animEffect>
                                  </p:childTnLst>
                                </p:cTn>
                              </p:par>
                            </p:childTnLst>
                          </p:cTn>
                        </p:par>
                        <p:par>
                          <p:cTn id="47" fill="hold">
                            <p:stCondLst>
                              <p:cond delay="6000"/>
                            </p:stCondLst>
                            <p:childTnLst>
                              <p:par>
                                <p:cTn id="48" presetID="42" presetClass="entr" presetSubtype="0" fill="hold"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par>
                          <p:cTn id="53" fill="hold">
                            <p:stCondLst>
                              <p:cond delay="7000"/>
                            </p:stCondLst>
                            <p:childTnLst>
                              <p:par>
                                <p:cTn id="54" presetID="12" presetClass="entr" presetSubtype="8" fill="hold" grpId="0" nodeType="afterEffect">
                                  <p:stCondLst>
                                    <p:cond delay="0"/>
                                  </p:stCondLst>
                                  <p:childTnLst>
                                    <p:set>
                                      <p:cBhvr>
                                        <p:cTn id="55" dur="1" fill="hold">
                                          <p:stCondLst>
                                            <p:cond delay="0"/>
                                          </p:stCondLst>
                                        </p:cTn>
                                        <p:tgtEl>
                                          <p:spTgt spid="117"/>
                                        </p:tgtEl>
                                        <p:attrNameLst>
                                          <p:attrName>style.visibility</p:attrName>
                                        </p:attrNameLst>
                                      </p:cBhvr>
                                      <p:to>
                                        <p:strVal val="visible"/>
                                      </p:to>
                                    </p:set>
                                    <p:anim calcmode="lin" valueType="num">
                                      <p:cBhvr additive="base">
                                        <p:cTn id="56" dur="500"/>
                                        <p:tgtEl>
                                          <p:spTgt spid="117"/>
                                        </p:tgtEl>
                                        <p:attrNameLst>
                                          <p:attrName>ppt_x</p:attrName>
                                        </p:attrNameLst>
                                      </p:cBhvr>
                                      <p:tavLst>
                                        <p:tav tm="0">
                                          <p:val>
                                            <p:strVal val="#ppt_x-#ppt_w*1.125000"/>
                                          </p:val>
                                        </p:tav>
                                        <p:tav tm="100000">
                                          <p:val>
                                            <p:strVal val="#ppt_x"/>
                                          </p:val>
                                        </p:tav>
                                      </p:tavLst>
                                    </p:anim>
                                    <p:animEffect transition="in" filter="wipe(right)">
                                      <p:cBhvr>
                                        <p:cTn id="57" dur="500"/>
                                        <p:tgtEl>
                                          <p:spTgt spid="117"/>
                                        </p:tgtEl>
                                      </p:cBhvr>
                                    </p:animEffect>
                                  </p:childTnLst>
                                </p:cTn>
                              </p:par>
                            </p:childTnLst>
                          </p:cTn>
                        </p:par>
                        <p:par>
                          <p:cTn id="58" fill="hold">
                            <p:stCondLst>
                              <p:cond delay="7500"/>
                            </p:stCondLst>
                            <p:childTnLst>
                              <p:par>
                                <p:cTn id="59" presetID="12" presetClass="entr" presetSubtype="1" fill="hold" grpId="0" nodeType="afterEffect">
                                  <p:stCondLst>
                                    <p:cond delay="0"/>
                                  </p:stCondLst>
                                  <p:childTnLst>
                                    <p:set>
                                      <p:cBhvr>
                                        <p:cTn id="60" dur="1" fill="hold">
                                          <p:stCondLst>
                                            <p:cond delay="0"/>
                                          </p:stCondLst>
                                        </p:cTn>
                                        <p:tgtEl>
                                          <p:spTgt spid="99"/>
                                        </p:tgtEl>
                                        <p:attrNameLst>
                                          <p:attrName>style.visibility</p:attrName>
                                        </p:attrNameLst>
                                      </p:cBhvr>
                                      <p:to>
                                        <p:strVal val="visible"/>
                                      </p:to>
                                    </p:set>
                                    <p:anim calcmode="lin" valueType="num">
                                      <p:cBhvr additive="base">
                                        <p:cTn id="61" dur="1000"/>
                                        <p:tgtEl>
                                          <p:spTgt spid="99"/>
                                        </p:tgtEl>
                                        <p:attrNameLst>
                                          <p:attrName>ppt_y</p:attrName>
                                        </p:attrNameLst>
                                      </p:cBhvr>
                                      <p:tavLst>
                                        <p:tav tm="0">
                                          <p:val>
                                            <p:strVal val="#ppt_y-#ppt_h*1.125000"/>
                                          </p:val>
                                        </p:tav>
                                        <p:tav tm="100000">
                                          <p:val>
                                            <p:strVal val="#ppt_y"/>
                                          </p:val>
                                        </p:tav>
                                      </p:tavLst>
                                    </p:anim>
                                    <p:animEffect transition="in" filter="wipe(down)">
                                      <p:cBhvr>
                                        <p:cTn id="62" dur="1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9" grpId="0"/>
      <p:bldP spid="94" grpId="0"/>
      <p:bldP spid="99" grpId="0"/>
      <p:bldP spid="100" grpId="0"/>
      <p:bldP spid="101" grpId="0"/>
      <p:bldP spid="1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310293" y="408772"/>
            <a:ext cx="1489639" cy="369332"/>
          </a:xfrm>
          <a:prstGeom prst="rect">
            <a:avLst/>
          </a:prstGeom>
          <a:noFill/>
        </p:spPr>
        <p:txBody>
          <a:bodyPr wrap="none" rtlCol="0">
            <a:spAutoFit/>
          </a:bodyPr>
          <a:lstStyle/>
          <a:p>
            <a:r>
              <a:rPr lang="zh-CN" altLang="en-US" dirty="0">
                <a:solidFill>
                  <a:srgbClr val="BB1717"/>
                </a:solidFill>
                <a:latin typeface="微软雅黑" pitchFamily="34" charset="-122"/>
                <a:ea typeface="微软雅黑" pitchFamily="34" charset="-122"/>
              </a:rPr>
              <a:t>目录 </a:t>
            </a:r>
            <a:r>
              <a:rPr lang="en-US" altLang="zh-CN" sz="1400" dirty="0">
                <a:solidFill>
                  <a:schemeClr val="tx1">
                    <a:lumMod val="75000"/>
                    <a:lumOff val="25000"/>
                  </a:schemeClr>
                </a:solidFill>
                <a:latin typeface="微软雅黑" pitchFamily="34" charset="-122"/>
                <a:ea typeface="微软雅黑" pitchFamily="34" charset="-122"/>
              </a:rPr>
              <a:t>Contents</a:t>
            </a:r>
            <a:endParaRPr lang="zh-CN" altLang="en-US" sz="1400" dirty="0">
              <a:solidFill>
                <a:schemeClr val="tx1">
                  <a:lumMod val="75000"/>
                  <a:lumOff val="25000"/>
                </a:schemeClr>
              </a:solidFill>
              <a:latin typeface="微软雅黑" pitchFamily="34" charset="-122"/>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345235"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9" name="原创设计师QQ598969553                 _4"/>
          <p:cNvGrpSpPr/>
          <p:nvPr/>
        </p:nvGrpSpPr>
        <p:grpSpPr>
          <a:xfrm>
            <a:off x="2835098" y="1937414"/>
            <a:ext cx="1496707" cy="1496707"/>
            <a:chOff x="1827622" y="1343919"/>
            <a:chExt cx="2304000" cy="2304000"/>
          </a:xfrm>
        </p:grpSpPr>
        <p:sp>
          <p:nvSpPr>
            <p:cNvPr id="30" name="椭圆 2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1" name="椭圆 3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关于我</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ABOUT ME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2" name="原创设计师QQ598969553                 _5"/>
          <p:cNvGrpSpPr/>
          <p:nvPr/>
        </p:nvGrpSpPr>
        <p:grpSpPr>
          <a:xfrm>
            <a:off x="4524387" y="1998286"/>
            <a:ext cx="1496707" cy="1496707"/>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教育经历</a:t>
              </a:r>
              <a:r>
                <a:rPr lang="en-US" altLang="zh-CN" sz="700" dirty="0">
                  <a:solidFill>
                    <a:prstClr val="black">
                      <a:lumMod val="75000"/>
                      <a:lumOff val="25000"/>
                    </a:prstClr>
                  </a:solidFill>
                  <a:latin typeface="DIN Mittelschrift Std" pitchFamily="50" charset="0"/>
                  <a:ea typeface="微软雅黑" pitchFamily="34" charset="-122"/>
                </a:rPr>
                <a:t>EDUCATION EXPERIENCE</a:t>
              </a:r>
              <a:endParaRPr lang="zh-CN" altLang="en-US" sz="700" dirty="0">
                <a:solidFill>
                  <a:prstClr val="black">
                    <a:lumMod val="75000"/>
                    <a:lumOff val="25000"/>
                  </a:prstClr>
                </a:solidFill>
                <a:latin typeface="DIN Mittelschrift Std" pitchFamily="50" charset="0"/>
                <a:ea typeface="微软雅黑" pitchFamily="34" charset="-122"/>
              </a:endParaRPr>
            </a:p>
          </p:txBody>
        </p:sp>
      </p:grpSp>
      <p:grpSp>
        <p:nvGrpSpPr>
          <p:cNvPr id="35" name="原创设计师QQ598969553                 _6"/>
          <p:cNvGrpSpPr/>
          <p:nvPr/>
        </p:nvGrpSpPr>
        <p:grpSpPr>
          <a:xfrm>
            <a:off x="6213676" y="1937414"/>
            <a:ext cx="1496707" cy="1496707"/>
            <a:chOff x="1827622" y="1343919"/>
            <a:chExt cx="2304000" cy="2304000"/>
          </a:xfrm>
        </p:grpSpPr>
        <p:sp>
          <p:nvSpPr>
            <p:cNvPr id="36" name="椭圆 3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7" name="椭圆 3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所获荣誉</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schemeClr val="tx1">
                      <a:lumMod val="75000"/>
                      <a:lumOff val="25000"/>
                    </a:schemeClr>
                  </a:solidFill>
                  <a:latin typeface="DIN Mittelschrift Std" pitchFamily="50" charset="0"/>
                  <a:ea typeface="微软雅黑" pitchFamily="34" charset="-122"/>
                </a:rPr>
                <a:t>HONOR FOR</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grpSp>
        <p:nvGrpSpPr>
          <p:cNvPr id="38" name="原创设计师QQ598969553                 _7"/>
          <p:cNvGrpSpPr/>
          <p:nvPr/>
        </p:nvGrpSpPr>
        <p:grpSpPr>
          <a:xfrm>
            <a:off x="7902964" y="1937414"/>
            <a:ext cx="1496707" cy="1496707"/>
            <a:chOff x="1827622" y="1343919"/>
            <a:chExt cx="2304000" cy="2304000"/>
          </a:xfrm>
        </p:grpSpPr>
        <p:sp>
          <p:nvSpPr>
            <p:cNvPr id="39" name="椭圆 3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0" name="椭圆 3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a:p>
              <a:pPr lvl="0" algn="ctr"/>
              <a:r>
                <a:rPr lang="en-US" altLang="zh-CN" sz="1050" dirty="0">
                  <a:solidFill>
                    <a:schemeClr val="tx1">
                      <a:lumMod val="75000"/>
                      <a:lumOff val="25000"/>
                    </a:schemeClr>
                  </a:solidFill>
                  <a:latin typeface="DIN Mittelschrift Std" pitchFamily="50" charset="0"/>
                  <a:ea typeface="微软雅黑" pitchFamily="34" charset="-122"/>
                </a:rPr>
                <a:t>Professional Skills</a:t>
              </a:r>
              <a:endParaRPr lang="zh-CN" altLang="en-US" sz="1050" dirty="0">
                <a:solidFill>
                  <a:schemeClr val="tx1">
                    <a:lumMod val="75000"/>
                    <a:lumOff val="25000"/>
                  </a:schemeClr>
                </a:solidFill>
                <a:latin typeface="DIN Mittelschrift Std" pitchFamily="50" charset="0"/>
                <a:ea typeface="微软雅黑" pitchFamily="34" charset="-122"/>
              </a:endParaRPr>
            </a:p>
          </p:txBody>
        </p:sp>
      </p:grpSp>
      <p:grpSp>
        <p:nvGrpSpPr>
          <p:cNvPr id="41" name="原创设计师QQ598969553                 _8"/>
          <p:cNvGrpSpPr/>
          <p:nvPr/>
        </p:nvGrpSpPr>
        <p:grpSpPr>
          <a:xfrm>
            <a:off x="2835098" y="3561762"/>
            <a:ext cx="1496707" cy="1496707"/>
            <a:chOff x="1827622" y="1343919"/>
            <a:chExt cx="2304000" cy="2304000"/>
          </a:xfrm>
        </p:grpSpPr>
        <p:sp>
          <p:nvSpPr>
            <p:cNvPr id="42" name="椭圆 4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3" name="椭圆 4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工作经历</a:t>
              </a:r>
              <a:endParaRPr lang="en-US" altLang="zh-CN" dirty="0">
                <a:solidFill>
                  <a:srgbClr val="BB1717"/>
                </a:solidFill>
                <a:latin typeface="DIN Mittelschrift Std" pitchFamily="50" charset="0"/>
                <a:ea typeface="微软雅黑" pitchFamily="34" charset="-122"/>
              </a:endParaRPr>
            </a:p>
            <a:p>
              <a:pPr lvl="0" algn="ctr"/>
              <a:r>
                <a:rPr lang="en-US" altLang="zh-CN" sz="1100" dirty="0">
                  <a:solidFill>
                    <a:prstClr val="black">
                      <a:lumMod val="75000"/>
                      <a:lumOff val="25000"/>
                    </a:prstClr>
                  </a:solidFill>
                  <a:latin typeface="DIN Mittelschrift Std" pitchFamily="50" charset="0"/>
                  <a:ea typeface="微软雅黑" pitchFamily="34" charset="-122"/>
                </a:rPr>
                <a:t>WORK EXPERIENCE</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4" name="原创设计师QQ598969553                 _9"/>
          <p:cNvGrpSpPr/>
          <p:nvPr/>
        </p:nvGrpSpPr>
        <p:grpSpPr>
          <a:xfrm>
            <a:off x="4524387" y="3583616"/>
            <a:ext cx="1496707" cy="1496707"/>
            <a:chOff x="1827622" y="1343919"/>
            <a:chExt cx="2304000" cy="2304000"/>
          </a:xfrm>
        </p:grpSpPr>
        <p:sp>
          <p:nvSpPr>
            <p:cNvPr id="45" name="椭圆 4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6" name="椭圆 4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作品展示</a:t>
              </a:r>
              <a:r>
                <a:rPr lang="en-US" altLang="zh-CN" sz="1100" dirty="0">
                  <a:solidFill>
                    <a:prstClr val="black">
                      <a:lumMod val="75000"/>
                      <a:lumOff val="25000"/>
                    </a:prstClr>
                  </a:solidFill>
                  <a:latin typeface="DIN Mittelschrift Std" pitchFamily="50" charset="0"/>
                  <a:ea typeface="微软雅黑" pitchFamily="34" charset="-122"/>
                </a:rPr>
                <a:t>WORKS SHOW</a:t>
              </a: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47" name="原创设计师QQ598969553                 _10"/>
          <p:cNvGrpSpPr/>
          <p:nvPr/>
        </p:nvGrpSpPr>
        <p:grpSpPr>
          <a:xfrm>
            <a:off x="6213676" y="3590269"/>
            <a:ext cx="1496707" cy="1496707"/>
            <a:chOff x="1827622" y="1343919"/>
            <a:chExt cx="2304000" cy="2304000"/>
          </a:xfrm>
        </p:grpSpPr>
        <p:sp>
          <p:nvSpPr>
            <p:cNvPr id="48" name="椭圆 4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9" name="椭圆 4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en-US" altLang="zh-CN" dirty="0">
                <a:solidFill>
                  <a:srgbClr val="BB1717"/>
                </a:solidFill>
                <a:latin typeface="DIN Mittelschrift Std" pitchFamily="50" charset="0"/>
                <a:ea typeface="微软雅黑" pitchFamily="34" charset="-122"/>
              </a:endParaRPr>
            </a:p>
            <a:p>
              <a:pPr lvl="0" algn="ctr"/>
              <a:r>
                <a:rPr lang="zh-CN" altLang="en-US" dirty="0">
                  <a:solidFill>
                    <a:srgbClr val="BB1717"/>
                  </a:solidFill>
                  <a:latin typeface="DIN Mittelschrift Std" pitchFamily="50" charset="0"/>
                  <a:ea typeface="微软雅黑" pitchFamily="34" charset="-122"/>
                </a:rPr>
                <a:t>岗位认知</a:t>
              </a:r>
              <a:r>
                <a:rPr lang="en-US" altLang="zh-CN" sz="1100" dirty="0">
                  <a:solidFill>
                    <a:prstClr val="black">
                      <a:lumMod val="75000"/>
                      <a:lumOff val="25000"/>
                    </a:prstClr>
                  </a:solidFill>
                  <a:latin typeface="DIN Mittelschrift Std" pitchFamily="50" charset="0"/>
                  <a:ea typeface="微软雅黑" pitchFamily="34" charset="-122"/>
                </a:rPr>
                <a:t>POST COGNITION</a:t>
              </a:r>
              <a:endParaRPr lang="zh-CN" altLang="en-US" sz="1100" dirty="0">
                <a:solidFill>
                  <a:prstClr val="black">
                    <a:lumMod val="75000"/>
                    <a:lumOff val="25000"/>
                  </a:prstClr>
                </a:solidFill>
                <a:latin typeface="DIN Mittelschrift Std" pitchFamily="50" charset="0"/>
                <a:ea typeface="微软雅黑" pitchFamily="34" charset="-122"/>
              </a:endParaRPr>
            </a:p>
            <a:p>
              <a:pPr lvl="0" algn="ctr"/>
              <a:endParaRPr lang="zh-CN" altLang="en-US" sz="1100" dirty="0">
                <a:solidFill>
                  <a:prstClr val="black">
                    <a:lumMod val="75000"/>
                    <a:lumOff val="25000"/>
                  </a:prstClr>
                </a:solidFill>
                <a:latin typeface="DIN Mittelschrift Std" pitchFamily="50" charset="0"/>
                <a:ea typeface="微软雅黑" pitchFamily="34" charset="-122"/>
              </a:endParaRPr>
            </a:p>
          </p:txBody>
        </p:sp>
      </p:grpSp>
      <p:grpSp>
        <p:nvGrpSpPr>
          <p:cNvPr id="50" name="原创设计师QQ598969553                 _11"/>
          <p:cNvGrpSpPr/>
          <p:nvPr/>
        </p:nvGrpSpPr>
        <p:grpSpPr>
          <a:xfrm>
            <a:off x="7902964" y="3590269"/>
            <a:ext cx="1496707" cy="1496707"/>
            <a:chOff x="1827622" y="1343919"/>
            <a:chExt cx="2304000" cy="2304000"/>
          </a:xfrm>
        </p:grpSpPr>
        <p:sp>
          <p:nvSpPr>
            <p:cNvPr id="51" name="椭圆 5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2" name="椭圆 5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r>
                <a:rPr lang="zh-CN" altLang="en-US" dirty="0">
                  <a:solidFill>
                    <a:srgbClr val="BB1717"/>
                  </a:solidFill>
                  <a:latin typeface="DIN Mittelschrift Std" pitchFamily="50" charset="0"/>
                  <a:ea typeface="微软雅黑" pitchFamily="34" charset="-122"/>
                </a:rPr>
                <a:t>工作规划</a:t>
              </a:r>
              <a:r>
                <a:rPr lang="en-US" altLang="zh-CN" sz="1100" dirty="0">
                  <a:solidFill>
                    <a:schemeClr val="tx1">
                      <a:lumMod val="75000"/>
                      <a:lumOff val="25000"/>
                    </a:schemeClr>
                  </a:solidFill>
                  <a:latin typeface="DIN Mittelschrift Std" pitchFamily="50" charset="0"/>
                  <a:ea typeface="微软雅黑" pitchFamily="34" charset="-122"/>
                </a:rPr>
                <a:t>MY FUTURE</a:t>
              </a:r>
              <a:endParaRPr lang="zh-CN" altLang="en-US" sz="1100" dirty="0">
                <a:solidFill>
                  <a:schemeClr val="tx1">
                    <a:lumMod val="75000"/>
                    <a:lumOff val="25000"/>
                  </a:schemeClr>
                </a:solidFill>
                <a:latin typeface="DIN Mittelschrift Std" pitchFamily="50" charset="0"/>
                <a:ea typeface="微软雅黑" pitchFamily="34" charset="-122"/>
              </a:endParaRPr>
            </a:p>
          </p:txBody>
        </p:sp>
      </p:grpSp>
      <p:pic>
        <p:nvPicPr>
          <p:cNvPr id="53"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24131717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8"/>
                                        </p:tgtEl>
                                      </p:cBhvr>
                                    </p:animEffect>
                                    <p:animScale>
                                      <p:cBhvr>
                                        <p:cTn id="7"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txBox="1"/>
          <p:nvPr/>
        </p:nvSpPr>
        <p:spPr>
          <a:xfrm>
            <a:off x="5519142" y="408772"/>
            <a:ext cx="1107996" cy="369332"/>
          </a:xfrm>
          <a:prstGeom prst="rect">
            <a:avLst/>
          </a:prstGeom>
          <a:noFill/>
        </p:spPr>
        <p:txBody>
          <a:bodyPr wrap="none" rtlCol="0">
            <a:spAutoFit/>
          </a:bodyPr>
          <a:lstStyle/>
          <a:p>
            <a:pPr lvl="0" algn="ctr"/>
            <a:r>
              <a:rPr lang="zh-CN" altLang="en-US" dirty="0">
                <a:solidFill>
                  <a:srgbClr val="BB1717"/>
                </a:solidFill>
                <a:latin typeface="DIN Mittelschrift Std" pitchFamily="50" charset="0"/>
                <a:ea typeface="微软雅黑" pitchFamily="34" charset="-122"/>
              </a:rPr>
              <a:t>职业技能</a:t>
            </a:r>
            <a:endParaRPr lang="en-US" altLang="zh-CN" dirty="0">
              <a:solidFill>
                <a:srgbClr val="BB1717"/>
              </a:solidFill>
              <a:latin typeface="DIN Mittelschrift Std" pitchFamily="50" charset="0"/>
              <a:ea typeface="微软雅黑" pitchFamily="34" charset="-122"/>
            </a:endParaRPr>
          </a:p>
        </p:txBody>
      </p:sp>
      <p:cxnSp>
        <p:nvCxnSpPr>
          <p:cNvPr id="4" name="原创设计师QQ598969553                 _2"/>
          <p:cNvCxnSpPr/>
          <p:nvPr/>
        </p:nvCxnSpPr>
        <p:spPr>
          <a:xfrm>
            <a:off x="705632" y="593438"/>
            <a:ext cx="4103070"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原创设计师QQ598969553                 _3"/>
          <p:cNvCxnSpPr/>
          <p:nvPr/>
        </p:nvCxnSpPr>
        <p:spPr>
          <a:xfrm>
            <a:off x="7175326" y="593438"/>
            <a:ext cx="427297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 name="原创设计师QQ598969553                 _4"/>
          <p:cNvGrpSpPr/>
          <p:nvPr/>
        </p:nvGrpSpPr>
        <p:grpSpPr>
          <a:xfrm>
            <a:off x="2358026" y="2955725"/>
            <a:ext cx="2199473" cy="623061"/>
            <a:chOff x="2358026" y="2955725"/>
            <a:chExt cx="2199473" cy="623061"/>
          </a:xfrm>
        </p:grpSpPr>
        <p:sp>
          <p:nvSpPr>
            <p:cNvPr id="201" name="文本框 15"/>
            <p:cNvSpPr txBox="1"/>
            <p:nvPr/>
          </p:nvSpPr>
          <p:spPr>
            <a:xfrm>
              <a:off x="2358026" y="2955725"/>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PS</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202" name="文本框 16"/>
            <p:cNvSpPr txBox="1"/>
            <p:nvPr/>
          </p:nvSpPr>
          <p:spPr>
            <a:xfrm>
              <a:off x="2535064" y="3271009"/>
              <a:ext cx="1850982"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Adobe Photoshop CS6</a:t>
              </a:r>
              <a:endParaRPr kumimoji="0" lang="zh-CN" altLang="en-US" sz="1400" b="0" i="0" u="none" strike="noStrike" kern="0" cap="none" spc="0" normalizeH="0" baseline="0" noProof="0" dirty="0">
                <a:ln>
                  <a:noFill/>
                </a:ln>
                <a:solidFill>
                  <a:srgbClr val="919098"/>
                </a:solidFill>
                <a:effectLst/>
                <a:uLnTx/>
                <a:uFillTx/>
              </a:endParaRPr>
            </a:p>
          </p:txBody>
        </p:sp>
      </p:grpSp>
      <p:grpSp>
        <p:nvGrpSpPr>
          <p:cNvPr id="9" name="原创设计师QQ598969553                 _5"/>
          <p:cNvGrpSpPr/>
          <p:nvPr/>
        </p:nvGrpSpPr>
        <p:grpSpPr>
          <a:xfrm>
            <a:off x="2300330" y="5254999"/>
            <a:ext cx="2199473" cy="623061"/>
            <a:chOff x="2300330" y="5254999"/>
            <a:chExt cx="2199473" cy="623061"/>
          </a:xfrm>
        </p:grpSpPr>
        <p:sp>
          <p:nvSpPr>
            <p:cNvPr id="197" name="文本框 30"/>
            <p:cNvSpPr txBox="1"/>
            <p:nvPr/>
          </p:nvSpPr>
          <p:spPr>
            <a:xfrm>
              <a:off x="2300330" y="5254999"/>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PPT</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198" name="文本框 31"/>
            <p:cNvSpPr txBox="1"/>
            <p:nvPr/>
          </p:nvSpPr>
          <p:spPr>
            <a:xfrm>
              <a:off x="2648821" y="5570283"/>
              <a:ext cx="1502490"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PowerPoint 2013</a:t>
              </a:r>
            </a:p>
          </p:txBody>
        </p:sp>
      </p:grpSp>
      <p:grpSp>
        <p:nvGrpSpPr>
          <p:cNvPr id="8" name="原创设计师QQ598969553                 _6"/>
          <p:cNvGrpSpPr/>
          <p:nvPr/>
        </p:nvGrpSpPr>
        <p:grpSpPr>
          <a:xfrm>
            <a:off x="7125321" y="2955724"/>
            <a:ext cx="2199473" cy="623061"/>
            <a:chOff x="7125321" y="2955724"/>
            <a:chExt cx="2199473" cy="623061"/>
          </a:xfrm>
        </p:grpSpPr>
        <p:sp>
          <p:nvSpPr>
            <p:cNvPr id="212" name="文本框 25"/>
            <p:cNvSpPr txBox="1"/>
            <p:nvPr/>
          </p:nvSpPr>
          <p:spPr>
            <a:xfrm>
              <a:off x="7125321" y="2955724"/>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VS</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213" name="文本框 26"/>
            <p:cNvSpPr txBox="1"/>
            <p:nvPr/>
          </p:nvSpPr>
          <p:spPr>
            <a:xfrm>
              <a:off x="7273780" y="3271008"/>
              <a:ext cx="1850982"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Visual Studio 2013</a:t>
              </a:r>
            </a:p>
          </p:txBody>
        </p:sp>
      </p:grpSp>
      <p:grpSp>
        <p:nvGrpSpPr>
          <p:cNvPr id="11" name="原创设计师QQ598969553                 _7"/>
          <p:cNvGrpSpPr/>
          <p:nvPr/>
        </p:nvGrpSpPr>
        <p:grpSpPr>
          <a:xfrm>
            <a:off x="7147417" y="5254999"/>
            <a:ext cx="2199473" cy="623061"/>
            <a:chOff x="7147417" y="5254999"/>
            <a:chExt cx="2199473" cy="623061"/>
          </a:xfrm>
        </p:grpSpPr>
        <p:sp>
          <p:nvSpPr>
            <p:cNvPr id="208" name="文本框 35"/>
            <p:cNvSpPr txBox="1"/>
            <p:nvPr/>
          </p:nvSpPr>
          <p:spPr>
            <a:xfrm>
              <a:off x="7147417" y="5254999"/>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WORD</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209" name="文本框 36"/>
            <p:cNvSpPr txBox="1"/>
            <p:nvPr/>
          </p:nvSpPr>
          <p:spPr>
            <a:xfrm>
              <a:off x="7495908" y="5570283"/>
              <a:ext cx="1502490"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Word 2013</a:t>
              </a:r>
            </a:p>
          </p:txBody>
        </p:sp>
      </p:grpSp>
      <p:grpSp>
        <p:nvGrpSpPr>
          <p:cNvPr id="7" name="原创设计师QQ598969553                 _8"/>
          <p:cNvGrpSpPr/>
          <p:nvPr/>
        </p:nvGrpSpPr>
        <p:grpSpPr>
          <a:xfrm>
            <a:off x="4750574" y="2955724"/>
            <a:ext cx="2199473" cy="623061"/>
            <a:chOff x="4750574" y="2955724"/>
            <a:chExt cx="2199473" cy="623061"/>
          </a:xfrm>
        </p:grpSpPr>
        <p:sp>
          <p:nvSpPr>
            <p:cNvPr id="223" name="文本框 20"/>
            <p:cNvSpPr txBox="1"/>
            <p:nvPr/>
          </p:nvSpPr>
          <p:spPr>
            <a:xfrm>
              <a:off x="4750574" y="2955724"/>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AI</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224" name="文本框 21"/>
            <p:cNvSpPr txBox="1"/>
            <p:nvPr/>
          </p:nvSpPr>
          <p:spPr>
            <a:xfrm>
              <a:off x="4941899" y="3271008"/>
              <a:ext cx="1850982"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Adobe Illustrator CS6</a:t>
              </a:r>
            </a:p>
          </p:txBody>
        </p:sp>
      </p:grpSp>
      <p:grpSp>
        <p:nvGrpSpPr>
          <p:cNvPr id="10" name="原创设计师QQ598969553                 _9"/>
          <p:cNvGrpSpPr/>
          <p:nvPr/>
        </p:nvGrpSpPr>
        <p:grpSpPr>
          <a:xfrm>
            <a:off x="4732774" y="5254999"/>
            <a:ext cx="2199473" cy="623061"/>
            <a:chOff x="4732774" y="5254999"/>
            <a:chExt cx="2199473" cy="623061"/>
          </a:xfrm>
        </p:grpSpPr>
        <p:sp>
          <p:nvSpPr>
            <p:cNvPr id="219" name="文本框 40"/>
            <p:cNvSpPr txBox="1"/>
            <p:nvPr/>
          </p:nvSpPr>
          <p:spPr>
            <a:xfrm>
              <a:off x="4732774" y="5254999"/>
              <a:ext cx="2199473" cy="369332"/>
            </a:xfrm>
            <a:prstGeom prst="rect">
              <a:avLst/>
            </a:prstGeom>
            <a:noFill/>
          </p:spPr>
          <p:txBody>
            <a:bodyPr wrap="square" rtlCol="0">
              <a:spAutoFit/>
            </a:bodyPr>
            <a:lstStyle>
              <a:defPPr>
                <a:defRPr lang="zh-CN"/>
              </a:defPPr>
              <a:lvl1pPr algn="ctr">
                <a:defRPr sz="2400">
                  <a:solidFill>
                    <a:srgbClr val="DFDFDF"/>
                  </a:solidFill>
                  <a:latin typeface="Lucida Sans Unicode" panose="020B0602030504020204" pitchFamily="34" charset="0"/>
                  <a:ea typeface="大梁体字库-繁简素材版" panose="03000502000000000000" pitchFamily="66" charset="-122"/>
                  <a:cs typeface="Lucida Sans Unicode" panose="020B0602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rPr>
                <a:t>EXCEL</a:t>
              </a:r>
              <a:endParaRPr kumimoji="0" lang="zh-CN" altLang="en-US" sz="1800" b="1" i="0" u="none" strike="noStrike" kern="0" cap="none" spc="0" normalizeH="0" baseline="0" noProof="0" dirty="0">
                <a:ln>
                  <a:noFill/>
                </a:ln>
                <a:solidFill>
                  <a:srgbClr val="919098"/>
                </a:solidFill>
                <a:effectLst/>
                <a:uLnTx/>
                <a:uFillTx/>
                <a:latin typeface="Lucida Sans Unicode" panose="020B0602030504020204" pitchFamily="34" charset="0"/>
                <a:cs typeface="Lucida Sans Unicode" panose="020B0602030504020204" pitchFamily="34" charset="0"/>
              </a:endParaRPr>
            </a:p>
          </p:txBody>
        </p:sp>
        <p:sp>
          <p:nvSpPr>
            <p:cNvPr id="220" name="文本框 41"/>
            <p:cNvSpPr txBox="1"/>
            <p:nvPr/>
          </p:nvSpPr>
          <p:spPr>
            <a:xfrm>
              <a:off x="5081265" y="5570283"/>
              <a:ext cx="1502490" cy="307777"/>
            </a:xfrm>
            <a:prstGeom prst="rect">
              <a:avLst/>
            </a:prstGeom>
            <a:noFill/>
          </p:spPr>
          <p:txBody>
            <a:bodyPr wrap="square" rtlCol="0">
              <a:spAutoFit/>
            </a:bodyPr>
            <a:lstStyle>
              <a:defPPr>
                <a:defRPr lang="zh-CN"/>
              </a:defPPr>
              <a:lvl1pPr>
                <a:defRPr sz="1050">
                  <a:solidFill>
                    <a:srgbClr val="DFDFDF"/>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rgbClr val="919098"/>
                  </a:solidFill>
                  <a:effectLst/>
                  <a:uLnTx/>
                  <a:uFillTx/>
                </a:rPr>
                <a:t>EXCEL 2013</a:t>
              </a:r>
            </a:p>
          </p:txBody>
        </p:sp>
      </p:grpSp>
      <p:grpSp>
        <p:nvGrpSpPr>
          <p:cNvPr id="225" name="原创设计师QQ598969553                 _10"/>
          <p:cNvGrpSpPr/>
          <p:nvPr/>
        </p:nvGrpSpPr>
        <p:grpSpPr>
          <a:xfrm>
            <a:off x="2968954" y="1553265"/>
            <a:ext cx="1185534" cy="1185534"/>
            <a:chOff x="1827622" y="1343919"/>
            <a:chExt cx="2304000" cy="2304000"/>
          </a:xfrm>
        </p:grpSpPr>
        <p:sp>
          <p:nvSpPr>
            <p:cNvPr id="226" name="椭圆 22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7" name="椭圆 226"/>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grpSp>
        <p:nvGrpSpPr>
          <p:cNvPr id="259" name="原创设计师QQ598969553                 _11"/>
          <p:cNvGrpSpPr/>
          <p:nvPr/>
        </p:nvGrpSpPr>
        <p:grpSpPr>
          <a:xfrm>
            <a:off x="5309920" y="1552273"/>
            <a:ext cx="1185534" cy="1185534"/>
            <a:chOff x="1827622" y="1343919"/>
            <a:chExt cx="2304000" cy="2304000"/>
          </a:xfrm>
        </p:grpSpPr>
        <p:sp>
          <p:nvSpPr>
            <p:cNvPr id="260" name="椭圆 25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1" name="椭圆 260"/>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grpSp>
        <p:nvGrpSpPr>
          <p:cNvPr id="262" name="原创设计师QQ598969553                 _12"/>
          <p:cNvGrpSpPr/>
          <p:nvPr/>
        </p:nvGrpSpPr>
        <p:grpSpPr>
          <a:xfrm>
            <a:off x="7641801" y="1556394"/>
            <a:ext cx="1185534" cy="1185534"/>
            <a:chOff x="1827622" y="1343919"/>
            <a:chExt cx="2304000" cy="2304000"/>
          </a:xfrm>
        </p:grpSpPr>
        <p:sp>
          <p:nvSpPr>
            <p:cNvPr id="263" name="椭圆 26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4" name="椭圆 263"/>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grpSp>
        <p:nvGrpSpPr>
          <p:cNvPr id="265" name="原创设计师QQ598969553                 _13"/>
          <p:cNvGrpSpPr/>
          <p:nvPr/>
        </p:nvGrpSpPr>
        <p:grpSpPr>
          <a:xfrm>
            <a:off x="2968954" y="3726849"/>
            <a:ext cx="1185534" cy="1185534"/>
            <a:chOff x="1827622" y="1343919"/>
            <a:chExt cx="2304000" cy="2304000"/>
          </a:xfrm>
        </p:grpSpPr>
        <p:sp>
          <p:nvSpPr>
            <p:cNvPr id="266" name="椭圆 26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7" name="椭圆 266"/>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grpSp>
        <p:nvGrpSpPr>
          <p:cNvPr id="268" name="原创设计师QQ598969553                 _14"/>
          <p:cNvGrpSpPr/>
          <p:nvPr/>
        </p:nvGrpSpPr>
        <p:grpSpPr>
          <a:xfrm>
            <a:off x="5309920" y="3725857"/>
            <a:ext cx="1185534" cy="1185534"/>
            <a:chOff x="1827622" y="1343919"/>
            <a:chExt cx="2304000" cy="2304000"/>
          </a:xfrm>
        </p:grpSpPr>
        <p:sp>
          <p:nvSpPr>
            <p:cNvPr id="269" name="椭圆 26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0" name="椭圆 269"/>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grpSp>
        <p:nvGrpSpPr>
          <p:cNvPr id="271" name="原创设计师QQ598969553                 _15"/>
          <p:cNvGrpSpPr/>
          <p:nvPr/>
        </p:nvGrpSpPr>
        <p:grpSpPr>
          <a:xfrm>
            <a:off x="7641801" y="3755634"/>
            <a:ext cx="1185534" cy="1185534"/>
            <a:chOff x="1827622" y="1343919"/>
            <a:chExt cx="2304000" cy="2304000"/>
          </a:xfrm>
        </p:grpSpPr>
        <p:sp>
          <p:nvSpPr>
            <p:cNvPr id="272" name="椭圆 27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520700" dist="508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3" name="椭圆 272"/>
            <p:cNvSpPr/>
            <p:nvPr/>
          </p:nvSpPr>
          <p:spPr>
            <a:xfrm>
              <a:off x="1877482" y="1393780"/>
              <a:ext cx="2204283"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lvl="0" algn="ctr"/>
              <a:endParaRPr lang="zh-CN" altLang="en-US" sz="3600" dirty="0">
                <a:solidFill>
                  <a:srgbClr val="BB1717"/>
                </a:solidFill>
                <a:latin typeface="DIN Mittelschrift Std" pitchFamily="50" charset="0"/>
                <a:ea typeface="微软雅黑" pitchFamily="34" charset="-122"/>
              </a:endParaRPr>
            </a:p>
          </p:txBody>
        </p:sp>
      </p:grpSp>
      <p:sp>
        <p:nvSpPr>
          <p:cNvPr id="277" name="原创设计师QQ598969553                 _16"/>
          <p:cNvSpPr txBox="1"/>
          <p:nvPr/>
        </p:nvSpPr>
        <p:spPr>
          <a:xfrm>
            <a:off x="3255718" y="1764441"/>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sp>
        <p:nvSpPr>
          <p:cNvPr id="278" name="原创设计师QQ598969553                 _17"/>
          <p:cNvSpPr txBox="1"/>
          <p:nvPr/>
        </p:nvSpPr>
        <p:spPr>
          <a:xfrm>
            <a:off x="5600097" y="1758139"/>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sp>
        <p:nvSpPr>
          <p:cNvPr id="279" name="原创设计师QQ598969553                 _18"/>
          <p:cNvSpPr txBox="1"/>
          <p:nvPr/>
        </p:nvSpPr>
        <p:spPr>
          <a:xfrm>
            <a:off x="7946548" y="1758139"/>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sp>
        <p:nvSpPr>
          <p:cNvPr id="285" name="原创设计师QQ598969553                 _19"/>
          <p:cNvSpPr txBox="1"/>
          <p:nvPr/>
        </p:nvSpPr>
        <p:spPr>
          <a:xfrm>
            <a:off x="3251175" y="3999664"/>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sp>
        <p:nvSpPr>
          <p:cNvPr id="286" name="原创设计师QQ598969553                 _20"/>
          <p:cNvSpPr txBox="1"/>
          <p:nvPr/>
        </p:nvSpPr>
        <p:spPr>
          <a:xfrm>
            <a:off x="5595554" y="3993362"/>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sp>
        <p:nvSpPr>
          <p:cNvPr id="287" name="原创设计师QQ598969553                 _21"/>
          <p:cNvSpPr txBox="1"/>
          <p:nvPr/>
        </p:nvSpPr>
        <p:spPr>
          <a:xfrm>
            <a:off x="7942005" y="3993362"/>
            <a:ext cx="404087" cy="769441"/>
          </a:xfrm>
          <a:prstGeom prst="rect">
            <a:avLst/>
          </a:prstGeom>
          <a:noFill/>
        </p:spPr>
        <p:txBody>
          <a:bodyPr wrap="square" rtlCol="0">
            <a:spAutoFit/>
          </a:bodyPr>
          <a:lstStyle/>
          <a:p>
            <a:r>
              <a:rPr lang="zh-CN" altLang="en-US" sz="4400" dirty="0">
                <a:solidFill>
                  <a:srgbClr val="BB1717"/>
                </a:solidFill>
                <a:latin typeface="微软雅黑" panose="020B0503020204020204" pitchFamily="34" charset="-122"/>
                <a:ea typeface="微软雅黑" panose="020B0503020204020204" pitchFamily="34" charset="-122"/>
              </a:rPr>
              <a:t>√</a:t>
            </a:r>
          </a:p>
        </p:txBody>
      </p:sp>
      <p:pic>
        <p:nvPicPr>
          <p:cNvPr id="47" name="Picture 64"/>
          <p:cNvPicPr>
            <a:picLocks noGrp="1" noSelect="1" noRot="1" noChangeAspect="1" noMove="1" noResize="1" noChangeShapeType="1"/>
          </p:cNvPicPr>
          <p:nvPr/>
        </p:nvPicPr>
        <p:blipFill>
          <a:blip r:embed="rId3" cstate="screen">
            <a:extLst>
              <a:ext uri="{28A0092B-C50C-407E-A947-70E740481C1C}">
                <a14:useLocalDpi xmlns:a14="http://schemas.microsoft.com/office/drawing/2010/main"/>
              </a:ext>
            </a:extLst>
          </a:blip>
          <a:stretch>
            <a:fillRect/>
          </a:stretch>
        </p:blipFill>
        <p:spPr>
          <a:xfrm>
            <a:off x="5106822" y="16219664"/>
            <a:ext cx="1976768" cy="511028"/>
          </a:xfrm>
          <a:prstGeom prst="rect">
            <a:avLst/>
          </a:prstGeom>
        </p:spPr>
      </p:pic>
    </p:spTree>
    <p:extLst>
      <p:ext uri="{BB962C8B-B14F-4D97-AF65-F5344CB8AC3E}">
        <p14:creationId xmlns:p14="http://schemas.microsoft.com/office/powerpoint/2010/main" val="15156697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par>
                          <p:cTn id="19" fill="hold">
                            <p:stCondLst>
                              <p:cond delay="1500"/>
                            </p:stCondLst>
                            <p:childTnLst>
                              <p:par>
                                <p:cTn id="20" presetID="23" presetClass="entr" presetSubtype="288" fill="hold" nodeType="afterEffect">
                                  <p:stCondLst>
                                    <p:cond delay="0"/>
                                  </p:stCondLst>
                                  <p:childTnLst>
                                    <p:set>
                                      <p:cBhvr>
                                        <p:cTn id="21" dur="1" fill="hold">
                                          <p:stCondLst>
                                            <p:cond delay="0"/>
                                          </p:stCondLst>
                                        </p:cTn>
                                        <p:tgtEl>
                                          <p:spTgt spid="225"/>
                                        </p:tgtEl>
                                        <p:attrNameLst>
                                          <p:attrName>style.visibility</p:attrName>
                                        </p:attrNameLst>
                                      </p:cBhvr>
                                      <p:to>
                                        <p:strVal val="visible"/>
                                      </p:to>
                                    </p:set>
                                    <p:anim calcmode="lin" valueType="num">
                                      <p:cBhvr>
                                        <p:cTn id="22" dur="500" fill="hold"/>
                                        <p:tgtEl>
                                          <p:spTgt spid="225"/>
                                        </p:tgtEl>
                                        <p:attrNameLst>
                                          <p:attrName>ppt_w</p:attrName>
                                        </p:attrNameLst>
                                      </p:cBhvr>
                                      <p:tavLst>
                                        <p:tav tm="0">
                                          <p:val>
                                            <p:strVal val="4/3*#ppt_w"/>
                                          </p:val>
                                        </p:tav>
                                        <p:tav tm="100000">
                                          <p:val>
                                            <p:strVal val="#ppt_w"/>
                                          </p:val>
                                        </p:tav>
                                      </p:tavLst>
                                    </p:anim>
                                    <p:anim calcmode="lin" valueType="num">
                                      <p:cBhvr>
                                        <p:cTn id="23" dur="500" fill="hold"/>
                                        <p:tgtEl>
                                          <p:spTgt spid="225"/>
                                        </p:tgtEl>
                                        <p:attrNameLst>
                                          <p:attrName>ppt_h</p:attrName>
                                        </p:attrNameLst>
                                      </p:cBhvr>
                                      <p:tavLst>
                                        <p:tav tm="0">
                                          <p:val>
                                            <p:strVal val="4/3*#ppt_h"/>
                                          </p:val>
                                        </p:tav>
                                        <p:tav tm="100000">
                                          <p:val>
                                            <p:strVal val="#ppt_h"/>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77"/>
                                        </p:tgtEl>
                                        <p:attrNameLst>
                                          <p:attrName>style.visibility</p:attrName>
                                        </p:attrNameLst>
                                      </p:cBhvr>
                                      <p:to>
                                        <p:strVal val="visible"/>
                                      </p:to>
                                    </p:set>
                                    <p:animEffect transition="in" filter="wipe(down)">
                                      <p:cBhvr>
                                        <p:cTn id="27" dur="500"/>
                                        <p:tgtEl>
                                          <p:spTgt spid="277"/>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3000"/>
                            </p:stCondLst>
                            <p:childTnLst>
                              <p:par>
                                <p:cTn id="33" presetID="23" presetClass="entr" presetSubtype="288" fill="hold" nodeType="afterEffect">
                                  <p:stCondLst>
                                    <p:cond delay="0"/>
                                  </p:stCondLst>
                                  <p:childTnLst>
                                    <p:set>
                                      <p:cBhvr>
                                        <p:cTn id="34" dur="1" fill="hold">
                                          <p:stCondLst>
                                            <p:cond delay="0"/>
                                          </p:stCondLst>
                                        </p:cTn>
                                        <p:tgtEl>
                                          <p:spTgt spid="259"/>
                                        </p:tgtEl>
                                        <p:attrNameLst>
                                          <p:attrName>style.visibility</p:attrName>
                                        </p:attrNameLst>
                                      </p:cBhvr>
                                      <p:to>
                                        <p:strVal val="visible"/>
                                      </p:to>
                                    </p:set>
                                    <p:anim calcmode="lin" valueType="num">
                                      <p:cBhvr>
                                        <p:cTn id="35" dur="500" fill="hold"/>
                                        <p:tgtEl>
                                          <p:spTgt spid="259"/>
                                        </p:tgtEl>
                                        <p:attrNameLst>
                                          <p:attrName>ppt_w</p:attrName>
                                        </p:attrNameLst>
                                      </p:cBhvr>
                                      <p:tavLst>
                                        <p:tav tm="0">
                                          <p:val>
                                            <p:strVal val="4/3*#ppt_w"/>
                                          </p:val>
                                        </p:tav>
                                        <p:tav tm="100000">
                                          <p:val>
                                            <p:strVal val="#ppt_w"/>
                                          </p:val>
                                        </p:tav>
                                      </p:tavLst>
                                    </p:anim>
                                    <p:anim calcmode="lin" valueType="num">
                                      <p:cBhvr>
                                        <p:cTn id="36" dur="500" fill="hold"/>
                                        <p:tgtEl>
                                          <p:spTgt spid="259"/>
                                        </p:tgtEl>
                                        <p:attrNameLst>
                                          <p:attrName>ppt_h</p:attrName>
                                        </p:attrNameLst>
                                      </p:cBhvr>
                                      <p:tavLst>
                                        <p:tav tm="0">
                                          <p:val>
                                            <p:strVal val="4/3*#ppt_h"/>
                                          </p:val>
                                        </p:tav>
                                        <p:tav tm="100000">
                                          <p:val>
                                            <p:strVal val="#ppt_h"/>
                                          </p:val>
                                        </p:tav>
                                      </p:tavLst>
                                    </p:anim>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278"/>
                                        </p:tgtEl>
                                        <p:attrNameLst>
                                          <p:attrName>style.visibility</p:attrName>
                                        </p:attrNameLst>
                                      </p:cBhvr>
                                      <p:to>
                                        <p:strVal val="visible"/>
                                      </p:to>
                                    </p:set>
                                    <p:animEffect transition="in" filter="wipe(down)">
                                      <p:cBhvr>
                                        <p:cTn id="40" dur="500"/>
                                        <p:tgtEl>
                                          <p:spTgt spid="278"/>
                                        </p:tgtEl>
                                      </p:cBhvr>
                                    </p:animEffect>
                                  </p:childTnLst>
                                </p:cTn>
                              </p:par>
                            </p:childTnLst>
                          </p:cTn>
                        </p:par>
                        <p:par>
                          <p:cTn id="41" fill="hold">
                            <p:stCondLst>
                              <p:cond delay="4000"/>
                            </p:stCondLst>
                            <p:childTnLst>
                              <p:par>
                                <p:cTn id="42" presetID="22" presetClass="entr" presetSubtype="1"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childTnLst>
                          </p:cTn>
                        </p:par>
                        <p:par>
                          <p:cTn id="45" fill="hold">
                            <p:stCondLst>
                              <p:cond delay="4500"/>
                            </p:stCondLst>
                            <p:childTnLst>
                              <p:par>
                                <p:cTn id="46" presetID="23" presetClass="entr" presetSubtype="288" fill="hold" nodeType="afterEffect">
                                  <p:stCondLst>
                                    <p:cond delay="0"/>
                                  </p:stCondLst>
                                  <p:childTnLst>
                                    <p:set>
                                      <p:cBhvr>
                                        <p:cTn id="47" dur="1" fill="hold">
                                          <p:stCondLst>
                                            <p:cond delay="0"/>
                                          </p:stCondLst>
                                        </p:cTn>
                                        <p:tgtEl>
                                          <p:spTgt spid="262"/>
                                        </p:tgtEl>
                                        <p:attrNameLst>
                                          <p:attrName>style.visibility</p:attrName>
                                        </p:attrNameLst>
                                      </p:cBhvr>
                                      <p:to>
                                        <p:strVal val="visible"/>
                                      </p:to>
                                    </p:set>
                                    <p:anim calcmode="lin" valueType="num">
                                      <p:cBhvr>
                                        <p:cTn id="48" dur="500" fill="hold"/>
                                        <p:tgtEl>
                                          <p:spTgt spid="262"/>
                                        </p:tgtEl>
                                        <p:attrNameLst>
                                          <p:attrName>ppt_w</p:attrName>
                                        </p:attrNameLst>
                                      </p:cBhvr>
                                      <p:tavLst>
                                        <p:tav tm="0">
                                          <p:val>
                                            <p:strVal val="4/3*#ppt_w"/>
                                          </p:val>
                                        </p:tav>
                                        <p:tav tm="100000">
                                          <p:val>
                                            <p:strVal val="#ppt_w"/>
                                          </p:val>
                                        </p:tav>
                                      </p:tavLst>
                                    </p:anim>
                                    <p:anim calcmode="lin" valueType="num">
                                      <p:cBhvr>
                                        <p:cTn id="49" dur="500" fill="hold"/>
                                        <p:tgtEl>
                                          <p:spTgt spid="262"/>
                                        </p:tgtEl>
                                        <p:attrNameLst>
                                          <p:attrName>ppt_h</p:attrName>
                                        </p:attrNameLst>
                                      </p:cBhvr>
                                      <p:tavLst>
                                        <p:tav tm="0">
                                          <p:val>
                                            <p:strVal val="4/3*#ppt_h"/>
                                          </p:val>
                                        </p:tav>
                                        <p:tav tm="100000">
                                          <p:val>
                                            <p:strVal val="#ppt_h"/>
                                          </p:val>
                                        </p:tav>
                                      </p:tavLst>
                                    </p:anim>
                                  </p:childTnLst>
                                </p:cTn>
                              </p:par>
                            </p:childTnLst>
                          </p:cTn>
                        </p:par>
                        <p:par>
                          <p:cTn id="50" fill="hold">
                            <p:stCondLst>
                              <p:cond delay="5000"/>
                            </p:stCondLst>
                            <p:childTnLst>
                              <p:par>
                                <p:cTn id="51" presetID="22" presetClass="entr" presetSubtype="4" fill="hold" grpId="0" nodeType="afterEffect">
                                  <p:stCondLst>
                                    <p:cond delay="0"/>
                                  </p:stCondLst>
                                  <p:childTnLst>
                                    <p:set>
                                      <p:cBhvr>
                                        <p:cTn id="52" dur="1" fill="hold">
                                          <p:stCondLst>
                                            <p:cond delay="0"/>
                                          </p:stCondLst>
                                        </p:cTn>
                                        <p:tgtEl>
                                          <p:spTgt spid="279"/>
                                        </p:tgtEl>
                                        <p:attrNameLst>
                                          <p:attrName>style.visibility</p:attrName>
                                        </p:attrNameLst>
                                      </p:cBhvr>
                                      <p:to>
                                        <p:strVal val="visible"/>
                                      </p:to>
                                    </p:set>
                                    <p:animEffect transition="in" filter="wipe(down)">
                                      <p:cBhvr>
                                        <p:cTn id="53" dur="500"/>
                                        <p:tgtEl>
                                          <p:spTgt spid="279"/>
                                        </p:tgtEl>
                                      </p:cBhvr>
                                    </p:animEffect>
                                  </p:childTnLst>
                                </p:cTn>
                              </p:par>
                            </p:childTnLst>
                          </p:cTn>
                        </p:par>
                        <p:par>
                          <p:cTn id="54" fill="hold">
                            <p:stCondLst>
                              <p:cond delay="6000"/>
                            </p:stCondLst>
                            <p:childTnLst>
                              <p:par>
                                <p:cTn id="55" presetID="22" presetClass="entr" presetSubtype="1"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up)">
                                      <p:cBhvr>
                                        <p:cTn id="57" dur="500"/>
                                        <p:tgtEl>
                                          <p:spTgt spid="9"/>
                                        </p:tgtEl>
                                      </p:cBhvr>
                                    </p:animEffect>
                                  </p:childTnLst>
                                </p:cTn>
                              </p:par>
                            </p:childTnLst>
                          </p:cTn>
                        </p:par>
                        <p:par>
                          <p:cTn id="58" fill="hold">
                            <p:stCondLst>
                              <p:cond delay="6500"/>
                            </p:stCondLst>
                            <p:childTnLst>
                              <p:par>
                                <p:cTn id="59" presetID="23" presetClass="entr" presetSubtype="288" fill="hold" nodeType="afterEffect">
                                  <p:stCondLst>
                                    <p:cond delay="0"/>
                                  </p:stCondLst>
                                  <p:childTnLst>
                                    <p:set>
                                      <p:cBhvr>
                                        <p:cTn id="60" dur="1" fill="hold">
                                          <p:stCondLst>
                                            <p:cond delay="0"/>
                                          </p:stCondLst>
                                        </p:cTn>
                                        <p:tgtEl>
                                          <p:spTgt spid="265"/>
                                        </p:tgtEl>
                                        <p:attrNameLst>
                                          <p:attrName>style.visibility</p:attrName>
                                        </p:attrNameLst>
                                      </p:cBhvr>
                                      <p:to>
                                        <p:strVal val="visible"/>
                                      </p:to>
                                    </p:set>
                                    <p:anim calcmode="lin" valueType="num">
                                      <p:cBhvr>
                                        <p:cTn id="61" dur="500" fill="hold"/>
                                        <p:tgtEl>
                                          <p:spTgt spid="265"/>
                                        </p:tgtEl>
                                        <p:attrNameLst>
                                          <p:attrName>ppt_w</p:attrName>
                                        </p:attrNameLst>
                                      </p:cBhvr>
                                      <p:tavLst>
                                        <p:tav tm="0">
                                          <p:val>
                                            <p:strVal val="4/3*#ppt_w"/>
                                          </p:val>
                                        </p:tav>
                                        <p:tav tm="100000">
                                          <p:val>
                                            <p:strVal val="#ppt_w"/>
                                          </p:val>
                                        </p:tav>
                                      </p:tavLst>
                                    </p:anim>
                                    <p:anim calcmode="lin" valueType="num">
                                      <p:cBhvr>
                                        <p:cTn id="62" dur="500" fill="hold"/>
                                        <p:tgtEl>
                                          <p:spTgt spid="265"/>
                                        </p:tgtEl>
                                        <p:attrNameLst>
                                          <p:attrName>ppt_h</p:attrName>
                                        </p:attrNameLst>
                                      </p:cBhvr>
                                      <p:tavLst>
                                        <p:tav tm="0">
                                          <p:val>
                                            <p:strVal val="4/3*#ppt_h"/>
                                          </p:val>
                                        </p:tav>
                                        <p:tav tm="100000">
                                          <p:val>
                                            <p:strVal val="#ppt_h"/>
                                          </p:val>
                                        </p:tav>
                                      </p:tavLst>
                                    </p:anim>
                                  </p:childTnLst>
                                </p:cTn>
                              </p:par>
                            </p:childTnLst>
                          </p:cTn>
                        </p:par>
                        <p:par>
                          <p:cTn id="63" fill="hold">
                            <p:stCondLst>
                              <p:cond delay="7000"/>
                            </p:stCondLst>
                            <p:childTnLst>
                              <p:par>
                                <p:cTn id="64" presetID="22" presetClass="entr" presetSubtype="4" fill="hold" grpId="0" nodeType="afterEffect">
                                  <p:stCondLst>
                                    <p:cond delay="0"/>
                                  </p:stCondLst>
                                  <p:childTnLst>
                                    <p:set>
                                      <p:cBhvr>
                                        <p:cTn id="65" dur="1" fill="hold">
                                          <p:stCondLst>
                                            <p:cond delay="0"/>
                                          </p:stCondLst>
                                        </p:cTn>
                                        <p:tgtEl>
                                          <p:spTgt spid="285"/>
                                        </p:tgtEl>
                                        <p:attrNameLst>
                                          <p:attrName>style.visibility</p:attrName>
                                        </p:attrNameLst>
                                      </p:cBhvr>
                                      <p:to>
                                        <p:strVal val="visible"/>
                                      </p:to>
                                    </p:set>
                                    <p:animEffect transition="in" filter="wipe(down)">
                                      <p:cBhvr>
                                        <p:cTn id="66" dur="500"/>
                                        <p:tgtEl>
                                          <p:spTgt spid="285"/>
                                        </p:tgtEl>
                                      </p:cBhvr>
                                    </p:animEffect>
                                  </p:childTnLst>
                                </p:cTn>
                              </p:par>
                            </p:childTnLst>
                          </p:cTn>
                        </p:par>
                        <p:par>
                          <p:cTn id="67" fill="hold">
                            <p:stCondLst>
                              <p:cond delay="7500"/>
                            </p:stCondLst>
                            <p:childTnLst>
                              <p:par>
                                <p:cTn id="68" presetID="22" presetClass="entr" presetSubtype="1" fill="hold"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up)">
                                      <p:cBhvr>
                                        <p:cTn id="70" dur="500"/>
                                        <p:tgtEl>
                                          <p:spTgt spid="10"/>
                                        </p:tgtEl>
                                      </p:cBhvr>
                                    </p:animEffect>
                                  </p:childTnLst>
                                </p:cTn>
                              </p:par>
                            </p:childTnLst>
                          </p:cTn>
                        </p:par>
                        <p:par>
                          <p:cTn id="71" fill="hold">
                            <p:stCondLst>
                              <p:cond delay="8000"/>
                            </p:stCondLst>
                            <p:childTnLst>
                              <p:par>
                                <p:cTn id="72" presetID="23" presetClass="entr" presetSubtype="288" fill="hold" nodeType="afterEffect">
                                  <p:stCondLst>
                                    <p:cond delay="0"/>
                                  </p:stCondLst>
                                  <p:childTnLst>
                                    <p:set>
                                      <p:cBhvr>
                                        <p:cTn id="73" dur="1" fill="hold">
                                          <p:stCondLst>
                                            <p:cond delay="0"/>
                                          </p:stCondLst>
                                        </p:cTn>
                                        <p:tgtEl>
                                          <p:spTgt spid="268"/>
                                        </p:tgtEl>
                                        <p:attrNameLst>
                                          <p:attrName>style.visibility</p:attrName>
                                        </p:attrNameLst>
                                      </p:cBhvr>
                                      <p:to>
                                        <p:strVal val="visible"/>
                                      </p:to>
                                    </p:set>
                                    <p:anim calcmode="lin" valueType="num">
                                      <p:cBhvr>
                                        <p:cTn id="74" dur="500" fill="hold"/>
                                        <p:tgtEl>
                                          <p:spTgt spid="268"/>
                                        </p:tgtEl>
                                        <p:attrNameLst>
                                          <p:attrName>ppt_w</p:attrName>
                                        </p:attrNameLst>
                                      </p:cBhvr>
                                      <p:tavLst>
                                        <p:tav tm="0">
                                          <p:val>
                                            <p:strVal val="4/3*#ppt_w"/>
                                          </p:val>
                                        </p:tav>
                                        <p:tav tm="100000">
                                          <p:val>
                                            <p:strVal val="#ppt_w"/>
                                          </p:val>
                                        </p:tav>
                                      </p:tavLst>
                                    </p:anim>
                                    <p:anim calcmode="lin" valueType="num">
                                      <p:cBhvr>
                                        <p:cTn id="75" dur="500" fill="hold"/>
                                        <p:tgtEl>
                                          <p:spTgt spid="268"/>
                                        </p:tgtEl>
                                        <p:attrNameLst>
                                          <p:attrName>ppt_h</p:attrName>
                                        </p:attrNameLst>
                                      </p:cBhvr>
                                      <p:tavLst>
                                        <p:tav tm="0">
                                          <p:val>
                                            <p:strVal val="4/3*#ppt_h"/>
                                          </p:val>
                                        </p:tav>
                                        <p:tav tm="100000">
                                          <p:val>
                                            <p:strVal val="#ppt_h"/>
                                          </p:val>
                                        </p:tav>
                                      </p:tavLst>
                                    </p:anim>
                                  </p:childTnLst>
                                </p:cTn>
                              </p:par>
                            </p:childTnLst>
                          </p:cTn>
                        </p:par>
                        <p:par>
                          <p:cTn id="76" fill="hold">
                            <p:stCondLst>
                              <p:cond delay="8500"/>
                            </p:stCondLst>
                            <p:childTnLst>
                              <p:par>
                                <p:cTn id="77" presetID="22" presetClass="entr" presetSubtype="4" fill="hold" grpId="0" nodeType="afterEffect">
                                  <p:stCondLst>
                                    <p:cond delay="0"/>
                                  </p:stCondLst>
                                  <p:childTnLst>
                                    <p:set>
                                      <p:cBhvr>
                                        <p:cTn id="78" dur="1" fill="hold">
                                          <p:stCondLst>
                                            <p:cond delay="0"/>
                                          </p:stCondLst>
                                        </p:cTn>
                                        <p:tgtEl>
                                          <p:spTgt spid="286"/>
                                        </p:tgtEl>
                                        <p:attrNameLst>
                                          <p:attrName>style.visibility</p:attrName>
                                        </p:attrNameLst>
                                      </p:cBhvr>
                                      <p:to>
                                        <p:strVal val="visible"/>
                                      </p:to>
                                    </p:set>
                                    <p:animEffect transition="in" filter="wipe(down)">
                                      <p:cBhvr>
                                        <p:cTn id="79" dur="500"/>
                                        <p:tgtEl>
                                          <p:spTgt spid="286"/>
                                        </p:tgtEl>
                                      </p:cBhvr>
                                    </p:animEffect>
                                  </p:childTnLst>
                                </p:cTn>
                              </p:par>
                            </p:childTnLst>
                          </p:cTn>
                        </p:par>
                        <p:par>
                          <p:cTn id="80" fill="hold">
                            <p:stCondLst>
                              <p:cond delay="9000"/>
                            </p:stCondLst>
                            <p:childTnLst>
                              <p:par>
                                <p:cTn id="81" presetID="22" presetClass="entr" presetSubtype="1"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wipe(up)">
                                      <p:cBhvr>
                                        <p:cTn id="83" dur="500"/>
                                        <p:tgtEl>
                                          <p:spTgt spid="11"/>
                                        </p:tgtEl>
                                      </p:cBhvr>
                                    </p:animEffect>
                                  </p:childTnLst>
                                </p:cTn>
                              </p:par>
                            </p:childTnLst>
                          </p:cTn>
                        </p:par>
                        <p:par>
                          <p:cTn id="84" fill="hold">
                            <p:stCondLst>
                              <p:cond delay="9500"/>
                            </p:stCondLst>
                            <p:childTnLst>
                              <p:par>
                                <p:cTn id="85" presetID="23" presetClass="entr" presetSubtype="288" fill="hold" nodeType="afterEffect">
                                  <p:stCondLst>
                                    <p:cond delay="0"/>
                                  </p:stCondLst>
                                  <p:childTnLst>
                                    <p:set>
                                      <p:cBhvr>
                                        <p:cTn id="86" dur="1" fill="hold">
                                          <p:stCondLst>
                                            <p:cond delay="0"/>
                                          </p:stCondLst>
                                        </p:cTn>
                                        <p:tgtEl>
                                          <p:spTgt spid="271"/>
                                        </p:tgtEl>
                                        <p:attrNameLst>
                                          <p:attrName>style.visibility</p:attrName>
                                        </p:attrNameLst>
                                      </p:cBhvr>
                                      <p:to>
                                        <p:strVal val="visible"/>
                                      </p:to>
                                    </p:set>
                                    <p:anim calcmode="lin" valueType="num">
                                      <p:cBhvr>
                                        <p:cTn id="87" dur="500" fill="hold"/>
                                        <p:tgtEl>
                                          <p:spTgt spid="271"/>
                                        </p:tgtEl>
                                        <p:attrNameLst>
                                          <p:attrName>ppt_w</p:attrName>
                                        </p:attrNameLst>
                                      </p:cBhvr>
                                      <p:tavLst>
                                        <p:tav tm="0">
                                          <p:val>
                                            <p:strVal val="4/3*#ppt_w"/>
                                          </p:val>
                                        </p:tav>
                                        <p:tav tm="100000">
                                          <p:val>
                                            <p:strVal val="#ppt_w"/>
                                          </p:val>
                                        </p:tav>
                                      </p:tavLst>
                                    </p:anim>
                                    <p:anim calcmode="lin" valueType="num">
                                      <p:cBhvr>
                                        <p:cTn id="88" dur="500" fill="hold"/>
                                        <p:tgtEl>
                                          <p:spTgt spid="271"/>
                                        </p:tgtEl>
                                        <p:attrNameLst>
                                          <p:attrName>ppt_h</p:attrName>
                                        </p:attrNameLst>
                                      </p:cBhvr>
                                      <p:tavLst>
                                        <p:tav tm="0">
                                          <p:val>
                                            <p:strVal val="4/3*#ppt_h"/>
                                          </p:val>
                                        </p:tav>
                                        <p:tav tm="100000">
                                          <p:val>
                                            <p:strVal val="#ppt_h"/>
                                          </p:val>
                                        </p:tav>
                                      </p:tavLst>
                                    </p:anim>
                                  </p:childTnLst>
                                </p:cTn>
                              </p:par>
                            </p:childTnLst>
                          </p:cTn>
                        </p:par>
                        <p:par>
                          <p:cTn id="89" fill="hold">
                            <p:stCondLst>
                              <p:cond delay="10000"/>
                            </p:stCondLst>
                            <p:childTnLst>
                              <p:par>
                                <p:cTn id="90" presetID="22" presetClass="entr" presetSubtype="4" fill="hold" grpId="0" nodeType="afterEffect">
                                  <p:stCondLst>
                                    <p:cond delay="0"/>
                                  </p:stCondLst>
                                  <p:childTnLst>
                                    <p:set>
                                      <p:cBhvr>
                                        <p:cTn id="91" dur="1" fill="hold">
                                          <p:stCondLst>
                                            <p:cond delay="0"/>
                                          </p:stCondLst>
                                        </p:cTn>
                                        <p:tgtEl>
                                          <p:spTgt spid="287"/>
                                        </p:tgtEl>
                                        <p:attrNameLst>
                                          <p:attrName>style.visibility</p:attrName>
                                        </p:attrNameLst>
                                      </p:cBhvr>
                                      <p:to>
                                        <p:strVal val="visible"/>
                                      </p:to>
                                    </p:set>
                                    <p:animEffect transition="in" filter="wipe(down)">
                                      <p:cBhvr>
                                        <p:cTn id="92" dur="500"/>
                                        <p:tgtEl>
                                          <p:spTgt spid="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7" grpId="0"/>
      <p:bldP spid="278" grpId="0"/>
      <p:bldP spid="279" grpId="0"/>
      <p:bldP spid="285" grpId="0"/>
      <p:bldP spid="286" grpId="0"/>
      <p:bldP spid="28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5DA7A10-9916-40B8-B8FA-7A8A8CB1A067"/>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GdQ+E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Z1D4SLORUx7mAwAA3BAAACcAAAB1bml2ZXJzYWwvZmxhc2hfcHVibGlzaGluZ19zZXR0aW5ncy54bWzVWO9u2kgQ/85TrHzqx2LSJpcUGaIoAQWVQAqOrtXpFC3eAe9lvet611D66Z7mHqxPcrNeIFBIa9rjlBOKwLMzv/k/401w/ikRZAqZ5ko2vKNqzSMgI8W4nDS8u7D98swj2lDJqFASGp5UHjlvVoI0Hwmu4yEYg6yaIIzU9dQ0vNiYtO77s9msynWa2VMlcoP4uhqpxE8z0CANZH4q6By/zDwF7S0QSgDgX6LkQqxZqRASOKQbxXIBhDO0XHLrFBVtQXXs+Y5tRKOHSaZyyS6VUBnJJqOG98vZhf0seRzUFU9A2pjoJhIt2dQpY9xaQcWQfwYSA5/EaO7psUdmnJm44b2uvbIwyO5vwxTgzndqYS4VBkGaBX4ChjJqqHt0Cg18MnpJcCQ2lzThUYgnxAag4V2F98Nu56p13+uHreH9dXjTdTbsIRS23od7CIWdsNvah78s/PWH29ag2+m9vQ/7/W7YuX2UwohuBCTwNyMWYGRVnkWwClhg4jwZScoFFulXYdRgsMwFzSYQqjbHLI6p0OCRP1OYvMup4GaO3VDDbngASC90CpEZ2LQ1PJPl4D3COUA0DHO5qomTN6uaOD3bcN132h/d2mllQI2hUYzFg7TCtMBfJy3ZxkpuuGafyUgJtnIIkhGwHk1grSeGD1y2kfPII2NMgkBXLzJOhUe4QdejlbDOR9pwU/Ree52TIBYOCSA3w61QRDHN9EbEV1G3hR81f+8pA/oPFwpHeor1N5ULRuYqJ4I/ADGKYJrzBH/FQNabiYwzlRRU7HdDtOBo3JTDDNh5GUUfUEWSoyQOl1SAcRo+5vwzGcFYZYgLdIqjCOlcO/zqXsAp1foRlC5tfOFapNO7ar1/YR2kbEpltCc41gYkqTkIPp0TqcxSDsMR0VxDkRTGWXFWxrfqj6dB8yQXLs3/djLWoA+YksNo2Scx37WgtNqYTotGtM1VQGMLckyJw8SDCCcLlzmUBYyoJEqKOaERTm9t23rKVa6R4hrYQesft9DJEy6LpwlOQdSYMchKQdaOXr0+Pvn19OxNvep/+evvl98UWuy1W0GtOrfYLp9cnOWkvlqf3xH6xhLdkm2rLLGFyraU7n4xWCyw7REf+Hb17N5ExcJ8joto2LoYXF6TQWt41w2H9TLF0FPYdyaKsZzG9j2yjEz/LsR0tErB26iXqvNybL1+KQPfluEauM17u7Z1S5mAk3riJg/OasETjuX2v+i7p1rg51v2P2m7n3oBdD17oLYDmkUxZvRgVfDsx9ohw/ucIuaeVle2jTta4O+8DduThEueYBzt3l5doZsnxzW89e08qlQQbfM/Es3KP1BLAwQUAAIACABnUPhIFvREU74CAABVCgAAIQAAAHVuaXZlcnNhbC9mbGFzaF9za2luX3NldHRpbmdzLnhtbJVWbW/aMBD+vl+B2HfSvdJJKVJLmVSJrdVa9buTHImFY0f2hY5/P1/iNDYkwDhVwnfP4zvfG43NlsvFh8kkTpVQ+hkQucwNaTrdhGc306RGVHKWKokgcSaVLpmYLj7+bD5x1CDPsdQO9KWcDUuhdzNvPpdQnI9vc5IxQqrKisn9WuVqlrB0m2tVy+xsaMW+Ai243Frk1Y/5cjXqQHCDDwhlENPqmuQySqXBGKCQvq9IzrIES0B0nq6az4Wc3tXp1x/QdtxwbGi3n0jGaBXLIUzy9S3JOF7a28OqzElOExD+ooV++UwyChVsDzq8/P4ryShDVXX1Pz1SaZVTQkPO6SK+c4RimR0/iuqK5CyBHkSOzlbBpad5670Hcl/9uY9pXLUST5TXg4VARU8ELFDXEEfdqbWZQr091mjnAxYbJowF+Koe9GSDfmK16a4JdT3uD7xxmfl3OU0PeVWiLmHZBuwjQ0NPWC7vmmXhuX5XeRFq2Dmld6en7aG/bWKPoZ62hz4LnsGjFPtj/KGpJXVlvmOuoKcrYK0gmT1mztqdOit5WtPwGu/5TtFhSpXBwlA4L7wEqlwcNbo2pOgopliyHc8ZciV/ES7ZPyNUJo4O9K7ZhlsrRo4ChjquCdHuaT9iOob96FIZNmT7s9A/rT1P0G7xmylDZGlR2p8lM504nh0T62QaDTNoT1o46Ae5URdySqa3oF+UEr6XJtoxilQIF4NVO1xj8DjychBHw0mO3SVD2Zd1mYBe2aJx6Jom1LW4gueFsH/4yuENss7oyjJibalY2Psk4+9N6SlcCwDTadE1QHtoLWUtkAvYgXBWT9G8eOxpsbENPtZut7iGDfrj6TQHHekBvJZ0m6JvlYMV4hkGCK82rmFGazm/hpElpnlZMPbdFu6nKNjL3TKj3gv2WKNwvRTcbO3HKbRK+nfyH1BLAwQUAAIACABnUPhIhFv6tL0DAADtDwAAJgAAAHVuaXZlcnNhbC9odG1sX3B1Ymxpc2hpbmdfc2V0dGluZ3MueG1s1Vfvbts2EP/upyA09GOtpH+W1JAdBImCGHXtzFawFsMQ0OLZ4kKRGknZdT/tafZgfZIeRduJ6ySVu6TbYASOjne/u/vdHc+Kjj7mgsxAG65kO9hv7gUEZKoYl9N2cJmcPT8MiLFUMiqUhHYgVUCOOo2oKMeCm2wE1qKqIQgjTauw7SCztmiF4Xw+b3JTaHeqRGkR3zRTlYeFBgPSgg4LQRf4ZRcFmGCJUAMA/3Ill2adRoOQyCO9U6wUQDjDyCV3SVFxbnMRhF5rTNPrqValZCdKKE30dNwOfjo8dp+Vjkc65TlIR4npoNCJbYsyxl0QVIz4JyAZ8GmG0R68CsicM5u1g5d7LxwMqofbMBW4T506mBOFHEi7xM/BUkYt9Y/eoYWP1qwEXsQWkuY8TfCEuPzbwWlyNep1T+Or/iCJR1fnybuej2EHoyR+n+xglHSTXryLfl348w8X8bDX7b+9SgaDXtK9uLFCRjcIicJNxiJkVpU6hTVhkc3KfCwpF9ijX9FowGKXC6qnkKgzjlWcUGEgIH8UMP2lpILbBQ7DHg7DNUBxbApI7dCVrR1YXUJwA+cBMTCs5bonXr9Z98TB4Ubqofd+k9adUUbUWppm2Dwoq0KLwtuildpEyY3U3DMZK8HWCU2QZYG5HGtORUC4xdzS9al1DNgzLpB/Z7vfnEi7lVyaUW02OFzz6Fo57fzWVxbM7z45L7pP9VdVCkYWqiSCXwOximDhyhz/y4DcHg8y0SqvpIIaS4zgDMiMwxzYUR1HH9BFXqIl3haFAOs9/FnyT2QME6URF+gM7xaUc+PxmzsBF9SYG1C6ivGZb/pu/zR+/8wlSNmMynRHcKw25IV9Eny6IFLZlR3SkdLSQFUUxll1Vie35veXwfC8FL7Mj12MW9BPWJKn8bJLYb4ZQW23GZ1Vg+iGq4LGEeRYEo+JByneDFyWUBcwpZIoKRaEpngfGzfWM65KgxI/wB7afH+E3p5wWT1NcdWjR81A14Lc23/x8tXrnw8O37Sa4ee//n7+oNFyU10I6tz5VXVy7yqsZ/XVQvyG0QNrccv2TOncNSrbcnr3ql+upO0rPgrdQrh7t1Qr8MesllF8PDw5J8N4dNlLRq065e0rnCSbZtggE/dbr47N4DJBguNa8I7HWp1bT60/qBXg2zpaQ79LL27t0Voh4N079XcJ3r6C5xwb6H8xSfc19T8fwh8ySA//SPNj9liDBFSnGdboyer67189j0rYf4kD/7R+9dl414nCO98qGyjffEXvNL4AUEsDBBQAAgAIAGdQ+EjjgzzrngEAACEGAAAfAAAAdW5pdmVyc2FsL2h0bWxfc2tpbl9zZXR0aW5ncy5qc42Uy27CMBBF93xF5G4rRJ+h3aFCJSQWldpd1YUThhDh2JbtpKSIf2/s8IgfofVs4quTO+OxPLtB1CyUoug52plvs3+z90YDrSlRwrWtkx690DqSJF/CR14AySkgB6mOv57k/ZlojVeYyI4zosY1qd8VcNnxQyxEc782JEKgDIlV4O/vELgNgD8ncNA5WHuoTqeTUilGhymjCqgaUiYKbBh09WpW94wOzCoQf6ArnIJlGpvVR54dH2IdXS5lBce0XrCMDROcbjLBSrrsy7+uOYjmzjctMHqKX2aWHcmlmiso3MSzsY5+kguQEg55H2c6gjDBCZCO78isC6hl7B/Ioatc5upIT250dGmOM/C6NJ7osDHaeHndjHX4nIKtaom7Wx0WQXANwrOa3uuwQMZL/o8L5IJluiMe6vf8hBKGlznNDqlHOoKcLlbb9nXvfFBT/hRZT4g5T2gdepJF4EnSgCYDmrLG0jGtdNIuQmn7Z5YrskBifnEKWdUod47o/WeEsFI4XRfNeGimo245yOYbxJyumoxfbqlOAZUztAb7X1BLAwQUAAIACABnUPh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BnUPhIsuC9bWQAAABlAAAAHAAAAHVuaXZlcnNhbC9sb2NhbF9zZXR0aW5ncy54bWyzsa/IzVEoSy0qzszPs1Uy1DNQUkjNS85PycxLt1UKDXHTtVBSKC5JzEtJzMnPS7VVystXUrC347LJyU9OzAlOLSkBKixWKMhJrEwtCknNBTJKUv0Sc4Eqn61Y+GzufiV9Oy4AUEsDBBQAAgAIAPeSU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GdQ+EiIplZk2QgAAOk9AAApAAAAdW5pdmVyc2FsL3NraW5fY3VzdG9taXphdGlvbl9zZXR0aW5ncy54bWztW81u48gRvucpGgoW2AUC64f6c6BRQJEtmxiZ0oq0PZMgECixbREm2QrZ0owWOuRFcsglyFvkXXLY50h1k7RIWZJJexaLYGmOB8Pq+qqqu366m4XphU+Or6xDRj3nJ4s51DcIY47/GPZ/h1BvQV0aTAISEhZW95R7x7fpF81/oJwG1JBZvm0FtsJHw34NDcUP6nbkrtqFt+ag2UCdJm7gLlJxS4GxS0m9lBQYUxt1pVc9EBHJDciC+Oy41F41M/oSoPkhCZjm2+RrX8pyp4eyM7gKLNsBvrDfbvJnl2jdqU3+oGa91WnhXUOWJKmNlJZaV2u7TueyI9cRrjVbNWk36DakhoTqrVb9sr2rdxotCd6Gl22Q0sSXbdTsNJsNddfADUAjWR6oDWXXkS7rdRm04e6lshsOB51aDdXrdamp7lptaTioIeCWQIYsdfkCSqo0kNo7eSDXuxIaKsPBsLnDKm4rLdRt4HattmsOBlKttl/c/ezSy7Wn5p5OspyvCDzqgqOjPLaqR4Krt1gHATCbxFu5FiPItzzyofLzv//58z/+U4ljUsRvwpGYkqVGRCBzfD+C96riJRkR2tPhn6Yjx/5Qma8Zo/7FgvoMTLrwaeBZbqX/+yhCYvvzIOmGBEVwD9aC7NV1xE9eWKwLohaec6AF9VaWvx3RR3oxtxZPjwFd+3YuM5fbFQlcx38C7tplR8FnFblOyDRGvIx9uMuf/LAVVKWQcPPamD+5kK41J26isSZ+CuD2Kl9fkQPoxgkdJqBynT/noCvrkWQd0JX5cx7jg5as1zr8eR3EyFcG7BJP8sZZdtfakiCrJCqKZ1F0tV4VjadVQB/5Ymdxrzv6GedSqDH+I7ewxp9cID5BrjCXl+JlE/NXDxjj18Na0vNACzg3XVxikhA5GcyU8c1E1j/PRuOr8WygXVX6SpSViKfl941292u91f6hV41xOSUZN/JolJWFhLBWLZ8s3ZyORzMQiEczHX8yK33+d2Ho+NYcaTqu9ON/FBYwmeK7Sp//nQd6O51i3ZwZI03FM82Y6WNTrMsIm1it9D/TNVpaG4IYRRuHfEFsSRCUZycgKHQdWwzwku34a5JDnzq+kTV9NsWGOdUUUxvrlb5Bg2D7ByHZWrMlBM/SCpHthNbcJbZQCyEixnl5Ae3iFIbgD1s6wEk9y/Ev8mifyveafjUzx+ORMcO6mlAqfezbSA0srqm4oKls4CnICCzYrd8Gn4noExKQ7LqFhVxrV9cj+DW5IdfO49KFX/YGayYYXDIhfg4gBA6eQtQZxv14qvI1BIXIQisrDL/QwM4ETdp1OWRrujKG0FTMlHyTi0lkg+MdfwGhQxYsh7wbbBjyFZ4Nxp8gxiE3xwVB44+Qkh8Lgj5jA3IIGzlgunynXck8I3gaJgmS5ODC4vHubpG1WACOr+bGoesQKHyFIU1ENoYXhTUZ+MdbcKQmj05keyQYFlu8PTobAqYENmxzOXRBGVKwyqPrx1vtz7OhrI2wOoNwU8f3M1NUSa7Us7bIpwxZ9sbyFwTNycJaQyZsYcx2bDHGPS9M+Nva+QlZLK4/38WlS1fxp+/eYFKm4B2xDI7IoAyOKSv2mna+bPEM3mgIj/WTVuRZgDebYChYl6fa+Nu4KHS8tRtV6W/hqGfjijrrVTvev1753fYLGGNEJXigQUUbOLQQCMNOzLcc2DzdQkBNH4K6SVTPoeDze2ghAfo4lqFT9A4xd7ByGUPuYEWLibjHA0Mz4bB1T+b89pEDLHI18tpxf/M7okvgGv6cqnPyQOG85BJrEx1kYO8S7s/j5dRRKbO1mJo5AsN1kPkYBRVIdR2P36Hyib29wclSRLtBZj73dO3aIrtd50nsCLDOa4+8PIc9BNQTVNcKk7iONqU/vdOQaIrTSO+k2AHiOUFz+yqVn+/ymIHlqXI9U2RdwfxGwfPZzY+D7OBrMjKN2UgecAmQJp7FFkvYhR/4PS+/rOhGoOKhDPLiyRvEChbL//79X/nFHNgTUVFM/WNROZD8vGriZ3l/0Skj4V9zyDHlQRYqXnIC4wtVAs1/vzI1CNBvcmWxom3Jox7/xJVLNaRA7EbZNGXl+gayxBBJQdcBnAULCrmRpx+h8ImzfqV/YwVPUDhNSt2igsTK89hkhW3YX3HXzHV8UhD+7p2IT97UJjNZVcXdH3LUdRZP0fZrwwUm/syHXPpYRJ5yLetQnQ9EEtthxWWKzS2pWlASovd9Qdgc3eueCfsPKq4FNZxlvs/4LKDuhH/ZevkpFxj4hzgI4z4L+JU+eUtzhEv6JfZd/8FyQ2BLkw5ZJ2DDhB8WY5FZ2iH3lOeOnZYbUw4Z76gL+4ISTSfNnx04hCnKQHz6TRnzTHphOVyz4qGU/BT1EKCTr+wlIEU9BBh8VxnDze4l6nAoDU0+yA2sIE3P4z3gIb6oUzFP8pbl4RaM+IfZMLVQMSHL6VGb9MXuaDoeiROa09IGV09Y3POfDzA3HDPfGoysQt53yND38Vs9H8A95jCXnI5uMQ3IwfSs+OuxDIidcSwFovbB4VJEVMS2K/KhAhcRa7HklT6soFjGhwpXGzVlTuFWST3j5awQ0hPlXFTzFE7M4jzQ51W8GIRGyX4e1Ku+WKde9ZyDerHY0/7z196cBBhCwCFJaGZpae5l8iXsThxIE5bYsSdG0wLYEmT7cEVKdKUImbASp6okqKKX9DgcLZnjkg1xY54UIbU256ffCyHJzoe2zEbkgaXLSEw5mgMpthdJEFe6fSgelMDUwEmYuJEdxUUjxbYdZs1DMfsjpSrZe/ZZfWQ3Soo0j/ZMfabswO3VI7qA99Ty96rpbRZK1JHGao5uK/p+QVfbH8qma9l0LZuuZdO1bLqWTdey6Vo2Xcuma9l0LZuuZdO1bLqWTdey6Vo2Xcuma9l0LZuuZdO1bLqWTddft+m6F52z55pSkKfpmjI9V891z1+g5boH/VY7ruKyWbZcf9WW6+uqfnsd1xhUtlx/4ZbrmaT7f+65HtIACvJO/m/u/wFQSwMEFAACAAgAaFD4SO+PBMGnGAAAi0MAABcAAAB1bml2ZXJzYWwvdW5pdmVyc2FsLnBuZ+18C1RT19YuHnvE66lwentaqwbSXttaHy0ipohAose2VKtSq5Aihl0P1agIUcIz5EFrb+0DiFURBSX1WqQlkC1FEnkk0VKJEGJUDBsIEG1IImxCTEIeOzvJ/hM89XnOuOfef/xj/P+9MAYjydrrm48155pz7qzM/fWHm+Jmz5o3KyAgYPa699/5KCDgj0BAwHTazBm+kc6vaw75XqbRP4r7a4DgGm7E9+EZ6pqNawIC6rl/cu/4o+/zf9v/fhI9ICCozf8/TUb78dOAgLUvr3tnzda8FOMghX/OkSAzS14HCsNW3/368xfN7+g3vBq6Z/cL8Npv3nyj/t03Sl5cfGzrrc9/+v4vZ19g7r4SuvuNvzbuCe7v39b9l43PV2zrEzRGYHmK0kaovGlh7i59MwlwLiuwSxxtKxqgy2BuztCBxhEVGRC7RslShq0qjDXSbyBh+QH+v4zzwlsDCXRg0N7udNEwO00XPd0/vp+WSaVQuGCYeOIjZPXk1PH48TpIC6eB4kTi5EBh9/C4q8Sd9Ixq/jT/55UbxwUm5y9zJB9Knnt4fXT25OSYl7RL/K+X5r4ETM6+dsk5a5LTjHby5OyIZZI/+N+c+sz8gu/ldkkY2/wt2SfATVWuxHp6ybrO5MORr9DWZke8PokovKfE3EoyKLb3n+5494hX2jo7f0GN+kb4JJkvfNew1oiG929WyOdvHiwpmST68vs3t2ZHr7qPf3ndFpXx7n1xPn91Y4LobCrTb6+ZR1Yk/G8Bvxy0F9OY2lHEwJMeD6MVILoyEMB++VPYQL4CNgI8qYC7uUMGKhswnLpHS0Y1YAZjexXKvFm19QHtU/0NSmKBTZArhkdPm5gGSoZGwjI8B3LLkeZcKTqYm2JloJABVHPry7gc/UmqALgG0PbGshvZ2ABdOejjNDhxcb0D+eGDn5pDQiYXePXKKlwK/USXmSDr2FlcnzbWCpkJeCmxvS5ZJNDYJ7rjpeZmpn2PtxxUArTFmspE2IFk6xqo5MjYDJakzr2t6gPwAbGLmsyZlAUwlWg9GQ2yxG6WhBh4ayxFBqXDSefRGxGHrjNZXsYWxH5hmzReTR0emli5LvvhGnmElbbmGT0s+CQfNlzUy4MLmBSg24XURca+RTJUvjrJ5NK6cRHh88S2PcKQ+C223ooU3ulUJkV5lcIznZMlvDp3ktSmTGlsiTbNfmtLPEXa+mXv6AE4bejIp5P2WtnhEbbLPZxfF8s1IC+wIsyQdzKMNEsLu5Ia4bg/D/hkogkeWR/CJ0TPRLd/cRGU6cnZSmnb5X22V8XYTvihMo2p6JGdCF04Mv7Qk7Z0vpId22b7emHlxdANVsi3COzoC4Jwgk6u1pCxbdgKSaKF9bMNVXkdfa5VfFlCj+z4W02jOVlFoN+f79yyyGbtO3SLsHWc85c1QvwmekDdl9CY3aiG8NTo27uUsY4BG7wEIfa5PHsxdCnJtJHLr+W+Scn8v/fO/6qA6zaxiWUaVWu8dtUHYeIsmwnzmi5dHnbksLkGB4P8yEQ8ZsaTwVZLp8oXkXIMhCMlW9k0gyOPDeY+5ENBulauk9FcKWBGnGwy3vy5uQi8ufPvjnPwLS0/a+59D7v2vdy5mPLeffIRd5dL1pd9dz8QPfskZOKuY9DEdkzufddREnI0kjm6hdfs8oW+/Ybn6L+TYPDbIZBlTKPlndAZlGfWr1qP2QAs23aDy54Y9Zm/iuQ6S2q2XiXe3wZzs2KvOssXGDSeQQ0leHVUkG7mMak+YiL0vaiPdNAR6fq4N6QyC7oYS+GM03ktMPbxVakBGYOY6mqSZyQaFEc9RiethKTOfLkz/O6OmOl2OeC12JxLQqpsnqzui80h1GrTY7NJuct5SHMYIPUkHYuapfvqmJ10djlPLBo6Lpz+keRNvHSII34zsBrHduDDODweemUOsJRUOXHR1hWh3I7hZ6mpreNyqdZhGSM/IHs3AqBPdAC0eYcyTymm7Sk+gzhxcWSkVnyMlsyl6GSKNYtk1bgEepHizCIODwTwYTxzuS7VklqnLJPG39Ru83okZdI2h2Xlo5Kmc/Qw+wvF5hUaoWduLeK0nZ1lSeKj+OTDbSMM4d6gWgS1eZF6q7W2niDn1leyKmjJYVR47mc3teX3zfkcZPtemyZkP7s6qArp6rZ19RgbPizDfSVcsDnoB7XI8NWFdoiJGbkvXC2zZidEXdejGbyECrwvGH3AXYs4IrGUXFLOJx4eTo1pz3ROOtX+GZTqEjBqXwbvRvM20n9/Wb5mtyevsM4YkUzf3gnpCi+wi9YcT+1mZ3XKNCuW6VDD9ZY344b2HD4SqrMUpLLwCTqHbN5uESZbW/q7y20KAehjHfVZQNCatDf6sa8Kcd9kbui8IZz3gdUXe+v9YtHkIl1qInLAkg1rxwNr3PNEPICBS9aOuloknfUE6SFL+iK8iIU+8K/TqyT66ye1u71vFOLWdzP0o4xdad4YiDCzyrisgqtwAMoeOWBlQT4H+RsZWdpD6BXcyWa1epa1EIdyijrBRtcJtUMuM6Seoz63nkZGcpdLy3qu9o/M+PhRDpcaZvQa7zVwzsE5K/pLTiVJMEZyyfdRVwXUbn2qiGQiJLfdZfDcvWm7O8uguxU6qP7LvgR2lwe2aNOlevdL6GeJjL90SquRXHqHVI7E/uwJ3RA5+/zvu2pVNrN0Yvcx5c2hoPNq6jFaxGSQPrWmzJzAcCdPH9vYlrbr37W7/wmEMVJVJkjJ15VGS49m/WopiJFCLQ9zhMAXtgrIGrc+EuS9EIjb8kS4+k8em3+5xQclDNscjnkOWYq2SAtssNQLk6X3/iQNiNFbCqKk1daCaKms+hGF5wBM82jHQl4r47evFxYe7DSZ3Smmmodhlmiv55amzt6/FBEPPZQgK79nyfYvH59Z892MlecED/LlGf683YWpo49O+Ox1z71gbFkg2UM39DY/IsTe79dFXWPByZrfviciHfHHsYEo4eOUjphtvUVg2U/8BwXA3ZoZ5Z8yY9/WwjufYDIX4CqcjJNPMGiHUiMkKeemyE6RnSI7SbbgsNmWikd7G0fTCzBLGGZ5needqNbkqb3mo8Gsu2t1MO0ID56Od16yySNZEhSxLo0nIsPz8bmoVzrxgTQrHXPFvftIMZcwe0WHk7HPl0N5zl8XCrAh9wjPuwexi5cGdtcRtg2ZDpf/PGqL7LiczaqsIALepHGbsmGfhhp9MYOkWYR3DDwtY/ROpqea46rmg0zdEkg6BP/Y6wlRl5Qhz97QIKc1TaFvQQ3robyTUqVMl/rzKN2QajEiQvdK2IaGZ4mJJKqEjeb3qC3ZiNDWWAuFIRLkACQbYpivzAGJaJ8yhbQLOyDiqtmtoi3/QJMiEJ7LRzfXH02Pk12YoVjKUUC63Sczr3fdsZSSU5q8OCR1ukXHpLC9S/FSD25RoJIwy7C61XNjBmxO8pbzOMU/LErmVDJ30dgSJmar7+EVdDgAU0tIklXHZLKLmF0MliSenY5EQbBFt7c3VvS0nUOHqZKMuCvrhJWvNdeGR8gBOk7R89JJ7c6SUjh160FjStA5WCs48zYgaIfc/SLSt4S4WzZDx+YsTHiBLd2HRfZKWj1M2IbYPkVgBuYx5LdkPVJaq1YfLQJl9pwSUAV3+1J8adQ2AQRSj+u/Lwc1Jcdglt0SN3u4YRMUsQ26nlQMqqEqI696L9qYYGpg5aP1EGx1JMCsoU2UB3nor2TC9Ve1cH1spxZOlLwZpyJcEjia1pUIkK4+3A6rQ+Us147ZDb9kYDFw+FEjug+Q7GGKR5SOHPgp1zXW4QD6vQEvm49GC4eE+IU+7S9ne4icZ9YE1SCZwnbFTk+aJ+1DBT7qsLJcUcY3Z3s+Pmgb68XthSApO2PMFR6IZNfy8C2l3CTleUUZhBoMfLY+jR0Lw3LRTvU0p/HmI4ktYfrG5ZJQ9cEiEFl6y8j9w9V66zlqTo7SuZ0md2iCTkVt0t9t6pTVha+Q3TCaytyMxKgsARhGGrcbpAKZAYZS6e9QuEpuBS81YTa46FC3Oy/qQgbmuFpPAHg0jYQo/dJG7WezaP/I0p8ydWbVU8JUmG3Ls5+y2C6meMPTSz4XCPsHftwOyW9NkZ0iO0X2n5DtNJdqXfV4tN7Ci5b1PHItFhk+qnt/Ou6Dx7+P8GVNWeeZGSuPP14CpzDN7yrZ//Og/Ikq+pzEUgpu96VU/OK4+bfNxzVqJJb4H3EDsMijAjwvBC5M5z/gvWmRrInmq61xtxaSkI5o7Icq6JGLk8tBNk6NTI38iyO+mkjjbI8UVBaMN/Gplfn6/j+Fte43vBnpOKlk6kd/qq5sZjhaNCyj3ajOHbLc6wRRtqTEqLVCFd4BxFBw6ml6oozB5lCAx/EisNmW0t6+sDLvN8b5Lsc6JLOkPrjBvWqc+sYgkXgIKgPYiEvHMjEN0abWibzEh1/B+9PneC5TMc0yUs2TWFugivZ25rl9xNc5g8IQIv3q9rYx79wqhB0pThez0Xr6n1NMDSkp6aT45j1MhbKhsq/lvR6jls4cYg/YzJZ6NRYrBFC7mZv5yN7yVyNrOPq0ksMOy9gNpj6N+BbHfUmCW2rtu4DYcdEi5TcUmvxypMbuPwoonkYAUkClLAYda4BMR7VUXwXIYp9iqheT4nwlXwkTG01TfrdCI5QcZ+YX/wibkTQvUS6rU5bx0orBqNt6OZzW5UgCtGe3P9jr+9ffL9sJsiu4+Q7le3Wdl7OKj0W9r0frzMsDB4yry9dSfSorHB0iMLNVoSw7qLfb0ooUFpbVWtfzUjm3w5E8uAJnWN3s+W4mwk67V9cO+aSw0I0kje8+f+8Tyt4yZ8/+2rG8NVEXsZ7+Q9e0iMAeZj6t+HTa8ECimKihovBeD5EUv62OKw071IPbCEWkQldbWG6XWyX7mBcG8MJMsaMPI1i17/5EuKUdwi2ApN9wwnRaPnaxx0W2Oc7eFRIyBRadOw9xGbnLrl7OQrugdNiBFPXgWGTV/uYw/FGAyr5m1EJQKTZ/WC2qU4qwfnzZI1/u+4s2TwkIA3zlKxGHruwU183bDC1rrlxTrtvfPGPAww3rlaR7ZhYyo+RrIkgyrw3ZoCLUDq2QCJQNQws10nmANTU9UMUccFnHZdBSaQ/hGQPvQLQ9Q9rudtnXGs9+/LgVWjRmQuAVXKjjZ1wkJEczC7vuhB/qOHZ22B73Yu1lgkaIHZgR9aXAoSbSs1GXOw82tI5LvzSafOUrV0rssWvrLNp90h4m5rt52OgzPuyaZ4Vs4Y6DGUFXUK71R/Ljvh06TLpYlfqEwxeB/eT/85HQLCYFu4KxIsUpXPYTFj9mzkYBq3RE5wZR2Fz78LTlNV8yPb1cMrSiNgOgMVnMJzaxI1oyJGGhjI8pykzKAngjqKxk2ftgqLq6ktHJfTXv1yfmB7u6oBHdnJS8Oy4d4aLepLEJcinS2riGh8ctx3xJPWfcbDtJrWxqzoZ7bKA8p0h1lvzEZoj23fQcmK42E1ja+ZqL7JZQ8RNO0SSDDL5YNeqPC+wo/wFfMcjNe8rTG13BaQmgsn7yfMgbnK67W07TlNQzJmqeClcIXtHJ6ytvG7VTRUMTrrE+Kk8cClhPnmdceDq2rcp5nJXCWcOaGpka+Q8b0Tk7D3jaSO6205ybN+H/P84bpwBTgCnAFGAKMAWYAkwBpgBTgCnAFGAKMAWYAkwBpgBTgCnAFGAKMAWYAvy/CtAg13LHu5YcmdBb3tv6YBRw/zYHlGAek+Zk0qsjmFx9OPJ//X6ueSkEcP4yR5DCsqmi6d++SqFovmidrVKc+Bd7GwNuP3v/sDKA+skks4CV0//l9sjL0V5UiqGTVwtFx//9BB/ItGkeIPUYaYCnj+fpUx0iue/wAbQRaGFYOhbio5BsHVQGUNliFW+yRfT29vECpscFSdm2IYdEhIvBJyA2PUTx3O8svXZHIoO4HLdWdwn5UQ62uKwxP8Yzf3seqhEZPW4l5laVSSaqIsVef9cpyIZFbLg/juS6ESk+bc33IgaNU+PdwnPdotDUXnqHLF0jLMW6erQSREEbsgltrgKPgdGt+U70G30DtwBDNRpvFP5WsqcoX5kR6GMfmu2IlRAzlAyKBRZ4Y4L/R1wt3vkZ/mLohRqRabA5G94Iyu+8DfDWAq4zeNcZGHBwtTEWDoqjWDlWHnKSl59aqPiM7ml439+lxdDurzSVSfWoXtujtpjeDSpHhDaLnbVENSlBFldOSmO73S2naBqJJlk3oDzhGMvxr9HmLI02jcCMeauGpPwps7bzuaUcRTif0ZUYlKtadlyZNRCUgtSP67Tm2xaOw3j4pNLVdZkADAUfi7pgIPGZUYFWm3JfsQg+gDh2xD6/StZlbNjKuRfIOY/bX1bhLTnlirIoz6eMh5Zx9DYHsl0Lq81FCD22JcTPfGs79HwdJxZNkd3EmYTT+zfGWG3Go9gGOzaW+UMX4DibJ2mtLC2fPjKPRP91O3cdbFobVIFS6/WmFo4w0hMSZaMPyxFHFmNg3g4RWMAXhyhPkGQNar8/hX5htk2re6WWoU4kNuxHu9rWB7HhvtJTgE2ZUQyiryz3KXFiTyw7Cd/AcK/IGJrIHV5DkomJGS5X6Ds2T16QyuDvn877uAgM3j17h0ottGuhxKAMJKcNVvNdVMcyGTSqXaiFxXxipN+P2/7GZK1Om8kfEg5L17O7UzPzFLzGJE9t/LUlnKxLOfeGvF2Qzx1v/GEPGgGILGYYUMfDhno93CPb1sxD+j0h+deVB0Du/X6h1sbQfmezKUVjf9lnmYPNZWbCIZUt4m+OzOvJ2JmzO0nfHAhFpPSSwzBvo7fh4+lpJRWI8jWZmXAYDH+bQ1mgs7Ms2n1xClyMyNSAXy06J11QzSxxF+STgG/v9xXV7fTJG/Vp3Wb4dZSjK0giZXxCc+W1Zls4sBtydc9LhtSZ97bT5NQKAUTDDiannaBw1d6G5LV7JESO8UuF25AiJp722TdVsMaRIjmeEcD+UOXQWiCOByKHtd77ZT7R0aSkeOy+/TOfpgSXACLWBkm8hI0e+MjWNGmiF7VL9ueoHKmdr9jODaFDjpQCm4psatWPpzBGqiJZraN0/0aOWdpOvj1WY5KRnAdJF60hXtfh5kpVOcuYBrSwNxC12aWgXGQAk4hoNhbOV/rbue+dfwn4rIEvwUNflXv0NK9+PoiJNagYxkcf9u04XQMgMlW0pUtYaPNWVoY/2By64px1imLzXOwP5n8QdJ5PwqykMHwD+cHVfqdfMb5aRAOwQyyh/3f3o6zCSB8PMnL2mRoRTQYZOYX8LQ8A267uIMT1+H/xNervNFAFkpyXW1pNLFOL6yee6ydY9tKOHYkskl6ZT0nnfLGaDehMVkhlIGFIy1CkRujxfPSAVLO1jsaCR6kcOxUM7HH3HY1ErsYRMz0nmPsk8bb6QihBw/UJkYhYAatjUVyfOzhdl9rDKVwin/a2phI7U7eUMw57UxN58/2G3xEuGR+OSNZYKx3HDqa9hq8wbWEtvZ3tswOxJRvFD/YfJwX6Ya8ImE01rgN/fLgR5itJmNvGff7H93quxbt/jd/uMeMxs4rk1ZIsJxD/0TyMD7usyAyokwDjcb7FrKX+LMjcOuh96XNmPvps71INFQ0//sCqULE7eI9OmTfI5SPgKkyhcSsamfmYHfCoALFLB3h1mQPaG+TZJQN1LnYT3udcUVv/rkL+bi3c9qEnX8h2VXNcLmmNJCSRhHTES/bUyqF0vPVOMMc5KuO4ZZqJlaHBqt6rgzWmMnQzi1S59oHvwf6W8/F5CVsIPVUeLXs4jv0DE8eV7N03nKFyyD0/SvDKM64Bf6oI/tac3eZknKyp/64lQRPmOOtixxx6RI1RWdCwX41slIf63scM/T4xFcVfX1Xmxj2yhHj37UA5drvHpx0gCb+lk6MiA2c/HGvKV1IOhnK5v7N3OmWkFHa8pNRC/13pJpPZZsyboY4akDf8NtnjEbwRPZBt8Xf4kn0ZVwoEFcT0e70mzLtx7YJctImHNllQHZvpgQESbLzKPc07+3eF5CwuSJNF9F67k8J7wfGt1Pkt2VSgQTu/azzCVTh+Ir54D5O4dWEA9lXJKGpdMyzr4lJYmybdccSXNumkg0bcuCHpAOAZJYMcOwy6O8FjqbDlOy5z2BWO9DJ5o6mTWb0M9k3PElDPn25bpPxGHk7geNO8cA8Cs/M8xRpnMcwJidbsypssCRYvLAbLfuvmeSdUqAbz8pNFGYOvAWU0/pA/YQa8PPefFQp5Mv/TCCz3H+Rw6vVcKJfp02aJZuZkgbEnM5clw3yrcpz2zGRdsKKpRaJdbBm7jxa9N17XZ3OWe3wpP/73R0lsHK/lR7ZDY345/P3biZLnJy80+p9F4cEEAm/w63hZSFLAOM0/vO7dTe8I/vrJ5/8GUEsDBBQAAgAIAGhQ+EgrC8BtSgAAAGsAAAAbAAAAdW5pdmVyc2FsL3VuaXZlcnNhbC5wbmcueG1ss7GvyM1RKEstKs7Mz7NVMtQzULK34+WyKShKLctMLVeoAIoZ6RlAgJJCJSq3PDOlJAMoZGBujBDMSM1MzyixVbIwMIUL6gPNBABQSwECAAAUAAIACABnUPhIDmokTmIEAAAFEQAAHQAAAAAAAAABAAAAAAAAAAAAdW5pdmVyc2FsL2NvbW1vbl9tZXNzYWdlcy5sbmdQSwECAAAUAAIACABnUPhIs5FTHuYDAADcEAAAJwAAAAAAAAABAAAAAACdBAAAdW5pdmVyc2FsL2ZsYXNoX3B1Ymxpc2hpbmdfc2V0dGluZ3MueG1sUEsBAgAAFAACAAgAZ1D4SBb0RFO+AgAAVQoAACEAAAAAAAAAAQAAAAAAyAgAAHVuaXZlcnNhbC9mbGFzaF9za2luX3NldHRpbmdzLnhtbFBLAQIAABQAAgAIAGdQ+EiEW/q0vQMAAO0PAAAmAAAAAAAAAAEAAAAAAMULAAB1bml2ZXJzYWwvaHRtbF9wdWJsaXNoaW5nX3NldHRpbmdzLnhtbFBLAQIAABQAAgAIAGdQ+EjjgzzrngEAACEGAAAfAAAAAAAAAAEAAAAAAMYPAAB1bml2ZXJzYWwvaHRtbF9za2luX3NldHRpbmdzLmpzUEsBAgAAFAACAAgAZ1D4SD08L9HBAAAA5QEAABoAAAAAAAAAAQAAAAAAoREAAHVuaXZlcnNhbC9pMThuX3ByZXNldHMueG1sUEsBAgAAFAACAAgAZ1D4SLLgvW1kAAAAZQAAABwAAAAAAAAAAQAAAAAAmhIAAHVuaXZlcnNhbC9sb2NhbF9zZXR0aW5ncy54bWxQSwECAAAUAAIACAD3klNHI7RO+/sCAACwCAAAFAAAAAAAAAABAAAAAAA4EwAAdW5pdmVyc2FsL3BsYXllci54bWxQSwECAAAUAAIACABnUPhIiKZWZNkIAADpPQAAKQAAAAAAAAABAAAAAABlFgAAdW5pdmVyc2FsL3NraW5fY3VzdG9taXphdGlvbl9zZXR0aW5ncy54bWxQSwECAAAUAAIACABoUPhI748EwacYAACLQwAAFwAAAAAAAAAAAAAAAACFHwAAdW5pdmVyc2FsL3VuaXZlcnNhbC5wbmdQSwECAAAUAAIACABoUPhIKwvAbUoAAABrAAAAGwAAAAAAAAABAAAAAABhOAAAdW5pdmVyc2FsL3VuaXZlcnNhbC5wbmcueG1sUEsFBgAAAAALAAsASQMAAOQ4AAAAAA=="/>
  <p:tag name="ISPRING_PRESENTATION_TITLE" val="时尚微立体个人求职竞聘简历PPT模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1159</TotalTime>
  <Words>1797</Words>
  <Application>Microsoft Office PowerPoint</Application>
  <PresentationFormat>自定义</PresentationFormat>
  <Paragraphs>293</Paragraphs>
  <Slides>21</Slides>
  <Notes>20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21</vt:i4>
      </vt:variant>
    </vt:vector>
  </HeadingPairs>
  <TitlesOfParts>
    <vt:vector size="40" baseType="lpstr">
      <vt:lpstr>Arial</vt:lpstr>
      <vt:lpstr>宋体</vt:lpstr>
      <vt:lpstr>微软雅黑 Light</vt:lpstr>
      <vt:lpstr>Franklin Gothic Medium</vt:lpstr>
      <vt:lpstr>华文细黑</vt:lpstr>
      <vt:lpstr>Impact</vt:lpstr>
      <vt:lpstr>华文黑体</vt:lpstr>
      <vt:lpstr>UKIJ Qolyazma</vt:lpstr>
      <vt:lpstr>Calibri</vt:lpstr>
      <vt:lpstr>Franklin Gothic Book</vt:lpstr>
      <vt:lpstr>微软雅黑</vt:lpstr>
      <vt:lpstr>TeXGyreAdventor</vt:lpstr>
      <vt:lpstr>大梁体字库-繁简素材版</vt:lpstr>
      <vt:lpstr>DIN Mittelschrift Std</vt:lpstr>
      <vt:lpstr>黑体</vt:lpstr>
      <vt:lpstr>Lucida Sans Unicode</vt:lpstr>
      <vt:lpstr>Wingdings</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时尚微立体个人求职竞聘简历PPT模板</dc:title>
  <dc:creator>www.1ppt.com</dc:creator>
  <cp:keywords>www.1ppt.com</cp:keywords>
  <cp:lastModifiedBy>Windows User</cp:lastModifiedBy>
  <cp:revision>112</cp:revision>
  <dcterms:created xsi:type="dcterms:W3CDTF">2015-10-26T08:41:39Z</dcterms:created>
  <dcterms:modified xsi:type="dcterms:W3CDTF">2017-06-01T08:53:17Z</dcterms:modified>
</cp:coreProperties>
</file>