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9"/>
  </p:notesMasterIdLst>
  <p:handoutMasterIdLst>
    <p:handoutMasterId r:id="rId30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359" r:id="rId2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80" d="100"/>
          <a:sy n="80" d="100"/>
        </p:scale>
        <p:origin x="-540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9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026114" y="1146500"/>
            <a:ext cx="3296836" cy="501147"/>
            <a:chOff x="6009180" y="1074340"/>
            <a:chExt cx="3302857" cy="502062"/>
          </a:xfrm>
          <a:solidFill>
            <a:srgbClr val="005897"/>
          </a:solidFill>
        </p:grpSpPr>
        <p:sp>
          <p:nvSpPr>
            <p:cNvPr id="23" name="矩形 22"/>
            <p:cNvSpPr/>
            <p:nvPr/>
          </p:nvSpPr>
          <p:spPr>
            <a:xfrm>
              <a:off x="6009180" y="1074340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24" name="文本框 11"/>
            <p:cNvSpPr txBox="1"/>
            <p:nvPr/>
          </p:nvSpPr>
          <p:spPr>
            <a:xfrm>
              <a:off x="6323125" y="1098262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公司简介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05266" y="2145390"/>
            <a:ext cx="3296836" cy="501147"/>
            <a:chOff x="6589390" y="2075054"/>
            <a:chExt cx="3302857" cy="502062"/>
          </a:xfrm>
          <a:solidFill>
            <a:srgbClr val="005897"/>
          </a:solidFill>
        </p:grpSpPr>
        <p:sp>
          <p:nvSpPr>
            <p:cNvPr id="26" name="矩形 25"/>
            <p:cNvSpPr/>
            <p:nvPr/>
          </p:nvSpPr>
          <p:spPr>
            <a:xfrm>
              <a:off x="6589390" y="2075054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177800" dist="76200" dir="5400000" algn="ctr" rotWithShape="0">
                <a:srgbClr val="000000">
                  <a:alpha val="9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27" name="文本框 14"/>
            <p:cNvSpPr txBox="1"/>
            <p:nvPr/>
          </p:nvSpPr>
          <p:spPr>
            <a:xfrm>
              <a:off x="6903335" y="2098976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项目介绍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334422" y="3141313"/>
            <a:ext cx="3296836" cy="501147"/>
            <a:chOff x="7319877" y="3072796"/>
            <a:chExt cx="3302857" cy="502062"/>
          </a:xfrm>
          <a:solidFill>
            <a:srgbClr val="005897"/>
          </a:solidFill>
        </p:grpSpPr>
        <p:sp>
          <p:nvSpPr>
            <p:cNvPr id="29" name="矩形 28"/>
            <p:cNvSpPr/>
            <p:nvPr/>
          </p:nvSpPr>
          <p:spPr>
            <a:xfrm>
              <a:off x="7319877" y="3072796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241300" dist="88900" dir="5400000" algn="ctr" rotWithShape="0">
                <a:srgbClr val="000000">
                  <a:alpha val="87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30" name="文本框 17"/>
            <p:cNvSpPr txBox="1"/>
            <p:nvPr/>
          </p:nvSpPr>
          <p:spPr>
            <a:xfrm>
              <a:off x="7633822" y="3096718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产品运营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05266" y="4140203"/>
            <a:ext cx="3296836" cy="501147"/>
            <a:chOff x="6589390" y="4073510"/>
            <a:chExt cx="3302857" cy="502062"/>
          </a:xfrm>
          <a:solidFill>
            <a:srgbClr val="005897"/>
          </a:solidFill>
        </p:grpSpPr>
        <p:sp>
          <p:nvSpPr>
            <p:cNvPr id="32" name="矩形 31"/>
            <p:cNvSpPr/>
            <p:nvPr/>
          </p:nvSpPr>
          <p:spPr>
            <a:xfrm>
              <a:off x="6589390" y="4073510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152400" dist="63500" dir="5400000" algn="ctr" rotWithShape="0">
                <a:srgbClr val="000000">
                  <a:alpha val="8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33" name="文本框 20"/>
            <p:cNvSpPr txBox="1"/>
            <p:nvPr/>
          </p:nvSpPr>
          <p:spPr>
            <a:xfrm>
              <a:off x="6903335" y="4097432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发展规划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026114" y="5136144"/>
            <a:ext cx="3296836" cy="501147"/>
            <a:chOff x="6009180" y="5071270"/>
            <a:chExt cx="3302857" cy="502062"/>
          </a:xfrm>
          <a:solidFill>
            <a:srgbClr val="005897"/>
          </a:solidFill>
        </p:grpSpPr>
        <p:sp>
          <p:nvSpPr>
            <p:cNvPr id="35" name="矩形 34"/>
            <p:cNvSpPr/>
            <p:nvPr/>
          </p:nvSpPr>
          <p:spPr>
            <a:xfrm>
              <a:off x="6009180" y="5071270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127000" dist="88900" dir="5400000" algn="ctr" rotWithShape="0">
                <a:srgbClr val="000000">
                  <a:alpha val="9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36" name="文本框 23"/>
            <p:cNvSpPr txBox="1"/>
            <p:nvPr/>
          </p:nvSpPr>
          <p:spPr>
            <a:xfrm>
              <a:off x="6323125" y="5095192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05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资本融资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177313" y="2251284"/>
            <a:ext cx="1376121" cy="968901"/>
          </a:xfrm>
          <a:prstGeom prst="rect">
            <a:avLst/>
          </a:prstGeom>
          <a:noFill/>
          <a:ln w="12700" cap="flat" cmpd="sng" algn="ctr">
            <a:solidFill>
              <a:srgbClr val="00589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563142" y="2848480"/>
            <a:ext cx="1376121" cy="968081"/>
          </a:xfrm>
          <a:prstGeom prst="rect">
            <a:avLst/>
          </a:prstGeom>
          <a:noFill/>
          <a:ln w="12700" cap="flat" cmpd="sng" algn="ctr">
            <a:solidFill>
              <a:srgbClr val="00589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39" name="文本框 26"/>
          <p:cNvSpPr txBox="1"/>
          <p:nvPr/>
        </p:nvSpPr>
        <p:spPr>
          <a:xfrm>
            <a:off x="1364988" y="1846629"/>
            <a:ext cx="1029171" cy="1105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588" dirty="0">
                <a:solidFill>
                  <a:srgbClr val="0058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40" name="文本框 27"/>
          <p:cNvSpPr txBox="1"/>
          <p:nvPr/>
        </p:nvSpPr>
        <p:spPr>
          <a:xfrm>
            <a:off x="2767590" y="3165191"/>
            <a:ext cx="1029171" cy="1105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588" dirty="0">
                <a:solidFill>
                  <a:srgbClr val="00589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41" name="文本框 28"/>
          <p:cNvSpPr txBox="1"/>
          <p:nvPr/>
        </p:nvSpPr>
        <p:spPr>
          <a:xfrm>
            <a:off x="1710923" y="2729022"/>
            <a:ext cx="1827525" cy="583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194" b="0" i="0" u="none" strike="noStrike" kern="0" cap="none" spc="0" normalizeH="0" baseline="0" noProof="0" dirty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</a:rPr>
              <a:t>Contents</a:t>
            </a:r>
            <a:endParaRPr kumimoji="0" lang="zh-CN" altLang="en-US" sz="3194" b="0" i="0" u="none" strike="noStrike" kern="0" cap="none" spc="0" normalizeH="0" baseline="0" noProof="0" dirty="0">
              <a:ln>
                <a:noFill/>
              </a:ln>
              <a:solidFill>
                <a:srgbClr val="005897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/>
      <p:bldP spid="40" grpId="0"/>
      <p:bldP spid="4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/>
          </p:cNvSpPr>
          <p:nvPr/>
        </p:nvSpPr>
        <p:spPr bwMode="auto">
          <a:xfrm>
            <a:off x="444867" y="4490949"/>
            <a:ext cx="8574219" cy="88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 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分钟之内。此处添加详细文本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描述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 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，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生动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。尽量将每页幻灯片的字数控制在 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5496" y="1577821"/>
            <a:ext cx="2489341" cy="2492524"/>
            <a:chOff x="959146" y="1577820"/>
            <a:chExt cx="2817000" cy="2820602"/>
          </a:xfrm>
        </p:grpSpPr>
        <p:sp>
          <p:nvSpPr>
            <p:cNvPr id="30" name="椭圆 29"/>
            <p:cNvSpPr/>
            <p:nvPr/>
          </p:nvSpPr>
          <p:spPr>
            <a:xfrm>
              <a:off x="959146" y="1577820"/>
              <a:ext cx="2817000" cy="2817000"/>
            </a:xfrm>
            <a:prstGeom prst="ellipse">
              <a:avLst/>
            </a:prstGeom>
            <a:solidFill>
              <a:srgbClr val="005897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057549" y="2088195"/>
              <a:ext cx="620194" cy="588388"/>
              <a:chOff x="7188343" y="3624155"/>
              <a:chExt cx="309563" cy="293687"/>
            </a:xfrm>
            <a:solidFill>
              <a:srgbClr val="FFFFFF"/>
            </a:solidFill>
          </p:grpSpPr>
          <p:sp>
            <p:nvSpPr>
              <p:cNvPr id="33" name="Freeform 404"/>
              <p:cNvSpPr>
                <a:spLocks/>
              </p:cNvSpPr>
              <p:nvPr/>
            </p:nvSpPr>
            <p:spPr bwMode="auto">
              <a:xfrm>
                <a:off x="7188343" y="3624155"/>
                <a:ext cx="184150" cy="293687"/>
              </a:xfrm>
              <a:custGeom>
                <a:avLst/>
                <a:gdLst>
                  <a:gd name="T0" fmla="*/ 37 w 46"/>
                  <a:gd name="T1" fmla="*/ 66 h 73"/>
                  <a:gd name="T2" fmla="*/ 37 w 46"/>
                  <a:gd name="T3" fmla="*/ 66 h 73"/>
                  <a:gd name="T4" fmla="*/ 37 w 46"/>
                  <a:gd name="T5" fmla="*/ 65 h 73"/>
                  <a:gd name="T6" fmla="*/ 36 w 46"/>
                  <a:gd name="T7" fmla="*/ 60 h 73"/>
                  <a:gd name="T8" fmla="*/ 46 w 46"/>
                  <a:gd name="T9" fmla="*/ 40 h 73"/>
                  <a:gd name="T10" fmla="*/ 33 w 46"/>
                  <a:gd name="T11" fmla="*/ 29 h 73"/>
                  <a:gd name="T12" fmla="*/ 30 w 46"/>
                  <a:gd name="T13" fmla="*/ 27 h 73"/>
                  <a:gd name="T14" fmla="*/ 33 w 46"/>
                  <a:gd name="T15" fmla="*/ 25 h 73"/>
                  <a:gd name="T16" fmla="*/ 40 w 46"/>
                  <a:gd name="T17" fmla="*/ 14 h 73"/>
                  <a:gd name="T18" fmla="*/ 25 w 46"/>
                  <a:gd name="T19" fmla="*/ 0 h 73"/>
                  <a:gd name="T20" fmla="*/ 10 w 46"/>
                  <a:gd name="T21" fmla="*/ 14 h 73"/>
                  <a:gd name="T22" fmla="*/ 17 w 46"/>
                  <a:gd name="T23" fmla="*/ 25 h 73"/>
                  <a:gd name="T24" fmla="*/ 20 w 46"/>
                  <a:gd name="T25" fmla="*/ 27 h 73"/>
                  <a:gd name="T26" fmla="*/ 17 w 46"/>
                  <a:gd name="T27" fmla="*/ 29 h 73"/>
                  <a:gd name="T28" fmla="*/ 0 w 46"/>
                  <a:gd name="T29" fmla="*/ 56 h 73"/>
                  <a:gd name="T30" fmla="*/ 0 w 46"/>
                  <a:gd name="T31" fmla="*/ 61 h 73"/>
                  <a:gd name="T32" fmla="*/ 25 w 46"/>
                  <a:gd name="T33" fmla="*/ 73 h 73"/>
                  <a:gd name="T34" fmla="*/ 40 w 46"/>
                  <a:gd name="T35" fmla="*/ 69 h 73"/>
                  <a:gd name="T36" fmla="*/ 37 w 46"/>
                  <a:gd name="T37" fmla="*/ 6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6" h="73">
                    <a:moveTo>
                      <a:pt x="37" y="66"/>
                    </a:moveTo>
                    <a:cubicBezTo>
                      <a:pt x="37" y="66"/>
                      <a:pt x="37" y="66"/>
                      <a:pt x="37" y="66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6" y="64"/>
                      <a:pt x="36" y="62"/>
                      <a:pt x="36" y="60"/>
                    </a:cubicBezTo>
                    <a:cubicBezTo>
                      <a:pt x="36" y="52"/>
                      <a:pt x="40" y="44"/>
                      <a:pt x="46" y="40"/>
                    </a:cubicBezTo>
                    <a:cubicBezTo>
                      <a:pt x="43" y="35"/>
                      <a:pt x="38" y="31"/>
                      <a:pt x="33" y="29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7" y="23"/>
                      <a:pt x="40" y="19"/>
                      <a:pt x="40" y="14"/>
                    </a:cubicBezTo>
                    <a:cubicBezTo>
                      <a:pt x="40" y="7"/>
                      <a:pt x="33" y="0"/>
                      <a:pt x="25" y="0"/>
                    </a:cubicBezTo>
                    <a:cubicBezTo>
                      <a:pt x="17" y="0"/>
                      <a:pt x="10" y="7"/>
                      <a:pt x="10" y="14"/>
                    </a:cubicBezTo>
                    <a:cubicBezTo>
                      <a:pt x="10" y="19"/>
                      <a:pt x="13" y="23"/>
                      <a:pt x="17" y="25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7" y="33"/>
                      <a:pt x="0" y="43"/>
                      <a:pt x="0" y="56"/>
                    </a:cubicBezTo>
                    <a:cubicBezTo>
                      <a:pt x="0" y="57"/>
                      <a:pt x="0" y="59"/>
                      <a:pt x="0" y="61"/>
                    </a:cubicBezTo>
                    <a:cubicBezTo>
                      <a:pt x="6" y="68"/>
                      <a:pt x="15" y="73"/>
                      <a:pt x="25" y="73"/>
                    </a:cubicBezTo>
                    <a:cubicBezTo>
                      <a:pt x="30" y="73"/>
                      <a:pt x="35" y="72"/>
                      <a:pt x="40" y="69"/>
                    </a:cubicBezTo>
                    <a:cubicBezTo>
                      <a:pt x="39" y="68"/>
                      <a:pt x="38" y="67"/>
                      <a:pt x="37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4" name="Freeform 405"/>
              <p:cNvSpPr>
                <a:spLocks/>
              </p:cNvSpPr>
              <p:nvPr/>
            </p:nvSpPr>
            <p:spPr bwMode="auto">
              <a:xfrm>
                <a:off x="7348681" y="3700355"/>
                <a:ext cx="149225" cy="217487"/>
              </a:xfrm>
              <a:custGeom>
                <a:avLst/>
                <a:gdLst>
                  <a:gd name="T0" fmla="*/ 25 w 37"/>
                  <a:gd name="T1" fmla="*/ 21 h 54"/>
                  <a:gd name="T2" fmla="*/ 21 w 37"/>
                  <a:gd name="T3" fmla="*/ 20 h 54"/>
                  <a:gd name="T4" fmla="*/ 24 w 37"/>
                  <a:gd name="T5" fmla="*/ 18 h 54"/>
                  <a:gd name="T6" fmla="*/ 29 w 37"/>
                  <a:gd name="T7" fmla="*/ 10 h 54"/>
                  <a:gd name="T8" fmla="*/ 18 w 37"/>
                  <a:gd name="T9" fmla="*/ 0 h 54"/>
                  <a:gd name="T10" fmla="*/ 8 w 37"/>
                  <a:gd name="T11" fmla="*/ 10 h 54"/>
                  <a:gd name="T12" fmla="*/ 13 w 37"/>
                  <a:gd name="T13" fmla="*/ 18 h 54"/>
                  <a:gd name="T14" fmla="*/ 16 w 37"/>
                  <a:gd name="T15" fmla="*/ 20 h 54"/>
                  <a:gd name="T16" fmla="*/ 12 w 37"/>
                  <a:gd name="T17" fmla="*/ 21 h 54"/>
                  <a:gd name="T18" fmla="*/ 11 w 37"/>
                  <a:gd name="T19" fmla="*/ 22 h 54"/>
                  <a:gd name="T20" fmla="*/ 9 w 37"/>
                  <a:gd name="T21" fmla="*/ 23 h 54"/>
                  <a:gd name="T22" fmla="*/ 7 w 37"/>
                  <a:gd name="T23" fmla="*/ 24 h 54"/>
                  <a:gd name="T24" fmla="*/ 0 w 37"/>
                  <a:gd name="T25" fmla="*/ 41 h 54"/>
                  <a:gd name="T26" fmla="*/ 0 w 37"/>
                  <a:gd name="T27" fmla="*/ 45 h 54"/>
                  <a:gd name="T28" fmla="*/ 3 w 37"/>
                  <a:gd name="T29" fmla="*/ 48 h 54"/>
                  <a:gd name="T30" fmla="*/ 5 w 37"/>
                  <a:gd name="T31" fmla="*/ 49 h 54"/>
                  <a:gd name="T32" fmla="*/ 6 w 37"/>
                  <a:gd name="T33" fmla="*/ 50 h 54"/>
                  <a:gd name="T34" fmla="*/ 18 w 37"/>
                  <a:gd name="T35" fmla="*/ 54 h 54"/>
                  <a:gd name="T36" fmla="*/ 37 w 37"/>
                  <a:gd name="T37" fmla="*/ 45 h 54"/>
                  <a:gd name="T38" fmla="*/ 37 w 37"/>
                  <a:gd name="T39" fmla="*/ 41 h 54"/>
                  <a:gd name="T40" fmla="*/ 25 w 37"/>
                  <a:gd name="T41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54">
                    <a:moveTo>
                      <a:pt x="25" y="21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7" y="16"/>
                      <a:pt x="29" y="13"/>
                      <a:pt x="29" y="10"/>
                    </a:cubicBezTo>
                    <a:cubicBezTo>
                      <a:pt x="29" y="5"/>
                      <a:pt x="24" y="0"/>
                      <a:pt x="18" y="0"/>
                    </a:cubicBezTo>
                    <a:cubicBezTo>
                      <a:pt x="12" y="0"/>
                      <a:pt x="8" y="5"/>
                      <a:pt x="8" y="10"/>
                    </a:cubicBezTo>
                    <a:cubicBezTo>
                      <a:pt x="8" y="13"/>
                      <a:pt x="10" y="16"/>
                      <a:pt x="13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2"/>
                      <a:pt x="11" y="22"/>
                      <a:pt x="11" y="22"/>
                    </a:cubicBezTo>
                    <a:cubicBezTo>
                      <a:pt x="10" y="22"/>
                      <a:pt x="10" y="23"/>
                      <a:pt x="9" y="23"/>
                    </a:cubicBezTo>
                    <a:cubicBezTo>
                      <a:pt x="8" y="24"/>
                      <a:pt x="8" y="24"/>
                      <a:pt x="7" y="24"/>
                    </a:cubicBezTo>
                    <a:cubicBezTo>
                      <a:pt x="3" y="28"/>
                      <a:pt x="0" y="34"/>
                      <a:pt x="0" y="41"/>
                    </a:cubicBezTo>
                    <a:cubicBezTo>
                      <a:pt x="0" y="43"/>
                      <a:pt x="0" y="44"/>
                      <a:pt x="0" y="45"/>
                    </a:cubicBezTo>
                    <a:cubicBezTo>
                      <a:pt x="1" y="46"/>
                      <a:pt x="2" y="47"/>
                      <a:pt x="3" y="48"/>
                    </a:cubicBezTo>
                    <a:cubicBezTo>
                      <a:pt x="4" y="48"/>
                      <a:pt x="4" y="49"/>
                      <a:pt x="5" y="49"/>
                    </a:cubicBezTo>
                    <a:cubicBezTo>
                      <a:pt x="5" y="50"/>
                      <a:pt x="6" y="50"/>
                      <a:pt x="6" y="50"/>
                    </a:cubicBezTo>
                    <a:cubicBezTo>
                      <a:pt x="10" y="53"/>
                      <a:pt x="14" y="54"/>
                      <a:pt x="18" y="54"/>
                    </a:cubicBezTo>
                    <a:cubicBezTo>
                      <a:pt x="26" y="54"/>
                      <a:pt x="32" y="50"/>
                      <a:pt x="37" y="45"/>
                    </a:cubicBezTo>
                    <a:cubicBezTo>
                      <a:pt x="37" y="44"/>
                      <a:pt x="37" y="43"/>
                      <a:pt x="37" y="41"/>
                    </a:cubicBezTo>
                    <a:cubicBezTo>
                      <a:pt x="37" y="32"/>
                      <a:pt x="32" y="24"/>
                      <a:pt x="25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1181099" y="3040100"/>
              <a:ext cx="2394838" cy="1358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。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232490" y="1577821"/>
            <a:ext cx="2489341" cy="2492524"/>
            <a:chOff x="3445319" y="1577820"/>
            <a:chExt cx="2817000" cy="2820602"/>
          </a:xfrm>
        </p:grpSpPr>
        <p:sp>
          <p:nvSpPr>
            <p:cNvPr id="36" name="椭圆 35"/>
            <p:cNvSpPr/>
            <p:nvPr/>
          </p:nvSpPr>
          <p:spPr>
            <a:xfrm>
              <a:off x="3445319" y="1577820"/>
              <a:ext cx="2817000" cy="2817000"/>
            </a:xfrm>
            <a:prstGeom prst="ellipse">
              <a:avLst/>
            </a:prstGeom>
            <a:solidFill>
              <a:srgbClr val="84B5D5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Freeform 38"/>
            <p:cNvSpPr>
              <a:spLocks noEditPoints="1"/>
            </p:cNvSpPr>
            <p:nvPr/>
          </p:nvSpPr>
          <p:spPr bwMode="auto">
            <a:xfrm>
              <a:off x="4594015" y="2131813"/>
              <a:ext cx="484066" cy="501152"/>
            </a:xfrm>
            <a:custGeom>
              <a:avLst/>
              <a:gdLst>
                <a:gd name="T0" fmla="*/ 57 w 72"/>
                <a:gd name="T1" fmla="*/ 0 h 74"/>
                <a:gd name="T2" fmla="*/ 16 w 72"/>
                <a:gd name="T3" fmla="*/ 0 h 74"/>
                <a:gd name="T4" fmla="*/ 0 w 72"/>
                <a:gd name="T5" fmla="*/ 18 h 74"/>
                <a:gd name="T6" fmla="*/ 0 w 72"/>
                <a:gd name="T7" fmla="*/ 34 h 74"/>
                <a:gd name="T8" fmla="*/ 10 w 72"/>
                <a:gd name="T9" fmla="*/ 51 h 74"/>
                <a:gd name="T10" fmla="*/ 2 w 72"/>
                <a:gd name="T11" fmla="*/ 74 h 74"/>
                <a:gd name="T12" fmla="*/ 40 w 72"/>
                <a:gd name="T13" fmla="*/ 52 h 74"/>
                <a:gd name="T14" fmla="*/ 57 w 72"/>
                <a:gd name="T15" fmla="*/ 52 h 74"/>
                <a:gd name="T16" fmla="*/ 72 w 72"/>
                <a:gd name="T17" fmla="*/ 34 h 74"/>
                <a:gd name="T18" fmla="*/ 72 w 72"/>
                <a:gd name="T19" fmla="*/ 18 h 74"/>
                <a:gd name="T20" fmla="*/ 57 w 72"/>
                <a:gd name="T21" fmla="*/ 0 h 74"/>
                <a:gd name="T22" fmla="*/ 54 w 72"/>
                <a:gd name="T23" fmla="*/ 38 h 74"/>
                <a:gd name="T24" fmla="*/ 16 w 72"/>
                <a:gd name="T25" fmla="*/ 38 h 74"/>
                <a:gd name="T26" fmla="*/ 13 w 72"/>
                <a:gd name="T27" fmla="*/ 35 h 74"/>
                <a:gd name="T28" fmla="*/ 16 w 72"/>
                <a:gd name="T29" fmla="*/ 33 h 74"/>
                <a:gd name="T30" fmla="*/ 54 w 72"/>
                <a:gd name="T31" fmla="*/ 33 h 74"/>
                <a:gd name="T32" fmla="*/ 57 w 72"/>
                <a:gd name="T33" fmla="*/ 35 h 74"/>
                <a:gd name="T34" fmla="*/ 54 w 72"/>
                <a:gd name="T35" fmla="*/ 38 h 74"/>
                <a:gd name="T36" fmla="*/ 60 w 72"/>
                <a:gd name="T37" fmla="*/ 29 h 74"/>
                <a:gd name="T38" fmla="*/ 16 w 72"/>
                <a:gd name="T39" fmla="*/ 29 h 74"/>
                <a:gd name="T40" fmla="*/ 13 w 72"/>
                <a:gd name="T41" fmla="*/ 26 h 74"/>
                <a:gd name="T42" fmla="*/ 16 w 72"/>
                <a:gd name="T43" fmla="*/ 23 h 74"/>
                <a:gd name="T44" fmla="*/ 60 w 72"/>
                <a:gd name="T45" fmla="*/ 23 h 74"/>
                <a:gd name="T46" fmla="*/ 63 w 72"/>
                <a:gd name="T47" fmla="*/ 26 h 74"/>
                <a:gd name="T48" fmla="*/ 60 w 72"/>
                <a:gd name="T49" fmla="*/ 29 h 74"/>
                <a:gd name="T50" fmla="*/ 60 w 72"/>
                <a:gd name="T51" fmla="*/ 19 h 74"/>
                <a:gd name="T52" fmla="*/ 16 w 72"/>
                <a:gd name="T53" fmla="*/ 19 h 74"/>
                <a:gd name="T54" fmla="*/ 13 w 72"/>
                <a:gd name="T55" fmla="*/ 16 h 74"/>
                <a:gd name="T56" fmla="*/ 16 w 72"/>
                <a:gd name="T57" fmla="*/ 13 h 74"/>
                <a:gd name="T58" fmla="*/ 60 w 72"/>
                <a:gd name="T59" fmla="*/ 13 h 74"/>
                <a:gd name="T60" fmla="*/ 63 w 72"/>
                <a:gd name="T61" fmla="*/ 16 h 74"/>
                <a:gd name="T62" fmla="*/ 60 w 72"/>
                <a:gd name="T63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" h="74">
                  <a:moveTo>
                    <a:pt x="5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2"/>
                    <a:pt x="4" y="48"/>
                    <a:pt x="10" y="51"/>
                  </a:cubicBezTo>
                  <a:cubicBezTo>
                    <a:pt x="4" y="66"/>
                    <a:pt x="2" y="74"/>
                    <a:pt x="2" y="74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5" y="52"/>
                    <a:pt x="72" y="44"/>
                    <a:pt x="72" y="34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8"/>
                    <a:pt x="65" y="0"/>
                    <a:pt x="57" y="0"/>
                  </a:cubicBezTo>
                  <a:close/>
                  <a:moveTo>
                    <a:pt x="54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4" y="38"/>
                    <a:pt x="13" y="37"/>
                    <a:pt x="13" y="35"/>
                  </a:cubicBezTo>
                  <a:cubicBezTo>
                    <a:pt x="13" y="34"/>
                    <a:pt x="14" y="33"/>
                    <a:pt x="16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6" y="33"/>
                    <a:pt x="57" y="34"/>
                    <a:pt x="57" y="35"/>
                  </a:cubicBezTo>
                  <a:cubicBezTo>
                    <a:pt x="57" y="37"/>
                    <a:pt x="56" y="38"/>
                    <a:pt x="54" y="38"/>
                  </a:cubicBezTo>
                  <a:close/>
                  <a:moveTo>
                    <a:pt x="60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4" y="29"/>
                    <a:pt x="13" y="27"/>
                    <a:pt x="13" y="26"/>
                  </a:cubicBezTo>
                  <a:cubicBezTo>
                    <a:pt x="13" y="24"/>
                    <a:pt x="14" y="23"/>
                    <a:pt x="16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2" y="23"/>
                    <a:pt x="63" y="24"/>
                    <a:pt x="63" y="26"/>
                  </a:cubicBezTo>
                  <a:cubicBezTo>
                    <a:pt x="63" y="27"/>
                    <a:pt x="62" y="29"/>
                    <a:pt x="60" y="29"/>
                  </a:cubicBezTo>
                  <a:close/>
                  <a:moveTo>
                    <a:pt x="60" y="1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4" y="19"/>
                    <a:pt x="13" y="18"/>
                    <a:pt x="13" y="16"/>
                  </a:cubicBezTo>
                  <a:cubicBezTo>
                    <a:pt x="13" y="14"/>
                    <a:pt x="14" y="13"/>
                    <a:pt x="16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2" y="13"/>
                    <a:pt x="63" y="14"/>
                    <a:pt x="63" y="16"/>
                  </a:cubicBezTo>
                  <a:cubicBezTo>
                    <a:pt x="63" y="18"/>
                    <a:pt x="62" y="19"/>
                    <a:pt x="6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3668489" y="3040100"/>
              <a:ext cx="2394838" cy="1358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。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429484" y="1577821"/>
            <a:ext cx="2489341" cy="2492524"/>
            <a:chOff x="5931492" y="1577820"/>
            <a:chExt cx="2817000" cy="2820602"/>
          </a:xfrm>
        </p:grpSpPr>
        <p:sp>
          <p:nvSpPr>
            <p:cNvPr id="40" name="椭圆 39"/>
            <p:cNvSpPr/>
            <p:nvPr/>
          </p:nvSpPr>
          <p:spPr>
            <a:xfrm>
              <a:off x="5931492" y="1577820"/>
              <a:ext cx="2817000" cy="2817000"/>
            </a:xfrm>
            <a:prstGeom prst="ellipse">
              <a:avLst/>
            </a:prstGeom>
            <a:solidFill>
              <a:srgbClr val="005897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7008312" y="2126119"/>
              <a:ext cx="512540" cy="512540"/>
              <a:chOff x="1424913" y="2758786"/>
              <a:chExt cx="255829" cy="255829"/>
            </a:xfrm>
            <a:solidFill>
              <a:srgbClr val="FFFFFF"/>
            </a:solidFill>
          </p:grpSpPr>
          <p:sp>
            <p:nvSpPr>
              <p:cNvPr id="43" name="Freeform 133"/>
              <p:cNvSpPr>
                <a:spLocks noEditPoints="1"/>
              </p:cNvSpPr>
              <p:nvPr/>
            </p:nvSpPr>
            <p:spPr bwMode="auto">
              <a:xfrm>
                <a:off x="1424913" y="2758786"/>
                <a:ext cx="255829" cy="255829"/>
              </a:xfrm>
              <a:custGeom>
                <a:avLst/>
                <a:gdLst>
                  <a:gd name="T0" fmla="*/ 0 w 76"/>
                  <a:gd name="T1" fmla="*/ 38 h 76"/>
                  <a:gd name="T2" fmla="*/ 38 w 76"/>
                  <a:gd name="T3" fmla="*/ 0 h 76"/>
                  <a:gd name="T4" fmla="*/ 76 w 76"/>
                  <a:gd name="T5" fmla="*/ 38 h 76"/>
                  <a:gd name="T6" fmla="*/ 38 w 76"/>
                  <a:gd name="T7" fmla="*/ 76 h 76"/>
                  <a:gd name="T8" fmla="*/ 0 w 76"/>
                  <a:gd name="T9" fmla="*/ 38 h 76"/>
                  <a:gd name="T10" fmla="*/ 5 w 76"/>
                  <a:gd name="T11" fmla="*/ 38 h 76"/>
                  <a:gd name="T12" fmla="*/ 38 w 76"/>
                  <a:gd name="T13" fmla="*/ 71 h 76"/>
                  <a:gd name="T14" fmla="*/ 72 w 76"/>
                  <a:gd name="T15" fmla="*/ 38 h 76"/>
                  <a:gd name="T16" fmla="*/ 38 w 76"/>
                  <a:gd name="T17" fmla="*/ 4 h 76"/>
                  <a:gd name="T18" fmla="*/ 5 w 76"/>
                  <a:gd name="T1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76">
                    <a:moveTo>
                      <a:pt x="0" y="38"/>
                    </a:moveTo>
                    <a:cubicBezTo>
                      <a:pt x="0" y="17"/>
                      <a:pt x="17" y="0"/>
                      <a:pt x="38" y="0"/>
                    </a:cubicBezTo>
                    <a:cubicBezTo>
                      <a:pt x="59" y="0"/>
                      <a:pt x="76" y="17"/>
                      <a:pt x="76" y="38"/>
                    </a:cubicBezTo>
                    <a:cubicBezTo>
                      <a:pt x="76" y="59"/>
                      <a:pt x="59" y="76"/>
                      <a:pt x="38" y="76"/>
                    </a:cubicBezTo>
                    <a:cubicBezTo>
                      <a:pt x="17" y="76"/>
                      <a:pt x="0" y="59"/>
                      <a:pt x="0" y="38"/>
                    </a:cubicBezTo>
                    <a:close/>
                    <a:moveTo>
                      <a:pt x="5" y="38"/>
                    </a:moveTo>
                    <a:cubicBezTo>
                      <a:pt x="5" y="56"/>
                      <a:pt x="20" y="71"/>
                      <a:pt x="38" y="71"/>
                    </a:cubicBezTo>
                    <a:cubicBezTo>
                      <a:pt x="57" y="71"/>
                      <a:pt x="72" y="56"/>
                      <a:pt x="72" y="38"/>
                    </a:cubicBezTo>
                    <a:cubicBezTo>
                      <a:pt x="72" y="19"/>
                      <a:pt x="57" y="4"/>
                      <a:pt x="38" y="4"/>
                    </a:cubicBezTo>
                    <a:cubicBezTo>
                      <a:pt x="20" y="4"/>
                      <a:pt x="5" y="19"/>
                      <a:pt x="5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4" name="Freeform 134"/>
              <p:cNvSpPr>
                <a:spLocks/>
              </p:cNvSpPr>
              <p:nvPr/>
            </p:nvSpPr>
            <p:spPr bwMode="auto">
              <a:xfrm>
                <a:off x="1498820" y="2785791"/>
                <a:ext cx="71064" cy="159182"/>
              </a:xfrm>
              <a:custGeom>
                <a:avLst/>
                <a:gdLst>
                  <a:gd name="T0" fmla="*/ 18 w 21"/>
                  <a:gd name="T1" fmla="*/ 26 h 47"/>
                  <a:gd name="T2" fmla="*/ 18 w 21"/>
                  <a:gd name="T3" fmla="*/ 2 h 47"/>
                  <a:gd name="T4" fmla="*/ 16 w 21"/>
                  <a:gd name="T5" fmla="*/ 0 h 47"/>
                  <a:gd name="T6" fmla="*/ 14 w 21"/>
                  <a:gd name="T7" fmla="*/ 2 h 47"/>
                  <a:gd name="T8" fmla="*/ 14 w 21"/>
                  <a:gd name="T9" fmla="*/ 26 h 47"/>
                  <a:gd name="T10" fmla="*/ 11 w 21"/>
                  <a:gd name="T11" fmla="*/ 30 h 47"/>
                  <a:gd name="T12" fmla="*/ 12 w 21"/>
                  <a:gd name="T13" fmla="*/ 32 h 47"/>
                  <a:gd name="T14" fmla="*/ 1 w 21"/>
                  <a:gd name="T15" fmla="*/ 43 h 47"/>
                  <a:gd name="T16" fmla="*/ 1 w 21"/>
                  <a:gd name="T17" fmla="*/ 46 h 47"/>
                  <a:gd name="T18" fmla="*/ 3 w 21"/>
                  <a:gd name="T19" fmla="*/ 47 h 47"/>
                  <a:gd name="T20" fmla="*/ 4 w 21"/>
                  <a:gd name="T21" fmla="*/ 46 h 47"/>
                  <a:gd name="T22" fmla="*/ 15 w 21"/>
                  <a:gd name="T23" fmla="*/ 34 h 47"/>
                  <a:gd name="T24" fmla="*/ 16 w 21"/>
                  <a:gd name="T25" fmla="*/ 35 h 47"/>
                  <a:gd name="T26" fmla="*/ 21 w 21"/>
                  <a:gd name="T27" fmla="*/ 30 h 47"/>
                  <a:gd name="T28" fmla="*/ 18 w 21"/>
                  <a:gd name="T2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47">
                    <a:moveTo>
                      <a:pt x="18" y="26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5" y="0"/>
                      <a:pt x="14" y="0"/>
                      <a:pt x="14" y="2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6"/>
                      <a:pt x="11" y="28"/>
                      <a:pt x="11" y="30"/>
                    </a:cubicBezTo>
                    <a:cubicBezTo>
                      <a:pt x="11" y="30"/>
                      <a:pt x="11" y="31"/>
                      <a:pt x="12" y="32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0" y="44"/>
                      <a:pt x="0" y="46"/>
                      <a:pt x="1" y="46"/>
                    </a:cubicBezTo>
                    <a:cubicBezTo>
                      <a:pt x="2" y="47"/>
                      <a:pt x="2" y="47"/>
                      <a:pt x="3" y="47"/>
                    </a:cubicBezTo>
                    <a:cubicBezTo>
                      <a:pt x="3" y="47"/>
                      <a:pt x="4" y="47"/>
                      <a:pt x="4" y="46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19" y="35"/>
                      <a:pt x="21" y="32"/>
                      <a:pt x="21" y="30"/>
                    </a:cubicBezTo>
                    <a:cubicBezTo>
                      <a:pt x="21" y="28"/>
                      <a:pt x="20" y="26"/>
                      <a:pt x="1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6155878" y="3040100"/>
              <a:ext cx="2394838" cy="1358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。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626478" y="1577821"/>
            <a:ext cx="2489341" cy="2492524"/>
            <a:chOff x="8417666" y="1577820"/>
            <a:chExt cx="2817000" cy="2820602"/>
          </a:xfrm>
        </p:grpSpPr>
        <p:sp>
          <p:nvSpPr>
            <p:cNvPr id="46" name="椭圆 45"/>
            <p:cNvSpPr/>
            <p:nvPr/>
          </p:nvSpPr>
          <p:spPr>
            <a:xfrm>
              <a:off x="8417666" y="1577820"/>
              <a:ext cx="2817000" cy="2817000"/>
            </a:xfrm>
            <a:prstGeom prst="ellipse">
              <a:avLst/>
            </a:prstGeom>
            <a:solidFill>
              <a:srgbClr val="84B5D5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9422284" y="2150323"/>
              <a:ext cx="706164" cy="464132"/>
              <a:chOff x="4298724" y="4953229"/>
              <a:chExt cx="352475" cy="231668"/>
            </a:xfrm>
            <a:solidFill>
              <a:srgbClr val="FFFFFF"/>
            </a:solidFill>
          </p:grpSpPr>
          <p:sp>
            <p:nvSpPr>
              <p:cNvPr id="49" name="Freeform 102"/>
              <p:cNvSpPr>
                <a:spLocks/>
              </p:cNvSpPr>
              <p:nvPr/>
            </p:nvSpPr>
            <p:spPr bwMode="auto">
              <a:xfrm>
                <a:off x="4392528" y="4953229"/>
                <a:ext cx="258671" cy="144970"/>
              </a:xfrm>
              <a:custGeom>
                <a:avLst/>
                <a:gdLst>
                  <a:gd name="T0" fmla="*/ 50 w 77"/>
                  <a:gd name="T1" fmla="*/ 43 h 43"/>
                  <a:gd name="T2" fmla="*/ 66 w 77"/>
                  <a:gd name="T3" fmla="*/ 33 h 43"/>
                  <a:gd name="T4" fmla="*/ 75 w 77"/>
                  <a:gd name="T5" fmla="*/ 10 h 43"/>
                  <a:gd name="T6" fmla="*/ 68 w 77"/>
                  <a:gd name="T7" fmla="*/ 0 h 43"/>
                  <a:gd name="T8" fmla="*/ 50 w 77"/>
                  <a:gd name="T9" fmla="*/ 0 h 43"/>
                  <a:gd name="T10" fmla="*/ 28 w 77"/>
                  <a:gd name="T11" fmla="*/ 0 h 43"/>
                  <a:gd name="T12" fmla="*/ 10 w 77"/>
                  <a:gd name="T13" fmla="*/ 0 h 43"/>
                  <a:gd name="T14" fmla="*/ 3 w 77"/>
                  <a:gd name="T15" fmla="*/ 10 h 43"/>
                  <a:gd name="T16" fmla="*/ 12 w 77"/>
                  <a:gd name="T17" fmla="*/ 33 h 43"/>
                  <a:gd name="T18" fmla="*/ 27 w 77"/>
                  <a:gd name="T19" fmla="*/ 43 h 43"/>
                  <a:gd name="T20" fmla="*/ 50 w 77"/>
                  <a:gd name="T21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43">
                    <a:moveTo>
                      <a:pt x="50" y="43"/>
                    </a:moveTo>
                    <a:cubicBezTo>
                      <a:pt x="56" y="43"/>
                      <a:pt x="63" y="39"/>
                      <a:pt x="66" y="33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7" y="4"/>
                      <a:pt x="74" y="0"/>
                      <a:pt x="68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4" y="0"/>
                      <a:pt x="34" y="0"/>
                      <a:pt x="2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" y="0"/>
                      <a:pt x="0" y="4"/>
                      <a:pt x="3" y="10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4" y="39"/>
                      <a:pt x="21" y="43"/>
                      <a:pt x="27" y="43"/>
                    </a:cubicBez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0" name="Oval 103"/>
              <p:cNvSpPr>
                <a:spLocks noChangeArrowheads="1"/>
              </p:cNvSpPr>
              <p:nvPr/>
            </p:nvSpPr>
            <p:spPr bwMode="auto">
              <a:xfrm>
                <a:off x="4436587" y="5142259"/>
                <a:ext cx="46902" cy="4263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1" name="Oval 104"/>
              <p:cNvSpPr>
                <a:spLocks noChangeArrowheads="1"/>
              </p:cNvSpPr>
              <p:nvPr/>
            </p:nvSpPr>
            <p:spPr bwMode="auto">
              <a:xfrm>
                <a:off x="4554553" y="5142259"/>
                <a:ext cx="46902" cy="42638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2" name="Freeform 105"/>
              <p:cNvSpPr>
                <a:spLocks/>
              </p:cNvSpPr>
              <p:nvPr/>
            </p:nvSpPr>
            <p:spPr bwMode="auto">
              <a:xfrm>
                <a:off x="4298724" y="4987340"/>
                <a:ext cx="309837" cy="147812"/>
              </a:xfrm>
              <a:custGeom>
                <a:avLst/>
                <a:gdLst>
                  <a:gd name="T0" fmla="*/ 38 w 92"/>
                  <a:gd name="T1" fmla="*/ 44 h 44"/>
                  <a:gd name="T2" fmla="*/ 34 w 92"/>
                  <a:gd name="T3" fmla="*/ 42 h 44"/>
                  <a:gd name="T4" fmla="*/ 19 w 92"/>
                  <a:gd name="T5" fmla="*/ 7 h 44"/>
                  <a:gd name="T6" fmla="*/ 4 w 92"/>
                  <a:gd name="T7" fmla="*/ 7 h 44"/>
                  <a:gd name="T8" fmla="*/ 0 w 92"/>
                  <a:gd name="T9" fmla="*/ 3 h 44"/>
                  <a:gd name="T10" fmla="*/ 4 w 92"/>
                  <a:gd name="T11" fmla="*/ 0 h 44"/>
                  <a:gd name="T12" fmla="*/ 22 w 92"/>
                  <a:gd name="T13" fmla="*/ 0 h 44"/>
                  <a:gd name="T14" fmla="*/ 25 w 92"/>
                  <a:gd name="T15" fmla="*/ 2 h 44"/>
                  <a:gd name="T16" fmla="*/ 40 w 92"/>
                  <a:gd name="T17" fmla="*/ 37 h 44"/>
                  <a:gd name="T18" fmla="*/ 88 w 92"/>
                  <a:gd name="T19" fmla="*/ 37 h 44"/>
                  <a:gd name="T20" fmla="*/ 92 w 92"/>
                  <a:gd name="T21" fmla="*/ 41 h 44"/>
                  <a:gd name="T22" fmla="*/ 88 w 92"/>
                  <a:gd name="T23" fmla="*/ 44 h 44"/>
                  <a:gd name="T24" fmla="*/ 38 w 92"/>
                  <a:gd name="T2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44">
                    <a:moveTo>
                      <a:pt x="38" y="44"/>
                    </a:moveTo>
                    <a:cubicBezTo>
                      <a:pt x="34" y="42"/>
                      <a:pt x="34" y="42"/>
                      <a:pt x="34" y="42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5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88" y="37"/>
                      <a:pt x="88" y="37"/>
                      <a:pt x="88" y="37"/>
                    </a:cubicBezTo>
                    <a:cubicBezTo>
                      <a:pt x="90" y="37"/>
                      <a:pt x="92" y="38"/>
                      <a:pt x="92" y="41"/>
                    </a:cubicBezTo>
                    <a:cubicBezTo>
                      <a:pt x="92" y="43"/>
                      <a:pt x="90" y="44"/>
                      <a:pt x="88" y="44"/>
                    </a:cubicBezTo>
                    <a:lnTo>
                      <a:pt x="38" y="4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Freeform 269"/>
              <p:cNvSpPr>
                <a:spLocks/>
              </p:cNvSpPr>
              <p:nvPr/>
            </p:nvSpPr>
            <p:spPr bwMode="auto">
              <a:xfrm>
                <a:off x="4449378" y="5130888"/>
                <a:ext cx="105174" cy="21320"/>
              </a:xfrm>
              <a:custGeom>
                <a:avLst/>
                <a:gdLst>
                  <a:gd name="T0" fmla="*/ 29 w 31"/>
                  <a:gd name="T1" fmla="*/ 0 h 6"/>
                  <a:gd name="T2" fmla="*/ 3 w 31"/>
                  <a:gd name="T3" fmla="*/ 0 h 6"/>
                  <a:gd name="T4" fmla="*/ 0 w 31"/>
                  <a:gd name="T5" fmla="*/ 3 h 6"/>
                  <a:gd name="T6" fmla="*/ 3 w 31"/>
                  <a:gd name="T7" fmla="*/ 6 h 6"/>
                  <a:gd name="T8" fmla="*/ 29 w 31"/>
                  <a:gd name="T9" fmla="*/ 6 h 6"/>
                  <a:gd name="T10" fmla="*/ 31 w 31"/>
                  <a:gd name="T11" fmla="*/ 3 h 6"/>
                  <a:gd name="T12" fmla="*/ 29 w 3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6">
                    <a:moveTo>
                      <a:pt x="2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5"/>
                      <a:pt x="2" y="6"/>
                      <a:pt x="3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0" y="6"/>
                      <a:pt x="31" y="5"/>
                      <a:pt x="31" y="3"/>
                    </a:cubicBezTo>
                    <a:cubicBezTo>
                      <a:pt x="31" y="2"/>
                      <a:pt x="30" y="0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8643267" y="3040100"/>
              <a:ext cx="2394838" cy="1358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Gill Sans" charset="0"/>
                </a:rPr>
                <a:t>。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/>
          <p:nvPr/>
        </p:nvSpPr>
        <p:spPr>
          <a:xfrm flipV="1">
            <a:off x="1301" y="3237939"/>
            <a:ext cx="3396374" cy="203063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1C48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4085" tIns="47043" rIns="94085" bIns="470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666811" y="3239118"/>
            <a:ext cx="1434349" cy="1433251"/>
            <a:chOff x="3225639" y="4543565"/>
            <a:chExt cx="1735762" cy="1734334"/>
          </a:xfrm>
        </p:grpSpPr>
        <p:sp>
          <p:nvSpPr>
            <p:cNvPr id="22" name="椭圆 21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rgbClr val="1C48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10800000" flipV="1">
              <a:off x="3450403" y="4786205"/>
              <a:ext cx="1284515" cy="1284516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tIns="4800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1C488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1C488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矩形 14"/>
          <p:cNvSpPr/>
          <p:nvPr/>
        </p:nvSpPr>
        <p:spPr>
          <a:xfrm>
            <a:off x="1301" y="2801304"/>
            <a:ext cx="5783545" cy="203063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rgbClr val="1C48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4085" tIns="47043" rIns="94085" bIns="470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067672" y="1573361"/>
            <a:ext cx="1434349" cy="1434431"/>
            <a:chOff x="6131016" y="674750"/>
            <a:chExt cx="1735762" cy="1735763"/>
          </a:xfrm>
        </p:grpSpPr>
        <p:sp>
          <p:nvSpPr>
            <p:cNvPr id="26" name="椭圆 25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rgbClr val="1C48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355778" y="899818"/>
              <a:ext cx="1284515" cy="1284516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tIns="48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1C488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1C488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矩形 14"/>
          <p:cNvSpPr/>
          <p:nvPr/>
        </p:nvSpPr>
        <p:spPr>
          <a:xfrm flipV="1">
            <a:off x="5038082" y="3237938"/>
            <a:ext cx="4753552" cy="203063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1C48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4085" tIns="47043" rIns="94085" bIns="470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320906" y="3239118"/>
            <a:ext cx="1434349" cy="1433251"/>
            <a:chOff x="5227325" y="4543565"/>
            <a:chExt cx="1735762" cy="1734334"/>
          </a:xfrm>
        </p:grpSpPr>
        <p:sp>
          <p:nvSpPr>
            <p:cNvPr id="30" name="椭圆 29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rgbClr val="1C48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 rot="10800000" flipV="1">
              <a:off x="5460802" y="4768780"/>
              <a:ext cx="1284515" cy="1284516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tIns="480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1C488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1C488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580685" y="1994492"/>
            <a:ext cx="2788869" cy="733769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86856" y="1750242"/>
            <a:ext cx="1421114" cy="279671"/>
          </a:xfrm>
          <a:prstGeom prst="rect">
            <a:avLst/>
          </a:prstGeom>
          <a:noFill/>
        </p:spPr>
        <p:txBody>
          <a:bodyPr wrap="none" lIns="94085" tIns="47043" rIns="94085" bIns="4704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点击添加标题内容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74329" y="4872068"/>
            <a:ext cx="2833116" cy="733769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80499" y="4627817"/>
            <a:ext cx="1421114" cy="279671"/>
          </a:xfrm>
          <a:prstGeom prst="rect">
            <a:avLst/>
          </a:prstGeom>
          <a:noFill/>
        </p:spPr>
        <p:txBody>
          <a:bodyPr wrap="none" lIns="94085" tIns="47043" rIns="94085" bIns="4704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点击添加标题内容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62378" y="4321438"/>
            <a:ext cx="2788869" cy="733769"/>
          </a:xfrm>
          <a:prstGeom prst="rect">
            <a:avLst/>
          </a:prstGeom>
          <a:noFill/>
        </p:spPr>
        <p:txBody>
          <a:bodyPr wrap="square" lIns="94085" tIns="47043" rIns="94085" bIns="4704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68549" y="4077188"/>
            <a:ext cx="1421114" cy="279671"/>
          </a:xfrm>
          <a:prstGeom prst="rect">
            <a:avLst/>
          </a:prstGeom>
          <a:noFill/>
        </p:spPr>
        <p:txBody>
          <a:bodyPr wrap="none" lIns="94085" tIns="47043" rIns="94085" bIns="4704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点击添加标题内容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779912" y="3456539"/>
            <a:ext cx="3296836" cy="501147"/>
            <a:chOff x="6009180" y="1074340"/>
            <a:chExt cx="3302857" cy="502062"/>
          </a:xfrm>
          <a:solidFill>
            <a:srgbClr val="005897"/>
          </a:solidFill>
        </p:grpSpPr>
        <p:sp>
          <p:nvSpPr>
            <p:cNvPr id="7" name="矩形 6"/>
            <p:cNvSpPr/>
            <p:nvPr/>
          </p:nvSpPr>
          <p:spPr>
            <a:xfrm>
              <a:off x="6009180" y="1074340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8" name="文本框 31"/>
            <p:cNvSpPr txBox="1"/>
            <p:nvPr/>
          </p:nvSpPr>
          <p:spPr>
            <a:xfrm>
              <a:off x="6323125" y="1098262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产品运营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1654439" y="2135067"/>
            <a:ext cx="29161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</a:rPr>
              <a:t>Part 03</a:t>
            </a:r>
            <a:endParaRPr kumimoji="0" lang="zh-CN" altLang="en-US" sz="6600" b="0" i="0" u="none" strike="noStrike" kern="0" cap="none" spc="0" normalizeH="0" baseline="0" noProof="0" dirty="0">
              <a:ln>
                <a:noFill/>
              </a:ln>
              <a:solidFill>
                <a:srgbClr val="005897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>
            <a:hlinkClick r:id="rId2"/>
          </p:cNvPr>
          <p:cNvSpPr/>
          <p:nvPr/>
        </p:nvSpPr>
        <p:spPr>
          <a:xfrm>
            <a:off x="0" y="1296744"/>
            <a:ext cx="9252520" cy="1934242"/>
          </a:xfrm>
          <a:prstGeom prst="rect">
            <a:avLst/>
          </a:prstGeom>
          <a:solidFill>
            <a:srgbClr val="0058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4" name="图片 43">
            <a:hlinkClick r:id="rId2"/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74112"/>
            <a:ext cx="9252520" cy="17734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585202" y="3460793"/>
            <a:ext cx="2521687" cy="848104"/>
            <a:chOff x="885418" y="4040243"/>
            <a:chExt cx="3322814" cy="1117542"/>
          </a:xfrm>
        </p:grpSpPr>
        <p:grpSp>
          <p:nvGrpSpPr>
            <p:cNvPr id="46" name="组合 45"/>
            <p:cNvGrpSpPr/>
            <p:nvPr/>
          </p:nvGrpSpPr>
          <p:grpSpPr>
            <a:xfrm>
              <a:off x="885418" y="4182799"/>
              <a:ext cx="466892" cy="468738"/>
              <a:chOff x="1088614" y="4084829"/>
              <a:chExt cx="466892" cy="468738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198698" y="4208494"/>
                <a:ext cx="275658" cy="207263"/>
                <a:chOff x="2231238" y="1865312"/>
                <a:chExt cx="514350" cy="386732"/>
              </a:xfrm>
              <a:solidFill>
                <a:srgbClr val="0010A8"/>
              </a:solidFill>
            </p:grpSpPr>
            <p:sp>
              <p:nvSpPr>
                <p:cNvPr id="51" name="Freeform 11">
                  <a:hlinkClick r:id="rId2"/>
                </p:cNvPr>
                <p:cNvSpPr>
                  <a:spLocks/>
                </p:cNvSpPr>
                <p:nvPr/>
              </p:nvSpPr>
              <p:spPr bwMode="auto">
                <a:xfrm>
                  <a:off x="2231238" y="1993281"/>
                  <a:ext cx="514350" cy="258763"/>
                </a:xfrm>
                <a:custGeom>
                  <a:avLst/>
                  <a:gdLst>
                    <a:gd name="T0" fmla="*/ 324 w 324"/>
                    <a:gd name="T1" fmla="*/ 0 h 163"/>
                    <a:gd name="T2" fmla="*/ 270 w 324"/>
                    <a:gd name="T3" fmla="*/ 163 h 163"/>
                    <a:gd name="T4" fmla="*/ 0 w 324"/>
                    <a:gd name="T5" fmla="*/ 163 h 163"/>
                    <a:gd name="T6" fmla="*/ 54 w 324"/>
                    <a:gd name="T7" fmla="*/ 0 h 163"/>
                    <a:gd name="T8" fmla="*/ 324 w 324"/>
                    <a:gd name="T9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4" h="163">
                      <a:moveTo>
                        <a:pt x="324" y="0"/>
                      </a:moveTo>
                      <a:lnTo>
                        <a:pt x="270" y="163"/>
                      </a:lnTo>
                      <a:lnTo>
                        <a:pt x="0" y="163"/>
                      </a:lnTo>
                      <a:lnTo>
                        <a:pt x="54" y="0"/>
                      </a:lnTo>
                      <a:lnTo>
                        <a:pt x="324" y="0"/>
                      </a:lnTo>
                    </a:path>
                  </a:pathLst>
                </a:custGeom>
                <a:solidFill>
                  <a:srgbClr val="4D4D4D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" name="Freeform 12"/>
                <p:cNvSpPr>
                  <a:spLocks/>
                </p:cNvSpPr>
                <p:nvPr/>
              </p:nvSpPr>
              <p:spPr bwMode="auto">
                <a:xfrm>
                  <a:off x="2236788" y="1865312"/>
                  <a:ext cx="449262" cy="338138"/>
                </a:xfrm>
                <a:custGeom>
                  <a:avLst/>
                  <a:gdLst>
                    <a:gd name="T0" fmla="*/ 44 w 283"/>
                    <a:gd name="T1" fmla="*/ 81 h 213"/>
                    <a:gd name="T2" fmla="*/ 49 w 283"/>
                    <a:gd name="T3" fmla="*/ 71 h 213"/>
                    <a:gd name="T4" fmla="*/ 59 w 283"/>
                    <a:gd name="T5" fmla="*/ 71 h 213"/>
                    <a:gd name="T6" fmla="*/ 283 w 283"/>
                    <a:gd name="T7" fmla="*/ 71 h 213"/>
                    <a:gd name="T8" fmla="*/ 283 w 283"/>
                    <a:gd name="T9" fmla="*/ 43 h 213"/>
                    <a:gd name="T10" fmla="*/ 184 w 283"/>
                    <a:gd name="T11" fmla="*/ 43 h 213"/>
                    <a:gd name="T12" fmla="*/ 149 w 283"/>
                    <a:gd name="T13" fmla="*/ 0 h 213"/>
                    <a:gd name="T14" fmla="*/ 18 w 283"/>
                    <a:gd name="T15" fmla="*/ 0 h 213"/>
                    <a:gd name="T16" fmla="*/ 0 w 283"/>
                    <a:gd name="T17" fmla="*/ 43 h 213"/>
                    <a:gd name="T18" fmla="*/ 0 w 283"/>
                    <a:gd name="T19" fmla="*/ 213 h 213"/>
                    <a:gd name="T20" fmla="*/ 44 w 283"/>
                    <a:gd name="T21" fmla="*/ 8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3" h="213">
                      <a:moveTo>
                        <a:pt x="44" y="81"/>
                      </a:moveTo>
                      <a:lnTo>
                        <a:pt x="49" y="71"/>
                      </a:lnTo>
                      <a:lnTo>
                        <a:pt x="59" y="71"/>
                      </a:lnTo>
                      <a:lnTo>
                        <a:pt x="283" y="71"/>
                      </a:lnTo>
                      <a:lnTo>
                        <a:pt x="283" y="43"/>
                      </a:lnTo>
                      <a:lnTo>
                        <a:pt x="184" y="43"/>
                      </a:lnTo>
                      <a:lnTo>
                        <a:pt x="149" y="0"/>
                      </a:lnTo>
                      <a:lnTo>
                        <a:pt x="18" y="0"/>
                      </a:lnTo>
                      <a:lnTo>
                        <a:pt x="0" y="43"/>
                      </a:lnTo>
                      <a:lnTo>
                        <a:pt x="0" y="213"/>
                      </a:lnTo>
                      <a:lnTo>
                        <a:pt x="44" y="81"/>
                      </a:lnTo>
                      <a:close/>
                    </a:path>
                  </a:pathLst>
                </a:custGeom>
                <a:solidFill>
                  <a:srgbClr val="4D4D4D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0" name="Oval 9"/>
              <p:cNvSpPr>
                <a:spLocks noChangeArrowheads="1"/>
              </p:cNvSpPr>
              <p:nvPr/>
            </p:nvSpPr>
            <p:spPr bwMode="auto">
              <a:xfrm>
                <a:off x="1088614" y="4084829"/>
                <a:ext cx="466892" cy="468738"/>
              </a:xfrm>
              <a:prstGeom prst="ellipse">
                <a:avLst/>
              </a:prstGeom>
              <a:noFill/>
              <a:ln>
                <a:solidFill>
                  <a:srgbClr val="4D4D4D">
                    <a:lumMod val="75000"/>
                  </a:srgbClr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7" name="TextBox 34"/>
            <p:cNvSpPr txBox="1"/>
            <p:nvPr/>
          </p:nvSpPr>
          <p:spPr>
            <a:xfrm>
              <a:off x="1413109" y="4040243"/>
              <a:ext cx="1785894" cy="4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D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413110" y="4366952"/>
              <a:ext cx="2795122" cy="7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52808" y="3460793"/>
            <a:ext cx="2530534" cy="848104"/>
            <a:chOff x="4532278" y="4062109"/>
            <a:chExt cx="3334472" cy="1117542"/>
          </a:xfrm>
        </p:grpSpPr>
        <p:grpSp>
          <p:nvGrpSpPr>
            <p:cNvPr id="54" name="组合 53"/>
            <p:cNvGrpSpPr/>
            <p:nvPr/>
          </p:nvGrpSpPr>
          <p:grpSpPr>
            <a:xfrm>
              <a:off x="4532278" y="4214187"/>
              <a:ext cx="466892" cy="468738"/>
              <a:chOff x="5287006" y="4130731"/>
              <a:chExt cx="466892" cy="468738"/>
            </a:xfrm>
          </p:grpSpPr>
          <p:sp>
            <p:nvSpPr>
              <p:cNvPr id="57" name="Oval 9"/>
              <p:cNvSpPr>
                <a:spLocks noChangeArrowheads="1"/>
              </p:cNvSpPr>
              <p:nvPr/>
            </p:nvSpPr>
            <p:spPr bwMode="auto">
              <a:xfrm>
                <a:off x="5287006" y="4130731"/>
                <a:ext cx="466892" cy="468738"/>
              </a:xfrm>
              <a:prstGeom prst="ellipse">
                <a:avLst/>
              </a:prstGeom>
              <a:noFill/>
              <a:ln>
                <a:solidFill>
                  <a:srgbClr val="005897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8" name="Freeform 134"/>
              <p:cNvSpPr>
                <a:spLocks/>
              </p:cNvSpPr>
              <p:nvPr/>
            </p:nvSpPr>
            <p:spPr bwMode="auto">
              <a:xfrm>
                <a:off x="5427780" y="4186832"/>
                <a:ext cx="143882" cy="322288"/>
              </a:xfrm>
              <a:custGeom>
                <a:avLst/>
                <a:gdLst>
                  <a:gd name="T0" fmla="*/ 18 w 21"/>
                  <a:gd name="T1" fmla="*/ 26 h 47"/>
                  <a:gd name="T2" fmla="*/ 18 w 21"/>
                  <a:gd name="T3" fmla="*/ 2 h 47"/>
                  <a:gd name="T4" fmla="*/ 16 w 21"/>
                  <a:gd name="T5" fmla="*/ 0 h 47"/>
                  <a:gd name="T6" fmla="*/ 14 w 21"/>
                  <a:gd name="T7" fmla="*/ 2 h 47"/>
                  <a:gd name="T8" fmla="*/ 14 w 21"/>
                  <a:gd name="T9" fmla="*/ 26 h 47"/>
                  <a:gd name="T10" fmla="*/ 11 w 21"/>
                  <a:gd name="T11" fmla="*/ 30 h 47"/>
                  <a:gd name="T12" fmla="*/ 12 w 21"/>
                  <a:gd name="T13" fmla="*/ 32 h 47"/>
                  <a:gd name="T14" fmla="*/ 1 w 21"/>
                  <a:gd name="T15" fmla="*/ 43 h 47"/>
                  <a:gd name="T16" fmla="*/ 1 w 21"/>
                  <a:gd name="T17" fmla="*/ 46 h 47"/>
                  <a:gd name="T18" fmla="*/ 3 w 21"/>
                  <a:gd name="T19" fmla="*/ 47 h 47"/>
                  <a:gd name="T20" fmla="*/ 4 w 21"/>
                  <a:gd name="T21" fmla="*/ 46 h 47"/>
                  <a:gd name="T22" fmla="*/ 15 w 21"/>
                  <a:gd name="T23" fmla="*/ 34 h 47"/>
                  <a:gd name="T24" fmla="*/ 16 w 21"/>
                  <a:gd name="T25" fmla="*/ 35 h 47"/>
                  <a:gd name="T26" fmla="*/ 21 w 21"/>
                  <a:gd name="T27" fmla="*/ 30 h 47"/>
                  <a:gd name="T28" fmla="*/ 18 w 21"/>
                  <a:gd name="T29" fmla="*/ 2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47">
                    <a:moveTo>
                      <a:pt x="18" y="26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5" y="0"/>
                      <a:pt x="14" y="0"/>
                      <a:pt x="14" y="2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2" y="26"/>
                      <a:pt x="11" y="28"/>
                      <a:pt x="11" y="30"/>
                    </a:cubicBezTo>
                    <a:cubicBezTo>
                      <a:pt x="11" y="30"/>
                      <a:pt x="11" y="31"/>
                      <a:pt x="12" y="32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0" y="44"/>
                      <a:pt x="0" y="46"/>
                      <a:pt x="1" y="46"/>
                    </a:cubicBezTo>
                    <a:cubicBezTo>
                      <a:pt x="2" y="47"/>
                      <a:pt x="2" y="47"/>
                      <a:pt x="3" y="47"/>
                    </a:cubicBezTo>
                    <a:cubicBezTo>
                      <a:pt x="3" y="47"/>
                      <a:pt x="4" y="47"/>
                      <a:pt x="4" y="46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19" y="35"/>
                      <a:pt x="21" y="32"/>
                      <a:pt x="21" y="30"/>
                    </a:cubicBezTo>
                    <a:cubicBezTo>
                      <a:pt x="21" y="28"/>
                      <a:pt x="20" y="26"/>
                      <a:pt x="18" y="26"/>
                    </a:cubicBezTo>
                    <a:close/>
                  </a:path>
                </a:pathLst>
              </a:custGeom>
              <a:solidFill>
                <a:srgbClr val="00589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5" name="TextBox 34"/>
            <p:cNvSpPr txBox="1"/>
            <p:nvPr/>
          </p:nvSpPr>
          <p:spPr>
            <a:xfrm>
              <a:off x="5071626" y="4062109"/>
              <a:ext cx="1785894" cy="4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89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071628" y="4388818"/>
              <a:ext cx="2795122" cy="7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，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238716" y="3460793"/>
            <a:ext cx="2530534" cy="848104"/>
            <a:chOff x="8335025" y="4141704"/>
            <a:chExt cx="3334472" cy="1117542"/>
          </a:xfrm>
        </p:grpSpPr>
        <p:grpSp>
          <p:nvGrpSpPr>
            <p:cNvPr id="60" name="组合 59"/>
            <p:cNvGrpSpPr/>
            <p:nvPr/>
          </p:nvGrpSpPr>
          <p:grpSpPr>
            <a:xfrm>
              <a:off x="8431867" y="4382560"/>
              <a:ext cx="244179" cy="268001"/>
              <a:chOff x="1960563" y="-1427163"/>
              <a:chExt cx="455613" cy="500063"/>
            </a:xfrm>
            <a:solidFill>
              <a:srgbClr val="9A34BE"/>
            </a:solidFill>
          </p:grpSpPr>
          <p:sp>
            <p:nvSpPr>
              <p:cNvPr id="64" name="Freeform 19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284413" y="-1331913"/>
                <a:ext cx="131763" cy="320675"/>
              </a:xfrm>
              <a:custGeom>
                <a:avLst/>
                <a:gdLst>
                  <a:gd name="T0" fmla="*/ 71 w 83"/>
                  <a:gd name="T1" fmla="*/ 38 h 202"/>
                  <a:gd name="T2" fmla="*/ 42 w 83"/>
                  <a:gd name="T3" fmla="*/ 9 h 202"/>
                  <a:gd name="T4" fmla="*/ 0 w 83"/>
                  <a:gd name="T5" fmla="*/ 52 h 202"/>
                  <a:gd name="T6" fmla="*/ 0 w 83"/>
                  <a:gd name="T7" fmla="*/ 202 h 202"/>
                  <a:gd name="T8" fmla="*/ 83 w 83"/>
                  <a:gd name="T9" fmla="*/ 202 h 202"/>
                  <a:gd name="T10" fmla="*/ 83 w 83"/>
                  <a:gd name="T11" fmla="*/ 0 h 202"/>
                  <a:gd name="T12" fmla="*/ 71 w 83"/>
                  <a:gd name="T13" fmla="*/ 3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202">
                    <a:moveTo>
                      <a:pt x="71" y="38"/>
                    </a:moveTo>
                    <a:lnTo>
                      <a:pt x="42" y="9"/>
                    </a:lnTo>
                    <a:lnTo>
                      <a:pt x="0" y="52"/>
                    </a:lnTo>
                    <a:lnTo>
                      <a:pt x="0" y="202"/>
                    </a:lnTo>
                    <a:lnTo>
                      <a:pt x="83" y="202"/>
                    </a:lnTo>
                    <a:lnTo>
                      <a:pt x="83" y="0"/>
                    </a:lnTo>
                    <a:lnTo>
                      <a:pt x="71" y="38"/>
                    </a:lnTo>
                    <a:close/>
                  </a:path>
                </a:pathLst>
              </a:custGeom>
              <a:solidFill>
                <a:srgbClr val="4D4D4D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5" name="Freeform 20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122488" y="-1222375"/>
                <a:ext cx="131763" cy="211138"/>
              </a:xfrm>
              <a:custGeom>
                <a:avLst/>
                <a:gdLst>
                  <a:gd name="T0" fmla="*/ 11 w 35"/>
                  <a:gd name="T1" fmla="*/ 9 h 56"/>
                  <a:gd name="T2" fmla="*/ 0 w 35"/>
                  <a:gd name="T3" fmla="*/ 2 h 56"/>
                  <a:gd name="T4" fmla="*/ 0 w 35"/>
                  <a:gd name="T5" fmla="*/ 56 h 56"/>
                  <a:gd name="T6" fmla="*/ 35 w 35"/>
                  <a:gd name="T7" fmla="*/ 56 h 56"/>
                  <a:gd name="T8" fmla="*/ 35 w 35"/>
                  <a:gd name="T9" fmla="*/ 0 h 56"/>
                  <a:gd name="T10" fmla="*/ 26 w 35"/>
                  <a:gd name="T11" fmla="*/ 8 h 56"/>
                  <a:gd name="T12" fmla="*/ 17 w 35"/>
                  <a:gd name="T13" fmla="*/ 11 h 56"/>
                  <a:gd name="T14" fmla="*/ 11 w 35"/>
                  <a:gd name="T15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6">
                    <a:moveTo>
                      <a:pt x="11" y="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4" y="10"/>
                      <a:pt x="21" y="11"/>
                      <a:pt x="17" y="11"/>
                    </a:cubicBezTo>
                    <a:cubicBezTo>
                      <a:pt x="15" y="11"/>
                      <a:pt x="13" y="11"/>
                      <a:pt x="11" y="9"/>
                    </a:cubicBezTo>
                    <a:close/>
                  </a:path>
                </a:pathLst>
              </a:custGeom>
              <a:solidFill>
                <a:srgbClr val="4D4D4D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6" name="Freeform 21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1960563" y="-1252538"/>
                <a:ext cx="131763" cy="241300"/>
              </a:xfrm>
              <a:custGeom>
                <a:avLst/>
                <a:gdLst>
                  <a:gd name="T0" fmla="*/ 83 w 83"/>
                  <a:gd name="T1" fmla="*/ 14 h 152"/>
                  <a:gd name="T2" fmla="*/ 64 w 83"/>
                  <a:gd name="T3" fmla="*/ 0 h 152"/>
                  <a:gd name="T4" fmla="*/ 0 w 83"/>
                  <a:gd name="T5" fmla="*/ 55 h 152"/>
                  <a:gd name="T6" fmla="*/ 0 w 83"/>
                  <a:gd name="T7" fmla="*/ 152 h 152"/>
                  <a:gd name="T8" fmla="*/ 83 w 83"/>
                  <a:gd name="T9" fmla="*/ 152 h 152"/>
                  <a:gd name="T10" fmla="*/ 83 w 83"/>
                  <a:gd name="T11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52">
                    <a:moveTo>
                      <a:pt x="83" y="14"/>
                    </a:moveTo>
                    <a:lnTo>
                      <a:pt x="64" y="0"/>
                    </a:lnTo>
                    <a:lnTo>
                      <a:pt x="0" y="55"/>
                    </a:lnTo>
                    <a:lnTo>
                      <a:pt x="0" y="152"/>
                    </a:lnTo>
                    <a:lnTo>
                      <a:pt x="83" y="152"/>
                    </a:lnTo>
                    <a:lnTo>
                      <a:pt x="83" y="14"/>
                    </a:lnTo>
                    <a:close/>
                  </a:path>
                </a:pathLst>
              </a:custGeom>
              <a:solidFill>
                <a:srgbClr val="4D4D4D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7" name="Rectangle 22">
                <a:hlinkClick r:id="rId2"/>
              </p:cNvPr>
              <p:cNvSpPr>
                <a:spLocks noChangeArrowheads="1"/>
              </p:cNvSpPr>
              <p:nvPr/>
            </p:nvSpPr>
            <p:spPr bwMode="auto">
              <a:xfrm>
                <a:off x="1960563" y="-976313"/>
                <a:ext cx="455613" cy="49213"/>
              </a:xfrm>
              <a:prstGeom prst="rect">
                <a:avLst/>
              </a:prstGeom>
              <a:solidFill>
                <a:srgbClr val="4D4D4D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8" name="Freeform 23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1960563" y="-1427163"/>
                <a:ext cx="450850" cy="223838"/>
              </a:xfrm>
              <a:custGeom>
                <a:avLst/>
                <a:gdLst>
                  <a:gd name="T0" fmla="*/ 9 w 120"/>
                  <a:gd name="T1" fmla="*/ 53 h 59"/>
                  <a:gd name="T2" fmla="*/ 26 w 120"/>
                  <a:gd name="T3" fmla="*/ 38 h 59"/>
                  <a:gd name="T4" fmla="*/ 58 w 120"/>
                  <a:gd name="T5" fmla="*/ 58 h 59"/>
                  <a:gd name="T6" fmla="*/ 60 w 120"/>
                  <a:gd name="T7" fmla="*/ 59 h 59"/>
                  <a:gd name="T8" fmla="*/ 64 w 120"/>
                  <a:gd name="T9" fmla="*/ 58 h 59"/>
                  <a:gd name="T10" fmla="*/ 105 w 120"/>
                  <a:gd name="T11" fmla="*/ 20 h 59"/>
                  <a:gd name="T12" fmla="*/ 112 w 120"/>
                  <a:gd name="T13" fmla="*/ 28 h 59"/>
                  <a:gd name="T14" fmla="*/ 120 w 120"/>
                  <a:gd name="T15" fmla="*/ 0 h 59"/>
                  <a:gd name="T16" fmla="*/ 92 w 120"/>
                  <a:gd name="T17" fmla="*/ 7 h 59"/>
                  <a:gd name="T18" fmla="*/ 97 w 120"/>
                  <a:gd name="T19" fmla="*/ 13 h 59"/>
                  <a:gd name="T20" fmla="*/ 60 w 120"/>
                  <a:gd name="T21" fmla="*/ 48 h 59"/>
                  <a:gd name="T22" fmla="*/ 28 w 120"/>
                  <a:gd name="T23" fmla="*/ 27 h 59"/>
                  <a:gd name="T24" fmla="*/ 22 w 120"/>
                  <a:gd name="T25" fmla="*/ 28 h 59"/>
                  <a:gd name="T26" fmla="*/ 2 w 120"/>
                  <a:gd name="T27" fmla="*/ 45 h 59"/>
                  <a:gd name="T28" fmla="*/ 2 w 120"/>
                  <a:gd name="T29" fmla="*/ 52 h 59"/>
                  <a:gd name="T30" fmla="*/ 9 w 120"/>
                  <a:gd name="T31" fmla="*/ 5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59">
                    <a:moveTo>
                      <a:pt x="9" y="53"/>
                    </a:moveTo>
                    <a:cubicBezTo>
                      <a:pt x="26" y="38"/>
                      <a:pt x="26" y="38"/>
                      <a:pt x="26" y="38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9"/>
                      <a:pt x="60" y="59"/>
                      <a:pt x="60" y="59"/>
                    </a:cubicBezTo>
                    <a:cubicBezTo>
                      <a:pt x="62" y="59"/>
                      <a:pt x="63" y="59"/>
                      <a:pt x="64" y="58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6" y="26"/>
                      <a:pt x="24" y="26"/>
                      <a:pt x="22" y="28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0" y="47"/>
                      <a:pt x="0" y="50"/>
                      <a:pt x="2" y="52"/>
                    </a:cubicBezTo>
                    <a:cubicBezTo>
                      <a:pt x="3" y="54"/>
                      <a:pt x="7" y="55"/>
                      <a:pt x="9" y="53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4D4D4D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1" name="Oval 9"/>
            <p:cNvSpPr>
              <a:spLocks noChangeArrowheads="1"/>
            </p:cNvSpPr>
            <p:nvPr/>
          </p:nvSpPr>
          <p:spPr bwMode="auto">
            <a:xfrm>
              <a:off x="8335025" y="4293782"/>
              <a:ext cx="466892" cy="468738"/>
            </a:xfrm>
            <a:prstGeom prst="ellipse">
              <a:avLst/>
            </a:prstGeom>
            <a:noFill/>
            <a:ln>
              <a:solidFill>
                <a:srgbClr val="4D4D4D">
                  <a:lumMod val="75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TextBox 34"/>
            <p:cNvSpPr txBox="1"/>
            <p:nvPr/>
          </p:nvSpPr>
          <p:spPr>
            <a:xfrm>
              <a:off x="8874373" y="4141704"/>
              <a:ext cx="1785894" cy="4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D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8874375" y="4468413"/>
              <a:ext cx="2795122" cy="7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352808" y="4455041"/>
            <a:ext cx="2530534" cy="848104"/>
            <a:chOff x="4532278" y="5127388"/>
            <a:chExt cx="3334472" cy="1117542"/>
          </a:xfrm>
        </p:grpSpPr>
        <p:sp>
          <p:nvSpPr>
            <p:cNvPr id="70" name="Oval 9"/>
            <p:cNvSpPr>
              <a:spLocks noChangeArrowheads="1"/>
            </p:cNvSpPr>
            <p:nvPr/>
          </p:nvSpPr>
          <p:spPr bwMode="auto">
            <a:xfrm>
              <a:off x="4532278" y="5279466"/>
              <a:ext cx="466892" cy="468738"/>
            </a:xfrm>
            <a:prstGeom prst="ellipse">
              <a:avLst/>
            </a:prstGeom>
            <a:noFill/>
            <a:ln>
              <a:solidFill>
                <a:srgbClr val="4D4D4D">
                  <a:lumMod val="75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TextBox 34"/>
            <p:cNvSpPr txBox="1"/>
            <p:nvPr/>
          </p:nvSpPr>
          <p:spPr>
            <a:xfrm>
              <a:off x="5071626" y="5127388"/>
              <a:ext cx="1785894" cy="4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D4D4D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071628" y="5454097"/>
              <a:ext cx="2795122" cy="7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Freeform 5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4632149" y="5374730"/>
              <a:ext cx="267150" cy="278211"/>
            </a:xfrm>
            <a:custGeom>
              <a:avLst/>
              <a:gdLst>
                <a:gd name="T0" fmla="*/ 129 w 133"/>
                <a:gd name="T1" fmla="*/ 119 h 138"/>
                <a:gd name="T2" fmla="*/ 104 w 133"/>
                <a:gd name="T3" fmla="*/ 93 h 138"/>
                <a:gd name="T4" fmla="*/ 93 w 133"/>
                <a:gd name="T5" fmla="*/ 90 h 138"/>
                <a:gd name="T6" fmla="*/ 90 w 133"/>
                <a:gd name="T7" fmla="*/ 86 h 138"/>
                <a:gd name="T8" fmla="*/ 103 w 133"/>
                <a:gd name="T9" fmla="*/ 52 h 138"/>
                <a:gd name="T10" fmla="*/ 51 w 133"/>
                <a:gd name="T11" fmla="*/ 0 h 138"/>
                <a:gd name="T12" fmla="*/ 0 w 133"/>
                <a:gd name="T13" fmla="*/ 52 h 138"/>
                <a:gd name="T14" fmla="*/ 51 w 133"/>
                <a:gd name="T15" fmla="*/ 103 h 138"/>
                <a:gd name="T16" fmla="*/ 82 w 133"/>
                <a:gd name="T17" fmla="*/ 93 h 138"/>
                <a:gd name="T18" fmla="*/ 86 w 133"/>
                <a:gd name="T19" fmla="*/ 97 h 138"/>
                <a:gd name="T20" fmla="*/ 88 w 133"/>
                <a:gd name="T21" fmla="*/ 109 h 138"/>
                <a:gd name="T22" fmla="*/ 113 w 133"/>
                <a:gd name="T23" fmla="*/ 135 h 138"/>
                <a:gd name="T24" fmla="*/ 121 w 133"/>
                <a:gd name="T25" fmla="*/ 138 h 138"/>
                <a:gd name="T26" fmla="*/ 129 w 133"/>
                <a:gd name="T27" fmla="*/ 135 h 138"/>
                <a:gd name="T28" fmla="*/ 129 w 133"/>
                <a:gd name="T29" fmla="*/ 119 h 138"/>
                <a:gd name="T30" fmla="*/ 51 w 133"/>
                <a:gd name="T31" fmla="*/ 84 h 138"/>
                <a:gd name="T32" fmla="*/ 19 w 133"/>
                <a:gd name="T33" fmla="*/ 52 h 138"/>
                <a:gd name="T34" fmla="*/ 51 w 133"/>
                <a:gd name="T35" fmla="*/ 19 h 138"/>
                <a:gd name="T36" fmla="*/ 84 w 133"/>
                <a:gd name="T37" fmla="*/ 52 h 138"/>
                <a:gd name="T38" fmla="*/ 51 w 133"/>
                <a:gd name="T39" fmla="*/ 8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" h="138">
                  <a:moveTo>
                    <a:pt x="129" y="119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102" y="90"/>
                    <a:pt x="97" y="89"/>
                    <a:pt x="93" y="90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8" y="77"/>
                    <a:pt x="103" y="65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63" y="103"/>
                    <a:pt x="73" y="99"/>
                    <a:pt x="82" y="93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4" y="101"/>
                    <a:pt x="85" y="106"/>
                    <a:pt x="88" y="109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115" y="137"/>
                    <a:pt x="118" y="138"/>
                    <a:pt x="121" y="138"/>
                  </a:cubicBezTo>
                  <a:cubicBezTo>
                    <a:pt x="124" y="138"/>
                    <a:pt x="126" y="137"/>
                    <a:pt x="129" y="135"/>
                  </a:cubicBezTo>
                  <a:cubicBezTo>
                    <a:pt x="133" y="131"/>
                    <a:pt x="133" y="124"/>
                    <a:pt x="129" y="119"/>
                  </a:cubicBezTo>
                  <a:close/>
                  <a:moveTo>
                    <a:pt x="51" y="84"/>
                  </a:moveTo>
                  <a:cubicBezTo>
                    <a:pt x="33" y="84"/>
                    <a:pt x="19" y="70"/>
                    <a:pt x="19" y="52"/>
                  </a:cubicBezTo>
                  <a:cubicBezTo>
                    <a:pt x="19" y="33"/>
                    <a:pt x="33" y="19"/>
                    <a:pt x="51" y="19"/>
                  </a:cubicBezTo>
                  <a:cubicBezTo>
                    <a:pt x="70" y="19"/>
                    <a:pt x="84" y="33"/>
                    <a:pt x="84" y="52"/>
                  </a:cubicBezTo>
                  <a:cubicBezTo>
                    <a:pt x="84" y="70"/>
                    <a:pt x="70" y="84"/>
                    <a:pt x="51" y="84"/>
                  </a:cubicBezTo>
                  <a:close/>
                </a:path>
              </a:pathLst>
            </a:custGeom>
            <a:solidFill>
              <a:srgbClr val="4D4D4D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85202" y="4525112"/>
            <a:ext cx="2521687" cy="848104"/>
            <a:chOff x="885418" y="5105522"/>
            <a:chExt cx="3322814" cy="1117542"/>
          </a:xfrm>
        </p:grpSpPr>
        <p:sp>
          <p:nvSpPr>
            <p:cNvPr id="75" name="Oval 9"/>
            <p:cNvSpPr>
              <a:spLocks noChangeArrowheads="1"/>
            </p:cNvSpPr>
            <p:nvPr/>
          </p:nvSpPr>
          <p:spPr bwMode="auto">
            <a:xfrm>
              <a:off x="885418" y="5248078"/>
              <a:ext cx="466892" cy="468738"/>
            </a:xfrm>
            <a:prstGeom prst="ellipse">
              <a:avLst/>
            </a:prstGeom>
            <a:noFill/>
            <a:ln>
              <a:solidFill>
                <a:srgbClr val="00589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TextBox 34"/>
            <p:cNvSpPr txBox="1"/>
            <p:nvPr/>
          </p:nvSpPr>
          <p:spPr>
            <a:xfrm>
              <a:off x="1413109" y="5105522"/>
              <a:ext cx="1785894" cy="4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89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1413110" y="5432231"/>
              <a:ext cx="2795122" cy="7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Freeform 17">
              <a:hlinkClick r:id="rId2"/>
            </p:cNvPr>
            <p:cNvSpPr>
              <a:spLocks/>
            </p:cNvSpPr>
            <p:nvPr/>
          </p:nvSpPr>
          <p:spPr bwMode="auto">
            <a:xfrm>
              <a:off x="984864" y="5357805"/>
              <a:ext cx="268001" cy="249284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rgbClr val="0058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238716" y="4525112"/>
            <a:ext cx="2530534" cy="848104"/>
            <a:chOff x="8335025" y="5206983"/>
            <a:chExt cx="3334472" cy="1117542"/>
          </a:xfrm>
        </p:grpSpPr>
        <p:sp>
          <p:nvSpPr>
            <p:cNvPr id="80" name="Oval 9"/>
            <p:cNvSpPr>
              <a:spLocks noChangeArrowheads="1"/>
            </p:cNvSpPr>
            <p:nvPr/>
          </p:nvSpPr>
          <p:spPr bwMode="auto">
            <a:xfrm>
              <a:off x="8335025" y="5359061"/>
              <a:ext cx="466892" cy="468738"/>
            </a:xfrm>
            <a:prstGeom prst="ellipse">
              <a:avLst/>
            </a:prstGeom>
            <a:noFill/>
            <a:ln>
              <a:solidFill>
                <a:srgbClr val="00589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TextBox 34"/>
            <p:cNvSpPr txBox="1"/>
            <p:nvPr/>
          </p:nvSpPr>
          <p:spPr>
            <a:xfrm>
              <a:off x="8874373" y="5206983"/>
              <a:ext cx="1785894" cy="446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89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8874375" y="5533692"/>
              <a:ext cx="2795122" cy="79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</a:t>
              </a: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风格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KSO_Shape"/>
            <p:cNvSpPr>
              <a:spLocks/>
            </p:cNvSpPr>
            <p:nvPr/>
          </p:nvSpPr>
          <p:spPr bwMode="auto">
            <a:xfrm>
              <a:off x="8448671" y="5431568"/>
              <a:ext cx="255785" cy="307557"/>
            </a:xfrm>
            <a:custGeom>
              <a:avLst/>
              <a:gdLst>
                <a:gd name="T0" fmla="*/ 1027535 w 3807"/>
                <a:gd name="T1" fmla="*/ 421530 h 4578"/>
                <a:gd name="T2" fmla="*/ 1012969 w 3807"/>
                <a:gd name="T3" fmla="*/ 343716 h 4578"/>
                <a:gd name="T4" fmla="*/ 1007143 w 3807"/>
                <a:gd name="T5" fmla="*/ 311258 h 4578"/>
                <a:gd name="T6" fmla="*/ 986334 w 3807"/>
                <a:gd name="T7" fmla="*/ 272559 h 4578"/>
                <a:gd name="T8" fmla="*/ 1073314 w 3807"/>
                <a:gd name="T9" fmla="*/ 24551 h 4578"/>
                <a:gd name="T10" fmla="*/ 885204 w 3807"/>
                <a:gd name="T11" fmla="*/ 8322 h 4578"/>
                <a:gd name="T12" fmla="*/ 685024 w 3807"/>
                <a:gd name="T13" fmla="*/ 99453 h 4578"/>
                <a:gd name="T14" fmla="*/ 568495 w 3807"/>
                <a:gd name="T15" fmla="*/ 26216 h 4578"/>
                <a:gd name="T16" fmla="*/ 476936 w 3807"/>
                <a:gd name="T17" fmla="*/ 89882 h 4578"/>
                <a:gd name="T18" fmla="*/ 605534 w 3807"/>
                <a:gd name="T19" fmla="*/ 303768 h 4578"/>
                <a:gd name="T20" fmla="*/ 574321 w 3807"/>
                <a:gd name="T21" fmla="*/ 334977 h 4578"/>
                <a:gd name="T22" fmla="*/ 598459 w 3807"/>
                <a:gd name="T23" fmla="*/ 377421 h 4578"/>
                <a:gd name="T24" fmla="*/ 325032 w 3807"/>
                <a:gd name="T25" fmla="*/ 603375 h 4578"/>
                <a:gd name="T26" fmla="*/ 174377 w 3807"/>
                <a:gd name="T27" fmla="*/ 800200 h 4578"/>
                <a:gd name="T28" fmla="*/ 37040 w 3807"/>
                <a:gd name="T29" fmla="*/ 1164305 h 4578"/>
                <a:gd name="T30" fmla="*/ 9156 w 3807"/>
                <a:gd name="T31" fmla="*/ 1559204 h 4578"/>
                <a:gd name="T32" fmla="*/ 68253 w 3807"/>
                <a:gd name="T33" fmla="*/ 1722739 h 4578"/>
                <a:gd name="T34" fmla="*/ 192689 w 3807"/>
                <a:gd name="T35" fmla="*/ 1839669 h 4578"/>
                <a:gd name="T36" fmla="*/ 395366 w 3807"/>
                <a:gd name="T37" fmla="*/ 1892516 h 4578"/>
                <a:gd name="T38" fmla="*/ 1220640 w 3807"/>
                <a:gd name="T39" fmla="*/ 1889604 h 4578"/>
                <a:gd name="T40" fmla="*/ 1412081 w 3807"/>
                <a:gd name="T41" fmla="*/ 1827185 h 4578"/>
                <a:gd name="T42" fmla="*/ 1527361 w 3807"/>
                <a:gd name="T43" fmla="*/ 1703182 h 4578"/>
                <a:gd name="T44" fmla="*/ 1581464 w 3807"/>
                <a:gd name="T45" fmla="*/ 1510102 h 4578"/>
                <a:gd name="T46" fmla="*/ 1533604 w 3807"/>
                <a:gd name="T47" fmla="*/ 1111042 h 4578"/>
                <a:gd name="T48" fmla="*/ 1388359 w 3807"/>
                <a:gd name="T49" fmla="*/ 762333 h 4578"/>
                <a:gd name="T50" fmla="*/ 1125753 w 3807"/>
                <a:gd name="T51" fmla="*/ 1626615 h 4578"/>
                <a:gd name="T52" fmla="*/ 969271 w 3807"/>
                <a:gd name="T53" fmla="*/ 1655328 h 4578"/>
                <a:gd name="T54" fmla="*/ 717485 w 3807"/>
                <a:gd name="T55" fmla="*/ 1631609 h 4578"/>
                <a:gd name="T56" fmla="*/ 531039 w 3807"/>
                <a:gd name="T57" fmla="*/ 1654495 h 4578"/>
                <a:gd name="T58" fmla="*/ 500658 w 3807"/>
                <a:gd name="T59" fmla="*/ 1596239 h 4578"/>
                <a:gd name="T60" fmla="*/ 608447 w 3807"/>
                <a:gd name="T61" fmla="*/ 1495121 h 4578"/>
                <a:gd name="T62" fmla="*/ 643822 w 3807"/>
                <a:gd name="T63" fmla="*/ 1398581 h 4578"/>
                <a:gd name="T64" fmla="*/ 433654 w 3807"/>
                <a:gd name="T65" fmla="*/ 1333666 h 4578"/>
                <a:gd name="T66" fmla="*/ 442394 w 3807"/>
                <a:gd name="T67" fmla="*/ 1266255 h 4578"/>
                <a:gd name="T68" fmla="*/ 459457 w 3807"/>
                <a:gd name="T69" fmla="*/ 1180534 h 4578"/>
                <a:gd name="T70" fmla="*/ 422417 w 3807"/>
                <a:gd name="T71" fmla="*/ 1121861 h 4578"/>
                <a:gd name="T72" fmla="*/ 479849 w 3807"/>
                <a:gd name="T73" fmla="*/ 1068598 h 4578"/>
                <a:gd name="T74" fmla="*/ 581812 w 3807"/>
                <a:gd name="T75" fmla="*/ 896324 h 4578"/>
                <a:gd name="T76" fmla="*/ 696260 w 3807"/>
                <a:gd name="T77" fmla="*/ 757339 h 4578"/>
                <a:gd name="T78" fmla="*/ 881874 w 3807"/>
                <a:gd name="T79" fmla="*/ 720721 h 4578"/>
                <a:gd name="T80" fmla="*/ 1050425 w 3807"/>
                <a:gd name="T81" fmla="*/ 779394 h 4578"/>
                <a:gd name="T82" fmla="*/ 1151555 w 3807"/>
                <a:gd name="T83" fmla="*/ 917546 h 4578"/>
                <a:gd name="T84" fmla="*/ 1133660 w 3807"/>
                <a:gd name="T85" fmla="*/ 993280 h 4578"/>
                <a:gd name="T86" fmla="*/ 1076644 w 3807"/>
                <a:gd name="T87" fmla="*/ 969977 h 4578"/>
                <a:gd name="T88" fmla="*/ 1002981 w 3807"/>
                <a:gd name="T89" fmla="*/ 843476 h 4578"/>
                <a:gd name="T90" fmla="*/ 901018 w 3807"/>
                <a:gd name="T91" fmla="*/ 794790 h 4578"/>
                <a:gd name="T92" fmla="*/ 785322 w 3807"/>
                <a:gd name="T93" fmla="*/ 811435 h 4578"/>
                <a:gd name="T94" fmla="*/ 715820 w 3807"/>
                <a:gd name="T95" fmla="*/ 887585 h 4578"/>
                <a:gd name="T96" fmla="*/ 726225 w 3807"/>
                <a:gd name="T97" fmla="*/ 1059027 h 4578"/>
                <a:gd name="T98" fmla="*/ 970519 w 3807"/>
                <a:gd name="T99" fmla="*/ 1106048 h 4578"/>
                <a:gd name="T100" fmla="*/ 940555 w 3807"/>
                <a:gd name="T101" fmla="*/ 1175957 h 4578"/>
                <a:gd name="T102" fmla="*/ 928070 w 3807"/>
                <a:gd name="T103" fmla="*/ 1261678 h 4578"/>
                <a:gd name="T104" fmla="*/ 970103 w 3807"/>
                <a:gd name="T105" fmla="*/ 1320767 h 4578"/>
                <a:gd name="T106" fmla="*/ 903515 w 3807"/>
                <a:gd name="T107" fmla="*/ 1375695 h 4578"/>
                <a:gd name="T108" fmla="*/ 739959 w 3807"/>
                <a:gd name="T109" fmla="*/ 1503028 h 4578"/>
                <a:gd name="T110" fmla="*/ 759103 w 3807"/>
                <a:gd name="T111" fmla="*/ 1554626 h 4578"/>
                <a:gd name="T112" fmla="*/ 1006727 w 3807"/>
                <a:gd name="T113" fmla="*/ 1570855 h 4578"/>
                <a:gd name="T114" fmla="*/ 1138238 w 3807"/>
                <a:gd name="T115" fmla="*/ 1524250 h 4578"/>
                <a:gd name="T116" fmla="*/ 1182352 w 3807"/>
                <a:gd name="T117" fmla="*/ 1548801 h 457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07" h="4578">
                  <a:moveTo>
                    <a:pt x="3118" y="1530"/>
                  </a:moveTo>
                  <a:lnTo>
                    <a:pt x="3118" y="1530"/>
                  </a:lnTo>
                  <a:lnTo>
                    <a:pt x="3099" y="1512"/>
                  </a:lnTo>
                  <a:lnTo>
                    <a:pt x="3077" y="1494"/>
                  </a:lnTo>
                  <a:lnTo>
                    <a:pt x="3031" y="1454"/>
                  </a:lnTo>
                  <a:lnTo>
                    <a:pt x="2980" y="1413"/>
                  </a:lnTo>
                  <a:lnTo>
                    <a:pt x="2925" y="1371"/>
                  </a:lnTo>
                  <a:lnTo>
                    <a:pt x="2809" y="1285"/>
                  </a:lnTo>
                  <a:lnTo>
                    <a:pt x="2692" y="1197"/>
                  </a:lnTo>
                  <a:lnTo>
                    <a:pt x="2636" y="1154"/>
                  </a:lnTo>
                  <a:lnTo>
                    <a:pt x="2582" y="1112"/>
                  </a:lnTo>
                  <a:lnTo>
                    <a:pt x="2533" y="1071"/>
                  </a:lnTo>
                  <a:lnTo>
                    <a:pt x="2510" y="1052"/>
                  </a:lnTo>
                  <a:lnTo>
                    <a:pt x="2489" y="1031"/>
                  </a:lnTo>
                  <a:lnTo>
                    <a:pt x="2469" y="1013"/>
                  </a:lnTo>
                  <a:lnTo>
                    <a:pt x="2451" y="995"/>
                  </a:lnTo>
                  <a:lnTo>
                    <a:pt x="2434" y="976"/>
                  </a:lnTo>
                  <a:lnTo>
                    <a:pt x="2419" y="959"/>
                  </a:lnTo>
                  <a:lnTo>
                    <a:pt x="2407" y="943"/>
                  </a:lnTo>
                  <a:lnTo>
                    <a:pt x="2396" y="926"/>
                  </a:lnTo>
                  <a:lnTo>
                    <a:pt x="2388" y="911"/>
                  </a:lnTo>
                  <a:lnTo>
                    <a:pt x="2383" y="897"/>
                  </a:lnTo>
                  <a:lnTo>
                    <a:pt x="2370" y="857"/>
                  </a:lnTo>
                  <a:lnTo>
                    <a:pt x="2386" y="854"/>
                  </a:lnTo>
                  <a:lnTo>
                    <a:pt x="2400" y="850"/>
                  </a:lnTo>
                  <a:lnTo>
                    <a:pt x="2413" y="844"/>
                  </a:lnTo>
                  <a:lnTo>
                    <a:pt x="2424" y="836"/>
                  </a:lnTo>
                  <a:lnTo>
                    <a:pt x="2434" y="826"/>
                  </a:lnTo>
                  <a:lnTo>
                    <a:pt x="2437" y="821"/>
                  </a:lnTo>
                  <a:lnTo>
                    <a:pt x="2440" y="816"/>
                  </a:lnTo>
                  <a:lnTo>
                    <a:pt x="2443" y="811"/>
                  </a:lnTo>
                  <a:lnTo>
                    <a:pt x="2445" y="805"/>
                  </a:lnTo>
                  <a:lnTo>
                    <a:pt x="2446" y="799"/>
                  </a:lnTo>
                  <a:lnTo>
                    <a:pt x="2446" y="794"/>
                  </a:lnTo>
                  <a:lnTo>
                    <a:pt x="2446" y="787"/>
                  </a:lnTo>
                  <a:lnTo>
                    <a:pt x="2444" y="781"/>
                  </a:lnTo>
                  <a:lnTo>
                    <a:pt x="2442" y="775"/>
                  </a:lnTo>
                  <a:lnTo>
                    <a:pt x="2439" y="768"/>
                  </a:lnTo>
                  <a:lnTo>
                    <a:pt x="2436" y="762"/>
                  </a:lnTo>
                  <a:lnTo>
                    <a:pt x="2431" y="757"/>
                  </a:lnTo>
                  <a:lnTo>
                    <a:pt x="2425" y="752"/>
                  </a:lnTo>
                  <a:lnTo>
                    <a:pt x="2420" y="748"/>
                  </a:lnTo>
                  <a:lnTo>
                    <a:pt x="2414" y="744"/>
                  </a:lnTo>
                  <a:lnTo>
                    <a:pt x="2407" y="740"/>
                  </a:lnTo>
                  <a:lnTo>
                    <a:pt x="2400" y="737"/>
                  </a:lnTo>
                  <a:lnTo>
                    <a:pt x="2392" y="734"/>
                  </a:lnTo>
                  <a:lnTo>
                    <a:pt x="2384" y="732"/>
                  </a:lnTo>
                  <a:lnTo>
                    <a:pt x="2376" y="731"/>
                  </a:lnTo>
                  <a:lnTo>
                    <a:pt x="2366" y="730"/>
                  </a:lnTo>
                  <a:lnTo>
                    <a:pt x="2357" y="730"/>
                  </a:lnTo>
                  <a:lnTo>
                    <a:pt x="2352" y="730"/>
                  </a:lnTo>
                  <a:lnTo>
                    <a:pt x="2354" y="716"/>
                  </a:lnTo>
                  <a:lnTo>
                    <a:pt x="2356" y="704"/>
                  </a:lnTo>
                  <a:lnTo>
                    <a:pt x="2359" y="691"/>
                  </a:lnTo>
                  <a:lnTo>
                    <a:pt x="2362" y="680"/>
                  </a:lnTo>
                  <a:lnTo>
                    <a:pt x="2370" y="655"/>
                  </a:lnTo>
                  <a:lnTo>
                    <a:pt x="2382" y="630"/>
                  </a:lnTo>
                  <a:lnTo>
                    <a:pt x="2395" y="604"/>
                  </a:lnTo>
                  <a:lnTo>
                    <a:pt x="2410" y="577"/>
                  </a:lnTo>
                  <a:lnTo>
                    <a:pt x="2445" y="515"/>
                  </a:lnTo>
                  <a:lnTo>
                    <a:pt x="2464" y="479"/>
                  </a:lnTo>
                  <a:lnTo>
                    <a:pt x="2486" y="438"/>
                  </a:lnTo>
                  <a:lnTo>
                    <a:pt x="2507" y="394"/>
                  </a:lnTo>
                  <a:lnTo>
                    <a:pt x="2530" y="343"/>
                  </a:lnTo>
                  <a:lnTo>
                    <a:pt x="2554" y="286"/>
                  </a:lnTo>
                  <a:lnTo>
                    <a:pt x="2578" y="222"/>
                  </a:lnTo>
                  <a:lnTo>
                    <a:pt x="2602" y="152"/>
                  </a:lnTo>
                  <a:lnTo>
                    <a:pt x="2614" y="113"/>
                  </a:lnTo>
                  <a:lnTo>
                    <a:pt x="2627" y="74"/>
                  </a:lnTo>
                  <a:lnTo>
                    <a:pt x="2579" y="59"/>
                  </a:lnTo>
                  <a:lnTo>
                    <a:pt x="2535" y="47"/>
                  </a:lnTo>
                  <a:lnTo>
                    <a:pt x="2494" y="36"/>
                  </a:lnTo>
                  <a:lnTo>
                    <a:pt x="2455" y="27"/>
                  </a:lnTo>
                  <a:lnTo>
                    <a:pt x="2418" y="19"/>
                  </a:lnTo>
                  <a:lnTo>
                    <a:pt x="2384" y="13"/>
                  </a:lnTo>
                  <a:lnTo>
                    <a:pt x="2352" y="8"/>
                  </a:lnTo>
                  <a:lnTo>
                    <a:pt x="2322" y="3"/>
                  </a:lnTo>
                  <a:lnTo>
                    <a:pt x="2293" y="1"/>
                  </a:lnTo>
                  <a:lnTo>
                    <a:pt x="2265" y="0"/>
                  </a:lnTo>
                  <a:lnTo>
                    <a:pt x="2240" y="0"/>
                  </a:lnTo>
                  <a:lnTo>
                    <a:pt x="2216" y="2"/>
                  </a:lnTo>
                  <a:lnTo>
                    <a:pt x="2193" y="5"/>
                  </a:lnTo>
                  <a:lnTo>
                    <a:pt x="2171" y="10"/>
                  </a:lnTo>
                  <a:lnTo>
                    <a:pt x="2148" y="14"/>
                  </a:lnTo>
                  <a:lnTo>
                    <a:pt x="2127" y="20"/>
                  </a:lnTo>
                  <a:lnTo>
                    <a:pt x="2107" y="27"/>
                  </a:lnTo>
                  <a:lnTo>
                    <a:pt x="2086" y="35"/>
                  </a:lnTo>
                  <a:lnTo>
                    <a:pt x="2065" y="44"/>
                  </a:lnTo>
                  <a:lnTo>
                    <a:pt x="2044" y="54"/>
                  </a:lnTo>
                  <a:lnTo>
                    <a:pt x="2002" y="78"/>
                  </a:lnTo>
                  <a:lnTo>
                    <a:pt x="1957" y="103"/>
                  </a:lnTo>
                  <a:lnTo>
                    <a:pt x="1907" y="132"/>
                  </a:lnTo>
                  <a:lnTo>
                    <a:pt x="1852" y="163"/>
                  </a:lnTo>
                  <a:lnTo>
                    <a:pt x="1791" y="197"/>
                  </a:lnTo>
                  <a:lnTo>
                    <a:pt x="1757" y="215"/>
                  </a:lnTo>
                  <a:lnTo>
                    <a:pt x="1720" y="234"/>
                  </a:lnTo>
                  <a:lnTo>
                    <a:pt x="1694" y="238"/>
                  </a:lnTo>
                  <a:lnTo>
                    <a:pt x="1670" y="240"/>
                  </a:lnTo>
                  <a:lnTo>
                    <a:pt x="1646" y="239"/>
                  </a:lnTo>
                  <a:lnTo>
                    <a:pt x="1624" y="237"/>
                  </a:lnTo>
                  <a:lnTo>
                    <a:pt x="1603" y="233"/>
                  </a:lnTo>
                  <a:lnTo>
                    <a:pt x="1584" y="225"/>
                  </a:lnTo>
                  <a:lnTo>
                    <a:pt x="1566" y="218"/>
                  </a:lnTo>
                  <a:lnTo>
                    <a:pt x="1548" y="209"/>
                  </a:lnTo>
                  <a:lnTo>
                    <a:pt x="1532" y="199"/>
                  </a:lnTo>
                  <a:lnTo>
                    <a:pt x="1516" y="188"/>
                  </a:lnTo>
                  <a:lnTo>
                    <a:pt x="1500" y="176"/>
                  </a:lnTo>
                  <a:lnTo>
                    <a:pt x="1486" y="162"/>
                  </a:lnTo>
                  <a:lnTo>
                    <a:pt x="1457" y="136"/>
                  </a:lnTo>
                  <a:lnTo>
                    <a:pt x="1428" y="109"/>
                  </a:lnTo>
                  <a:lnTo>
                    <a:pt x="1413" y="97"/>
                  </a:lnTo>
                  <a:lnTo>
                    <a:pt x="1398" y="85"/>
                  </a:lnTo>
                  <a:lnTo>
                    <a:pt x="1382" y="73"/>
                  </a:lnTo>
                  <a:lnTo>
                    <a:pt x="1366" y="63"/>
                  </a:lnTo>
                  <a:lnTo>
                    <a:pt x="1350" y="53"/>
                  </a:lnTo>
                  <a:lnTo>
                    <a:pt x="1331" y="45"/>
                  </a:lnTo>
                  <a:lnTo>
                    <a:pt x="1313" y="38"/>
                  </a:lnTo>
                  <a:lnTo>
                    <a:pt x="1293" y="33"/>
                  </a:lnTo>
                  <a:lnTo>
                    <a:pt x="1271" y="30"/>
                  </a:lnTo>
                  <a:lnTo>
                    <a:pt x="1249" y="29"/>
                  </a:lnTo>
                  <a:lnTo>
                    <a:pt x="1225" y="31"/>
                  </a:lnTo>
                  <a:lnTo>
                    <a:pt x="1199" y="35"/>
                  </a:lnTo>
                  <a:lnTo>
                    <a:pt x="1171" y="41"/>
                  </a:lnTo>
                  <a:lnTo>
                    <a:pt x="1142" y="50"/>
                  </a:lnTo>
                  <a:lnTo>
                    <a:pt x="1110" y="63"/>
                  </a:lnTo>
                  <a:lnTo>
                    <a:pt x="1077" y="79"/>
                  </a:lnTo>
                  <a:lnTo>
                    <a:pt x="1112" y="150"/>
                  </a:lnTo>
                  <a:lnTo>
                    <a:pt x="1146" y="216"/>
                  </a:lnTo>
                  <a:lnTo>
                    <a:pt x="1179" y="275"/>
                  </a:lnTo>
                  <a:lnTo>
                    <a:pt x="1211" y="330"/>
                  </a:lnTo>
                  <a:lnTo>
                    <a:pt x="1242" y="379"/>
                  </a:lnTo>
                  <a:lnTo>
                    <a:pt x="1270" y="424"/>
                  </a:lnTo>
                  <a:lnTo>
                    <a:pt x="1298" y="465"/>
                  </a:lnTo>
                  <a:lnTo>
                    <a:pt x="1324" y="503"/>
                  </a:lnTo>
                  <a:lnTo>
                    <a:pt x="1370" y="568"/>
                  </a:lnTo>
                  <a:lnTo>
                    <a:pt x="1390" y="597"/>
                  </a:lnTo>
                  <a:lnTo>
                    <a:pt x="1408" y="625"/>
                  </a:lnTo>
                  <a:lnTo>
                    <a:pt x="1423" y="652"/>
                  </a:lnTo>
                  <a:lnTo>
                    <a:pt x="1436" y="678"/>
                  </a:lnTo>
                  <a:lnTo>
                    <a:pt x="1442" y="691"/>
                  </a:lnTo>
                  <a:lnTo>
                    <a:pt x="1447" y="704"/>
                  </a:lnTo>
                  <a:lnTo>
                    <a:pt x="1452" y="716"/>
                  </a:lnTo>
                  <a:lnTo>
                    <a:pt x="1455" y="730"/>
                  </a:lnTo>
                  <a:lnTo>
                    <a:pt x="1439" y="733"/>
                  </a:lnTo>
                  <a:lnTo>
                    <a:pt x="1425" y="738"/>
                  </a:lnTo>
                  <a:lnTo>
                    <a:pt x="1412" y="744"/>
                  </a:lnTo>
                  <a:lnTo>
                    <a:pt x="1401" y="751"/>
                  </a:lnTo>
                  <a:lnTo>
                    <a:pt x="1391" y="760"/>
                  </a:lnTo>
                  <a:lnTo>
                    <a:pt x="1387" y="765"/>
                  </a:lnTo>
                  <a:lnTo>
                    <a:pt x="1384" y="770"/>
                  </a:lnTo>
                  <a:lnTo>
                    <a:pt x="1382" y="776"/>
                  </a:lnTo>
                  <a:lnTo>
                    <a:pt x="1380" y="782"/>
                  </a:lnTo>
                  <a:lnTo>
                    <a:pt x="1379" y="788"/>
                  </a:lnTo>
                  <a:lnTo>
                    <a:pt x="1378" y="794"/>
                  </a:lnTo>
                  <a:lnTo>
                    <a:pt x="1379" y="799"/>
                  </a:lnTo>
                  <a:lnTo>
                    <a:pt x="1380" y="805"/>
                  </a:lnTo>
                  <a:lnTo>
                    <a:pt x="1382" y="811"/>
                  </a:lnTo>
                  <a:lnTo>
                    <a:pt x="1384" y="816"/>
                  </a:lnTo>
                  <a:lnTo>
                    <a:pt x="1387" y="821"/>
                  </a:lnTo>
                  <a:lnTo>
                    <a:pt x="1391" y="826"/>
                  </a:lnTo>
                  <a:lnTo>
                    <a:pt x="1401" y="836"/>
                  </a:lnTo>
                  <a:lnTo>
                    <a:pt x="1412" y="843"/>
                  </a:lnTo>
                  <a:lnTo>
                    <a:pt x="1425" y="850"/>
                  </a:lnTo>
                  <a:lnTo>
                    <a:pt x="1439" y="854"/>
                  </a:lnTo>
                  <a:lnTo>
                    <a:pt x="1455" y="857"/>
                  </a:lnTo>
                  <a:lnTo>
                    <a:pt x="1454" y="866"/>
                  </a:lnTo>
                  <a:lnTo>
                    <a:pt x="1451" y="876"/>
                  </a:lnTo>
                  <a:lnTo>
                    <a:pt x="1445" y="892"/>
                  </a:lnTo>
                  <a:lnTo>
                    <a:pt x="1438" y="907"/>
                  </a:lnTo>
                  <a:lnTo>
                    <a:pt x="1428" y="923"/>
                  </a:lnTo>
                  <a:lnTo>
                    <a:pt x="1416" y="941"/>
                  </a:lnTo>
                  <a:lnTo>
                    <a:pt x="1401" y="959"/>
                  </a:lnTo>
                  <a:lnTo>
                    <a:pt x="1384" y="977"/>
                  </a:lnTo>
                  <a:lnTo>
                    <a:pt x="1366" y="997"/>
                  </a:lnTo>
                  <a:lnTo>
                    <a:pt x="1346" y="1016"/>
                  </a:lnTo>
                  <a:lnTo>
                    <a:pt x="1323" y="1035"/>
                  </a:lnTo>
                  <a:lnTo>
                    <a:pt x="1300" y="1056"/>
                  </a:lnTo>
                  <a:lnTo>
                    <a:pt x="1249" y="1097"/>
                  </a:lnTo>
                  <a:lnTo>
                    <a:pt x="1194" y="1141"/>
                  </a:lnTo>
                  <a:lnTo>
                    <a:pt x="1136" y="1185"/>
                  </a:lnTo>
                  <a:lnTo>
                    <a:pt x="1014" y="1275"/>
                  </a:lnTo>
                  <a:lnTo>
                    <a:pt x="893" y="1363"/>
                  </a:lnTo>
                  <a:lnTo>
                    <a:pt x="835" y="1407"/>
                  </a:lnTo>
                  <a:lnTo>
                    <a:pt x="781" y="1450"/>
                  </a:lnTo>
                  <a:lnTo>
                    <a:pt x="732" y="1491"/>
                  </a:lnTo>
                  <a:lnTo>
                    <a:pt x="710" y="1511"/>
                  </a:lnTo>
                  <a:lnTo>
                    <a:pt x="689" y="1530"/>
                  </a:lnTo>
                  <a:lnTo>
                    <a:pt x="666" y="1554"/>
                  </a:lnTo>
                  <a:lnTo>
                    <a:pt x="643" y="1579"/>
                  </a:lnTo>
                  <a:lnTo>
                    <a:pt x="619" y="1608"/>
                  </a:lnTo>
                  <a:lnTo>
                    <a:pt x="595" y="1639"/>
                  </a:lnTo>
                  <a:lnTo>
                    <a:pt x="570" y="1673"/>
                  </a:lnTo>
                  <a:lnTo>
                    <a:pt x="546" y="1709"/>
                  </a:lnTo>
                  <a:lnTo>
                    <a:pt x="520" y="1747"/>
                  </a:lnTo>
                  <a:lnTo>
                    <a:pt x="495" y="1788"/>
                  </a:lnTo>
                  <a:lnTo>
                    <a:pt x="470" y="1832"/>
                  </a:lnTo>
                  <a:lnTo>
                    <a:pt x="444" y="1877"/>
                  </a:lnTo>
                  <a:lnTo>
                    <a:pt x="419" y="1923"/>
                  </a:lnTo>
                  <a:lnTo>
                    <a:pt x="393" y="1972"/>
                  </a:lnTo>
                  <a:lnTo>
                    <a:pt x="369" y="2023"/>
                  </a:lnTo>
                  <a:lnTo>
                    <a:pt x="343" y="2076"/>
                  </a:lnTo>
                  <a:lnTo>
                    <a:pt x="319" y="2130"/>
                  </a:lnTo>
                  <a:lnTo>
                    <a:pt x="294" y="2185"/>
                  </a:lnTo>
                  <a:lnTo>
                    <a:pt x="271" y="2242"/>
                  </a:lnTo>
                  <a:lnTo>
                    <a:pt x="247" y="2300"/>
                  </a:lnTo>
                  <a:lnTo>
                    <a:pt x="224" y="2359"/>
                  </a:lnTo>
                  <a:lnTo>
                    <a:pt x="203" y="2420"/>
                  </a:lnTo>
                  <a:lnTo>
                    <a:pt x="181" y="2482"/>
                  </a:lnTo>
                  <a:lnTo>
                    <a:pt x="161" y="2544"/>
                  </a:lnTo>
                  <a:lnTo>
                    <a:pt x="141" y="2606"/>
                  </a:lnTo>
                  <a:lnTo>
                    <a:pt x="122" y="2670"/>
                  </a:lnTo>
                  <a:lnTo>
                    <a:pt x="105" y="2733"/>
                  </a:lnTo>
                  <a:lnTo>
                    <a:pt x="89" y="2798"/>
                  </a:lnTo>
                  <a:lnTo>
                    <a:pt x="73" y="2863"/>
                  </a:lnTo>
                  <a:lnTo>
                    <a:pt x="59" y="2928"/>
                  </a:lnTo>
                  <a:lnTo>
                    <a:pt x="46" y="2993"/>
                  </a:lnTo>
                  <a:lnTo>
                    <a:pt x="35" y="3058"/>
                  </a:lnTo>
                  <a:lnTo>
                    <a:pt x="24" y="3123"/>
                  </a:lnTo>
                  <a:lnTo>
                    <a:pt x="16" y="3188"/>
                  </a:lnTo>
                  <a:lnTo>
                    <a:pt x="10" y="3253"/>
                  </a:lnTo>
                  <a:lnTo>
                    <a:pt x="5" y="3317"/>
                  </a:lnTo>
                  <a:lnTo>
                    <a:pt x="1" y="3380"/>
                  </a:lnTo>
                  <a:lnTo>
                    <a:pt x="0" y="3443"/>
                  </a:lnTo>
                  <a:lnTo>
                    <a:pt x="0" y="3505"/>
                  </a:lnTo>
                  <a:lnTo>
                    <a:pt x="3" y="3567"/>
                  </a:lnTo>
                  <a:lnTo>
                    <a:pt x="7" y="3629"/>
                  </a:lnTo>
                  <a:lnTo>
                    <a:pt x="13" y="3688"/>
                  </a:lnTo>
                  <a:lnTo>
                    <a:pt x="22" y="3747"/>
                  </a:lnTo>
                  <a:lnTo>
                    <a:pt x="27" y="3775"/>
                  </a:lnTo>
                  <a:lnTo>
                    <a:pt x="32" y="3804"/>
                  </a:lnTo>
                  <a:lnTo>
                    <a:pt x="40" y="3832"/>
                  </a:lnTo>
                  <a:lnTo>
                    <a:pt x="46" y="3860"/>
                  </a:lnTo>
                  <a:lnTo>
                    <a:pt x="54" y="3887"/>
                  </a:lnTo>
                  <a:lnTo>
                    <a:pt x="62" y="3914"/>
                  </a:lnTo>
                  <a:lnTo>
                    <a:pt x="70" y="3941"/>
                  </a:lnTo>
                  <a:lnTo>
                    <a:pt x="80" y="3968"/>
                  </a:lnTo>
                  <a:lnTo>
                    <a:pt x="90" y="3993"/>
                  </a:lnTo>
                  <a:lnTo>
                    <a:pt x="101" y="4019"/>
                  </a:lnTo>
                  <a:lnTo>
                    <a:pt x="112" y="4044"/>
                  </a:lnTo>
                  <a:lnTo>
                    <a:pt x="124" y="4069"/>
                  </a:lnTo>
                  <a:lnTo>
                    <a:pt x="136" y="4093"/>
                  </a:lnTo>
                  <a:lnTo>
                    <a:pt x="150" y="4116"/>
                  </a:lnTo>
                  <a:lnTo>
                    <a:pt x="164" y="4140"/>
                  </a:lnTo>
                  <a:lnTo>
                    <a:pt x="179" y="4162"/>
                  </a:lnTo>
                  <a:lnTo>
                    <a:pt x="194" y="4185"/>
                  </a:lnTo>
                  <a:lnTo>
                    <a:pt x="211" y="4206"/>
                  </a:lnTo>
                  <a:lnTo>
                    <a:pt x="227" y="4227"/>
                  </a:lnTo>
                  <a:lnTo>
                    <a:pt x="244" y="4248"/>
                  </a:lnTo>
                  <a:lnTo>
                    <a:pt x="263" y="4268"/>
                  </a:lnTo>
                  <a:lnTo>
                    <a:pt x="282" y="4288"/>
                  </a:lnTo>
                  <a:lnTo>
                    <a:pt x="302" y="4307"/>
                  </a:lnTo>
                  <a:lnTo>
                    <a:pt x="323" y="4325"/>
                  </a:lnTo>
                  <a:lnTo>
                    <a:pt x="344" y="4343"/>
                  </a:lnTo>
                  <a:lnTo>
                    <a:pt x="367" y="4360"/>
                  </a:lnTo>
                  <a:lnTo>
                    <a:pt x="389" y="4376"/>
                  </a:lnTo>
                  <a:lnTo>
                    <a:pt x="413" y="4391"/>
                  </a:lnTo>
                  <a:lnTo>
                    <a:pt x="438" y="4407"/>
                  </a:lnTo>
                  <a:lnTo>
                    <a:pt x="463" y="4421"/>
                  </a:lnTo>
                  <a:lnTo>
                    <a:pt x="490" y="4435"/>
                  </a:lnTo>
                  <a:lnTo>
                    <a:pt x="516" y="4449"/>
                  </a:lnTo>
                  <a:lnTo>
                    <a:pt x="545" y="4461"/>
                  </a:lnTo>
                  <a:lnTo>
                    <a:pt x="573" y="4472"/>
                  </a:lnTo>
                  <a:lnTo>
                    <a:pt x="603" y="4483"/>
                  </a:lnTo>
                  <a:lnTo>
                    <a:pt x="634" y="4493"/>
                  </a:lnTo>
                  <a:lnTo>
                    <a:pt x="665" y="4503"/>
                  </a:lnTo>
                  <a:lnTo>
                    <a:pt x="698" y="4511"/>
                  </a:lnTo>
                  <a:lnTo>
                    <a:pt x="731" y="4519"/>
                  </a:lnTo>
                  <a:lnTo>
                    <a:pt x="765" y="4526"/>
                  </a:lnTo>
                  <a:lnTo>
                    <a:pt x="801" y="4532"/>
                  </a:lnTo>
                  <a:lnTo>
                    <a:pt x="836" y="4537"/>
                  </a:lnTo>
                  <a:lnTo>
                    <a:pt x="873" y="4541"/>
                  </a:lnTo>
                  <a:lnTo>
                    <a:pt x="912" y="4545"/>
                  </a:lnTo>
                  <a:lnTo>
                    <a:pt x="950" y="4548"/>
                  </a:lnTo>
                  <a:lnTo>
                    <a:pt x="990" y="4549"/>
                  </a:lnTo>
                  <a:lnTo>
                    <a:pt x="1475" y="4566"/>
                  </a:lnTo>
                  <a:lnTo>
                    <a:pt x="1751" y="4575"/>
                  </a:lnTo>
                  <a:lnTo>
                    <a:pt x="1874" y="4578"/>
                  </a:lnTo>
                  <a:lnTo>
                    <a:pt x="1903" y="4578"/>
                  </a:lnTo>
                  <a:lnTo>
                    <a:pt x="1932" y="4578"/>
                  </a:lnTo>
                  <a:lnTo>
                    <a:pt x="2056" y="4575"/>
                  </a:lnTo>
                  <a:lnTo>
                    <a:pt x="2332" y="4566"/>
                  </a:lnTo>
                  <a:lnTo>
                    <a:pt x="2817" y="4549"/>
                  </a:lnTo>
                  <a:lnTo>
                    <a:pt x="2856" y="4548"/>
                  </a:lnTo>
                  <a:lnTo>
                    <a:pt x="2895" y="4545"/>
                  </a:lnTo>
                  <a:lnTo>
                    <a:pt x="2933" y="4541"/>
                  </a:lnTo>
                  <a:lnTo>
                    <a:pt x="2970" y="4537"/>
                  </a:lnTo>
                  <a:lnTo>
                    <a:pt x="3006" y="4532"/>
                  </a:lnTo>
                  <a:lnTo>
                    <a:pt x="3042" y="4526"/>
                  </a:lnTo>
                  <a:lnTo>
                    <a:pt x="3075" y="4519"/>
                  </a:lnTo>
                  <a:lnTo>
                    <a:pt x="3109" y="4511"/>
                  </a:lnTo>
                  <a:lnTo>
                    <a:pt x="3142" y="4503"/>
                  </a:lnTo>
                  <a:lnTo>
                    <a:pt x="3173" y="4493"/>
                  </a:lnTo>
                  <a:lnTo>
                    <a:pt x="3204" y="4483"/>
                  </a:lnTo>
                  <a:lnTo>
                    <a:pt x="3233" y="4472"/>
                  </a:lnTo>
                  <a:lnTo>
                    <a:pt x="3262" y="4461"/>
                  </a:lnTo>
                  <a:lnTo>
                    <a:pt x="3290" y="4449"/>
                  </a:lnTo>
                  <a:lnTo>
                    <a:pt x="3317" y="4435"/>
                  </a:lnTo>
                  <a:lnTo>
                    <a:pt x="3343" y="4421"/>
                  </a:lnTo>
                  <a:lnTo>
                    <a:pt x="3369" y="4407"/>
                  </a:lnTo>
                  <a:lnTo>
                    <a:pt x="3393" y="4391"/>
                  </a:lnTo>
                  <a:lnTo>
                    <a:pt x="3418" y="4376"/>
                  </a:lnTo>
                  <a:lnTo>
                    <a:pt x="3440" y="4360"/>
                  </a:lnTo>
                  <a:lnTo>
                    <a:pt x="3462" y="4343"/>
                  </a:lnTo>
                  <a:lnTo>
                    <a:pt x="3484" y="4325"/>
                  </a:lnTo>
                  <a:lnTo>
                    <a:pt x="3504" y="4307"/>
                  </a:lnTo>
                  <a:lnTo>
                    <a:pt x="3525" y="4288"/>
                  </a:lnTo>
                  <a:lnTo>
                    <a:pt x="3544" y="4268"/>
                  </a:lnTo>
                  <a:lnTo>
                    <a:pt x="3562" y="4248"/>
                  </a:lnTo>
                  <a:lnTo>
                    <a:pt x="3580" y="4227"/>
                  </a:lnTo>
                  <a:lnTo>
                    <a:pt x="3596" y="4206"/>
                  </a:lnTo>
                  <a:lnTo>
                    <a:pt x="3612" y="4185"/>
                  </a:lnTo>
                  <a:lnTo>
                    <a:pt x="3628" y="4162"/>
                  </a:lnTo>
                  <a:lnTo>
                    <a:pt x="3643" y="4140"/>
                  </a:lnTo>
                  <a:lnTo>
                    <a:pt x="3657" y="4116"/>
                  </a:lnTo>
                  <a:lnTo>
                    <a:pt x="3670" y="4093"/>
                  </a:lnTo>
                  <a:lnTo>
                    <a:pt x="3683" y="4069"/>
                  </a:lnTo>
                  <a:lnTo>
                    <a:pt x="3695" y="4044"/>
                  </a:lnTo>
                  <a:lnTo>
                    <a:pt x="3706" y="4019"/>
                  </a:lnTo>
                  <a:lnTo>
                    <a:pt x="3716" y="3993"/>
                  </a:lnTo>
                  <a:lnTo>
                    <a:pt x="3726" y="3968"/>
                  </a:lnTo>
                  <a:lnTo>
                    <a:pt x="3737" y="3941"/>
                  </a:lnTo>
                  <a:lnTo>
                    <a:pt x="3745" y="3914"/>
                  </a:lnTo>
                  <a:lnTo>
                    <a:pt x="3753" y="3887"/>
                  </a:lnTo>
                  <a:lnTo>
                    <a:pt x="3760" y="3860"/>
                  </a:lnTo>
                  <a:lnTo>
                    <a:pt x="3767" y="3832"/>
                  </a:lnTo>
                  <a:lnTo>
                    <a:pt x="3774" y="3804"/>
                  </a:lnTo>
                  <a:lnTo>
                    <a:pt x="3779" y="3775"/>
                  </a:lnTo>
                  <a:lnTo>
                    <a:pt x="3784" y="3747"/>
                  </a:lnTo>
                  <a:lnTo>
                    <a:pt x="3794" y="3688"/>
                  </a:lnTo>
                  <a:lnTo>
                    <a:pt x="3800" y="3629"/>
                  </a:lnTo>
                  <a:lnTo>
                    <a:pt x="3804" y="3567"/>
                  </a:lnTo>
                  <a:lnTo>
                    <a:pt x="3807" y="3505"/>
                  </a:lnTo>
                  <a:lnTo>
                    <a:pt x="3807" y="3443"/>
                  </a:lnTo>
                  <a:lnTo>
                    <a:pt x="3806" y="3380"/>
                  </a:lnTo>
                  <a:lnTo>
                    <a:pt x="3802" y="3317"/>
                  </a:lnTo>
                  <a:lnTo>
                    <a:pt x="3797" y="3253"/>
                  </a:lnTo>
                  <a:lnTo>
                    <a:pt x="3791" y="3188"/>
                  </a:lnTo>
                  <a:lnTo>
                    <a:pt x="3781" y="3123"/>
                  </a:lnTo>
                  <a:lnTo>
                    <a:pt x="3772" y="3058"/>
                  </a:lnTo>
                  <a:lnTo>
                    <a:pt x="3761" y="2993"/>
                  </a:lnTo>
                  <a:lnTo>
                    <a:pt x="3748" y="2928"/>
                  </a:lnTo>
                  <a:lnTo>
                    <a:pt x="3733" y="2863"/>
                  </a:lnTo>
                  <a:lnTo>
                    <a:pt x="3718" y="2798"/>
                  </a:lnTo>
                  <a:lnTo>
                    <a:pt x="3702" y="2733"/>
                  </a:lnTo>
                  <a:lnTo>
                    <a:pt x="3685" y="2670"/>
                  </a:lnTo>
                  <a:lnTo>
                    <a:pt x="3665" y="2606"/>
                  </a:lnTo>
                  <a:lnTo>
                    <a:pt x="3646" y="2544"/>
                  </a:lnTo>
                  <a:lnTo>
                    <a:pt x="3625" y="2482"/>
                  </a:lnTo>
                  <a:lnTo>
                    <a:pt x="3604" y="2420"/>
                  </a:lnTo>
                  <a:lnTo>
                    <a:pt x="3582" y="2359"/>
                  </a:lnTo>
                  <a:lnTo>
                    <a:pt x="3559" y="2300"/>
                  </a:lnTo>
                  <a:lnTo>
                    <a:pt x="3536" y="2242"/>
                  </a:lnTo>
                  <a:lnTo>
                    <a:pt x="3512" y="2185"/>
                  </a:lnTo>
                  <a:lnTo>
                    <a:pt x="3488" y="2130"/>
                  </a:lnTo>
                  <a:lnTo>
                    <a:pt x="3463" y="2076"/>
                  </a:lnTo>
                  <a:lnTo>
                    <a:pt x="3438" y="2023"/>
                  </a:lnTo>
                  <a:lnTo>
                    <a:pt x="3413" y="1972"/>
                  </a:lnTo>
                  <a:lnTo>
                    <a:pt x="3388" y="1923"/>
                  </a:lnTo>
                  <a:lnTo>
                    <a:pt x="3363" y="1877"/>
                  </a:lnTo>
                  <a:lnTo>
                    <a:pt x="3336" y="1832"/>
                  </a:lnTo>
                  <a:lnTo>
                    <a:pt x="3311" y="1788"/>
                  </a:lnTo>
                  <a:lnTo>
                    <a:pt x="3286" y="1747"/>
                  </a:lnTo>
                  <a:lnTo>
                    <a:pt x="3261" y="1709"/>
                  </a:lnTo>
                  <a:lnTo>
                    <a:pt x="3236" y="1673"/>
                  </a:lnTo>
                  <a:lnTo>
                    <a:pt x="3211" y="1639"/>
                  </a:lnTo>
                  <a:lnTo>
                    <a:pt x="3187" y="1608"/>
                  </a:lnTo>
                  <a:lnTo>
                    <a:pt x="3164" y="1579"/>
                  </a:lnTo>
                  <a:lnTo>
                    <a:pt x="3141" y="1554"/>
                  </a:lnTo>
                  <a:lnTo>
                    <a:pt x="3118" y="1530"/>
                  </a:lnTo>
                  <a:close/>
                  <a:moveTo>
                    <a:pt x="2776" y="3860"/>
                  </a:moveTo>
                  <a:lnTo>
                    <a:pt x="2776" y="3860"/>
                  </a:lnTo>
                  <a:lnTo>
                    <a:pt x="2751" y="3878"/>
                  </a:lnTo>
                  <a:lnTo>
                    <a:pt x="2728" y="3894"/>
                  </a:lnTo>
                  <a:lnTo>
                    <a:pt x="2705" y="3909"/>
                  </a:lnTo>
                  <a:lnTo>
                    <a:pt x="2681" y="3921"/>
                  </a:lnTo>
                  <a:lnTo>
                    <a:pt x="2660" y="3931"/>
                  </a:lnTo>
                  <a:lnTo>
                    <a:pt x="2638" y="3940"/>
                  </a:lnTo>
                  <a:lnTo>
                    <a:pt x="2617" y="3947"/>
                  </a:lnTo>
                  <a:lnTo>
                    <a:pt x="2597" y="3953"/>
                  </a:lnTo>
                  <a:lnTo>
                    <a:pt x="2577" y="3959"/>
                  </a:lnTo>
                  <a:lnTo>
                    <a:pt x="2558" y="3963"/>
                  </a:lnTo>
                  <a:lnTo>
                    <a:pt x="2521" y="3969"/>
                  </a:lnTo>
                  <a:lnTo>
                    <a:pt x="2487" y="3973"/>
                  </a:lnTo>
                  <a:lnTo>
                    <a:pt x="2455" y="3977"/>
                  </a:lnTo>
                  <a:lnTo>
                    <a:pt x="2428" y="3979"/>
                  </a:lnTo>
                  <a:lnTo>
                    <a:pt x="2398" y="3980"/>
                  </a:lnTo>
                  <a:lnTo>
                    <a:pt x="2365" y="3980"/>
                  </a:lnTo>
                  <a:lnTo>
                    <a:pt x="2329" y="3978"/>
                  </a:lnTo>
                  <a:lnTo>
                    <a:pt x="2289" y="3975"/>
                  </a:lnTo>
                  <a:lnTo>
                    <a:pt x="2246" y="3971"/>
                  </a:lnTo>
                  <a:lnTo>
                    <a:pt x="2199" y="3964"/>
                  </a:lnTo>
                  <a:lnTo>
                    <a:pt x="2149" y="3957"/>
                  </a:lnTo>
                  <a:lnTo>
                    <a:pt x="2046" y="3940"/>
                  </a:lnTo>
                  <a:lnTo>
                    <a:pt x="1956" y="3928"/>
                  </a:lnTo>
                  <a:lnTo>
                    <a:pt x="1916" y="3923"/>
                  </a:lnTo>
                  <a:lnTo>
                    <a:pt x="1879" y="3920"/>
                  </a:lnTo>
                  <a:lnTo>
                    <a:pt x="1847" y="3918"/>
                  </a:lnTo>
                  <a:lnTo>
                    <a:pt x="1818" y="3917"/>
                  </a:lnTo>
                  <a:lnTo>
                    <a:pt x="1786" y="3917"/>
                  </a:lnTo>
                  <a:lnTo>
                    <a:pt x="1754" y="3919"/>
                  </a:lnTo>
                  <a:lnTo>
                    <a:pt x="1724" y="3921"/>
                  </a:lnTo>
                  <a:lnTo>
                    <a:pt x="1692" y="3925"/>
                  </a:lnTo>
                  <a:lnTo>
                    <a:pt x="1661" y="3929"/>
                  </a:lnTo>
                  <a:lnTo>
                    <a:pt x="1631" y="3934"/>
                  </a:lnTo>
                  <a:lnTo>
                    <a:pt x="1601" y="3940"/>
                  </a:lnTo>
                  <a:lnTo>
                    <a:pt x="1573" y="3946"/>
                  </a:lnTo>
                  <a:lnTo>
                    <a:pt x="1516" y="3960"/>
                  </a:lnTo>
                  <a:lnTo>
                    <a:pt x="1462" y="3974"/>
                  </a:lnTo>
                  <a:lnTo>
                    <a:pt x="1362" y="4001"/>
                  </a:lnTo>
                  <a:lnTo>
                    <a:pt x="1350" y="4000"/>
                  </a:lnTo>
                  <a:lnTo>
                    <a:pt x="1338" y="3998"/>
                  </a:lnTo>
                  <a:lnTo>
                    <a:pt x="1327" y="3995"/>
                  </a:lnTo>
                  <a:lnTo>
                    <a:pt x="1317" y="3992"/>
                  </a:lnTo>
                  <a:lnTo>
                    <a:pt x="1296" y="3985"/>
                  </a:lnTo>
                  <a:lnTo>
                    <a:pt x="1276" y="3976"/>
                  </a:lnTo>
                  <a:lnTo>
                    <a:pt x="1259" y="3964"/>
                  </a:lnTo>
                  <a:lnTo>
                    <a:pt x="1243" y="3951"/>
                  </a:lnTo>
                  <a:lnTo>
                    <a:pt x="1229" y="3937"/>
                  </a:lnTo>
                  <a:lnTo>
                    <a:pt x="1223" y="3929"/>
                  </a:lnTo>
                  <a:lnTo>
                    <a:pt x="1218" y="3922"/>
                  </a:lnTo>
                  <a:lnTo>
                    <a:pt x="1213" y="3914"/>
                  </a:lnTo>
                  <a:lnTo>
                    <a:pt x="1209" y="3906"/>
                  </a:lnTo>
                  <a:lnTo>
                    <a:pt x="1206" y="3896"/>
                  </a:lnTo>
                  <a:lnTo>
                    <a:pt x="1203" y="3888"/>
                  </a:lnTo>
                  <a:lnTo>
                    <a:pt x="1201" y="3880"/>
                  </a:lnTo>
                  <a:lnTo>
                    <a:pt x="1200" y="3871"/>
                  </a:lnTo>
                  <a:lnTo>
                    <a:pt x="1199" y="3862"/>
                  </a:lnTo>
                  <a:lnTo>
                    <a:pt x="1200" y="3854"/>
                  </a:lnTo>
                  <a:lnTo>
                    <a:pt x="1201" y="3845"/>
                  </a:lnTo>
                  <a:lnTo>
                    <a:pt x="1203" y="3836"/>
                  </a:lnTo>
                  <a:lnTo>
                    <a:pt x="1206" y="3827"/>
                  </a:lnTo>
                  <a:lnTo>
                    <a:pt x="1210" y="3818"/>
                  </a:lnTo>
                  <a:lnTo>
                    <a:pt x="1215" y="3810"/>
                  </a:lnTo>
                  <a:lnTo>
                    <a:pt x="1220" y="3802"/>
                  </a:lnTo>
                  <a:lnTo>
                    <a:pt x="1227" y="3793"/>
                  </a:lnTo>
                  <a:lnTo>
                    <a:pt x="1236" y="3785"/>
                  </a:lnTo>
                  <a:lnTo>
                    <a:pt x="1288" y="3749"/>
                  </a:lnTo>
                  <a:lnTo>
                    <a:pt x="1314" y="3730"/>
                  </a:lnTo>
                  <a:lnTo>
                    <a:pt x="1341" y="3710"/>
                  </a:lnTo>
                  <a:lnTo>
                    <a:pt x="1367" y="3689"/>
                  </a:lnTo>
                  <a:lnTo>
                    <a:pt x="1392" y="3667"/>
                  </a:lnTo>
                  <a:lnTo>
                    <a:pt x="1417" y="3644"/>
                  </a:lnTo>
                  <a:lnTo>
                    <a:pt x="1440" y="3618"/>
                  </a:lnTo>
                  <a:lnTo>
                    <a:pt x="1462" y="3593"/>
                  </a:lnTo>
                  <a:lnTo>
                    <a:pt x="1472" y="3579"/>
                  </a:lnTo>
                  <a:lnTo>
                    <a:pt x="1482" y="3565"/>
                  </a:lnTo>
                  <a:lnTo>
                    <a:pt x="1491" y="3550"/>
                  </a:lnTo>
                  <a:lnTo>
                    <a:pt x="1499" y="3536"/>
                  </a:lnTo>
                  <a:lnTo>
                    <a:pt x="1508" y="3521"/>
                  </a:lnTo>
                  <a:lnTo>
                    <a:pt x="1515" y="3504"/>
                  </a:lnTo>
                  <a:lnTo>
                    <a:pt x="1522" y="3488"/>
                  </a:lnTo>
                  <a:lnTo>
                    <a:pt x="1528" y="3472"/>
                  </a:lnTo>
                  <a:lnTo>
                    <a:pt x="1533" y="3454"/>
                  </a:lnTo>
                  <a:lnTo>
                    <a:pt x="1537" y="3437"/>
                  </a:lnTo>
                  <a:lnTo>
                    <a:pt x="1541" y="3419"/>
                  </a:lnTo>
                  <a:lnTo>
                    <a:pt x="1544" y="3399"/>
                  </a:lnTo>
                  <a:lnTo>
                    <a:pt x="1546" y="3381"/>
                  </a:lnTo>
                  <a:lnTo>
                    <a:pt x="1547" y="3361"/>
                  </a:lnTo>
                  <a:lnTo>
                    <a:pt x="1547" y="3337"/>
                  </a:lnTo>
                  <a:lnTo>
                    <a:pt x="1547" y="3311"/>
                  </a:lnTo>
                  <a:lnTo>
                    <a:pt x="1164" y="3282"/>
                  </a:lnTo>
                  <a:lnTo>
                    <a:pt x="1151" y="3280"/>
                  </a:lnTo>
                  <a:lnTo>
                    <a:pt x="1137" y="3277"/>
                  </a:lnTo>
                  <a:lnTo>
                    <a:pt x="1124" y="3273"/>
                  </a:lnTo>
                  <a:lnTo>
                    <a:pt x="1111" y="3268"/>
                  </a:lnTo>
                  <a:lnTo>
                    <a:pt x="1099" y="3261"/>
                  </a:lnTo>
                  <a:lnTo>
                    <a:pt x="1088" y="3254"/>
                  </a:lnTo>
                  <a:lnTo>
                    <a:pt x="1077" y="3246"/>
                  </a:lnTo>
                  <a:lnTo>
                    <a:pt x="1066" y="3236"/>
                  </a:lnTo>
                  <a:lnTo>
                    <a:pt x="1057" y="3226"/>
                  </a:lnTo>
                  <a:lnTo>
                    <a:pt x="1049" y="3216"/>
                  </a:lnTo>
                  <a:lnTo>
                    <a:pt x="1042" y="3205"/>
                  </a:lnTo>
                  <a:lnTo>
                    <a:pt x="1036" y="3193"/>
                  </a:lnTo>
                  <a:lnTo>
                    <a:pt x="1030" y="3180"/>
                  </a:lnTo>
                  <a:lnTo>
                    <a:pt x="1026" y="3168"/>
                  </a:lnTo>
                  <a:lnTo>
                    <a:pt x="1024" y="3155"/>
                  </a:lnTo>
                  <a:lnTo>
                    <a:pt x="1022" y="3142"/>
                  </a:lnTo>
                  <a:lnTo>
                    <a:pt x="1022" y="3128"/>
                  </a:lnTo>
                  <a:lnTo>
                    <a:pt x="1023" y="3115"/>
                  </a:lnTo>
                  <a:lnTo>
                    <a:pt x="1025" y="3103"/>
                  </a:lnTo>
                  <a:lnTo>
                    <a:pt x="1029" y="3092"/>
                  </a:lnTo>
                  <a:lnTo>
                    <a:pt x="1034" y="3081"/>
                  </a:lnTo>
                  <a:lnTo>
                    <a:pt x="1040" y="3069"/>
                  </a:lnTo>
                  <a:lnTo>
                    <a:pt x="1047" y="3060"/>
                  </a:lnTo>
                  <a:lnTo>
                    <a:pt x="1055" y="3051"/>
                  </a:lnTo>
                  <a:lnTo>
                    <a:pt x="1063" y="3043"/>
                  </a:lnTo>
                  <a:lnTo>
                    <a:pt x="1074" y="3036"/>
                  </a:lnTo>
                  <a:lnTo>
                    <a:pt x="1085" y="3030"/>
                  </a:lnTo>
                  <a:lnTo>
                    <a:pt x="1096" y="3025"/>
                  </a:lnTo>
                  <a:lnTo>
                    <a:pt x="1108" y="3020"/>
                  </a:lnTo>
                  <a:lnTo>
                    <a:pt x="1120" y="3017"/>
                  </a:lnTo>
                  <a:lnTo>
                    <a:pt x="1134" y="3016"/>
                  </a:lnTo>
                  <a:lnTo>
                    <a:pt x="1148" y="3016"/>
                  </a:lnTo>
                  <a:lnTo>
                    <a:pt x="1518" y="3029"/>
                  </a:lnTo>
                  <a:lnTo>
                    <a:pt x="1463" y="2843"/>
                  </a:lnTo>
                  <a:lnTo>
                    <a:pt x="1145" y="2843"/>
                  </a:lnTo>
                  <a:lnTo>
                    <a:pt x="1131" y="2843"/>
                  </a:lnTo>
                  <a:lnTo>
                    <a:pt x="1117" y="2841"/>
                  </a:lnTo>
                  <a:lnTo>
                    <a:pt x="1104" y="2837"/>
                  </a:lnTo>
                  <a:lnTo>
                    <a:pt x="1092" y="2833"/>
                  </a:lnTo>
                  <a:lnTo>
                    <a:pt x="1081" y="2827"/>
                  </a:lnTo>
                  <a:lnTo>
                    <a:pt x="1070" y="2821"/>
                  </a:lnTo>
                  <a:lnTo>
                    <a:pt x="1059" y="2813"/>
                  </a:lnTo>
                  <a:lnTo>
                    <a:pt x="1050" y="2805"/>
                  </a:lnTo>
                  <a:lnTo>
                    <a:pt x="1042" y="2794"/>
                  </a:lnTo>
                  <a:lnTo>
                    <a:pt x="1035" y="2784"/>
                  </a:lnTo>
                  <a:lnTo>
                    <a:pt x="1028" y="2773"/>
                  </a:lnTo>
                  <a:lnTo>
                    <a:pt x="1023" y="2762"/>
                  </a:lnTo>
                  <a:lnTo>
                    <a:pt x="1019" y="2750"/>
                  </a:lnTo>
                  <a:lnTo>
                    <a:pt x="1016" y="2736"/>
                  </a:lnTo>
                  <a:lnTo>
                    <a:pt x="1015" y="2723"/>
                  </a:lnTo>
                  <a:lnTo>
                    <a:pt x="1014" y="2710"/>
                  </a:lnTo>
                  <a:lnTo>
                    <a:pt x="1015" y="2696"/>
                  </a:lnTo>
                  <a:lnTo>
                    <a:pt x="1018" y="2682"/>
                  </a:lnTo>
                  <a:lnTo>
                    <a:pt x="1021" y="2669"/>
                  </a:lnTo>
                  <a:lnTo>
                    <a:pt x="1026" y="2657"/>
                  </a:lnTo>
                  <a:lnTo>
                    <a:pt x="1032" y="2645"/>
                  </a:lnTo>
                  <a:lnTo>
                    <a:pt x="1039" y="2633"/>
                  </a:lnTo>
                  <a:lnTo>
                    <a:pt x="1047" y="2623"/>
                  </a:lnTo>
                  <a:lnTo>
                    <a:pt x="1056" y="2613"/>
                  </a:lnTo>
                  <a:lnTo>
                    <a:pt x="1065" y="2604"/>
                  </a:lnTo>
                  <a:lnTo>
                    <a:pt x="1077" y="2596"/>
                  </a:lnTo>
                  <a:lnTo>
                    <a:pt x="1088" y="2588"/>
                  </a:lnTo>
                  <a:lnTo>
                    <a:pt x="1100" y="2581"/>
                  </a:lnTo>
                  <a:lnTo>
                    <a:pt x="1112" y="2576"/>
                  </a:lnTo>
                  <a:lnTo>
                    <a:pt x="1126" y="2572"/>
                  </a:lnTo>
                  <a:lnTo>
                    <a:pt x="1139" y="2569"/>
                  </a:lnTo>
                  <a:lnTo>
                    <a:pt x="1153" y="2568"/>
                  </a:lnTo>
                  <a:lnTo>
                    <a:pt x="1390" y="2554"/>
                  </a:lnTo>
                  <a:lnTo>
                    <a:pt x="1383" y="2518"/>
                  </a:lnTo>
                  <a:lnTo>
                    <a:pt x="1378" y="2483"/>
                  </a:lnTo>
                  <a:lnTo>
                    <a:pt x="1374" y="2448"/>
                  </a:lnTo>
                  <a:lnTo>
                    <a:pt x="1371" y="2414"/>
                  </a:lnTo>
                  <a:lnTo>
                    <a:pt x="1369" y="2382"/>
                  </a:lnTo>
                  <a:lnTo>
                    <a:pt x="1369" y="2350"/>
                  </a:lnTo>
                  <a:lnTo>
                    <a:pt x="1370" y="2320"/>
                  </a:lnTo>
                  <a:lnTo>
                    <a:pt x="1372" y="2291"/>
                  </a:lnTo>
                  <a:lnTo>
                    <a:pt x="1376" y="2254"/>
                  </a:lnTo>
                  <a:lnTo>
                    <a:pt x="1381" y="2220"/>
                  </a:lnTo>
                  <a:lnTo>
                    <a:pt x="1388" y="2186"/>
                  </a:lnTo>
                  <a:lnTo>
                    <a:pt x="1398" y="2154"/>
                  </a:lnTo>
                  <a:lnTo>
                    <a:pt x="1408" y="2122"/>
                  </a:lnTo>
                  <a:lnTo>
                    <a:pt x="1419" y="2092"/>
                  </a:lnTo>
                  <a:lnTo>
                    <a:pt x="1432" y="2063"/>
                  </a:lnTo>
                  <a:lnTo>
                    <a:pt x="1447" y="2036"/>
                  </a:lnTo>
                  <a:lnTo>
                    <a:pt x="1464" y="2008"/>
                  </a:lnTo>
                  <a:lnTo>
                    <a:pt x="1481" y="1983"/>
                  </a:lnTo>
                  <a:lnTo>
                    <a:pt x="1500" y="1958"/>
                  </a:lnTo>
                  <a:lnTo>
                    <a:pt x="1521" y="1935"/>
                  </a:lnTo>
                  <a:lnTo>
                    <a:pt x="1543" y="1912"/>
                  </a:lnTo>
                  <a:lnTo>
                    <a:pt x="1567" y="1891"/>
                  </a:lnTo>
                  <a:lnTo>
                    <a:pt x="1592" y="1870"/>
                  </a:lnTo>
                  <a:lnTo>
                    <a:pt x="1619" y="1851"/>
                  </a:lnTo>
                  <a:lnTo>
                    <a:pt x="1646" y="1835"/>
                  </a:lnTo>
                  <a:lnTo>
                    <a:pt x="1673" y="1820"/>
                  </a:lnTo>
                  <a:lnTo>
                    <a:pt x="1701" y="1805"/>
                  </a:lnTo>
                  <a:lnTo>
                    <a:pt x="1730" y="1792"/>
                  </a:lnTo>
                  <a:lnTo>
                    <a:pt x="1759" y="1780"/>
                  </a:lnTo>
                  <a:lnTo>
                    <a:pt x="1789" y="1770"/>
                  </a:lnTo>
                  <a:lnTo>
                    <a:pt x="1819" y="1760"/>
                  </a:lnTo>
                  <a:lnTo>
                    <a:pt x="1850" y="1752"/>
                  </a:lnTo>
                  <a:lnTo>
                    <a:pt x="1881" y="1745"/>
                  </a:lnTo>
                  <a:lnTo>
                    <a:pt x="1914" y="1740"/>
                  </a:lnTo>
                  <a:lnTo>
                    <a:pt x="1947" y="1735"/>
                  </a:lnTo>
                  <a:lnTo>
                    <a:pt x="1979" y="1732"/>
                  </a:lnTo>
                  <a:lnTo>
                    <a:pt x="2014" y="1730"/>
                  </a:lnTo>
                  <a:lnTo>
                    <a:pt x="2047" y="1729"/>
                  </a:lnTo>
                  <a:lnTo>
                    <a:pt x="2083" y="1730"/>
                  </a:lnTo>
                  <a:lnTo>
                    <a:pt x="2119" y="1732"/>
                  </a:lnTo>
                  <a:lnTo>
                    <a:pt x="2149" y="1734"/>
                  </a:lnTo>
                  <a:lnTo>
                    <a:pt x="2179" y="1737"/>
                  </a:lnTo>
                  <a:lnTo>
                    <a:pt x="2208" y="1742"/>
                  </a:lnTo>
                  <a:lnTo>
                    <a:pt x="2238" y="1747"/>
                  </a:lnTo>
                  <a:lnTo>
                    <a:pt x="2267" y="1754"/>
                  </a:lnTo>
                  <a:lnTo>
                    <a:pt x="2294" y="1762"/>
                  </a:lnTo>
                  <a:lnTo>
                    <a:pt x="2322" y="1770"/>
                  </a:lnTo>
                  <a:lnTo>
                    <a:pt x="2349" y="1779"/>
                  </a:lnTo>
                  <a:lnTo>
                    <a:pt x="2376" y="1789"/>
                  </a:lnTo>
                  <a:lnTo>
                    <a:pt x="2401" y="1801"/>
                  </a:lnTo>
                  <a:lnTo>
                    <a:pt x="2426" y="1813"/>
                  </a:lnTo>
                  <a:lnTo>
                    <a:pt x="2452" y="1827"/>
                  </a:lnTo>
                  <a:lnTo>
                    <a:pt x="2476" y="1841"/>
                  </a:lnTo>
                  <a:lnTo>
                    <a:pt x="2501" y="1856"/>
                  </a:lnTo>
                  <a:lnTo>
                    <a:pt x="2524" y="1873"/>
                  </a:lnTo>
                  <a:lnTo>
                    <a:pt x="2548" y="1890"/>
                  </a:lnTo>
                  <a:lnTo>
                    <a:pt x="2570" y="1908"/>
                  </a:lnTo>
                  <a:lnTo>
                    <a:pt x="2591" y="1928"/>
                  </a:lnTo>
                  <a:lnTo>
                    <a:pt x="2612" y="1948"/>
                  </a:lnTo>
                  <a:lnTo>
                    <a:pt x="2631" y="1969"/>
                  </a:lnTo>
                  <a:lnTo>
                    <a:pt x="2651" y="1992"/>
                  </a:lnTo>
                  <a:lnTo>
                    <a:pt x="2668" y="2015"/>
                  </a:lnTo>
                  <a:lnTo>
                    <a:pt x="2684" y="2040"/>
                  </a:lnTo>
                  <a:lnTo>
                    <a:pt x="2700" y="2065"/>
                  </a:lnTo>
                  <a:lnTo>
                    <a:pt x="2715" y="2091"/>
                  </a:lnTo>
                  <a:lnTo>
                    <a:pt x="2729" y="2118"/>
                  </a:lnTo>
                  <a:lnTo>
                    <a:pt x="2742" y="2146"/>
                  </a:lnTo>
                  <a:lnTo>
                    <a:pt x="2754" y="2175"/>
                  </a:lnTo>
                  <a:lnTo>
                    <a:pt x="2767" y="2205"/>
                  </a:lnTo>
                  <a:lnTo>
                    <a:pt x="2778" y="2235"/>
                  </a:lnTo>
                  <a:lnTo>
                    <a:pt x="2788" y="2266"/>
                  </a:lnTo>
                  <a:lnTo>
                    <a:pt x="2797" y="2297"/>
                  </a:lnTo>
                  <a:lnTo>
                    <a:pt x="2796" y="2305"/>
                  </a:lnTo>
                  <a:lnTo>
                    <a:pt x="2794" y="2314"/>
                  </a:lnTo>
                  <a:lnTo>
                    <a:pt x="2788" y="2329"/>
                  </a:lnTo>
                  <a:lnTo>
                    <a:pt x="2781" y="2343"/>
                  </a:lnTo>
                  <a:lnTo>
                    <a:pt x="2771" y="2356"/>
                  </a:lnTo>
                  <a:lnTo>
                    <a:pt x="2760" y="2368"/>
                  </a:lnTo>
                  <a:lnTo>
                    <a:pt x="2753" y="2373"/>
                  </a:lnTo>
                  <a:lnTo>
                    <a:pt x="2746" y="2377"/>
                  </a:lnTo>
                  <a:lnTo>
                    <a:pt x="2739" y="2381"/>
                  </a:lnTo>
                  <a:lnTo>
                    <a:pt x="2732" y="2384"/>
                  </a:lnTo>
                  <a:lnTo>
                    <a:pt x="2724" y="2387"/>
                  </a:lnTo>
                  <a:lnTo>
                    <a:pt x="2717" y="2389"/>
                  </a:lnTo>
                  <a:lnTo>
                    <a:pt x="2709" y="2390"/>
                  </a:lnTo>
                  <a:lnTo>
                    <a:pt x="2699" y="2391"/>
                  </a:lnTo>
                  <a:lnTo>
                    <a:pt x="2691" y="2391"/>
                  </a:lnTo>
                  <a:lnTo>
                    <a:pt x="2682" y="2390"/>
                  </a:lnTo>
                  <a:lnTo>
                    <a:pt x="2673" y="2389"/>
                  </a:lnTo>
                  <a:lnTo>
                    <a:pt x="2664" y="2386"/>
                  </a:lnTo>
                  <a:lnTo>
                    <a:pt x="2655" y="2383"/>
                  </a:lnTo>
                  <a:lnTo>
                    <a:pt x="2645" y="2379"/>
                  </a:lnTo>
                  <a:lnTo>
                    <a:pt x="2635" y="2374"/>
                  </a:lnTo>
                  <a:lnTo>
                    <a:pt x="2626" y="2367"/>
                  </a:lnTo>
                  <a:lnTo>
                    <a:pt x="2616" y="2359"/>
                  </a:lnTo>
                  <a:lnTo>
                    <a:pt x="2607" y="2351"/>
                  </a:lnTo>
                  <a:lnTo>
                    <a:pt x="2597" y="2342"/>
                  </a:lnTo>
                  <a:lnTo>
                    <a:pt x="2587" y="2331"/>
                  </a:lnTo>
                  <a:lnTo>
                    <a:pt x="2577" y="2320"/>
                  </a:lnTo>
                  <a:lnTo>
                    <a:pt x="2568" y="2306"/>
                  </a:lnTo>
                  <a:lnTo>
                    <a:pt x="2551" y="2259"/>
                  </a:lnTo>
                  <a:lnTo>
                    <a:pt x="2533" y="2217"/>
                  </a:lnTo>
                  <a:lnTo>
                    <a:pt x="2517" y="2178"/>
                  </a:lnTo>
                  <a:lnTo>
                    <a:pt x="2501" y="2144"/>
                  </a:lnTo>
                  <a:lnTo>
                    <a:pt x="2492" y="2128"/>
                  </a:lnTo>
                  <a:lnTo>
                    <a:pt x="2482" y="2113"/>
                  </a:lnTo>
                  <a:lnTo>
                    <a:pt x="2472" y="2098"/>
                  </a:lnTo>
                  <a:lnTo>
                    <a:pt x="2461" y="2083"/>
                  </a:lnTo>
                  <a:lnTo>
                    <a:pt x="2450" y="2069"/>
                  </a:lnTo>
                  <a:lnTo>
                    <a:pt x="2438" y="2055"/>
                  </a:lnTo>
                  <a:lnTo>
                    <a:pt x="2424" y="2042"/>
                  </a:lnTo>
                  <a:lnTo>
                    <a:pt x="2410" y="2027"/>
                  </a:lnTo>
                  <a:lnTo>
                    <a:pt x="2395" y="2014"/>
                  </a:lnTo>
                  <a:lnTo>
                    <a:pt x="2379" y="2002"/>
                  </a:lnTo>
                  <a:lnTo>
                    <a:pt x="2363" y="1990"/>
                  </a:lnTo>
                  <a:lnTo>
                    <a:pt x="2347" y="1978"/>
                  </a:lnTo>
                  <a:lnTo>
                    <a:pt x="2330" y="1968"/>
                  </a:lnTo>
                  <a:lnTo>
                    <a:pt x="2313" y="1959"/>
                  </a:lnTo>
                  <a:lnTo>
                    <a:pt x="2296" y="1950"/>
                  </a:lnTo>
                  <a:lnTo>
                    <a:pt x="2278" y="1942"/>
                  </a:lnTo>
                  <a:lnTo>
                    <a:pt x="2260" y="1935"/>
                  </a:lnTo>
                  <a:lnTo>
                    <a:pt x="2242" y="1929"/>
                  </a:lnTo>
                  <a:lnTo>
                    <a:pt x="2223" y="1922"/>
                  </a:lnTo>
                  <a:lnTo>
                    <a:pt x="2204" y="1918"/>
                  </a:lnTo>
                  <a:lnTo>
                    <a:pt x="2184" y="1913"/>
                  </a:lnTo>
                  <a:lnTo>
                    <a:pt x="2165" y="1910"/>
                  </a:lnTo>
                  <a:lnTo>
                    <a:pt x="2144" y="1908"/>
                  </a:lnTo>
                  <a:lnTo>
                    <a:pt x="2124" y="1906"/>
                  </a:lnTo>
                  <a:lnTo>
                    <a:pt x="2101" y="1905"/>
                  </a:lnTo>
                  <a:lnTo>
                    <a:pt x="2079" y="1904"/>
                  </a:lnTo>
                  <a:lnTo>
                    <a:pt x="2058" y="1905"/>
                  </a:lnTo>
                  <a:lnTo>
                    <a:pt x="2036" y="1906"/>
                  </a:lnTo>
                  <a:lnTo>
                    <a:pt x="2016" y="1908"/>
                  </a:lnTo>
                  <a:lnTo>
                    <a:pt x="1996" y="1912"/>
                  </a:lnTo>
                  <a:lnTo>
                    <a:pt x="1976" y="1916"/>
                  </a:lnTo>
                  <a:lnTo>
                    <a:pt x="1958" y="1920"/>
                  </a:lnTo>
                  <a:lnTo>
                    <a:pt x="1940" y="1927"/>
                  </a:lnTo>
                  <a:lnTo>
                    <a:pt x="1921" y="1934"/>
                  </a:lnTo>
                  <a:lnTo>
                    <a:pt x="1904" y="1941"/>
                  </a:lnTo>
                  <a:lnTo>
                    <a:pt x="1887" y="1950"/>
                  </a:lnTo>
                  <a:lnTo>
                    <a:pt x="1870" y="1959"/>
                  </a:lnTo>
                  <a:lnTo>
                    <a:pt x="1855" y="1969"/>
                  </a:lnTo>
                  <a:lnTo>
                    <a:pt x="1839" y="1981"/>
                  </a:lnTo>
                  <a:lnTo>
                    <a:pt x="1824" y="1993"/>
                  </a:lnTo>
                  <a:lnTo>
                    <a:pt x="1810" y="2005"/>
                  </a:lnTo>
                  <a:lnTo>
                    <a:pt x="1797" y="2018"/>
                  </a:lnTo>
                  <a:lnTo>
                    <a:pt x="1784" y="2031"/>
                  </a:lnTo>
                  <a:lnTo>
                    <a:pt x="1772" y="2045"/>
                  </a:lnTo>
                  <a:lnTo>
                    <a:pt x="1761" y="2059"/>
                  </a:lnTo>
                  <a:lnTo>
                    <a:pt x="1752" y="2073"/>
                  </a:lnTo>
                  <a:lnTo>
                    <a:pt x="1743" y="2087"/>
                  </a:lnTo>
                  <a:lnTo>
                    <a:pt x="1735" y="2103"/>
                  </a:lnTo>
                  <a:lnTo>
                    <a:pt x="1728" y="2118"/>
                  </a:lnTo>
                  <a:lnTo>
                    <a:pt x="1720" y="2133"/>
                  </a:lnTo>
                  <a:lnTo>
                    <a:pt x="1715" y="2150"/>
                  </a:lnTo>
                  <a:lnTo>
                    <a:pt x="1711" y="2166"/>
                  </a:lnTo>
                  <a:lnTo>
                    <a:pt x="1707" y="2182"/>
                  </a:lnTo>
                  <a:lnTo>
                    <a:pt x="1704" y="2199"/>
                  </a:lnTo>
                  <a:lnTo>
                    <a:pt x="1702" y="2216"/>
                  </a:lnTo>
                  <a:lnTo>
                    <a:pt x="1701" y="2234"/>
                  </a:lnTo>
                  <a:lnTo>
                    <a:pt x="1702" y="2258"/>
                  </a:lnTo>
                  <a:lnTo>
                    <a:pt x="1703" y="2286"/>
                  </a:lnTo>
                  <a:lnTo>
                    <a:pt x="1706" y="2319"/>
                  </a:lnTo>
                  <a:lnTo>
                    <a:pt x="1710" y="2354"/>
                  </a:lnTo>
                  <a:lnTo>
                    <a:pt x="1716" y="2396"/>
                  </a:lnTo>
                  <a:lnTo>
                    <a:pt x="1725" y="2441"/>
                  </a:lnTo>
                  <a:lnTo>
                    <a:pt x="1734" y="2491"/>
                  </a:lnTo>
                  <a:lnTo>
                    <a:pt x="1745" y="2545"/>
                  </a:lnTo>
                  <a:lnTo>
                    <a:pt x="2179" y="2552"/>
                  </a:lnTo>
                  <a:lnTo>
                    <a:pt x="2195" y="2554"/>
                  </a:lnTo>
                  <a:lnTo>
                    <a:pt x="2212" y="2556"/>
                  </a:lnTo>
                  <a:lnTo>
                    <a:pt x="2226" y="2560"/>
                  </a:lnTo>
                  <a:lnTo>
                    <a:pt x="2241" y="2566"/>
                  </a:lnTo>
                  <a:lnTo>
                    <a:pt x="2254" y="2572"/>
                  </a:lnTo>
                  <a:lnTo>
                    <a:pt x="2268" y="2580"/>
                  </a:lnTo>
                  <a:lnTo>
                    <a:pt x="2280" y="2589"/>
                  </a:lnTo>
                  <a:lnTo>
                    <a:pt x="2291" y="2598"/>
                  </a:lnTo>
                  <a:lnTo>
                    <a:pt x="2302" y="2609"/>
                  </a:lnTo>
                  <a:lnTo>
                    <a:pt x="2311" y="2620"/>
                  </a:lnTo>
                  <a:lnTo>
                    <a:pt x="2319" y="2632"/>
                  </a:lnTo>
                  <a:lnTo>
                    <a:pt x="2326" y="2645"/>
                  </a:lnTo>
                  <a:lnTo>
                    <a:pt x="2332" y="2658"/>
                  </a:lnTo>
                  <a:lnTo>
                    <a:pt x="2336" y="2672"/>
                  </a:lnTo>
                  <a:lnTo>
                    <a:pt x="2339" y="2685"/>
                  </a:lnTo>
                  <a:lnTo>
                    <a:pt x="2340" y="2701"/>
                  </a:lnTo>
                  <a:lnTo>
                    <a:pt x="2339" y="2715"/>
                  </a:lnTo>
                  <a:lnTo>
                    <a:pt x="2337" y="2729"/>
                  </a:lnTo>
                  <a:lnTo>
                    <a:pt x="2334" y="2742"/>
                  </a:lnTo>
                  <a:lnTo>
                    <a:pt x="2329" y="2756"/>
                  </a:lnTo>
                  <a:lnTo>
                    <a:pt x="2323" y="2769"/>
                  </a:lnTo>
                  <a:lnTo>
                    <a:pt x="2314" y="2780"/>
                  </a:lnTo>
                  <a:lnTo>
                    <a:pt x="2306" y="2791"/>
                  </a:lnTo>
                  <a:lnTo>
                    <a:pt x="2296" y="2801"/>
                  </a:lnTo>
                  <a:lnTo>
                    <a:pt x="2285" y="2811"/>
                  </a:lnTo>
                  <a:lnTo>
                    <a:pt x="2274" y="2819"/>
                  </a:lnTo>
                  <a:lnTo>
                    <a:pt x="2260" y="2826"/>
                  </a:lnTo>
                  <a:lnTo>
                    <a:pt x="2246" y="2832"/>
                  </a:lnTo>
                  <a:lnTo>
                    <a:pt x="2232" y="2837"/>
                  </a:lnTo>
                  <a:lnTo>
                    <a:pt x="2217" y="2841"/>
                  </a:lnTo>
                  <a:lnTo>
                    <a:pt x="2201" y="2843"/>
                  </a:lnTo>
                  <a:lnTo>
                    <a:pt x="2185" y="2843"/>
                  </a:lnTo>
                  <a:lnTo>
                    <a:pt x="1814" y="2843"/>
                  </a:lnTo>
                  <a:lnTo>
                    <a:pt x="1840" y="2948"/>
                  </a:lnTo>
                  <a:lnTo>
                    <a:pt x="1850" y="2993"/>
                  </a:lnTo>
                  <a:lnTo>
                    <a:pt x="1859" y="3032"/>
                  </a:lnTo>
                  <a:lnTo>
                    <a:pt x="2183" y="3027"/>
                  </a:lnTo>
                  <a:lnTo>
                    <a:pt x="2199" y="3027"/>
                  </a:lnTo>
                  <a:lnTo>
                    <a:pt x="2215" y="3029"/>
                  </a:lnTo>
                  <a:lnTo>
                    <a:pt x="2230" y="3032"/>
                  </a:lnTo>
                  <a:lnTo>
                    <a:pt x="2244" y="3036"/>
                  </a:lnTo>
                  <a:lnTo>
                    <a:pt x="2257" y="3042"/>
                  </a:lnTo>
                  <a:lnTo>
                    <a:pt x="2270" y="3048"/>
                  </a:lnTo>
                  <a:lnTo>
                    <a:pt x="2282" y="3055"/>
                  </a:lnTo>
                  <a:lnTo>
                    <a:pt x="2292" y="3064"/>
                  </a:lnTo>
                  <a:lnTo>
                    <a:pt x="2302" y="3073"/>
                  </a:lnTo>
                  <a:lnTo>
                    <a:pt x="2310" y="3085"/>
                  </a:lnTo>
                  <a:lnTo>
                    <a:pt x="2317" y="3095"/>
                  </a:lnTo>
                  <a:lnTo>
                    <a:pt x="2324" y="3107"/>
                  </a:lnTo>
                  <a:lnTo>
                    <a:pt x="2328" y="3119"/>
                  </a:lnTo>
                  <a:lnTo>
                    <a:pt x="2331" y="3133"/>
                  </a:lnTo>
                  <a:lnTo>
                    <a:pt x="2333" y="3147"/>
                  </a:lnTo>
                  <a:lnTo>
                    <a:pt x="2333" y="3160"/>
                  </a:lnTo>
                  <a:lnTo>
                    <a:pt x="2331" y="3174"/>
                  </a:lnTo>
                  <a:lnTo>
                    <a:pt x="2328" y="3188"/>
                  </a:lnTo>
                  <a:lnTo>
                    <a:pt x="2324" y="3202"/>
                  </a:lnTo>
                  <a:lnTo>
                    <a:pt x="2317" y="3214"/>
                  </a:lnTo>
                  <a:lnTo>
                    <a:pt x="2310" y="3226"/>
                  </a:lnTo>
                  <a:lnTo>
                    <a:pt x="2302" y="3238"/>
                  </a:lnTo>
                  <a:lnTo>
                    <a:pt x="2293" y="3249"/>
                  </a:lnTo>
                  <a:lnTo>
                    <a:pt x="2283" y="3259"/>
                  </a:lnTo>
                  <a:lnTo>
                    <a:pt x="2271" y="3269"/>
                  </a:lnTo>
                  <a:lnTo>
                    <a:pt x="2258" y="3277"/>
                  </a:lnTo>
                  <a:lnTo>
                    <a:pt x="2245" y="3284"/>
                  </a:lnTo>
                  <a:lnTo>
                    <a:pt x="2232" y="3291"/>
                  </a:lnTo>
                  <a:lnTo>
                    <a:pt x="2218" y="3297"/>
                  </a:lnTo>
                  <a:lnTo>
                    <a:pt x="2202" y="3301"/>
                  </a:lnTo>
                  <a:lnTo>
                    <a:pt x="2187" y="3304"/>
                  </a:lnTo>
                  <a:lnTo>
                    <a:pt x="2171" y="3306"/>
                  </a:lnTo>
                  <a:lnTo>
                    <a:pt x="1867" y="3316"/>
                  </a:lnTo>
                  <a:lnTo>
                    <a:pt x="1865" y="3343"/>
                  </a:lnTo>
                  <a:lnTo>
                    <a:pt x="1862" y="3367"/>
                  </a:lnTo>
                  <a:lnTo>
                    <a:pt x="1857" y="3395"/>
                  </a:lnTo>
                  <a:lnTo>
                    <a:pt x="1852" y="3422"/>
                  </a:lnTo>
                  <a:lnTo>
                    <a:pt x="1847" y="3448"/>
                  </a:lnTo>
                  <a:lnTo>
                    <a:pt x="1840" y="3474"/>
                  </a:lnTo>
                  <a:lnTo>
                    <a:pt x="1833" y="3498"/>
                  </a:lnTo>
                  <a:lnTo>
                    <a:pt x="1823" y="3522"/>
                  </a:lnTo>
                  <a:lnTo>
                    <a:pt x="1814" y="3545"/>
                  </a:lnTo>
                  <a:lnTo>
                    <a:pt x="1803" y="3568"/>
                  </a:lnTo>
                  <a:lnTo>
                    <a:pt x="1791" y="3590"/>
                  </a:lnTo>
                  <a:lnTo>
                    <a:pt x="1778" y="3612"/>
                  </a:lnTo>
                  <a:lnTo>
                    <a:pt x="1761" y="3634"/>
                  </a:lnTo>
                  <a:lnTo>
                    <a:pt x="1745" y="3655"/>
                  </a:lnTo>
                  <a:lnTo>
                    <a:pt x="1726" y="3676"/>
                  </a:lnTo>
                  <a:lnTo>
                    <a:pt x="1705" y="3698"/>
                  </a:lnTo>
                  <a:lnTo>
                    <a:pt x="1682" y="3718"/>
                  </a:lnTo>
                  <a:lnTo>
                    <a:pt x="1657" y="3740"/>
                  </a:lnTo>
                  <a:lnTo>
                    <a:pt x="1686" y="3736"/>
                  </a:lnTo>
                  <a:lnTo>
                    <a:pt x="1708" y="3732"/>
                  </a:lnTo>
                  <a:lnTo>
                    <a:pt x="1729" y="3731"/>
                  </a:lnTo>
                  <a:lnTo>
                    <a:pt x="1746" y="3731"/>
                  </a:lnTo>
                  <a:lnTo>
                    <a:pt x="1781" y="3734"/>
                  </a:lnTo>
                  <a:lnTo>
                    <a:pt x="1801" y="3736"/>
                  </a:lnTo>
                  <a:lnTo>
                    <a:pt x="1824" y="3736"/>
                  </a:lnTo>
                  <a:lnTo>
                    <a:pt x="1861" y="3737"/>
                  </a:lnTo>
                  <a:lnTo>
                    <a:pt x="1898" y="3738"/>
                  </a:lnTo>
                  <a:lnTo>
                    <a:pt x="1934" y="3739"/>
                  </a:lnTo>
                  <a:lnTo>
                    <a:pt x="1973" y="3741"/>
                  </a:lnTo>
                  <a:lnTo>
                    <a:pt x="2012" y="3744"/>
                  </a:lnTo>
                  <a:lnTo>
                    <a:pt x="2051" y="3748"/>
                  </a:lnTo>
                  <a:lnTo>
                    <a:pt x="2090" y="3752"/>
                  </a:lnTo>
                  <a:lnTo>
                    <a:pt x="2130" y="3757"/>
                  </a:lnTo>
                  <a:lnTo>
                    <a:pt x="2191" y="3764"/>
                  </a:lnTo>
                  <a:lnTo>
                    <a:pt x="2247" y="3769"/>
                  </a:lnTo>
                  <a:lnTo>
                    <a:pt x="2297" y="3772"/>
                  </a:lnTo>
                  <a:lnTo>
                    <a:pt x="2343" y="3774"/>
                  </a:lnTo>
                  <a:lnTo>
                    <a:pt x="2384" y="3775"/>
                  </a:lnTo>
                  <a:lnTo>
                    <a:pt x="2419" y="3775"/>
                  </a:lnTo>
                  <a:lnTo>
                    <a:pt x="2450" y="3774"/>
                  </a:lnTo>
                  <a:lnTo>
                    <a:pt x="2476" y="3771"/>
                  </a:lnTo>
                  <a:lnTo>
                    <a:pt x="2502" y="3767"/>
                  </a:lnTo>
                  <a:lnTo>
                    <a:pt x="2530" y="3761"/>
                  </a:lnTo>
                  <a:lnTo>
                    <a:pt x="2561" y="3752"/>
                  </a:lnTo>
                  <a:lnTo>
                    <a:pt x="2595" y="3740"/>
                  </a:lnTo>
                  <a:lnTo>
                    <a:pt x="2629" y="3725"/>
                  </a:lnTo>
                  <a:lnTo>
                    <a:pt x="2646" y="3717"/>
                  </a:lnTo>
                  <a:lnTo>
                    <a:pt x="2664" y="3708"/>
                  </a:lnTo>
                  <a:lnTo>
                    <a:pt x="2682" y="3698"/>
                  </a:lnTo>
                  <a:lnTo>
                    <a:pt x="2699" y="3687"/>
                  </a:lnTo>
                  <a:lnTo>
                    <a:pt x="2718" y="3675"/>
                  </a:lnTo>
                  <a:lnTo>
                    <a:pt x="2735" y="3663"/>
                  </a:lnTo>
                  <a:lnTo>
                    <a:pt x="2751" y="3661"/>
                  </a:lnTo>
                  <a:lnTo>
                    <a:pt x="2767" y="3660"/>
                  </a:lnTo>
                  <a:lnTo>
                    <a:pt x="2782" y="3661"/>
                  </a:lnTo>
                  <a:lnTo>
                    <a:pt x="2795" y="3664"/>
                  </a:lnTo>
                  <a:lnTo>
                    <a:pt x="2808" y="3669"/>
                  </a:lnTo>
                  <a:lnTo>
                    <a:pt x="2814" y="3672"/>
                  </a:lnTo>
                  <a:lnTo>
                    <a:pt x="2819" y="3675"/>
                  </a:lnTo>
                  <a:lnTo>
                    <a:pt x="2824" y="3679"/>
                  </a:lnTo>
                  <a:lnTo>
                    <a:pt x="2828" y="3684"/>
                  </a:lnTo>
                  <a:lnTo>
                    <a:pt x="2832" y="3689"/>
                  </a:lnTo>
                  <a:lnTo>
                    <a:pt x="2835" y="3695"/>
                  </a:lnTo>
                  <a:lnTo>
                    <a:pt x="2837" y="3701"/>
                  </a:lnTo>
                  <a:lnTo>
                    <a:pt x="2839" y="3707"/>
                  </a:lnTo>
                  <a:lnTo>
                    <a:pt x="2840" y="3714"/>
                  </a:lnTo>
                  <a:lnTo>
                    <a:pt x="2841" y="3722"/>
                  </a:lnTo>
                  <a:lnTo>
                    <a:pt x="2840" y="3730"/>
                  </a:lnTo>
                  <a:lnTo>
                    <a:pt x="2839" y="3740"/>
                  </a:lnTo>
                  <a:lnTo>
                    <a:pt x="2837" y="3749"/>
                  </a:lnTo>
                  <a:lnTo>
                    <a:pt x="2834" y="3759"/>
                  </a:lnTo>
                  <a:lnTo>
                    <a:pt x="2831" y="3769"/>
                  </a:lnTo>
                  <a:lnTo>
                    <a:pt x="2826" y="3780"/>
                  </a:lnTo>
                  <a:lnTo>
                    <a:pt x="2820" y="3792"/>
                  </a:lnTo>
                  <a:lnTo>
                    <a:pt x="2814" y="3804"/>
                  </a:lnTo>
                  <a:lnTo>
                    <a:pt x="2797" y="3830"/>
                  </a:lnTo>
                  <a:lnTo>
                    <a:pt x="2776" y="3860"/>
                  </a:lnTo>
                  <a:close/>
                </a:path>
              </a:pathLst>
            </a:custGeom>
            <a:solidFill>
              <a:srgbClr val="005897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467544" y="4388277"/>
            <a:ext cx="1989177" cy="20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935109" y="4685573"/>
            <a:ext cx="1178371" cy="47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3599957" y="4388277"/>
            <a:ext cx="1990529" cy="20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4068874" y="4685573"/>
            <a:ext cx="1178371" cy="47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5166164" y="4388277"/>
            <a:ext cx="1990528" cy="20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5635080" y="4685573"/>
            <a:ext cx="1178371" cy="47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6732370" y="4388277"/>
            <a:ext cx="1990529" cy="20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7201287" y="4685573"/>
            <a:ext cx="1178371" cy="47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Oval 18"/>
          <p:cNvSpPr>
            <a:spLocks noChangeArrowheads="1"/>
          </p:cNvSpPr>
          <p:nvPr/>
        </p:nvSpPr>
        <p:spPr bwMode="auto">
          <a:xfrm>
            <a:off x="1920238" y="2519370"/>
            <a:ext cx="1416207" cy="1416207"/>
          </a:xfrm>
          <a:prstGeom prst="ellipse">
            <a:avLst/>
          </a:prstGeom>
          <a:solidFill>
            <a:srgbClr val="FFFFFF">
              <a:lumMod val="75000"/>
            </a:srgb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3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Oval 19"/>
          <p:cNvSpPr>
            <a:spLocks noChangeArrowheads="1"/>
          </p:cNvSpPr>
          <p:nvPr/>
        </p:nvSpPr>
        <p:spPr bwMode="auto">
          <a:xfrm>
            <a:off x="3078339" y="2319372"/>
            <a:ext cx="1814854" cy="1816205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4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Oval 20"/>
          <p:cNvSpPr>
            <a:spLocks noChangeArrowheads="1"/>
          </p:cNvSpPr>
          <p:nvPr/>
        </p:nvSpPr>
        <p:spPr bwMode="auto">
          <a:xfrm flipH="1">
            <a:off x="4495898" y="2043698"/>
            <a:ext cx="1997285" cy="1997285"/>
          </a:xfrm>
          <a:prstGeom prst="ellipse">
            <a:avLst/>
          </a:prstGeom>
          <a:solidFill>
            <a:srgbClr val="FFFFFF">
              <a:lumMod val="75000"/>
            </a:srgb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en-US" sz="4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Oval 21"/>
          <p:cNvSpPr>
            <a:spLocks noChangeArrowheads="1"/>
          </p:cNvSpPr>
          <p:nvPr/>
        </p:nvSpPr>
        <p:spPr bwMode="auto">
          <a:xfrm flipH="1">
            <a:off x="6116158" y="1396404"/>
            <a:ext cx="2539174" cy="2539174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6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055379" y="2462614"/>
            <a:ext cx="1158101" cy="1159452"/>
            <a:chOff x="1475695" y="2576966"/>
            <a:chExt cx="1360487" cy="1362075"/>
          </a:xfrm>
        </p:grpSpPr>
        <p:sp>
          <p:nvSpPr>
            <p:cNvPr id="36" name="Oval 17"/>
            <p:cNvSpPr>
              <a:spLocks noChangeArrowheads="1"/>
            </p:cNvSpPr>
            <p:nvPr/>
          </p:nvSpPr>
          <p:spPr bwMode="auto">
            <a:xfrm>
              <a:off x="1475695" y="2576966"/>
              <a:ext cx="1360487" cy="1362075"/>
            </a:xfrm>
            <a:prstGeom prst="ellipse">
              <a:avLst/>
            </a:prstGeom>
            <a:solidFill>
              <a:srgbClr val="1C48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270"/>
            <p:cNvSpPr>
              <a:spLocks noEditPoints="1"/>
            </p:cNvSpPr>
            <p:nvPr/>
          </p:nvSpPr>
          <p:spPr bwMode="auto">
            <a:xfrm>
              <a:off x="1883682" y="3153228"/>
              <a:ext cx="404813" cy="312738"/>
            </a:xfrm>
            <a:custGeom>
              <a:avLst/>
              <a:gdLst>
                <a:gd name="T0" fmla="*/ 2147483647 w 87"/>
                <a:gd name="T1" fmla="*/ 0 h 67"/>
                <a:gd name="T2" fmla="*/ 2147483647 w 87"/>
                <a:gd name="T3" fmla="*/ 0 h 67"/>
                <a:gd name="T4" fmla="*/ 0 w 87"/>
                <a:gd name="T5" fmla="*/ 2147483647 h 67"/>
                <a:gd name="T6" fmla="*/ 0 w 87"/>
                <a:gd name="T7" fmla="*/ 2147483647 h 67"/>
                <a:gd name="T8" fmla="*/ 2147483647 w 87"/>
                <a:gd name="T9" fmla="*/ 2147483647 h 67"/>
                <a:gd name="T10" fmla="*/ 2147483647 w 87"/>
                <a:gd name="T11" fmla="*/ 2147483647 h 67"/>
                <a:gd name="T12" fmla="*/ 2147483647 w 87"/>
                <a:gd name="T13" fmla="*/ 2147483647 h 67"/>
                <a:gd name="T14" fmla="*/ 2147483647 w 87"/>
                <a:gd name="T15" fmla="*/ 2147483647 h 67"/>
                <a:gd name="T16" fmla="*/ 2147483647 w 87"/>
                <a:gd name="T17" fmla="*/ 0 h 67"/>
                <a:gd name="T18" fmla="*/ 2147483647 w 87"/>
                <a:gd name="T19" fmla="*/ 2147483647 h 67"/>
                <a:gd name="T20" fmla="*/ 2147483647 w 87"/>
                <a:gd name="T21" fmla="*/ 2147483647 h 67"/>
                <a:gd name="T22" fmla="*/ 2147483647 w 87"/>
                <a:gd name="T23" fmla="*/ 2147483647 h 67"/>
                <a:gd name="T24" fmla="*/ 2147483647 w 87"/>
                <a:gd name="T25" fmla="*/ 2147483647 h 67"/>
                <a:gd name="T26" fmla="*/ 2147483647 w 87"/>
                <a:gd name="T27" fmla="*/ 2147483647 h 67"/>
                <a:gd name="T28" fmla="*/ 2147483647 w 87"/>
                <a:gd name="T29" fmla="*/ 2147483647 h 67"/>
                <a:gd name="T30" fmla="*/ 2147483647 w 87"/>
                <a:gd name="T31" fmla="*/ 2147483647 h 67"/>
                <a:gd name="T32" fmla="*/ 2147483647 w 87"/>
                <a:gd name="T33" fmla="*/ 2147483647 h 67"/>
                <a:gd name="T34" fmla="*/ 2147483647 w 87"/>
                <a:gd name="T35" fmla="*/ 2147483647 h 67"/>
                <a:gd name="T36" fmla="*/ 2147483647 w 87"/>
                <a:gd name="T37" fmla="*/ 2147483647 h 67"/>
                <a:gd name="T38" fmla="*/ 2147483647 w 87"/>
                <a:gd name="T39" fmla="*/ 2147483647 h 67"/>
                <a:gd name="T40" fmla="*/ 2147483647 w 87"/>
                <a:gd name="T41" fmla="*/ 2147483647 h 67"/>
                <a:gd name="T42" fmla="*/ 2147483647 w 87"/>
                <a:gd name="T43" fmla="*/ 2147483647 h 67"/>
                <a:gd name="T44" fmla="*/ 2147483647 w 87"/>
                <a:gd name="T45" fmla="*/ 2147483647 h 67"/>
                <a:gd name="T46" fmla="*/ 2147483647 w 87"/>
                <a:gd name="T47" fmla="*/ 2147483647 h 67"/>
                <a:gd name="T48" fmla="*/ 2147483647 w 87"/>
                <a:gd name="T49" fmla="*/ 2147483647 h 67"/>
                <a:gd name="T50" fmla="*/ 2147483647 w 87"/>
                <a:gd name="T51" fmla="*/ 2147483647 h 67"/>
                <a:gd name="T52" fmla="*/ 2147483647 w 87"/>
                <a:gd name="T53" fmla="*/ 2147483647 h 67"/>
                <a:gd name="T54" fmla="*/ 2147483647 w 87"/>
                <a:gd name="T55" fmla="*/ 2147483647 h 67"/>
                <a:gd name="T56" fmla="*/ 2147483647 w 87"/>
                <a:gd name="T57" fmla="*/ 2147483647 h 67"/>
                <a:gd name="T58" fmla="*/ 2147483647 w 87"/>
                <a:gd name="T59" fmla="*/ 2147483647 h 67"/>
                <a:gd name="T60" fmla="*/ 2147483647 w 87"/>
                <a:gd name="T61" fmla="*/ 2147483647 h 67"/>
                <a:gd name="T62" fmla="*/ 2147483647 w 87"/>
                <a:gd name="T63" fmla="*/ 2147483647 h 67"/>
                <a:gd name="T64" fmla="*/ 2147483647 w 87"/>
                <a:gd name="T65" fmla="*/ 2147483647 h 67"/>
                <a:gd name="T66" fmla="*/ 2147483647 w 87"/>
                <a:gd name="T67" fmla="*/ 2147483647 h 67"/>
                <a:gd name="T68" fmla="*/ 2147483647 w 87"/>
                <a:gd name="T69" fmla="*/ 2147483647 h 67"/>
                <a:gd name="T70" fmla="*/ 2147483647 w 87"/>
                <a:gd name="T71" fmla="*/ 2147483647 h 67"/>
                <a:gd name="T72" fmla="*/ 2147483647 w 87"/>
                <a:gd name="T73" fmla="*/ 2147483647 h 67"/>
                <a:gd name="T74" fmla="*/ 2147483647 w 87"/>
                <a:gd name="T75" fmla="*/ 2147483647 h 67"/>
                <a:gd name="T76" fmla="*/ 2147483647 w 87"/>
                <a:gd name="T77" fmla="*/ 2147483647 h 67"/>
                <a:gd name="T78" fmla="*/ 2147483647 w 87"/>
                <a:gd name="T79" fmla="*/ 2147483647 h 67"/>
                <a:gd name="T80" fmla="*/ 2147483647 w 87"/>
                <a:gd name="T81" fmla="*/ 2147483647 h 6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87" h="67">
                  <a:moveTo>
                    <a:pt x="1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1" y="49"/>
                    <a:pt x="2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1" y="49"/>
                    <a:pt x="11" y="48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lose/>
                  <a:moveTo>
                    <a:pt x="23" y="52"/>
                  </a:moveTo>
                  <a:cubicBezTo>
                    <a:pt x="19" y="52"/>
                    <a:pt x="19" y="52"/>
                    <a:pt x="19" y="52"/>
                  </a:cubicBezTo>
                  <a:cubicBezTo>
                    <a:pt x="18" y="52"/>
                    <a:pt x="18" y="53"/>
                    <a:pt x="18" y="5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6"/>
                    <a:pt x="18" y="67"/>
                    <a:pt x="19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7"/>
                    <a:pt x="25" y="66"/>
                    <a:pt x="25" y="6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3"/>
                    <a:pt x="24" y="52"/>
                    <a:pt x="23" y="52"/>
                  </a:cubicBezTo>
                  <a:close/>
                  <a:moveTo>
                    <a:pt x="81" y="52"/>
                  </a:moveTo>
                  <a:cubicBezTo>
                    <a:pt x="77" y="52"/>
                    <a:pt x="77" y="52"/>
                    <a:pt x="77" y="52"/>
                  </a:cubicBezTo>
                  <a:cubicBezTo>
                    <a:pt x="76" y="52"/>
                    <a:pt x="75" y="53"/>
                    <a:pt x="75" y="54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5" y="66"/>
                    <a:pt x="76" y="67"/>
                    <a:pt x="77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2" y="67"/>
                    <a:pt x="82" y="66"/>
                    <a:pt x="82" y="6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3"/>
                    <a:pt x="82" y="52"/>
                    <a:pt x="81" y="52"/>
                  </a:cubicBezTo>
                  <a:close/>
                  <a:moveTo>
                    <a:pt x="81" y="25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6" y="25"/>
                    <a:pt x="13" y="27"/>
                    <a:pt x="13" y="31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8"/>
                    <a:pt x="16" y="51"/>
                    <a:pt x="19" y="51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4" y="51"/>
                    <a:pt x="87" y="48"/>
                    <a:pt x="87" y="45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7" y="27"/>
                    <a:pt x="84" y="25"/>
                    <a:pt x="81" y="25"/>
                  </a:cubicBezTo>
                  <a:close/>
                  <a:moveTo>
                    <a:pt x="24" y="24"/>
                  </a:moveTo>
                  <a:cubicBezTo>
                    <a:pt x="31" y="24"/>
                    <a:pt x="36" y="22"/>
                    <a:pt x="36" y="19"/>
                  </a:cubicBezTo>
                  <a:cubicBezTo>
                    <a:pt x="36" y="17"/>
                    <a:pt x="31" y="14"/>
                    <a:pt x="24" y="14"/>
                  </a:cubicBezTo>
                  <a:cubicBezTo>
                    <a:pt x="18" y="14"/>
                    <a:pt x="13" y="17"/>
                    <a:pt x="13" y="19"/>
                  </a:cubicBezTo>
                  <a:cubicBezTo>
                    <a:pt x="13" y="22"/>
                    <a:pt x="18" y="24"/>
                    <a:pt x="2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8" name="Freeform 271"/>
          <p:cNvSpPr>
            <a:spLocks/>
          </p:cNvSpPr>
          <p:nvPr/>
        </p:nvSpPr>
        <p:spPr bwMode="auto">
          <a:xfrm>
            <a:off x="2432397" y="3092340"/>
            <a:ext cx="372971" cy="420267"/>
          </a:xfrm>
          <a:custGeom>
            <a:avLst/>
            <a:gdLst>
              <a:gd name="T0" fmla="*/ 2147483647 w 69"/>
              <a:gd name="T1" fmla="*/ 2147483647 h 78"/>
              <a:gd name="T2" fmla="*/ 2147483647 w 69"/>
              <a:gd name="T3" fmla="*/ 2147483647 h 78"/>
              <a:gd name="T4" fmla="*/ 2147483647 w 69"/>
              <a:gd name="T5" fmla="*/ 2147483647 h 78"/>
              <a:gd name="T6" fmla="*/ 2147483647 w 69"/>
              <a:gd name="T7" fmla="*/ 0 h 78"/>
              <a:gd name="T8" fmla="*/ 2147483647 w 69"/>
              <a:gd name="T9" fmla="*/ 0 h 78"/>
              <a:gd name="T10" fmla="*/ 2147483647 w 69"/>
              <a:gd name="T11" fmla="*/ 2147483647 h 78"/>
              <a:gd name="T12" fmla="*/ 2147483647 w 69"/>
              <a:gd name="T13" fmla="*/ 2147483647 h 78"/>
              <a:gd name="T14" fmla="*/ 2147483647 w 69"/>
              <a:gd name="T15" fmla="*/ 2147483647 h 78"/>
              <a:gd name="T16" fmla="*/ 0 w 69"/>
              <a:gd name="T17" fmla="*/ 2147483647 h 78"/>
              <a:gd name="T18" fmla="*/ 0 w 69"/>
              <a:gd name="T19" fmla="*/ 2147483647 h 78"/>
              <a:gd name="T20" fmla="*/ 2147483647 w 69"/>
              <a:gd name="T21" fmla="*/ 2147483647 h 78"/>
              <a:gd name="T22" fmla="*/ 2147483647 w 69"/>
              <a:gd name="T23" fmla="*/ 2147483647 h 78"/>
              <a:gd name="T24" fmla="*/ 2147483647 w 69"/>
              <a:gd name="T25" fmla="*/ 2147483647 h 78"/>
              <a:gd name="T26" fmla="*/ 2147483647 w 69"/>
              <a:gd name="T27" fmla="*/ 2147483647 h 78"/>
              <a:gd name="T28" fmla="*/ 2147483647 w 69"/>
              <a:gd name="T29" fmla="*/ 2147483647 h 78"/>
              <a:gd name="T30" fmla="*/ 2147483647 w 69"/>
              <a:gd name="T31" fmla="*/ 2147483647 h 78"/>
              <a:gd name="T32" fmla="*/ 2147483647 w 69"/>
              <a:gd name="T33" fmla="*/ 2147483647 h 78"/>
              <a:gd name="T34" fmla="*/ 2147483647 w 69"/>
              <a:gd name="T35" fmla="*/ 2147483647 h 78"/>
              <a:gd name="T36" fmla="*/ 2147483647 w 69"/>
              <a:gd name="T37" fmla="*/ 2147483647 h 78"/>
              <a:gd name="T38" fmla="*/ 2147483647 w 69"/>
              <a:gd name="T39" fmla="*/ 2147483647 h 78"/>
              <a:gd name="T40" fmla="*/ 2147483647 w 69"/>
              <a:gd name="T41" fmla="*/ 2147483647 h 7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9" h="78">
                <a:moveTo>
                  <a:pt x="66" y="7"/>
                </a:moveTo>
                <a:cubicBezTo>
                  <a:pt x="41" y="7"/>
                  <a:pt x="41" y="7"/>
                  <a:pt x="41" y="7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0"/>
                  <a:pt x="40" y="0"/>
                  <a:pt x="4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1"/>
                </a:cubicBezTo>
                <a:cubicBezTo>
                  <a:pt x="27" y="7"/>
                  <a:pt x="27" y="7"/>
                  <a:pt x="27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0" y="8"/>
                  <a:pt x="0" y="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1" y="31"/>
                  <a:pt x="2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77"/>
                  <a:pt x="27" y="77"/>
                  <a:pt x="27" y="77"/>
                </a:cubicBezTo>
                <a:cubicBezTo>
                  <a:pt x="27" y="77"/>
                  <a:pt x="28" y="78"/>
                  <a:pt x="29" y="78"/>
                </a:cubicBezTo>
                <a:cubicBezTo>
                  <a:pt x="40" y="78"/>
                  <a:pt x="40" y="78"/>
                  <a:pt x="40" y="78"/>
                </a:cubicBezTo>
                <a:cubicBezTo>
                  <a:pt x="40" y="78"/>
                  <a:pt x="41" y="77"/>
                  <a:pt x="41" y="77"/>
                </a:cubicBezTo>
                <a:cubicBezTo>
                  <a:pt x="41" y="31"/>
                  <a:pt x="41" y="31"/>
                  <a:pt x="41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7" y="31"/>
                  <a:pt x="69" y="30"/>
                  <a:pt x="69" y="28"/>
                </a:cubicBezTo>
                <a:cubicBezTo>
                  <a:pt x="69" y="9"/>
                  <a:pt x="69" y="9"/>
                  <a:pt x="69" y="9"/>
                </a:cubicBezTo>
                <a:cubicBezTo>
                  <a:pt x="69" y="8"/>
                  <a:pt x="67" y="7"/>
                  <a:pt x="66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Freeform 272"/>
          <p:cNvSpPr>
            <a:spLocks noEditPoints="1"/>
          </p:cNvSpPr>
          <p:nvPr/>
        </p:nvSpPr>
        <p:spPr bwMode="auto">
          <a:xfrm>
            <a:off x="3771578" y="3042340"/>
            <a:ext cx="429727" cy="444592"/>
          </a:xfrm>
          <a:custGeom>
            <a:avLst/>
            <a:gdLst>
              <a:gd name="T0" fmla="*/ 2147483647 w 105"/>
              <a:gd name="T1" fmla="*/ 2147483647 h 109"/>
              <a:gd name="T2" fmla="*/ 2147483647 w 105"/>
              <a:gd name="T3" fmla="*/ 2147483647 h 109"/>
              <a:gd name="T4" fmla="*/ 2147483647 w 105"/>
              <a:gd name="T5" fmla="*/ 2147483647 h 109"/>
              <a:gd name="T6" fmla="*/ 2147483647 w 105"/>
              <a:gd name="T7" fmla="*/ 2147483647 h 109"/>
              <a:gd name="T8" fmla="*/ 2147483647 w 105"/>
              <a:gd name="T9" fmla="*/ 2147483647 h 109"/>
              <a:gd name="T10" fmla="*/ 2147483647 w 105"/>
              <a:gd name="T11" fmla="*/ 2147483647 h 109"/>
              <a:gd name="T12" fmla="*/ 2147483647 w 105"/>
              <a:gd name="T13" fmla="*/ 2147483647 h 109"/>
              <a:gd name="T14" fmla="*/ 2147483647 w 105"/>
              <a:gd name="T15" fmla="*/ 2147483647 h 109"/>
              <a:gd name="T16" fmla="*/ 2147483647 w 105"/>
              <a:gd name="T17" fmla="*/ 2147483647 h 109"/>
              <a:gd name="T18" fmla="*/ 2147483647 w 105"/>
              <a:gd name="T19" fmla="*/ 2147483647 h 109"/>
              <a:gd name="T20" fmla="*/ 2147483647 w 105"/>
              <a:gd name="T21" fmla="*/ 2147483647 h 109"/>
              <a:gd name="T22" fmla="*/ 2147483647 w 105"/>
              <a:gd name="T23" fmla="*/ 2147483647 h 109"/>
              <a:gd name="T24" fmla="*/ 2147483647 w 105"/>
              <a:gd name="T25" fmla="*/ 2147483647 h 109"/>
              <a:gd name="T26" fmla="*/ 2147483647 w 105"/>
              <a:gd name="T27" fmla="*/ 2147483647 h 109"/>
              <a:gd name="T28" fmla="*/ 2147483647 w 105"/>
              <a:gd name="T29" fmla="*/ 2147483647 h 109"/>
              <a:gd name="T30" fmla="*/ 2147483647 w 105"/>
              <a:gd name="T31" fmla="*/ 2147483647 h 109"/>
              <a:gd name="T32" fmla="*/ 2147483647 w 105"/>
              <a:gd name="T33" fmla="*/ 2147483647 h 109"/>
              <a:gd name="T34" fmla="*/ 2147483647 w 105"/>
              <a:gd name="T35" fmla="*/ 2147483647 h 109"/>
              <a:gd name="T36" fmla="*/ 2147483647 w 105"/>
              <a:gd name="T37" fmla="*/ 2147483647 h 109"/>
              <a:gd name="T38" fmla="*/ 2147483647 w 105"/>
              <a:gd name="T39" fmla="*/ 2147483647 h 109"/>
              <a:gd name="T40" fmla="*/ 2147483647 w 105"/>
              <a:gd name="T41" fmla="*/ 2147483647 h 109"/>
              <a:gd name="T42" fmla="*/ 2147483647 w 105"/>
              <a:gd name="T43" fmla="*/ 2147483647 h 109"/>
              <a:gd name="T44" fmla="*/ 2147483647 w 105"/>
              <a:gd name="T45" fmla="*/ 2147483647 h 109"/>
              <a:gd name="T46" fmla="*/ 2147483647 w 105"/>
              <a:gd name="T47" fmla="*/ 2147483647 h 109"/>
              <a:gd name="T48" fmla="*/ 2147483647 w 105"/>
              <a:gd name="T49" fmla="*/ 2147483647 h 109"/>
              <a:gd name="T50" fmla="*/ 0 w 105"/>
              <a:gd name="T51" fmla="*/ 2147483647 h 109"/>
              <a:gd name="T52" fmla="*/ 2147483647 w 105"/>
              <a:gd name="T53" fmla="*/ 2147483647 h 109"/>
              <a:gd name="T54" fmla="*/ 2147483647 w 105"/>
              <a:gd name="T55" fmla="*/ 2147483647 h 109"/>
              <a:gd name="T56" fmla="*/ 2147483647 w 105"/>
              <a:gd name="T57" fmla="*/ 2147483647 h 109"/>
              <a:gd name="T58" fmla="*/ 2147483647 w 105"/>
              <a:gd name="T59" fmla="*/ 2147483647 h 109"/>
              <a:gd name="T60" fmla="*/ 2147483647 w 105"/>
              <a:gd name="T61" fmla="*/ 2147483647 h 109"/>
              <a:gd name="T62" fmla="*/ 2147483647 w 105"/>
              <a:gd name="T63" fmla="*/ 2147483647 h 109"/>
              <a:gd name="T64" fmla="*/ 2147483647 w 105"/>
              <a:gd name="T65" fmla="*/ 2147483647 h 109"/>
              <a:gd name="T66" fmla="*/ 2147483647 w 105"/>
              <a:gd name="T67" fmla="*/ 2147483647 h 109"/>
              <a:gd name="T68" fmla="*/ 2147483647 w 105"/>
              <a:gd name="T69" fmla="*/ 2147483647 h 109"/>
              <a:gd name="T70" fmla="*/ 2147483647 w 105"/>
              <a:gd name="T71" fmla="*/ 2147483647 h 109"/>
              <a:gd name="T72" fmla="*/ 2147483647 w 105"/>
              <a:gd name="T73" fmla="*/ 2147483647 h 109"/>
              <a:gd name="T74" fmla="*/ 2147483647 w 105"/>
              <a:gd name="T75" fmla="*/ 2147483647 h 109"/>
              <a:gd name="T76" fmla="*/ 2147483647 w 105"/>
              <a:gd name="T77" fmla="*/ 2147483647 h 109"/>
              <a:gd name="T78" fmla="*/ 2147483647 w 105"/>
              <a:gd name="T79" fmla="*/ 2147483647 h 109"/>
              <a:gd name="T80" fmla="*/ 2147483647 w 105"/>
              <a:gd name="T81" fmla="*/ 2147483647 h 109"/>
              <a:gd name="T82" fmla="*/ 2147483647 w 105"/>
              <a:gd name="T83" fmla="*/ 2147483647 h 109"/>
              <a:gd name="T84" fmla="*/ 2147483647 w 105"/>
              <a:gd name="T85" fmla="*/ 2147483647 h 109"/>
              <a:gd name="T86" fmla="*/ 2147483647 w 105"/>
              <a:gd name="T87" fmla="*/ 2147483647 h 109"/>
              <a:gd name="T88" fmla="*/ 2147483647 w 105"/>
              <a:gd name="T89" fmla="*/ 2147483647 h 109"/>
              <a:gd name="T90" fmla="*/ 2147483647 w 105"/>
              <a:gd name="T91" fmla="*/ 2147483647 h 10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05" h="109">
                <a:moveTo>
                  <a:pt x="29" y="37"/>
                </a:moveTo>
                <a:cubicBezTo>
                  <a:pt x="29" y="37"/>
                  <a:pt x="30" y="37"/>
                  <a:pt x="31" y="37"/>
                </a:cubicBezTo>
                <a:cubicBezTo>
                  <a:pt x="33" y="37"/>
                  <a:pt x="35" y="37"/>
                  <a:pt x="37" y="36"/>
                </a:cubicBezTo>
                <a:cubicBezTo>
                  <a:pt x="39" y="35"/>
                  <a:pt x="40" y="35"/>
                  <a:pt x="41" y="35"/>
                </a:cubicBezTo>
                <a:cubicBezTo>
                  <a:pt x="40" y="36"/>
                  <a:pt x="37" y="37"/>
                  <a:pt x="34" y="38"/>
                </a:cubicBezTo>
                <a:cubicBezTo>
                  <a:pt x="33" y="39"/>
                  <a:pt x="32" y="39"/>
                  <a:pt x="30" y="40"/>
                </a:cubicBezTo>
                <a:cubicBezTo>
                  <a:pt x="30" y="41"/>
                  <a:pt x="29" y="41"/>
                  <a:pt x="29" y="42"/>
                </a:cubicBezTo>
                <a:cubicBezTo>
                  <a:pt x="28" y="42"/>
                  <a:pt x="28" y="43"/>
                  <a:pt x="28" y="44"/>
                </a:cubicBezTo>
                <a:cubicBezTo>
                  <a:pt x="28" y="44"/>
                  <a:pt x="28" y="45"/>
                  <a:pt x="28" y="45"/>
                </a:cubicBezTo>
                <a:cubicBezTo>
                  <a:pt x="28" y="46"/>
                  <a:pt x="29" y="47"/>
                  <a:pt x="30" y="47"/>
                </a:cubicBezTo>
                <a:cubicBezTo>
                  <a:pt x="31" y="48"/>
                  <a:pt x="32" y="48"/>
                  <a:pt x="34" y="48"/>
                </a:cubicBezTo>
                <a:cubicBezTo>
                  <a:pt x="36" y="48"/>
                  <a:pt x="38" y="48"/>
                  <a:pt x="40" y="49"/>
                </a:cubicBezTo>
                <a:cubicBezTo>
                  <a:pt x="41" y="49"/>
                  <a:pt x="41" y="49"/>
                  <a:pt x="42" y="49"/>
                </a:cubicBezTo>
                <a:cubicBezTo>
                  <a:pt x="41" y="49"/>
                  <a:pt x="40" y="50"/>
                  <a:pt x="39" y="50"/>
                </a:cubicBezTo>
                <a:cubicBezTo>
                  <a:pt x="37" y="51"/>
                  <a:pt x="34" y="52"/>
                  <a:pt x="32" y="53"/>
                </a:cubicBezTo>
                <a:cubicBezTo>
                  <a:pt x="29" y="53"/>
                  <a:pt x="27" y="54"/>
                  <a:pt x="27" y="54"/>
                </a:cubicBezTo>
                <a:cubicBezTo>
                  <a:pt x="28" y="58"/>
                  <a:pt x="28" y="58"/>
                  <a:pt x="28" y="58"/>
                </a:cubicBezTo>
                <a:cubicBezTo>
                  <a:pt x="28" y="58"/>
                  <a:pt x="28" y="58"/>
                  <a:pt x="28" y="58"/>
                </a:cubicBezTo>
                <a:cubicBezTo>
                  <a:pt x="28" y="58"/>
                  <a:pt x="32" y="57"/>
                  <a:pt x="36" y="56"/>
                </a:cubicBezTo>
                <a:cubicBezTo>
                  <a:pt x="38" y="55"/>
                  <a:pt x="41" y="54"/>
                  <a:pt x="42" y="53"/>
                </a:cubicBezTo>
                <a:cubicBezTo>
                  <a:pt x="43" y="53"/>
                  <a:pt x="44" y="52"/>
                  <a:pt x="45" y="51"/>
                </a:cubicBezTo>
                <a:cubicBezTo>
                  <a:pt x="45" y="51"/>
                  <a:pt x="46" y="50"/>
                  <a:pt x="46" y="49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5" y="46"/>
                  <a:pt x="44" y="46"/>
                </a:cubicBezTo>
                <a:cubicBezTo>
                  <a:pt x="43" y="45"/>
                  <a:pt x="42" y="45"/>
                  <a:pt x="40" y="45"/>
                </a:cubicBezTo>
                <a:cubicBezTo>
                  <a:pt x="38" y="44"/>
                  <a:pt x="36" y="44"/>
                  <a:pt x="34" y="44"/>
                </a:cubicBezTo>
                <a:cubicBezTo>
                  <a:pt x="33" y="44"/>
                  <a:pt x="33" y="44"/>
                  <a:pt x="32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4" y="43"/>
                  <a:pt x="37" y="42"/>
                  <a:pt x="40" y="40"/>
                </a:cubicBezTo>
                <a:cubicBezTo>
                  <a:pt x="41" y="40"/>
                  <a:pt x="42" y="39"/>
                  <a:pt x="43" y="38"/>
                </a:cubicBezTo>
                <a:cubicBezTo>
                  <a:pt x="44" y="38"/>
                  <a:pt x="45" y="37"/>
                  <a:pt x="45" y="37"/>
                </a:cubicBezTo>
                <a:cubicBezTo>
                  <a:pt x="45" y="36"/>
                  <a:pt x="46" y="35"/>
                  <a:pt x="46" y="35"/>
                </a:cubicBezTo>
                <a:cubicBezTo>
                  <a:pt x="46" y="34"/>
                  <a:pt x="46" y="34"/>
                  <a:pt x="46" y="34"/>
                </a:cubicBezTo>
                <a:cubicBezTo>
                  <a:pt x="45" y="33"/>
                  <a:pt x="45" y="32"/>
                  <a:pt x="44" y="31"/>
                </a:cubicBezTo>
                <a:cubicBezTo>
                  <a:pt x="43" y="31"/>
                  <a:pt x="42" y="31"/>
                  <a:pt x="42" y="31"/>
                </a:cubicBezTo>
                <a:cubicBezTo>
                  <a:pt x="40" y="31"/>
                  <a:pt x="38" y="32"/>
                  <a:pt x="36" y="32"/>
                </a:cubicBezTo>
                <a:cubicBezTo>
                  <a:pt x="34" y="33"/>
                  <a:pt x="32" y="33"/>
                  <a:pt x="31" y="33"/>
                </a:cubicBezTo>
                <a:cubicBezTo>
                  <a:pt x="31" y="33"/>
                  <a:pt x="30" y="33"/>
                  <a:pt x="30" y="33"/>
                </a:cubicBezTo>
                <a:cubicBezTo>
                  <a:pt x="30" y="33"/>
                  <a:pt x="31" y="32"/>
                  <a:pt x="32" y="31"/>
                </a:cubicBezTo>
                <a:cubicBezTo>
                  <a:pt x="33" y="29"/>
                  <a:pt x="35" y="27"/>
                  <a:pt x="37" y="26"/>
                </a:cubicBezTo>
                <a:cubicBezTo>
                  <a:pt x="38" y="25"/>
                  <a:pt x="39" y="24"/>
                  <a:pt x="40" y="24"/>
                </a:cubicBezTo>
                <a:cubicBezTo>
                  <a:pt x="41" y="23"/>
                  <a:pt x="41" y="23"/>
                  <a:pt x="41" y="23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36" y="22"/>
                  <a:pt x="33" y="24"/>
                </a:cubicBezTo>
                <a:cubicBezTo>
                  <a:pt x="31" y="25"/>
                  <a:pt x="30" y="27"/>
                  <a:pt x="29" y="28"/>
                </a:cubicBezTo>
                <a:cubicBezTo>
                  <a:pt x="28" y="30"/>
                  <a:pt x="26" y="31"/>
                  <a:pt x="26" y="33"/>
                </a:cubicBezTo>
                <a:cubicBezTo>
                  <a:pt x="26" y="34"/>
                  <a:pt x="27" y="34"/>
                  <a:pt x="27" y="35"/>
                </a:cubicBezTo>
                <a:cubicBezTo>
                  <a:pt x="27" y="36"/>
                  <a:pt x="28" y="36"/>
                  <a:pt x="29" y="37"/>
                </a:cubicBezTo>
                <a:close/>
                <a:moveTo>
                  <a:pt x="53" y="0"/>
                </a:move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9"/>
                  <a:pt x="53" y="109"/>
                </a:cubicBezTo>
                <a:cubicBezTo>
                  <a:pt x="82" y="109"/>
                  <a:pt x="105" y="84"/>
                  <a:pt x="105" y="54"/>
                </a:cubicBezTo>
                <a:cubicBezTo>
                  <a:pt x="105" y="24"/>
                  <a:pt x="82" y="0"/>
                  <a:pt x="53" y="0"/>
                </a:cubicBezTo>
                <a:close/>
                <a:moveTo>
                  <a:pt x="18" y="80"/>
                </a:moveTo>
                <a:cubicBezTo>
                  <a:pt x="13" y="73"/>
                  <a:pt x="10" y="64"/>
                  <a:pt x="10" y="54"/>
                </a:cubicBezTo>
                <a:cubicBezTo>
                  <a:pt x="10" y="42"/>
                  <a:pt x="15" y="31"/>
                  <a:pt x="23" y="23"/>
                </a:cubicBezTo>
                <a:cubicBezTo>
                  <a:pt x="30" y="15"/>
                  <a:pt x="41" y="10"/>
                  <a:pt x="53" y="10"/>
                </a:cubicBezTo>
                <a:cubicBezTo>
                  <a:pt x="62" y="10"/>
                  <a:pt x="70" y="14"/>
                  <a:pt x="77" y="19"/>
                </a:cubicBezTo>
                <a:cubicBezTo>
                  <a:pt x="37" y="60"/>
                  <a:pt x="37" y="60"/>
                  <a:pt x="37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36" y="60"/>
                  <a:pt x="35" y="61"/>
                  <a:pt x="35" y="62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2"/>
                  <a:pt x="35" y="62"/>
                  <a:pt x="35" y="62"/>
                </a:cubicBezTo>
                <a:cubicBezTo>
                  <a:pt x="35" y="62"/>
                  <a:pt x="35" y="61"/>
                  <a:pt x="35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5" y="61"/>
                  <a:pt x="25" y="61"/>
                  <a:pt x="25" y="62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3"/>
                  <a:pt x="25" y="73"/>
                </a:cubicBezTo>
                <a:lnTo>
                  <a:pt x="18" y="80"/>
                </a:lnTo>
                <a:close/>
                <a:moveTo>
                  <a:pt x="25" y="72"/>
                </a:move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6" y="61"/>
                  <a:pt x="26" y="61"/>
                </a:cubicBezTo>
                <a:cubicBezTo>
                  <a:pt x="35" y="61"/>
                  <a:pt x="35" y="61"/>
                  <a:pt x="35" y="61"/>
                </a:cubicBezTo>
                <a:cubicBezTo>
                  <a:pt x="34" y="61"/>
                  <a:pt x="34" y="62"/>
                  <a:pt x="34" y="62"/>
                </a:cubicBezTo>
                <a:cubicBezTo>
                  <a:pt x="34" y="64"/>
                  <a:pt x="34" y="64"/>
                  <a:pt x="34" y="64"/>
                </a:cubicBezTo>
                <a:cubicBezTo>
                  <a:pt x="26" y="73"/>
                  <a:pt x="26" y="73"/>
                  <a:pt x="26" y="73"/>
                </a:cubicBezTo>
                <a:cubicBezTo>
                  <a:pt x="26" y="72"/>
                  <a:pt x="25" y="72"/>
                  <a:pt x="25" y="72"/>
                </a:cubicBezTo>
                <a:close/>
                <a:moveTo>
                  <a:pt x="82" y="85"/>
                </a:moveTo>
                <a:cubicBezTo>
                  <a:pt x="75" y="93"/>
                  <a:pt x="64" y="98"/>
                  <a:pt x="53" y="98"/>
                </a:cubicBezTo>
                <a:cubicBezTo>
                  <a:pt x="43" y="98"/>
                  <a:pt x="35" y="95"/>
                  <a:pt x="28" y="90"/>
                </a:cubicBezTo>
                <a:cubicBezTo>
                  <a:pt x="43" y="74"/>
                  <a:pt x="43" y="74"/>
                  <a:pt x="43" y="74"/>
                </a:cubicBezTo>
                <a:cubicBezTo>
                  <a:pt x="79" y="74"/>
                  <a:pt x="79" y="74"/>
                  <a:pt x="79" y="74"/>
                </a:cubicBezTo>
                <a:cubicBezTo>
                  <a:pt x="79" y="74"/>
                  <a:pt x="80" y="73"/>
                  <a:pt x="80" y="72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61"/>
                  <a:pt x="79" y="60"/>
                  <a:pt x="79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87" y="28"/>
                  <a:pt x="87" y="28"/>
                  <a:pt x="87" y="28"/>
                </a:cubicBezTo>
                <a:cubicBezTo>
                  <a:pt x="92" y="36"/>
                  <a:pt x="95" y="45"/>
                  <a:pt x="95" y="54"/>
                </a:cubicBezTo>
                <a:cubicBezTo>
                  <a:pt x="95" y="66"/>
                  <a:pt x="90" y="77"/>
                  <a:pt x="82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543"/>
          <p:cNvSpPr>
            <a:spLocks noEditPoints="1"/>
          </p:cNvSpPr>
          <p:nvPr/>
        </p:nvSpPr>
        <p:spPr bwMode="auto">
          <a:xfrm>
            <a:off x="6997234" y="2385587"/>
            <a:ext cx="833779" cy="624320"/>
          </a:xfrm>
          <a:custGeom>
            <a:avLst/>
            <a:gdLst>
              <a:gd name="T0" fmla="*/ 0 w 95"/>
              <a:gd name="T1" fmla="*/ 2147483647 h 71"/>
              <a:gd name="T2" fmla="*/ 2147483647 w 95"/>
              <a:gd name="T3" fmla="*/ 2147483647 h 71"/>
              <a:gd name="T4" fmla="*/ 2147483647 w 95"/>
              <a:gd name="T5" fmla="*/ 2147483647 h 71"/>
              <a:gd name="T6" fmla="*/ 0 w 95"/>
              <a:gd name="T7" fmla="*/ 2147483647 h 71"/>
              <a:gd name="T8" fmla="*/ 2147483647 w 95"/>
              <a:gd name="T9" fmla="*/ 2147483647 h 71"/>
              <a:gd name="T10" fmla="*/ 2147483647 w 95"/>
              <a:gd name="T11" fmla="*/ 2147483647 h 71"/>
              <a:gd name="T12" fmla="*/ 2147483647 w 95"/>
              <a:gd name="T13" fmla="*/ 0 h 71"/>
              <a:gd name="T14" fmla="*/ 2147483647 w 95"/>
              <a:gd name="T15" fmla="*/ 2147483647 h 71"/>
              <a:gd name="T16" fmla="*/ 2147483647 w 95"/>
              <a:gd name="T17" fmla="*/ 2147483647 h 71"/>
              <a:gd name="T18" fmla="*/ 2147483647 w 95"/>
              <a:gd name="T19" fmla="*/ 2147483647 h 71"/>
              <a:gd name="T20" fmla="*/ 2147483647 w 95"/>
              <a:gd name="T21" fmla="*/ 2147483647 h 71"/>
              <a:gd name="T22" fmla="*/ 2147483647 w 95"/>
              <a:gd name="T23" fmla="*/ 2147483647 h 71"/>
              <a:gd name="T24" fmla="*/ 2147483647 w 95"/>
              <a:gd name="T25" fmla="*/ 2147483647 h 71"/>
              <a:gd name="T26" fmla="*/ 2147483647 w 95"/>
              <a:gd name="T27" fmla="*/ 2147483647 h 71"/>
              <a:gd name="T28" fmla="*/ 2147483647 w 95"/>
              <a:gd name="T29" fmla="*/ 2147483647 h 71"/>
              <a:gd name="T30" fmla="*/ 2147483647 w 95"/>
              <a:gd name="T31" fmla="*/ 0 h 71"/>
              <a:gd name="T32" fmla="*/ 2147483647 w 95"/>
              <a:gd name="T33" fmla="*/ 2147483647 h 71"/>
              <a:gd name="T34" fmla="*/ 2147483647 w 95"/>
              <a:gd name="T35" fmla="*/ 2147483647 h 7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95" h="71">
                <a:moveTo>
                  <a:pt x="0" y="71"/>
                </a:moveTo>
                <a:cubicBezTo>
                  <a:pt x="44" y="71"/>
                  <a:pt x="44" y="71"/>
                  <a:pt x="44" y="71"/>
                </a:cubicBezTo>
                <a:cubicBezTo>
                  <a:pt x="22" y="33"/>
                  <a:pt x="22" y="33"/>
                  <a:pt x="22" y="33"/>
                </a:cubicBezTo>
                <a:lnTo>
                  <a:pt x="0" y="71"/>
                </a:lnTo>
                <a:close/>
                <a:moveTo>
                  <a:pt x="22" y="27"/>
                </a:moveTo>
                <a:cubicBezTo>
                  <a:pt x="30" y="27"/>
                  <a:pt x="36" y="21"/>
                  <a:pt x="36" y="14"/>
                </a:cubicBezTo>
                <a:cubicBezTo>
                  <a:pt x="36" y="6"/>
                  <a:pt x="30" y="0"/>
                  <a:pt x="22" y="0"/>
                </a:cubicBezTo>
                <a:cubicBezTo>
                  <a:pt x="15" y="0"/>
                  <a:pt x="9" y="6"/>
                  <a:pt x="9" y="14"/>
                </a:cubicBezTo>
                <a:cubicBezTo>
                  <a:pt x="9" y="21"/>
                  <a:pt x="15" y="27"/>
                  <a:pt x="22" y="27"/>
                </a:cubicBezTo>
                <a:close/>
                <a:moveTo>
                  <a:pt x="51" y="33"/>
                </a:moveTo>
                <a:cubicBezTo>
                  <a:pt x="73" y="71"/>
                  <a:pt x="73" y="71"/>
                  <a:pt x="73" y="71"/>
                </a:cubicBezTo>
                <a:cubicBezTo>
                  <a:pt x="95" y="33"/>
                  <a:pt x="95" y="33"/>
                  <a:pt x="95" y="33"/>
                </a:cubicBezTo>
                <a:lnTo>
                  <a:pt x="51" y="33"/>
                </a:lnTo>
                <a:close/>
                <a:moveTo>
                  <a:pt x="73" y="27"/>
                </a:moveTo>
                <a:cubicBezTo>
                  <a:pt x="81" y="27"/>
                  <a:pt x="87" y="21"/>
                  <a:pt x="87" y="14"/>
                </a:cubicBezTo>
                <a:cubicBezTo>
                  <a:pt x="87" y="6"/>
                  <a:pt x="81" y="0"/>
                  <a:pt x="73" y="0"/>
                </a:cubicBezTo>
                <a:cubicBezTo>
                  <a:pt x="66" y="0"/>
                  <a:pt x="59" y="6"/>
                  <a:pt x="59" y="14"/>
                </a:cubicBezTo>
                <a:cubicBezTo>
                  <a:pt x="59" y="21"/>
                  <a:pt x="66" y="27"/>
                  <a:pt x="73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547"/>
          <p:cNvSpPr>
            <a:spLocks noEditPoints="1"/>
          </p:cNvSpPr>
          <p:nvPr/>
        </p:nvSpPr>
        <p:spPr bwMode="auto">
          <a:xfrm>
            <a:off x="5228326" y="2907205"/>
            <a:ext cx="552699" cy="395944"/>
          </a:xfrm>
          <a:custGeom>
            <a:avLst/>
            <a:gdLst>
              <a:gd name="T0" fmla="*/ 2147483647 w 102"/>
              <a:gd name="T1" fmla="*/ 2147483647 h 73"/>
              <a:gd name="T2" fmla="*/ 2147483647 w 102"/>
              <a:gd name="T3" fmla="*/ 2147483647 h 73"/>
              <a:gd name="T4" fmla="*/ 2147483647 w 102"/>
              <a:gd name="T5" fmla="*/ 2147483647 h 73"/>
              <a:gd name="T6" fmla="*/ 2147483647 w 102"/>
              <a:gd name="T7" fmla="*/ 2147483647 h 73"/>
              <a:gd name="T8" fmla="*/ 2147483647 w 102"/>
              <a:gd name="T9" fmla="*/ 2147483647 h 73"/>
              <a:gd name="T10" fmla="*/ 2147483647 w 102"/>
              <a:gd name="T11" fmla="*/ 2147483647 h 73"/>
              <a:gd name="T12" fmla="*/ 2147483647 w 102"/>
              <a:gd name="T13" fmla="*/ 2147483647 h 73"/>
              <a:gd name="T14" fmla="*/ 2147483647 w 102"/>
              <a:gd name="T15" fmla="*/ 2147483647 h 73"/>
              <a:gd name="T16" fmla="*/ 2147483647 w 102"/>
              <a:gd name="T17" fmla="*/ 2147483647 h 73"/>
              <a:gd name="T18" fmla="*/ 2147483647 w 102"/>
              <a:gd name="T19" fmla="*/ 2147483647 h 73"/>
              <a:gd name="T20" fmla="*/ 2147483647 w 102"/>
              <a:gd name="T21" fmla="*/ 2147483647 h 73"/>
              <a:gd name="T22" fmla="*/ 2147483647 w 102"/>
              <a:gd name="T23" fmla="*/ 2147483647 h 73"/>
              <a:gd name="T24" fmla="*/ 2147483647 w 102"/>
              <a:gd name="T25" fmla="*/ 2147483647 h 73"/>
              <a:gd name="T26" fmla="*/ 2147483647 w 102"/>
              <a:gd name="T27" fmla="*/ 0 h 73"/>
              <a:gd name="T28" fmla="*/ 2147483647 w 102"/>
              <a:gd name="T29" fmla="*/ 0 h 73"/>
              <a:gd name="T30" fmla="*/ 0 w 102"/>
              <a:gd name="T31" fmla="*/ 2147483647 h 73"/>
              <a:gd name="T32" fmla="*/ 0 w 102"/>
              <a:gd name="T33" fmla="*/ 2147483647 h 73"/>
              <a:gd name="T34" fmla="*/ 2147483647 w 102"/>
              <a:gd name="T35" fmla="*/ 2147483647 h 73"/>
              <a:gd name="T36" fmla="*/ 2147483647 w 102"/>
              <a:gd name="T37" fmla="*/ 2147483647 h 73"/>
              <a:gd name="T38" fmla="*/ 2147483647 w 102"/>
              <a:gd name="T39" fmla="*/ 2147483647 h 73"/>
              <a:gd name="T40" fmla="*/ 2147483647 w 102"/>
              <a:gd name="T41" fmla="*/ 2147483647 h 73"/>
              <a:gd name="T42" fmla="*/ 2147483647 w 102"/>
              <a:gd name="T43" fmla="*/ 2147483647 h 73"/>
              <a:gd name="T44" fmla="*/ 2147483647 w 102"/>
              <a:gd name="T45" fmla="*/ 2147483647 h 73"/>
              <a:gd name="T46" fmla="*/ 2147483647 w 102"/>
              <a:gd name="T47" fmla="*/ 2147483647 h 73"/>
              <a:gd name="T48" fmla="*/ 2147483647 w 102"/>
              <a:gd name="T49" fmla="*/ 2147483647 h 73"/>
              <a:gd name="T50" fmla="*/ 2147483647 w 102"/>
              <a:gd name="T51" fmla="*/ 2147483647 h 73"/>
              <a:gd name="T52" fmla="*/ 2147483647 w 102"/>
              <a:gd name="T53" fmla="*/ 2147483647 h 73"/>
              <a:gd name="T54" fmla="*/ 2147483647 w 102"/>
              <a:gd name="T55" fmla="*/ 2147483647 h 73"/>
              <a:gd name="T56" fmla="*/ 2147483647 w 102"/>
              <a:gd name="T57" fmla="*/ 2147483647 h 73"/>
              <a:gd name="T58" fmla="*/ 2147483647 w 102"/>
              <a:gd name="T59" fmla="*/ 2147483647 h 73"/>
              <a:gd name="T60" fmla="*/ 2147483647 w 102"/>
              <a:gd name="T61" fmla="*/ 2147483647 h 73"/>
              <a:gd name="T62" fmla="*/ 2147483647 w 102"/>
              <a:gd name="T63" fmla="*/ 2147483647 h 73"/>
              <a:gd name="T64" fmla="*/ 2147483647 w 102"/>
              <a:gd name="T65" fmla="*/ 2147483647 h 73"/>
              <a:gd name="T66" fmla="*/ 2147483647 w 102"/>
              <a:gd name="T67" fmla="*/ 2147483647 h 73"/>
              <a:gd name="T68" fmla="*/ 2147483647 w 102"/>
              <a:gd name="T69" fmla="*/ 2147483647 h 73"/>
              <a:gd name="T70" fmla="*/ 2147483647 w 102"/>
              <a:gd name="T71" fmla="*/ 2147483647 h 73"/>
              <a:gd name="T72" fmla="*/ 2147483647 w 102"/>
              <a:gd name="T73" fmla="*/ 2147483647 h 73"/>
              <a:gd name="T74" fmla="*/ 2147483647 w 102"/>
              <a:gd name="T75" fmla="*/ 2147483647 h 73"/>
              <a:gd name="T76" fmla="*/ 2147483647 w 102"/>
              <a:gd name="T77" fmla="*/ 0 h 7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2" h="73">
                <a:moveTo>
                  <a:pt x="58" y="47"/>
                </a:moveTo>
                <a:cubicBezTo>
                  <a:pt x="57" y="47"/>
                  <a:pt x="57" y="46"/>
                  <a:pt x="56" y="46"/>
                </a:cubicBezTo>
                <a:cubicBezTo>
                  <a:pt x="55" y="47"/>
                  <a:pt x="53" y="47"/>
                  <a:pt x="5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49" y="47"/>
                  <a:pt x="48" y="47"/>
                  <a:pt x="46" y="46"/>
                </a:cubicBezTo>
                <a:cubicBezTo>
                  <a:pt x="46" y="46"/>
                  <a:pt x="45" y="47"/>
                  <a:pt x="45" y="47"/>
                </a:cubicBezTo>
                <a:cubicBezTo>
                  <a:pt x="6" y="73"/>
                  <a:pt x="6" y="73"/>
                  <a:pt x="6" y="73"/>
                </a:cubicBezTo>
                <a:cubicBezTo>
                  <a:pt x="6" y="73"/>
                  <a:pt x="5" y="73"/>
                  <a:pt x="5" y="73"/>
                </a:cubicBezTo>
                <a:cubicBezTo>
                  <a:pt x="6" y="73"/>
                  <a:pt x="6" y="73"/>
                  <a:pt x="7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6" y="73"/>
                  <a:pt x="96" y="73"/>
                  <a:pt x="97" y="73"/>
                </a:cubicBezTo>
                <a:cubicBezTo>
                  <a:pt x="97" y="73"/>
                  <a:pt x="97" y="73"/>
                  <a:pt x="97" y="73"/>
                </a:cubicBezTo>
                <a:lnTo>
                  <a:pt x="58" y="47"/>
                </a:lnTo>
                <a:close/>
                <a:moveTo>
                  <a:pt x="9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9"/>
                  <a:pt x="1" y="71"/>
                  <a:pt x="3" y="72"/>
                </a:cubicBezTo>
                <a:cubicBezTo>
                  <a:pt x="3" y="71"/>
                  <a:pt x="3" y="70"/>
                  <a:pt x="4" y="70"/>
                </a:cubicBezTo>
                <a:cubicBezTo>
                  <a:pt x="42" y="44"/>
                  <a:pt x="42" y="44"/>
                  <a:pt x="42" y="44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2"/>
                  <a:pt x="3" y="11"/>
                  <a:pt x="3" y="10"/>
                </a:cubicBezTo>
                <a:cubicBezTo>
                  <a:pt x="4" y="9"/>
                  <a:pt x="5" y="9"/>
                  <a:pt x="6" y="10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1"/>
                  <a:pt x="46" y="42"/>
                  <a:pt x="46" y="42"/>
                </a:cubicBezTo>
                <a:cubicBezTo>
                  <a:pt x="48" y="43"/>
                  <a:pt x="49" y="43"/>
                  <a:pt x="51" y="43"/>
                </a:cubicBezTo>
                <a:cubicBezTo>
                  <a:pt x="53" y="43"/>
                  <a:pt x="55" y="43"/>
                  <a:pt x="56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96" y="10"/>
                  <a:pt x="96" y="10"/>
                  <a:pt x="96" y="10"/>
                </a:cubicBezTo>
                <a:cubicBezTo>
                  <a:pt x="96" y="10"/>
                  <a:pt x="96" y="10"/>
                  <a:pt x="96" y="10"/>
                </a:cubicBezTo>
                <a:cubicBezTo>
                  <a:pt x="97" y="9"/>
                  <a:pt x="98" y="9"/>
                  <a:pt x="99" y="10"/>
                </a:cubicBezTo>
                <a:cubicBezTo>
                  <a:pt x="100" y="11"/>
                  <a:pt x="100" y="12"/>
                  <a:pt x="99" y="13"/>
                </a:cubicBezTo>
                <a:cubicBezTo>
                  <a:pt x="60" y="44"/>
                  <a:pt x="60" y="44"/>
                  <a:pt x="60" y="44"/>
                </a:cubicBezTo>
                <a:cubicBezTo>
                  <a:pt x="99" y="70"/>
                  <a:pt x="99" y="70"/>
                  <a:pt x="99" y="70"/>
                </a:cubicBezTo>
                <a:cubicBezTo>
                  <a:pt x="99" y="70"/>
                  <a:pt x="99" y="70"/>
                  <a:pt x="99" y="70"/>
                </a:cubicBezTo>
                <a:cubicBezTo>
                  <a:pt x="99" y="70"/>
                  <a:pt x="100" y="71"/>
                  <a:pt x="99" y="72"/>
                </a:cubicBezTo>
                <a:cubicBezTo>
                  <a:pt x="101" y="70"/>
                  <a:pt x="102" y="69"/>
                  <a:pt x="102" y="66"/>
                </a:cubicBezTo>
                <a:cubicBezTo>
                  <a:pt x="102" y="7"/>
                  <a:pt x="102" y="7"/>
                  <a:pt x="102" y="7"/>
                </a:cubicBezTo>
                <a:cubicBezTo>
                  <a:pt x="102" y="3"/>
                  <a:pt x="99" y="0"/>
                  <a:pt x="9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2033751" y="4388277"/>
            <a:ext cx="1990528" cy="20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2501316" y="4685573"/>
            <a:ext cx="1178371" cy="47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Other_1"/>
          <p:cNvSpPr/>
          <p:nvPr>
            <p:custDataLst>
              <p:tags r:id="rId1"/>
            </p:custDataLst>
          </p:nvPr>
        </p:nvSpPr>
        <p:spPr>
          <a:xfrm>
            <a:off x="4153030" y="1749272"/>
            <a:ext cx="2734006" cy="1075985"/>
          </a:xfrm>
          <a:custGeom>
            <a:avLst/>
            <a:gdLst>
              <a:gd name="connsiteX0" fmla="*/ 1647823 w 1871661"/>
              <a:gd name="connsiteY0" fmla="*/ 0 h 736603"/>
              <a:gd name="connsiteX1" fmla="*/ 1871661 w 1871661"/>
              <a:gd name="connsiteY1" fmla="*/ 223839 h 736603"/>
              <a:gd name="connsiteX2" fmla="*/ 1647823 w 1871661"/>
              <a:gd name="connsiteY2" fmla="*/ 447677 h 736603"/>
              <a:gd name="connsiteX3" fmla="*/ 1647823 w 1871661"/>
              <a:gd name="connsiteY3" fmla="*/ 335758 h 736603"/>
              <a:gd name="connsiteX4" fmla="*/ 631046 w 1871661"/>
              <a:gd name="connsiteY4" fmla="*/ 335758 h 736603"/>
              <a:gd name="connsiteX5" fmla="*/ 631031 w 1871661"/>
              <a:gd name="connsiteY5" fmla="*/ 336555 h 736603"/>
              <a:gd name="connsiteX6" fmla="*/ 343503 w 1871661"/>
              <a:gd name="connsiteY6" fmla="*/ 451167 h 736603"/>
              <a:gd name="connsiteX7" fmla="*/ 223776 w 1871661"/>
              <a:gd name="connsiteY7" fmla="*/ 736603 h 736603"/>
              <a:gd name="connsiteX8" fmla="*/ 0 w 1871661"/>
              <a:gd name="connsiteY8" fmla="*/ 736603 h 736603"/>
              <a:gd name="connsiteX9" fmla="*/ 186688 w 1871661"/>
              <a:gd name="connsiteY9" fmla="*/ 291527 h 736603"/>
              <a:gd name="connsiteX10" fmla="*/ 511158 w 1871661"/>
              <a:gd name="connsiteY10" fmla="*/ 122982 h 736603"/>
              <a:gd name="connsiteX11" fmla="*/ 623886 w 1871661"/>
              <a:gd name="connsiteY11" fmla="*/ 113729 h 736603"/>
              <a:gd name="connsiteX12" fmla="*/ 623886 w 1871661"/>
              <a:gd name="connsiteY12" fmla="*/ 111919 h 736603"/>
              <a:gd name="connsiteX13" fmla="*/ 1647823 w 1871661"/>
              <a:gd name="connsiteY13" fmla="*/ 111919 h 73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1661" h="736603">
                <a:moveTo>
                  <a:pt x="1647823" y="0"/>
                </a:moveTo>
                <a:lnTo>
                  <a:pt x="1871661" y="223839"/>
                </a:lnTo>
                <a:lnTo>
                  <a:pt x="1647823" y="447677"/>
                </a:lnTo>
                <a:lnTo>
                  <a:pt x="1647823" y="335758"/>
                </a:lnTo>
                <a:lnTo>
                  <a:pt x="631046" y="335758"/>
                </a:lnTo>
                <a:lnTo>
                  <a:pt x="631031" y="336555"/>
                </a:lnTo>
                <a:cubicBezTo>
                  <a:pt x="523694" y="334638"/>
                  <a:pt x="420088" y="375936"/>
                  <a:pt x="343503" y="451167"/>
                </a:cubicBezTo>
                <a:cubicBezTo>
                  <a:pt x="266917" y="526397"/>
                  <a:pt x="223776" y="629249"/>
                  <a:pt x="223776" y="736603"/>
                </a:cubicBezTo>
                <a:lnTo>
                  <a:pt x="0" y="736603"/>
                </a:lnTo>
                <a:cubicBezTo>
                  <a:pt x="0" y="569207"/>
                  <a:pt x="67269" y="408832"/>
                  <a:pt x="186688" y="291527"/>
                </a:cubicBezTo>
                <a:cubicBezTo>
                  <a:pt x="276253" y="203548"/>
                  <a:pt x="389515" y="145331"/>
                  <a:pt x="511158" y="122982"/>
                </a:cubicBezTo>
                <a:lnTo>
                  <a:pt x="623886" y="113729"/>
                </a:lnTo>
                <a:lnTo>
                  <a:pt x="623886" y="111919"/>
                </a:lnTo>
                <a:lnTo>
                  <a:pt x="1647823" y="111919"/>
                </a:lnTo>
                <a:close/>
              </a:path>
            </a:pathLst>
          </a:custGeom>
          <a:solidFill>
            <a:srgbClr val="005897"/>
          </a:solidFill>
          <a:ln w="12700" cap="flat" cmpd="sng" algn="ctr">
            <a:noFill/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MH_Other_2"/>
          <p:cNvSpPr/>
          <p:nvPr>
            <p:custDataLst>
              <p:tags r:id="rId2"/>
            </p:custDataLst>
          </p:nvPr>
        </p:nvSpPr>
        <p:spPr>
          <a:xfrm flipH="1">
            <a:off x="2232958" y="1749272"/>
            <a:ext cx="2734006" cy="1075985"/>
          </a:xfrm>
          <a:custGeom>
            <a:avLst/>
            <a:gdLst>
              <a:gd name="connsiteX0" fmla="*/ 1647823 w 1871661"/>
              <a:gd name="connsiteY0" fmla="*/ 0 h 736603"/>
              <a:gd name="connsiteX1" fmla="*/ 1871661 w 1871661"/>
              <a:gd name="connsiteY1" fmla="*/ 223839 h 736603"/>
              <a:gd name="connsiteX2" fmla="*/ 1647823 w 1871661"/>
              <a:gd name="connsiteY2" fmla="*/ 447677 h 736603"/>
              <a:gd name="connsiteX3" fmla="*/ 1647823 w 1871661"/>
              <a:gd name="connsiteY3" fmla="*/ 335758 h 736603"/>
              <a:gd name="connsiteX4" fmla="*/ 631046 w 1871661"/>
              <a:gd name="connsiteY4" fmla="*/ 335758 h 736603"/>
              <a:gd name="connsiteX5" fmla="*/ 631031 w 1871661"/>
              <a:gd name="connsiteY5" fmla="*/ 336555 h 736603"/>
              <a:gd name="connsiteX6" fmla="*/ 343503 w 1871661"/>
              <a:gd name="connsiteY6" fmla="*/ 451167 h 736603"/>
              <a:gd name="connsiteX7" fmla="*/ 223776 w 1871661"/>
              <a:gd name="connsiteY7" fmla="*/ 736603 h 736603"/>
              <a:gd name="connsiteX8" fmla="*/ 0 w 1871661"/>
              <a:gd name="connsiteY8" fmla="*/ 736603 h 736603"/>
              <a:gd name="connsiteX9" fmla="*/ 186688 w 1871661"/>
              <a:gd name="connsiteY9" fmla="*/ 291527 h 736603"/>
              <a:gd name="connsiteX10" fmla="*/ 511158 w 1871661"/>
              <a:gd name="connsiteY10" fmla="*/ 122982 h 736603"/>
              <a:gd name="connsiteX11" fmla="*/ 623886 w 1871661"/>
              <a:gd name="connsiteY11" fmla="*/ 113729 h 736603"/>
              <a:gd name="connsiteX12" fmla="*/ 623886 w 1871661"/>
              <a:gd name="connsiteY12" fmla="*/ 111919 h 736603"/>
              <a:gd name="connsiteX13" fmla="*/ 1647823 w 1871661"/>
              <a:gd name="connsiteY13" fmla="*/ 111919 h 73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71661" h="736603">
                <a:moveTo>
                  <a:pt x="1647823" y="0"/>
                </a:moveTo>
                <a:lnTo>
                  <a:pt x="1871661" y="223839"/>
                </a:lnTo>
                <a:lnTo>
                  <a:pt x="1647823" y="447677"/>
                </a:lnTo>
                <a:lnTo>
                  <a:pt x="1647823" y="335758"/>
                </a:lnTo>
                <a:lnTo>
                  <a:pt x="631046" y="335758"/>
                </a:lnTo>
                <a:lnTo>
                  <a:pt x="631031" y="336555"/>
                </a:lnTo>
                <a:cubicBezTo>
                  <a:pt x="523694" y="334638"/>
                  <a:pt x="420088" y="375936"/>
                  <a:pt x="343503" y="451167"/>
                </a:cubicBezTo>
                <a:cubicBezTo>
                  <a:pt x="266917" y="526397"/>
                  <a:pt x="223776" y="629249"/>
                  <a:pt x="223776" y="736603"/>
                </a:cubicBezTo>
                <a:lnTo>
                  <a:pt x="0" y="736603"/>
                </a:lnTo>
                <a:cubicBezTo>
                  <a:pt x="0" y="569207"/>
                  <a:pt x="67269" y="408832"/>
                  <a:pt x="186688" y="291527"/>
                </a:cubicBezTo>
                <a:cubicBezTo>
                  <a:pt x="276253" y="203548"/>
                  <a:pt x="389515" y="145331"/>
                  <a:pt x="511158" y="122982"/>
                </a:cubicBezTo>
                <a:lnTo>
                  <a:pt x="623886" y="113729"/>
                </a:lnTo>
                <a:lnTo>
                  <a:pt x="623886" y="111919"/>
                </a:lnTo>
                <a:lnTo>
                  <a:pt x="1647823" y="111919"/>
                </a:lnTo>
                <a:close/>
              </a:path>
            </a:pathLst>
          </a:cu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MH_Other_3"/>
          <p:cNvSpPr/>
          <p:nvPr>
            <p:custDataLst>
              <p:tags r:id="rId3"/>
            </p:custDataLst>
          </p:nvPr>
        </p:nvSpPr>
        <p:spPr>
          <a:xfrm flipH="1" flipV="1">
            <a:off x="4013380" y="2811341"/>
            <a:ext cx="953590" cy="911338"/>
          </a:xfrm>
          <a:custGeom>
            <a:avLst/>
            <a:gdLst>
              <a:gd name="connsiteX0" fmla="*/ 0 w 1247775"/>
              <a:gd name="connsiteY0" fmla="*/ 623888 h 1247775"/>
              <a:gd name="connsiteX1" fmla="*/ 186688 w 1247775"/>
              <a:gd name="connsiteY1" fmla="*/ 178812 h 1247775"/>
              <a:gd name="connsiteX2" fmla="*/ 635026 w 1247775"/>
              <a:gd name="connsiteY2" fmla="*/ 100 h 1247775"/>
              <a:gd name="connsiteX3" fmla="*/ 631031 w 1247775"/>
              <a:gd name="connsiteY3" fmla="*/ 223840 h 1247775"/>
              <a:gd name="connsiteX4" fmla="*/ 343503 w 1247775"/>
              <a:gd name="connsiteY4" fmla="*/ 338452 h 1247775"/>
              <a:gd name="connsiteX5" fmla="*/ 223776 w 1247775"/>
              <a:gd name="connsiteY5" fmla="*/ 623888 h 1247775"/>
              <a:gd name="connsiteX6" fmla="*/ 0 w 1247775"/>
              <a:gd name="connsiteY6" fmla="*/ 623888 h 1247775"/>
              <a:gd name="connsiteX0" fmla="*/ 0 w 643003"/>
              <a:gd name="connsiteY0" fmla="*/ 623888 h 623888"/>
              <a:gd name="connsiteX1" fmla="*/ 186688 w 643003"/>
              <a:gd name="connsiteY1" fmla="*/ 178812 h 623888"/>
              <a:gd name="connsiteX2" fmla="*/ 635026 w 643003"/>
              <a:gd name="connsiteY2" fmla="*/ 100 h 623888"/>
              <a:gd name="connsiteX3" fmla="*/ 631031 w 643003"/>
              <a:gd name="connsiteY3" fmla="*/ 223840 h 623888"/>
              <a:gd name="connsiteX4" fmla="*/ 343503 w 643003"/>
              <a:gd name="connsiteY4" fmla="*/ 338452 h 623888"/>
              <a:gd name="connsiteX5" fmla="*/ 223776 w 643003"/>
              <a:gd name="connsiteY5" fmla="*/ 623888 h 623888"/>
              <a:gd name="connsiteX6" fmla="*/ 0 w 643003"/>
              <a:gd name="connsiteY6" fmla="*/ 623888 h 623888"/>
              <a:gd name="connsiteX0" fmla="*/ 0 w 649102"/>
              <a:gd name="connsiteY0" fmla="*/ 623888 h 623888"/>
              <a:gd name="connsiteX1" fmla="*/ 186688 w 649102"/>
              <a:gd name="connsiteY1" fmla="*/ 178812 h 623888"/>
              <a:gd name="connsiteX2" fmla="*/ 635026 w 649102"/>
              <a:gd name="connsiteY2" fmla="*/ 100 h 623888"/>
              <a:gd name="connsiteX3" fmla="*/ 631031 w 649102"/>
              <a:gd name="connsiteY3" fmla="*/ 223840 h 623888"/>
              <a:gd name="connsiteX4" fmla="*/ 343503 w 649102"/>
              <a:gd name="connsiteY4" fmla="*/ 338452 h 623888"/>
              <a:gd name="connsiteX5" fmla="*/ 223776 w 649102"/>
              <a:gd name="connsiteY5" fmla="*/ 623888 h 623888"/>
              <a:gd name="connsiteX6" fmla="*/ 0 w 649102"/>
              <a:gd name="connsiteY6" fmla="*/ 623888 h 623888"/>
              <a:gd name="connsiteX0" fmla="*/ 0 w 652814"/>
              <a:gd name="connsiteY0" fmla="*/ 623888 h 623888"/>
              <a:gd name="connsiteX1" fmla="*/ 186688 w 652814"/>
              <a:gd name="connsiteY1" fmla="*/ 178812 h 623888"/>
              <a:gd name="connsiteX2" fmla="*/ 635026 w 652814"/>
              <a:gd name="connsiteY2" fmla="*/ 100 h 623888"/>
              <a:gd name="connsiteX3" fmla="*/ 631031 w 652814"/>
              <a:gd name="connsiteY3" fmla="*/ 223840 h 623888"/>
              <a:gd name="connsiteX4" fmla="*/ 343503 w 652814"/>
              <a:gd name="connsiteY4" fmla="*/ 338452 h 623888"/>
              <a:gd name="connsiteX5" fmla="*/ 223776 w 652814"/>
              <a:gd name="connsiteY5" fmla="*/ 623888 h 623888"/>
              <a:gd name="connsiteX6" fmla="*/ 0 w 652814"/>
              <a:gd name="connsiteY6" fmla="*/ 623888 h 62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14" h="623888">
                <a:moveTo>
                  <a:pt x="0" y="623888"/>
                </a:moveTo>
                <a:cubicBezTo>
                  <a:pt x="0" y="456492"/>
                  <a:pt x="67269" y="296117"/>
                  <a:pt x="186688" y="178812"/>
                </a:cubicBezTo>
                <a:cubicBezTo>
                  <a:pt x="306107" y="61506"/>
                  <a:pt x="467657" y="-2889"/>
                  <a:pt x="635026" y="100"/>
                </a:cubicBezTo>
                <a:cubicBezTo>
                  <a:pt x="652744" y="69917"/>
                  <a:pt x="665701" y="156404"/>
                  <a:pt x="631031" y="223840"/>
                </a:cubicBezTo>
                <a:cubicBezTo>
                  <a:pt x="523694" y="221923"/>
                  <a:pt x="420088" y="263221"/>
                  <a:pt x="343503" y="338452"/>
                </a:cubicBezTo>
                <a:cubicBezTo>
                  <a:pt x="266917" y="413682"/>
                  <a:pt x="223776" y="516534"/>
                  <a:pt x="223776" y="623888"/>
                </a:cubicBezTo>
                <a:lnTo>
                  <a:pt x="0" y="623888"/>
                </a:lnTo>
                <a:close/>
              </a:path>
            </a:pathLst>
          </a:cu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MH_Other_4"/>
          <p:cNvSpPr/>
          <p:nvPr>
            <p:custDataLst>
              <p:tags r:id="rId4"/>
            </p:custDataLst>
          </p:nvPr>
        </p:nvSpPr>
        <p:spPr>
          <a:xfrm flipV="1">
            <a:off x="4153027" y="2811341"/>
            <a:ext cx="953590" cy="911338"/>
          </a:xfrm>
          <a:custGeom>
            <a:avLst/>
            <a:gdLst>
              <a:gd name="connsiteX0" fmla="*/ 0 w 1247775"/>
              <a:gd name="connsiteY0" fmla="*/ 623888 h 1247775"/>
              <a:gd name="connsiteX1" fmla="*/ 186688 w 1247775"/>
              <a:gd name="connsiteY1" fmla="*/ 178812 h 1247775"/>
              <a:gd name="connsiteX2" fmla="*/ 635026 w 1247775"/>
              <a:gd name="connsiteY2" fmla="*/ 100 h 1247775"/>
              <a:gd name="connsiteX3" fmla="*/ 631031 w 1247775"/>
              <a:gd name="connsiteY3" fmla="*/ 223840 h 1247775"/>
              <a:gd name="connsiteX4" fmla="*/ 343503 w 1247775"/>
              <a:gd name="connsiteY4" fmla="*/ 338452 h 1247775"/>
              <a:gd name="connsiteX5" fmla="*/ 223776 w 1247775"/>
              <a:gd name="connsiteY5" fmla="*/ 623888 h 1247775"/>
              <a:gd name="connsiteX6" fmla="*/ 0 w 1247775"/>
              <a:gd name="connsiteY6" fmla="*/ 623888 h 1247775"/>
              <a:gd name="connsiteX0" fmla="*/ 0 w 643003"/>
              <a:gd name="connsiteY0" fmla="*/ 623888 h 623888"/>
              <a:gd name="connsiteX1" fmla="*/ 186688 w 643003"/>
              <a:gd name="connsiteY1" fmla="*/ 178812 h 623888"/>
              <a:gd name="connsiteX2" fmla="*/ 635026 w 643003"/>
              <a:gd name="connsiteY2" fmla="*/ 100 h 623888"/>
              <a:gd name="connsiteX3" fmla="*/ 631031 w 643003"/>
              <a:gd name="connsiteY3" fmla="*/ 223840 h 623888"/>
              <a:gd name="connsiteX4" fmla="*/ 343503 w 643003"/>
              <a:gd name="connsiteY4" fmla="*/ 338452 h 623888"/>
              <a:gd name="connsiteX5" fmla="*/ 223776 w 643003"/>
              <a:gd name="connsiteY5" fmla="*/ 623888 h 623888"/>
              <a:gd name="connsiteX6" fmla="*/ 0 w 643003"/>
              <a:gd name="connsiteY6" fmla="*/ 623888 h 623888"/>
              <a:gd name="connsiteX0" fmla="*/ 0 w 649102"/>
              <a:gd name="connsiteY0" fmla="*/ 623888 h 623888"/>
              <a:gd name="connsiteX1" fmla="*/ 186688 w 649102"/>
              <a:gd name="connsiteY1" fmla="*/ 178812 h 623888"/>
              <a:gd name="connsiteX2" fmla="*/ 635026 w 649102"/>
              <a:gd name="connsiteY2" fmla="*/ 100 h 623888"/>
              <a:gd name="connsiteX3" fmla="*/ 631031 w 649102"/>
              <a:gd name="connsiteY3" fmla="*/ 223840 h 623888"/>
              <a:gd name="connsiteX4" fmla="*/ 343503 w 649102"/>
              <a:gd name="connsiteY4" fmla="*/ 338452 h 623888"/>
              <a:gd name="connsiteX5" fmla="*/ 223776 w 649102"/>
              <a:gd name="connsiteY5" fmla="*/ 623888 h 623888"/>
              <a:gd name="connsiteX6" fmla="*/ 0 w 649102"/>
              <a:gd name="connsiteY6" fmla="*/ 623888 h 623888"/>
              <a:gd name="connsiteX0" fmla="*/ 0 w 652814"/>
              <a:gd name="connsiteY0" fmla="*/ 623888 h 623888"/>
              <a:gd name="connsiteX1" fmla="*/ 186688 w 652814"/>
              <a:gd name="connsiteY1" fmla="*/ 178812 h 623888"/>
              <a:gd name="connsiteX2" fmla="*/ 635026 w 652814"/>
              <a:gd name="connsiteY2" fmla="*/ 100 h 623888"/>
              <a:gd name="connsiteX3" fmla="*/ 631031 w 652814"/>
              <a:gd name="connsiteY3" fmla="*/ 223840 h 623888"/>
              <a:gd name="connsiteX4" fmla="*/ 343503 w 652814"/>
              <a:gd name="connsiteY4" fmla="*/ 338452 h 623888"/>
              <a:gd name="connsiteX5" fmla="*/ 223776 w 652814"/>
              <a:gd name="connsiteY5" fmla="*/ 623888 h 623888"/>
              <a:gd name="connsiteX6" fmla="*/ 0 w 652814"/>
              <a:gd name="connsiteY6" fmla="*/ 623888 h 62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2814" h="623888">
                <a:moveTo>
                  <a:pt x="0" y="623888"/>
                </a:moveTo>
                <a:cubicBezTo>
                  <a:pt x="0" y="456492"/>
                  <a:pt x="67269" y="296117"/>
                  <a:pt x="186688" y="178812"/>
                </a:cubicBezTo>
                <a:cubicBezTo>
                  <a:pt x="306107" y="61506"/>
                  <a:pt x="467657" y="-2889"/>
                  <a:pt x="635026" y="100"/>
                </a:cubicBezTo>
                <a:cubicBezTo>
                  <a:pt x="652744" y="69917"/>
                  <a:pt x="665701" y="156404"/>
                  <a:pt x="631031" y="223840"/>
                </a:cubicBezTo>
                <a:cubicBezTo>
                  <a:pt x="523694" y="221923"/>
                  <a:pt x="420088" y="263221"/>
                  <a:pt x="343503" y="338452"/>
                </a:cubicBezTo>
                <a:cubicBezTo>
                  <a:pt x="266917" y="413682"/>
                  <a:pt x="223776" y="516534"/>
                  <a:pt x="223776" y="623888"/>
                </a:cubicBezTo>
                <a:lnTo>
                  <a:pt x="0" y="623888"/>
                </a:lnTo>
                <a:close/>
              </a:path>
            </a:pathLst>
          </a:custGeom>
          <a:solidFill>
            <a:srgbClr val="005897"/>
          </a:solidFill>
          <a:ln w="12700" cap="flat" cmpd="sng" algn="ctr">
            <a:noFill/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</p:spPr>
        <p:txBody>
          <a:bodyPr rot="0" spcFirstLastPara="0" vertOverflow="overflow" horzOverflow="overflow" vert="horz" wrap="square" lIns="91440" tIns="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MH_SubTitle_1"/>
          <p:cNvSpPr txBox="1"/>
          <p:nvPr>
            <p:custDataLst>
              <p:tags r:id="rId5"/>
            </p:custDataLst>
          </p:nvPr>
        </p:nvSpPr>
        <p:spPr>
          <a:xfrm>
            <a:off x="107504" y="1652586"/>
            <a:ext cx="1940651" cy="78406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85750" marR="0" lvl="0" indent="-285750" algn="r" defTabSz="91440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处于起步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阶段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84B5D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285750" marR="0" lvl="0" indent="-285750" algn="r" defTabSz="91440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84B5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整体规模较小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84B5D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MH_Text_1"/>
          <p:cNvSpPr txBox="1"/>
          <p:nvPr>
            <p:custDataLst>
              <p:tags r:id="rId6"/>
            </p:custDataLst>
          </p:nvPr>
        </p:nvSpPr>
        <p:spPr>
          <a:xfrm>
            <a:off x="787002" y="2598106"/>
            <a:ext cx="2875645" cy="10959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MH_SubTitle_2"/>
          <p:cNvSpPr txBox="1"/>
          <p:nvPr>
            <p:custDataLst>
              <p:tags r:id="rId7"/>
            </p:custDataLst>
          </p:nvPr>
        </p:nvSpPr>
        <p:spPr>
          <a:xfrm>
            <a:off x="7066191" y="1652586"/>
            <a:ext cx="1830168" cy="75182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85750" marR="0" lvl="0" indent="-285750" defTabSz="91440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市场占有率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低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00589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285750" marR="0" lvl="0" indent="-285750" defTabSz="91440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市场认知度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低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589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Rectangle 5"/>
          <p:cNvSpPr>
            <a:spLocks/>
          </p:cNvSpPr>
          <p:nvPr/>
        </p:nvSpPr>
        <p:spPr bwMode="auto">
          <a:xfrm>
            <a:off x="323528" y="4383539"/>
            <a:ext cx="8522719" cy="87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 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分钟之内。此处添加详细文本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描述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 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，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生动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。尽量将每页幻灯片的字数控制在 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9" name="MH_Text_1"/>
          <p:cNvSpPr txBox="1"/>
          <p:nvPr>
            <p:custDataLst>
              <p:tags r:id="rId8"/>
            </p:custDataLst>
          </p:nvPr>
        </p:nvSpPr>
        <p:spPr>
          <a:xfrm>
            <a:off x="5449213" y="2575796"/>
            <a:ext cx="2875645" cy="10959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55624" y="1865221"/>
            <a:ext cx="1646086" cy="1456780"/>
            <a:chOff x="1458796" y="1894249"/>
            <a:chExt cx="1922012" cy="1700974"/>
          </a:xfrm>
          <a:solidFill>
            <a:srgbClr val="1C4885"/>
          </a:solidFill>
        </p:grpSpPr>
        <p:sp>
          <p:nvSpPr>
            <p:cNvPr id="23" name="任意多边形 22"/>
            <p:cNvSpPr/>
            <p:nvPr/>
          </p:nvSpPr>
          <p:spPr>
            <a:xfrm rot="9000000">
              <a:off x="1458796" y="1894249"/>
              <a:ext cx="1922012" cy="1700974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5"/>
            <p:cNvSpPr txBox="1"/>
            <p:nvPr/>
          </p:nvSpPr>
          <p:spPr>
            <a:xfrm>
              <a:off x="1634972" y="2421570"/>
              <a:ext cx="1473408" cy="61092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方法一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783854" y="3635938"/>
            <a:ext cx="1789625" cy="1200314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3" rIns="91428" bIns="45713">
            <a:spAutoFit/>
          </a:bodyPr>
          <a:lstStyle/>
          <a:p>
            <a:pPr marL="0" marR="0" lvl="0" indent="0" algn="just" defTabSz="121917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A00AC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2755638" y="3783040"/>
            <a:ext cx="541002" cy="545367"/>
            <a:chOff x="3041651" y="3326606"/>
            <a:chExt cx="631825" cy="636588"/>
          </a:xfrm>
        </p:grpSpPr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1C4885"/>
            </a:solidFill>
            <a:ln>
              <a:solidFill>
                <a:srgbClr val="FFFFFF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17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17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17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727092" y="1865221"/>
            <a:ext cx="1646086" cy="1456780"/>
            <a:chOff x="1458796" y="1894249"/>
            <a:chExt cx="1922012" cy="1700974"/>
          </a:xfrm>
          <a:solidFill>
            <a:srgbClr val="FFFFFF">
              <a:lumMod val="75000"/>
            </a:srgbClr>
          </a:solidFill>
        </p:grpSpPr>
        <p:sp>
          <p:nvSpPr>
            <p:cNvPr id="31" name="任意多边形 30"/>
            <p:cNvSpPr/>
            <p:nvPr/>
          </p:nvSpPr>
          <p:spPr>
            <a:xfrm rot="9000000">
              <a:off x="1458796" y="1894249"/>
              <a:ext cx="1922012" cy="1700974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文本框 13"/>
            <p:cNvSpPr txBox="1"/>
            <p:nvPr/>
          </p:nvSpPr>
          <p:spPr>
            <a:xfrm>
              <a:off x="1634972" y="2421570"/>
              <a:ext cx="1473408" cy="61092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方法二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3655321" y="3635938"/>
            <a:ext cx="1789625" cy="1200314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3" rIns="91428" bIns="45713">
            <a:spAutoFit/>
          </a:bodyPr>
          <a:lstStyle/>
          <a:p>
            <a:pPr marL="0" marR="0" lvl="0" indent="0" algn="just" defTabSz="121917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A00AC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5627107" y="3783040"/>
            <a:ext cx="541002" cy="545367"/>
            <a:chOff x="3041651" y="3326606"/>
            <a:chExt cx="631825" cy="636588"/>
          </a:xfrm>
        </p:grpSpPr>
        <p:sp>
          <p:nvSpPr>
            <p:cNvPr id="35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1C4885"/>
            </a:solidFill>
            <a:ln>
              <a:solidFill>
                <a:srgbClr val="FFFFFF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17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17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121917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598561" y="1865221"/>
            <a:ext cx="1646086" cy="1456780"/>
            <a:chOff x="1458796" y="1894249"/>
            <a:chExt cx="1922012" cy="1700974"/>
          </a:xfrm>
          <a:solidFill>
            <a:srgbClr val="1C4885"/>
          </a:solidFill>
        </p:grpSpPr>
        <p:sp>
          <p:nvSpPr>
            <p:cNvPr id="39" name="任意多边形 38"/>
            <p:cNvSpPr/>
            <p:nvPr/>
          </p:nvSpPr>
          <p:spPr>
            <a:xfrm rot="9000000">
              <a:off x="1458796" y="1894249"/>
              <a:ext cx="1922012" cy="1700974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>
              <a:outerShdw sx="1000" sy="1000" algn="ctr" rotWithShape="0">
                <a:srgbClr val="000000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文本框 21"/>
            <p:cNvSpPr txBox="1"/>
            <p:nvPr/>
          </p:nvSpPr>
          <p:spPr>
            <a:xfrm>
              <a:off x="1634972" y="2421570"/>
              <a:ext cx="1473408" cy="61092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方法三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6526791" y="3635938"/>
            <a:ext cx="1789625" cy="1200314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3" rIns="91428" bIns="45713">
            <a:spAutoFit/>
          </a:bodyPr>
          <a:lstStyle/>
          <a:p>
            <a:pPr marL="0" marR="0" lvl="0" indent="0" algn="just" defTabSz="121917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A00AC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539198" y="3532967"/>
            <a:ext cx="3296836" cy="501147"/>
            <a:chOff x="6009180" y="1074340"/>
            <a:chExt cx="3302857" cy="502062"/>
          </a:xfrm>
          <a:solidFill>
            <a:srgbClr val="005897"/>
          </a:solidFill>
        </p:grpSpPr>
        <p:sp>
          <p:nvSpPr>
            <p:cNvPr id="7" name="矩形 6"/>
            <p:cNvSpPr/>
            <p:nvPr/>
          </p:nvSpPr>
          <p:spPr>
            <a:xfrm>
              <a:off x="6009180" y="1074340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8" name="文本框 31"/>
            <p:cNvSpPr txBox="1"/>
            <p:nvPr/>
          </p:nvSpPr>
          <p:spPr>
            <a:xfrm>
              <a:off x="6323125" y="1098262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发展规划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1413725" y="2211495"/>
            <a:ext cx="29161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</a:rPr>
              <a:t>Part 04</a:t>
            </a:r>
            <a:endParaRPr kumimoji="0" lang="zh-CN" altLang="en-US" sz="6600" b="0" i="0" u="none" strike="noStrike" kern="0" cap="none" spc="0" normalizeH="0" baseline="0" noProof="0" dirty="0">
              <a:ln>
                <a:noFill/>
              </a:ln>
              <a:solidFill>
                <a:srgbClr val="005897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2766764" y="5013836"/>
            <a:ext cx="23413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5108161" y="5013836"/>
            <a:ext cx="23413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rot="16200000" flipV="1">
            <a:off x="3937466" y="3843139"/>
            <a:ext cx="234139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rot="2700000" flipH="1">
            <a:off x="3109652" y="4186027"/>
            <a:ext cx="23413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18900000">
            <a:off x="4765273" y="4186027"/>
            <a:ext cx="23413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1163621" y="4283789"/>
            <a:ext cx="1423275" cy="1445704"/>
          </a:xfrm>
          <a:prstGeom prst="ellipse">
            <a:avLst/>
          </a:prstGeom>
          <a:solidFill>
            <a:srgbClr val="1C4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TextBox 16"/>
          <p:cNvSpPr txBox="1"/>
          <p:nvPr/>
        </p:nvSpPr>
        <p:spPr>
          <a:xfrm>
            <a:off x="1257148" y="4558283"/>
            <a:ext cx="1187925" cy="807620"/>
          </a:xfrm>
          <a:prstGeom prst="rect">
            <a:avLst/>
          </a:prstGeom>
          <a:noFill/>
        </p:spPr>
        <p:txBody>
          <a:bodyPr wrap="square" lIns="149699" tIns="74848" rIns="149699" bIns="74848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1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608250" y="3268403"/>
            <a:ext cx="2983616" cy="3931052"/>
            <a:chOff x="3815003" y="3087488"/>
            <a:chExt cx="2237712" cy="2948289"/>
          </a:xfrm>
        </p:grpSpPr>
        <p:sp>
          <p:nvSpPr>
            <p:cNvPr id="10" name="椭圆 9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solidFill>
              <a:srgbClr val="1C48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815003" y="3087488"/>
              <a:ext cx="2237712" cy="2948289"/>
              <a:chOff x="3692888" y="2889538"/>
              <a:chExt cx="2473262" cy="3258636"/>
            </a:xfrm>
          </p:grpSpPr>
          <p:sp>
            <p:nvSpPr>
              <p:cNvPr id="12" name="椭圆 4"/>
              <p:cNvSpPr/>
              <p:nvPr/>
            </p:nvSpPr>
            <p:spPr>
              <a:xfrm>
                <a:off x="3692888" y="2889538"/>
                <a:ext cx="2473262" cy="2473262"/>
              </a:xfrm>
              <a:custGeom>
                <a:avLst/>
                <a:gdLst/>
                <a:ahLst/>
                <a:cxnLst/>
                <a:rect l="l" t="t" r="r" b="b"/>
                <a:pathLst>
                  <a:path w="2473262" h="2473262">
                    <a:moveTo>
                      <a:pt x="1236631" y="235688"/>
                    </a:moveTo>
                    <a:cubicBezTo>
                      <a:pt x="683825" y="235688"/>
                      <a:pt x="235688" y="683825"/>
                      <a:pt x="235688" y="1236631"/>
                    </a:cubicBezTo>
                    <a:cubicBezTo>
                      <a:pt x="235688" y="1789437"/>
                      <a:pt x="683825" y="2237574"/>
                      <a:pt x="1236631" y="2237574"/>
                    </a:cubicBezTo>
                    <a:cubicBezTo>
                      <a:pt x="1789437" y="2237574"/>
                      <a:pt x="2237574" y="1789437"/>
                      <a:pt x="2237574" y="1236631"/>
                    </a:cubicBezTo>
                    <a:cubicBezTo>
                      <a:pt x="2237574" y="683825"/>
                      <a:pt x="1789437" y="235688"/>
                      <a:pt x="1236631" y="235688"/>
                    </a:cubicBezTo>
                    <a:close/>
                    <a:moveTo>
                      <a:pt x="1236631" y="0"/>
                    </a:moveTo>
                    <a:cubicBezTo>
                      <a:pt x="1919603" y="0"/>
                      <a:pt x="2473262" y="553659"/>
                      <a:pt x="2473262" y="1236631"/>
                    </a:cubicBezTo>
                    <a:cubicBezTo>
                      <a:pt x="2473262" y="1919603"/>
                      <a:pt x="1919603" y="2473262"/>
                      <a:pt x="1236631" y="2473262"/>
                    </a:cubicBezTo>
                    <a:cubicBezTo>
                      <a:pt x="553659" y="2473262"/>
                      <a:pt x="0" y="1919603"/>
                      <a:pt x="0" y="1236631"/>
                    </a:cubicBezTo>
                    <a:cubicBezTo>
                      <a:pt x="0" y="553659"/>
                      <a:pt x="553659" y="0"/>
                      <a:pt x="123663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4710544" y="5261738"/>
                <a:ext cx="437950" cy="88643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</p:grpSp>
      <p:sp>
        <p:nvSpPr>
          <p:cNvPr id="14" name="Rectangle 11"/>
          <p:cNvSpPr>
            <a:spLocks noChangeArrowheads="1"/>
          </p:cNvSpPr>
          <p:nvPr/>
        </p:nvSpPr>
        <p:spPr bwMode="gray">
          <a:xfrm>
            <a:off x="4118799" y="4218888"/>
            <a:ext cx="1951611" cy="9131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66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66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15" name="椭圆 14"/>
          <p:cNvSpPr/>
          <p:nvPr/>
        </p:nvSpPr>
        <p:spPr>
          <a:xfrm>
            <a:off x="2044602" y="1994384"/>
            <a:ext cx="1423275" cy="1445704"/>
          </a:xfrm>
          <a:prstGeom prst="ellipse">
            <a:avLst/>
          </a:prstGeom>
          <a:solidFill>
            <a:srgbClr val="1C4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椭圆 15"/>
          <p:cNvSpPr/>
          <p:nvPr/>
        </p:nvSpPr>
        <p:spPr>
          <a:xfrm>
            <a:off x="4409370" y="1124744"/>
            <a:ext cx="1423275" cy="1445704"/>
          </a:xfrm>
          <a:prstGeom prst="ellipse">
            <a:avLst/>
          </a:prstGeom>
          <a:solidFill>
            <a:srgbClr val="1C4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椭圆 16"/>
          <p:cNvSpPr/>
          <p:nvPr/>
        </p:nvSpPr>
        <p:spPr>
          <a:xfrm>
            <a:off x="6540218" y="1994384"/>
            <a:ext cx="1423275" cy="1445704"/>
          </a:xfrm>
          <a:prstGeom prst="ellipse">
            <a:avLst/>
          </a:prstGeom>
          <a:solidFill>
            <a:srgbClr val="1C4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椭圆 17"/>
          <p:cNvSpPr/>
          <p:nvPr/>
        </p:nvSpPr>
        <p:spPr>
          <a:xfrm>
            <a:off x="7613221" y="4283789"/>
            <a:ext cx="1423275" cy="1445704"/>
          </a:xfrm>
          <a:prstGeom prst="ellipse">
            <a:avLst/>
          </a:prstGeom>
          <a:solidFill>
            <a:srgbClr val="1C4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9699" tIns="74848" rIns="149699" bIns="74848"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TextBox 36"/>
          <p:cNvSpPr txBox="1"/>
          <p:nvPr/>
        </p:nvSpPr>
        <p:spPr>
          <a:xfrm>
            <a:off x="2183941" y="2281816"/>
            <a:ext cx="1187925" cy="807620"/>
          </a:xfrm>
          <a:prstGeom prst="rect">
            <a:avLst/>
          </a:prstGeom>
          <a:noFill/>
        </p:spPr>
        <p:txBody>
          <a:bodyPr wrap="square" lIns="149699" tIns="74848" rIns="149699" bIns="74848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1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20" name="TextBox 37"/>
          <p:cNvSpPr txBox="1"/>
          <p:nvPr/>
        </p:nvSpPr>
        <p:spPr>
          <a:xfrm>
            <a:off x="4514200" y="1418320"/>
            <a:ext cx="1187925" cy="807620"/>
          </a:xfrm>
          <a:prstGeom prst="rect">
            <a:avLst/>
          </a:prstGeom>
          <a:noFill/>
        </p:spPr>
        <p:txBody>
          <a:bodyPr wrap="square" lIns="149699" tIns="74848" rIns="149699" bIns="74848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1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21" name="TextBox 38"/>
          <p:cNvSpPr txBox="1"/>
          <p:nvPr/>
        </p:nvSpPr>
        <p:spPr>
          <a:xfrm>
            <a:off x="6636229" y="2305789"/>
            <a:ext cx="1187925" cy="807620"/>
          </a:xfrm>
          <a:prstGeom prst="rect">
            <a:avLst/>
          </a:prstGeom>
          <a:noFill/>
        </p:spPr>
        <p:txBody>
          <a:bodyPr wrap="square" lIns="149699" tIns="74848" rIns="149699" bIns="74848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1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22" name="TextBox 39"/>
          <p:cNvSpPr txBox="1"/>
          <p:nvPr/>
        </p:nvSpPr>
        <p:spPr>
          <a:xfrm>
            <a:off x="7735674" y="4559381"/>
            <a:ext cx="1187925" cy="807620"/>
          </a:xfrm>
          <a:prstGeom prst="rect">
            <a:avLst/>
          </a:prstGeom>
          <a:noFill/>
        </p:spPr>
        <p:txBody>
          <a:bodyPr wrap="square" lIns="149699" tIns="74848" rIns="149699" bIns="74848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13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1493" y="1130289"/>
            <a:ext cx="3884789" cy="500137"/>
            <a:chOff x="539552" y="1182027"/>
            <a:chExt cx="2913592" cy="375103"/>
          </a:xfrm>
        </p:grpSpPr>
        <p:sp>
          <p:nvSpPr>
            <p:cNvPr id="24" name="TextBox 40"/>
            <p:cNvSpPr txBox="1"/>
            <p:nvPr/>
          </p:nvSpPr>
          <p:spPr>
            <a:xfrm>
              <a:off x="728900" y="1182027"/>
              <a:ext cx="2724244" cy="3751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333" dirty="0"/>
                <a:t>详写内容</a:t>
              </a:r>
              <a:r>
                <a:rPr lang="en-US" altLang="zh-CN" sz="1333" dirty="0"/>
                <a:t>……</a:t>
              </a:r>
              <a:r>
                <a:rPr lang="zh-CN" altLang="en-US" sz="1333" dirty="0"/>
                <a:t>点击输入本页需要详写的文字内容，简明扼要，此为概念图解，根据您的具体内容酌情修改。</a:t>
              </a:r>
              <a:endParaRPr lang="en-US" altLang="zh-CN" sz="1333" dirty="0"/>
            </a:p>
          </p:txBody>
        </p:sp>
        <p:sp>
          <p:nvSpPr>
            <p:cNvPr id="25" name="矩形 24"/>
            <p:cNvSpPr/>
            <p:nvPr/>
          </p:nvSpPr>
          <p:spPr>
            <a:xfrm>
              <a:off x="539552" y="1203485"/>
              <a:ext cx="120566" cy="120566"/>
            </a:xfrm>
            <a:prstGeom prst="rect">
              <a:avLst/>
            </a:prstGeom>
            <a:solidFill>
              <a:srgbClr val="1C48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utoShape 10"/>
          <p:cNvSpPr>
            <a:spLocks noChangeArrowheads="1"/>
          </p:cNvSpPr>
          <p:nvPr/>
        </p:nvSpPr>
        <p:spPr bwMode="auto">
          <a:xfrm rot="16200000">
            <a:off x="3853685" y="-1125727"/>
            <a:ext cx="1580645" cy="8784976"/>
          </a:xfrm>
          <a:prstGeom prst="downArrow">
            <a:avLst>
              <a:gd name="adj1" fmla="val 49065"/>
              <a:gd name="adj2" fmla="val 44849"/>
            </a:avLst>
          </a:prstGeom>
          <a:solidFill>
            <a:srgbClr val="FFFFFF">
              <a:lumMod val="75000"/>
            </a:srgbClr>
          </a:solidFill>
          <a:ln>
            <a:noFill/>
          </a:ln>
          <a:extLst/>
        </p:spPr>
        <p:txBody>
          <a:bodyPr vert="eaVert" lIns="121370" tIns="60685" rIns="121370" bIns="60685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59"/>
          <p:cNvGrpSpPr>
            <a:grpSpLocks/>
          </p:cNvGrpSpPr>
          <p:nvPr/>
        </p:nvGrpSpPr>
        <p:grpSpPr bwMode="auto">
          <a:xfrm>
            <a:off x="2349935" y="2437136"/>
            <a:ext cx="1948039" cy="1739565"/>
            <a:chOff x="1214414" y="2786058"/>
            <a:chExt cx="1935848" cy="1751017"/>
          </a:xfrm>
        </p:grpSpPr>
        <p:grpSp>
          <p:nvGrpSpPr>
            <p:cNvPr id="33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35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84B5D5">
                  <a:alpha val="4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6" name="Oval 8"/>
              <p:cNvSpPr>
                <a:spLocks noChangeArrowheads="1"/>
              </p:cNvSpPr>
              <p:nvPr/>
            </p:nvSpPr>
            <p:spPr bwMode="auto">
              <a:xfrm>
                <a:off x="1945" y="2493"/>
                <a:ext cx="1556" cy="1556"/>
              </a:xfrm>
              <a:prstGeom prst="ellipse">
                <a:avLst/>
              </a:prstGeom>
              <a:solidFill>
                <a:srgbClr val="84B5D5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1214414" y="3413118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写入文本</a:t>
              </a:r>
            </a:p>
          </p:txBody>
        </p:sp>
      </p:grpSp>
      <p:grpSp>
        <p:nvGrpSpPr>
          <p:cNvPr id="37" name="组合 64"/>
          <p:cNvGrpSpPr>
            <a:grpSpLocks/>
          </p:cNvGrpSpPr>
          <p:nvPr/>
        </p:nvGrpSpPr>
        <p:grpSpPr bwMode="auto">
          <a:xfrm>
            <a:off x="4297974" y="2437136"/>
            <a:ext cx="1948039" cy="1739565"/>
            <a:chOff x="1214414" y="2786058"/>
            <a:chExt cx="1935848" cy="1751017"/>
          </a:xfrm>
        </p:grpSpPr>
        <p:grpSp>
          <p:nvGrpSpPr>
            <p:cNvPr id="38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40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005897">
                  <a:alpha val="4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" name="Oval 8"/>
              <p:cNvSpPr>
                <a:spLocks noChangeArrowheads="1"/>
              </p:cNvSpPr>
              <p:nvPr/>
            </p:nvSpPr>
            <p:spPr bwMode="auto">
              <a:xfrm>
                <a:off x="1946" y="2493"/>
                <a:ext cx="1556" cy="1555"/>
              </a:xfrm>
              <a:prstGeom prst="ellipse">
                <a:avLst/>
              </a:prstGeom>
              <a:solidFill>
                <a:srgbClr val="005897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121371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9" name="Text Box 9"/>
            <p:cNvSpPr txBox="1">
              <a:spLocks noChangeArrowheads="1"/>
            </p:cNvSpPr>
            <p:nvPr/>
          </p:nvSpPr>
          <p:spPr bwMode="auto">
            <a:xfrm>
              <a:off x="1214414" y="3394068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写入文本</a:t>
              </a:r>
            </a:p>
          </p:txBody>
        </p:sp>
      </p:grpSp>
      <p:grpSp>
        <p:nvGrpSpPr>
          <p:cNvPr id="42" name="组合 69"/>
          <p:cNvGrpSpPr>
            <a:grpSpLocks/>
          </p:cNvGrpSpPr>
          <p:nvPr/>
        </p:nvGrpSpPr>
        <p:grpSpPr bwMode="auto">
          <a:xfrm>
            <a:off x="6264811" y="2437136"/>
            <a:ext cx="1948039" cy="1739565"/>
            <a:chOff x="1214414" y="2786058"/>
            <a:chExt cx="1935848" cy="1751017"/>
          </a:xfrm>
        </p:grpSpPr>
        <p:grpSp>
          <p:nvGrpSpPr>
            <p:cNvPr id="43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45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84B5D5">
                  <a:alpha val="4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6" name="Oval 8"/>
              <p:cNvSpPr>
                <a:spLocks noChangeArrowheads="1"/>
              </p:cNvSpPr>
              <p:nvPr/>
            </p:nvSpPr>
            <p:spPr bwMode="auto">
              <a:xfrm>
                <a:off x="1946" y="2493"/>
                <a:ext cx="1556" cy="1555"/>
              </a:xfrm>
              <a:prstGeom prst="ellipse">
                <a:avLst/>
              </a:prstGeom>
              <a:solidFill>
                <a:srgbClr val="84B5D5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121371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1214414" y="3394068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写入文本</a:t>
              </a:r>
            </a:p>
          </p:txBody>
        </p:sp>
      </p:grpSp>
      <p:grpSp>
        <p:nvGrpSpPr>
          <p:cNvPr id="47" name="组合 40"/>
          <p:cNvGrpSpPr>
            <a:grpSpLocks/>
          </p:cNvGrpSpPr>
          <p:nvPr/>
        </p:nvGrpSpPr>
        <p:grpSpPr bwMode="auto">
          <a:xfrm>
            <a:off x="446324" y="2437136"/>
            <a:ext cx="1948039" cy="1739565"/>
            <a:chOff x="1214414" y="2786058"/>
            <a:chExt cx="1935848" cy="1751017"/>
          </a:xfrm>
        </p:grpSpPr>
        <p:grpSp>
          <p:nvGrpSpPr>
            <p:cNvPr id="48" name="Group 6"/>
            <p:cNvGrpSpPr>
              <a:grpSpLocks/>
            </p:cNvGrpSpPr>
            <p:nvPr/>
          </p:nvGrpSpPr>
          <p:grpSpPr bwMode="auto">
            <a:xfrm>
              <a:off x="1295400" y="2786058"/>
              <a:ext cx="1753450" cy="1751017"/>
              <a:chOff x="1823" y="2371"/>
              <a:chExt cx="1801" cy="1801"/>
            </a:xfrm>
          </p:grpSpPr>
          <p:sp>
            <p:nvSpPr>
              <p:cNvPr id="50" name="Oval 7"/>
              <p:cNvSpPr>
                <a:spLocks noChangeArrowheads="1"/>
              </p:cNvSpPr>
              <p:nvPr/>
            </p:nvSpPr>
            <p:spPr bwMode="auto">
              <a:xfrm>
                <a:off x="1823" y="2371"/>
                <a:ext cx="1801" cy="1801"/>
              </a:xfrm>
              <a:prstGeom prst="ellipse">
                <a:avLst/>
              </a:prstGeom>
              <a:solidFill>
                <a:srgbClr val="005897">
                  <a:alpha val="4784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1" name="Oval 8"/>
              <p:cNvSpPr>
                <a:spLocks noChangeArrowheads="1"/>
              </p:cNvSpPr>
              <p:nvPr/>
            </p:nvSpPr>
            <p:spPr bwMode="auto">
              <a:xfrm>
                <a:off x="1946" y="2493"/>
                <a:ext cx="1556" cy="1556"/>
              </a:xfrm>
              <a:prstGeom prst="ellipse">
                <a:avLst/>
              </a:prstGeom>
              <a:solidFill>
                <a:srgbClr val="005897"/>
              </a:solidFill>
              <a:ln w="381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9" name="Text Box 9"/>
            <p:cNvSpPr txBox="1">
              <a:spLocks noChangeArrowheads="1"/>
            </p:cNvSpPr>
            <p:nvPr/>
          </p:nvSpPr>
          <p:spPr bwMode="auto">
            <a:xfrm>
              <a:off x="1214414" y="3394068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66788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写入文本</a:t>
              </a:r>
            </a:p>
          </p:txBody>
        </p:sp>
      </p:grpSp>
      <p:sp>
        <p:nvSpPr>
          <p:cNvPr id="52" name="矩形标注 51"/>
          <p:cNvSpPr/>
          <p:nvPr/>
        </p:nvSpPr>
        <p:spPr>
          <a:xfrm>
            <a:off x="2731000" y="4491121"/>
            <a:ext cx="1690010" cy="51264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370" tIns="60685" rIns="121370" bIns="60685" anchor="ctr"/>
          <a:lstStyle/>
          <a:p>
            <a:pPr marL="0" marR="0" lvl="0" indent="0" algn="ctr" defTabSz="121371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rgbClr val="5F5F5F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53" name="矩形标注 52"/>
          <p:cNvSpPr/>
          <p:nvPr/>
        </p:nvSpPr>
        <p:spPr>
          <a:xfrm>
            <a:off x="794920" y="2044110"/>
            <a:ext cx="1813044" cy="73479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rgbClr val="0058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370" tIns="60685" rIns="121370" bIns="60685" anchor="ctr"/>
          <a:lstStyle/>
          <a:p>
            <a:pPr marL="0" marR="0" lvl="0" indent="0" algn="ctr" defTabSz="121371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rgbClr val="5F5F5F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54" name="Rectangle 28"/>
          <p:cNvSpPr>
            <a:spLocks noChangeArrowheads="1"/>
          </p:cNvSpPr>
          <p:nvPr/>
        </p:nvSpPr>
        <p:spPr bwMode="auto">
          <a:xfrm>
            <a:off x="2707076" y="4533841"/>
            <a:ext cx="1688301" cy="578466"/>
          </a:xfrm>
          <a:prstGeom prst="rect">
            <a:avLst/>
          </a:prstGeom>
          <a:noFill/>
          <a:ln>
            <a:noFill/>
          </a:ln>
          <a:extLst/>
        </p:spPr>
        <p:txBody>
          <a:bodyPr lIns="121370" tIns="60685" rIns="121370" bIns="60685">
            <a:spAutoFit/>
          </a:bodyPr>
          <a:lstStyle/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55" name="Rectangle 28"/>
          <p:cNvSpPr>
            <a:spLocks noChangeArrowheads="1"/>
          </p:cNvSpPr>
          <p:nvPr/>
        </p:nvSpPr>
        <p:spPr bwMode="auto">
          <a:xfrm>
            <a:off x="871817" y="1430649"/>
            <a:ext cx="1688301" cy="578466"/>
          </a:xfrm>
          <a:prstGeom prst="rect">
            <a:avLst/>
          </a:prstGeom>
          <a:noFill/>
          <a:ln>
            <a:noFill/>
          </a:ln>
          <a:extLst/>
        </p:spPr>
        <p:txBody>
          <a:bodyPr lIns="121370" tIns="60685" rIns="121370" bIns="60685">
            <a:spAutoFit/>
          </a:bodyPr>
          <a:lstStyle/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56" name="矩形标注 55"/>
          <p:cNvSpPr/>
          <p:nvPr/>
        </p:nvSpPr>
        <p:spPr>
          <a:xfrm>
            <a:off x="4585054" y="2044110"/>
            <a:ext cx="1814753" cy="73479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rgbClr val="0058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370" tIns="60685" rIns="121370" bIns="60685" anchor="ctr"/>
          <a:lstStyle/>
          <a:p>
            <a:pPr marL="0" marR="0" lvl="0" indent="0" algn="ctr" defTabSz="121371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rgbClr val="5F5F5F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57" name="Rectangle 28"/>
          <p:cNvSpPr>
            <a:spLocks noChangeArrowheads="1"/>
          </p:cNvSpPr>
          <p:nvPr/>
        </p:nvSpPr>
        <p:spPr bwMode="auto">
          <a:xfrm>
            <a:off x="4661950" y="1430649"/>
            <a:ext cx="1688301" cy="578466"/>
          </a:xfrm>
          <a:prstGeom prst="rect">
            <a:avLst/>
          </a:prstGeom>
          <a:noFill/>
          <a:ln>
            <a:noFill/>
          </a:ln>
          <a:extLst/>
        </p:spPr>
        <p:txBody>
          <a:bodyPr lIns="121370" tIns="60685" rIns="121370" bIns="60685">
            <a:spAutoFit/>
          </a:bodyPr>
          <a:lstStyle/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58" name="矩形标注 57"/>
          <p:cNvSpPr/>
          <p:nvPr/>
        </p:nvSpPr>
        <p:spPr>
          <a:xfrm>
            <a:off x="6685178" y="4491121"/>
            <a:ext cx="1691719" cy="51264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370" tIns="60685" rIns="121370" bIns="60685" anchor="ctr"/>
          <a:lstStyle/>
          <a:p>
            <a:pPr marL="0" marR="0" lvl="0" indent="0" algn="ctr" defTabSz="121371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rgbClr val="5F5F5F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59" name="Rectangle 28"/>
          <p:cNvSpPr>
            <a:spLocks noChangeArrowheads="1"/>
          </p:cNvSpPr>
          <p:nvPr/>
        </p:nvSpPr>
        <p:spPr bwMode="auto">
          <a:xfrm>
            <a:off x="6662963" y="4533841"/>
            <a:ext cx="1688301" cy="578466"/>
          </a:xfrm>
          <a:prstGeom prst="rect">
            <a:avLst/>
          </a:prstGeom>
          <a:noFill/>
          <a:ln>
            <a:noFill/>
          </a:ln>
          <a:extLst/>
        </p:spPr>
        <p:txBody>
          <a:bodyPr lIns="121370" tIns="60685" rIns="121370" bIns="60685">
            <a:spAutoFit/>
          </a:bodyPr>
          <a:lstStyle/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marL="0" marR="0" lvl="0" indent="0" defTabSz="121371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206861" y="3516722"/>
            <a:ext cx="3296836" cy="501147"/>
            <a:chOff x="6009180" y="1074340"/>
            <a:chExt cx="3302857" cy="502062"/>
          </a:xfrm>
          <a:solidFill>
            <a:srgbClr val="005897"/>
          </a:solidFill>
        </p:grpSpPr>
        <p:sp>
          <p:nvSpPr>
            <p:cNvPr id="7" name="矩形 6"/>
            <p:cNvSpPr/>
            <p:nvPr/>
          </p:nvSpPr>
          <p:spPr>
            <a:xfrm>
              <a:off x="6009180" y="1074340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8" name="文本框 31"/>
            <p:cNvSpPr txBox="1"/>
            <p:nvPr/>
          </p:nvSpPr>
          <p:spPr>
            <a:xfrm>
              <a:off x="6323125" y="1098262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公司简介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2081388" y="2195250"/>
            <a:ext cx="29161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</a:rPr>
              <a:t>Part 01</a:t>
            </a:r>
            <a:endParaRPr kumimoji="0" lang="zh-CN" altLang="en-US" sz="6600" b="0" i="0" u="none" strike="noStrike" kern="0" cap="none" spc="0" normalizeH="0" baseline="0" noProof="0" dirty="0">
              <a:ln>
                <a:noFill/>
              </a:ln>
              <a:solidFill>
                <a:srgbClr val="005897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/>
          <p:cNvSpPr>
            <a:spLocks/>
          </p:cNvSpPr>
          <p:nvPr/>
        </p:nvSpPr>
        <p:spPr bwMode="auto">
          <a:xfrm>
            <a:off x="3020106" y="1484784"/>
            <a:ext cx="1503599" cy="2011240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rgbClr val="00589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3020106" y="3669184"/>
            <a:ext cx="1503599" cy="2011240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rgbClr val="84B5D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 flipH="1">
            <a:off x="4779611" y="1484784"/>
            <a:ext cx="1503599" cy="2011240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rgbClr val="84B5D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Freeform 15"/>
          <p:cNvSpPr>
            <a:spLocks/>
          </p:cNvSpPr>
          <p:nvPr/>
        </p:nvSpPr>
        <p:spPr bwMode="auto">
          <a:xfrm flipH="1">
            <a:off x="4779611" y="3669184"/>
            <a:ext cx="1503599" cy="2011240"/>
          </a:xfrm>
          <a:custGeom>
            <a:avLst/>
            <a:gdLst>
              <a:gd name="T0" fmla="*/ 0 w 4668"/>
              <a:gd name="T1" fmla="*/ 1562 h 6244"/>
              <a:gd name="T2" fmla="*/ 1684 w 4668"/>
              <a:gd name="T3" fmla="*/ 1567 h 6244"/>
              <a:gd name="T4" fmla="*/ 1908 w 4668"/>
              <a:gd name="T5" fmla="*/ 1603 h 6244"/>
              <a:gd name="T6" fmla="*/ 2121 w 4668"/>
              <a:gd name="T7" fmla="*/ 1670 h 6244"/>
              <a:gd name="T8" fmla="*/ 2321 w 4668"/>
              <a:gd name="T9" fmla="*/ 1766 h 6244"/>
              <a:gd name="T10" fmla="*/ 2503 w 4668"/>
              <a:gd name="T11" fmla="*/ 1887 h 6244"/>
              <a:gd name="T12" fmla="*/ 2667 w 4668"/>
              <a:gd name="T13" fmla="*/ 2034 h 6244"/>
              <a:gd name="T14" fmla="*/ 2808 w 4668"/>
              <a:gd name="T15" fmla="*/ 2202 h 6244"/>
              <a:gd name="T16" fmla="*/ 2925 w 4668"/>
              <a:gd name="T17" fmla="*/ 2390 h 6244"/>
              <a:gd name="T18" fmla="*/ 3016 w 4668"/>
              <a:gd name="T19" fmla="*/ 2594 h 6244"/>
              <a:gd name="T20" fmla="*/ 3077 w 4668"/>
              <a:gd name="T21" fmla="*/ 2813 h 6244"/>
              <a:gd name="T22" fmla="*/ 3106 w 4668"/>
              <a:gd name="T23" fmla="*/ 3044 h 6244"/>
              <a:gd name="T24" fmla="*/ 3100 w 4668"/>
              <a:gd name="T25" fmla="*/ 3282 h 6244"/>
              <a:gd name="T26" fmla="*/ 3059 w 4668"/>
              <a:gd name="T27" fmla="*/ 3510 h 6244"/>
              <a:gd name="T28" fmla="*/ 2986 w 4668"/>
              <a:gd name="T29" fmla="*/ 3727 h 6244"/>
              <a:gd name="T30" fmla="*/ 2883 w 4668"/>
              <a:gd name="T31" fmla="*/ 3929 h 6244"/>
              <a:gd name="T32" fmla="*/ 2754 w 4668"/>
              <a:gd name="T33" fmla="*/ 4112 h 6244"/>
              <a:gd name="T34" fmla="*/ 2600 w 4668"/>
              <a:gd name="T35" fmla="*/ 4275 h 6244"/>
              <a:gd name="T36" fmla="*/ 2422 w 4668"/>
              <a:gd name="T37" fmla="*/ 4415 h 6244"/>
              <a:gd name="T38" fmla="*/ 2226 w 4668"/>
              <a:gd name="T39" fmla="*/ 4528 h 6244"/>
              <a:gd name="T40" fmla="*/ 2013 w 4668"/>
              <a:gd name="T41" fmla="*/ 4612 h 6244"/>
              <a:gd name="T42" fmla="*/ 1785 w 4668"/>
              <a:gd name="T43" fmla="*/ 4665 h 6244"/>
              <a:gd name="T44" fmla="*/ 1601 w 4668"/>
              <a:gd name="T45" fmla="*/ 4682 h 6244"/>
              <a:gd name="T46" fmla="*/ 1529 w 4668"/>
              <a:gd name="T47" fmla="*/ 4682 h 6244"/>
              <a:gd name="T48" fmla="*/ 1529 w 4668"/>
              <a:gd name="T49" fmla="*/ 6244 h 6244"/>
              <a:gd name="T50" fmla="*/ 1594 w 4668"/>
              <a:gd name="T51" fmla="*/ 6244 h 6244"/>
              <a:gd name="T52" fmla="*/ 1660 w 4668"/>
              <a:gd name="T53" fmla="*/ 6242 h 6244"/>
              <a:gd name="T54" fmla="*/ 1864 w 4668"/>
              <a:gd name="T55" fmla="*/ 6228 h 6244"/>
              <a:gd name="T56" fmla="*/ 2330 w 4668"/>
              <a:gd name="T57" fmla="*/ 6145 h 6244"/>
              <a:gd name="T58" fmla="*/ 2766 w 4668"/>
              <a:gd name="T59" fmla="*/ 5997 h 6244"/>
              <a:gd name="T60" fmla="*/ 3171 w 4668"/>
              <a:gd name="T61" fmla="*/ 5789 h 6244"/>
              <a:gd name="T62" fmla="*/ 3538 w 4668"/>
              <a:gd name="T63" fmla="*/ 5526 h 6244"/>
              <a:gd name="T64" fmla="*/ 3862 w 4668"/>
              <a:gd name="T65" fmla="*/ 5216 h 6244"/>
              <a:gd name="T66" fmla="*/ 4138 w 4668"/>
              <a:gd name="T67" fmla="*/ 4862 h 6244"/>
              <a:gd name="T68" fmla="*/ 4363 w 4668"/>
              <a:gd name="T69" fmla="*/ 4470 h 6244"/>
              <a:gd name="T70" fmla="*/ 4529 w 4668"/>
              <a:gd name="T71" fmla="*/ 4046 h 6244"/>
              <a:gd name="T72" fmla="*/ 4633 w 4668"/>
              <a:gd name="T73" fmla="*/ 3596 h 6244"/>
              <a:gd name="T74" fmla="*/ 4668 w 4668"/>
              <a:gd name="T75" fmla="*/ 3125 h 6244"/>
              <a:gd name="T76" fmla="*/ 4634 w 4668"/>
              <a:gd name="T77" fmla="*/ 2655 h 6244"/>
              <a:gd name="T78" fmla="*/ 4533 w 4668"/>
              <a:gd name="T79" fmla="*/ 2210 h 6244"/>
              <a:gd name="T80" fmla="*/ 4373 w 4668"/>
              <a:gd name="T81" fmla="*/ 1794 h 6244"/>
              <a:gd name="T82" fmla="*/ 4156 w 4668"/>
              <a:gd name="T83" fmla="*/ 1408 h 6244"/>
              <a:gd name="T84" fmla="*/ 3891 w 4668"/>
              <a:gd name="T85" fmla="*/ 1059 h 6244"/>
              <a:gd name="T86" fmla="*/ 3579 w 4668"/>
              <a:gd name="T87" fmla="*/ 752 h 6244"/>
              <a:gd name="T88" fmla="*/ 3228 w 4668"/>
              <a:gd name="T89" fmla="*/ 491 h 6244"/>
              <a:gd name="T90" fmla="*/ 2843 w 4668"/>
              <a:gd name="T91" fmla="*/ 281 h 6244"/>
              <a:gd name="T92" fmla="*/ 2428 w 4668"/>
              <a:gd name="T93" fmla="*/ 126 h 6244"/>
              <a:gd name="T94" fmla="*/ 1988 w 4668"/>
              <a:gd name="T95" fmla="*/ 30 h 6244"/>
              <a:gd name="T96" fmla="*/ 1529 w 4668"/>
              <a:gd name="T97" fmla="*/ 0 h 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68" h="6244">
                <a:moveTo>
                  <a:pt x="1529" y="0"/>
                </a:moveTo>
                <a:lnTo>
                  <a:pt x="0" y="0"/>
                </a:lnTo>
                <a:lnTo>
                  <a:pt x="0" y="1562"/>
                </a:lnTo>
                <a:lnTo>
                  <a:pt x="1529" y="1562"/>
                </a:lnTo>
                <a:lnTo>
                  <a:pt x="1607" y="1562"/>
                </a:lnTo>
                <a:lnTo>
                  <a:pt x="1684" y="1567"/>
                </a:lnTo>
                <a:lnTo>
                  <a:pt x="1760" y="1575"/>
                </a:lnTo>
                <a:lnTo>
                  <a:pt x="1834" y="1587"/>
                </a:lnTo>
                <a:lnTo>
                  <a:pt x="1908" y="1603"/>
                </a:lnTo>
                <a:lnTo>
                  <a:pt x="1980" y="1622"/>
                </a:lnTo>
                <a:lnTo>
                  <a:pt x="2052" y="1644"/>
                </a:lnTo>
                <a:lnTo>
                  <a:pt x="2121" y="1670"/>
                </a:lnTo>
                <a:lnTo>
                  <a:pt x="2189" y="1699"/>
                </a:lnTo>
                <a:lnTo>
                  <a:pt x="2256" y="1731"/>
                </a:lnTo>
                <a:lnTo>
                  <a:pt x="2321" y="1766"/>
                </a:lnTo>
                <a:lnTo>
                  <a:pt x="2383" y="1804"/>
                </a:lnTo>
                <a:lnTo>
                  <a:pt x="2445" y="1844"/>
                </a:lnTo>
                <a:lnTo>
                  <a:pt x="2503" y="1887"/>
                </a:lnTo>
                <a:lnTo>
                  <a:pt x="2560" y="1934"/>
                </a:lnTo>
                <a:lnTo>
                  <a:pt x="2614" y="1983"/>
                </a:lnTo>
                <a:lnTo>
                  <a:pt x="2667" y="2034"/>
                </a:lnTo>
                <a:lnTo>
                  <a:pt x="2716" y="2088"/>
                </a:lnTo>
                <a:lnTo>
                  <a:pt x="2764" y="2144"/>
                </a:lnTo>
                <a:lnTo>
                  <a:pt x="2808" y="2202"/>
                </a:lnTo>
                <a:lnTo>
                  <a:pt x="2850" y="2263"/>
                </a:lnTo>
                <a:lnTo>
                  <a:pt x="2890" y="2325"/>
                </a:lnTo>
                <a:lnTo>
                  <a:pt x="2925" y="2390"/>
                </a:lnTo>
                <a:lnTo>
                  <a:pt x="2959" y="2456"/>
                </a:lnTo>
                <a:lnTo>
                  <a:pt x="2989" y="2524"/>
                </a:lnTo>
                <a:lnTo>
                  <a:pt x="3016" y="2594"/>
                </a:lnTo>
                <a:lnTo>
                  <a:pt x="3039" y="2664"/>
                </a:lnTo>
                <a:lnTo>
                  <a:pt x="3061" y="2738"/>
                </a:lnTo>
                <a:lnTo>
                  <a:pt x="3077" y="2813"/>
                </a:lnTo>
                <a:lnTo>
                  <a:pt x="3091" y="2888"/>
                </a:lnTo>
                <a:lnTo>
                  <a:pt x="3100" y="2966"/>
                </a:lnTo>
                <a:lnTo>
                  <a:pt x="3106" y="3044"/>
                </a:lnTo>
                <a:lnTo>
                  <a:pt x="3107" y="3124"/>
                </a:lnTo>
                <a:lnTo>
                  <a:pt x="3106" y="3203"/>
                </a:lnTo>
                <a:lnTo>
                  <a:pt x="3100" y="3282"/>
                </a:lnTo>
                <a:lnTo>
                  <a:pt x="3090" y="3360"/>
                </a:lnTo>
                <a:lnTo>
                  <a:pt x="3076" y="3436"/>
                </a:lnTo>
                <a:lnTo>
                  <a:pt x="3059" y="3510"/>
                </a:lnTo>
                <a:lnTo>
                  <a:pt x="3038" y="3584"/>
                </a:lnTo>
                <a:lnTo>
                  <a:pt x="3014" y="3657"/>
                </a:lnTo>
                <a:lnTo>
                  <a:pt x="2986" y="3727"/>
                </a:lnTo>
                <a:lnTo>
                  <a:pt x="2955" y="3796"/>
                </a:lnTo>
                <a:lnTo>
                  <a:pt x="2921" y="3863"/>
                </a:lnTo>
                <a:lnTo>
                  <a:pt x="2883" y="3929"/>
                </a:lnTo>
                <a:lnTo>
                  <a:pt x="2843" y="3992"/>
                </a:lnTo>
                <a:lnTo>
                  <a:pt x="2799" y="4053"/>
                </a:lnTo>
                <a:lnTo>
                  <a:pt x="2754" y="4112"/>
                </a:lnTo>
                <a:lnTo>
                  <a:pt x="2705" y="4169"/>
                </a:lnTo>
                <a:lnTo>
                  <a:pt x="2653" y="4224"/>
                </a:lnTo>
                <a:lnTo>
                  <a:pt x="2600" y="4275"/>
                </a:lnTo>
                <a:lnTo>
                  <a:pt x="2543" y="4324"/>
                </a:lnTo>
                <a:lnTo>
                  <a:pt x="2484" y="4371"/>
                </a:lnTo>
                <a:lnTo>
                  <a:pt x="2422" y="4415"/>
                </a:lnTo>
                <a:lnTo>
                  <a:pt x="2359" y="4456"/>
                </a:lnTo>
                <a:lnTo>
                  <a:pt x="2294" y="4494"/>
                </a:lnTo>
                <a:lnTo>
                  <a:pt x="2226" y="4528"/>
                </a:lnTo>
                <a:lnTo>
                  <a:pt x="2157" y="4560"/>
                </a:lnTo>
                <a:lnTo>
                  <a:pt x="2085" y="4588"/>
                </a:lnTo>
                <a:lnTo>
                  <a:pt x="2013" y="4612"/>
                </a:lnTo>
                <a:lnTo>
                  <a:pt x="1938" y="4633"/>
                </a:lnTo>
                <a:lnTo>
                  <a:pt x="1862" y="4651"/>
                </a:lnTo>
                <a:lnTo>
                  <a:pt x="1785" y="4665"/>
                </a:lnTo>
                <a:lnTo>
                  <a:pt x="1706" y="4675"/>
                </a:lnTo>
                <a:lnTo>
                  <a:pt x="1626" y="4681"/>
                </a:lnTo>
                <a:lnTo>
                  <a:pt x="1601" y="4682"/>
                </a:lnTo>
                <a:lnTo>
                  <a:pt x="1577" y="4682"/>
                </a:lnTo>
                <a:lnTo>
                  <a:pt x="1553" y="4682"/>
                </a:lnTo>
                <a:lnTo>
                  <a:pt x="1529" y="4682"/>
                </a:lnTo>
                <a:lnTo>
                  <a:pt x="0" y="4682"/>
                </a:lnTo>
                <a:lnTo>
                  <a:pt x="0" y="6244"/>
                </a:lnTo>
                <a:lnTo>
                  <a:pt x="1529" y="6244"/>
                </a:lnTo>
                <a:lnTo>
                  <a:pt x="1551" y="6244"/>
                </a:lnTo>
                <a:lnTo>
                  <a:pt x="1572" y="6244"/>
                </a:lnTo>
                <a:lnTo>
                  <a:pt x="1594" y="6244"/>
                </a:lnTo>
                <a:lnTo>
                  <a:pt x="1617" y="6243"/>
                </a:lnTo>
                <a:lnTo>
                  <a:pt x="1638" y="6243"/>
                </a:lnTo>
                <a:lnTo>
                  <a:pt x="1660" y="6242"/>
                </a:lnTo>
                <a:lnTo>
                  <a:pt x="1683" y="6241"/>
                </a:lnTo>
                <a:lnTo>
                  <a:pt x="1704" y="6241"/>
                </a:lnTo>
                <a:lnTo>
                  <a:pt x="1864" y="6228"/>
                </a:lnTo>
                <a:lnTo>
                  <a:pt x="2022" y="6208"/>
                </a:lnTo>
                <a:lnTo>
                  <a:pt x="2177" y="6180"/>
                </a:lnTo>
                <a:lnTo>
                  <a:pt x="2330" y="6145"/>
                </a:lnTo>
                <a:lnTo>
                  <a:pt x="2478" y="6102"/>
                </a:lnTo>
                <a:lnTo>
                  <a:pt x="2624" y="6053"/>
                </a:lnTo>
                <a:lnTo>
                  <a:pt x="2766" y="5997"/>
                </a:lnTo>
                <a:lnTo>
                  <a:pt x="2905" y="5934"/>
                </a:lnTo>
                <a:lnTo>
                  <a:pt x="3040" y="5864"/>
                </a:lnTo>
                <a:lnTo>
                  <a:pt x="3171" y="5789"/>
                </a:lnTo>
                <a:lnTo>
                  <a:pt x="3297" y="5707"/>
                </a:lnTo>
                <a:lnTo>
                  <a:pt x="3420" y="5620"/>
                </a:lnTo>
                <a:lnTo>
                  <a:pt x="3538" y="5526"/>
                </a:lnTo>
                <a:lnTo>
                  <a:pt x="3651" y="5428"/>
                </a:lnTo>
                <a:lnTo>
                  <a:pt x="3759" y="5324"/>
                </a:lnTo>
                <a:lnTo>
                  <a:pt x="3862" y="5216"/>
                </a:lnTo>
                <a:lnTo>
                  <a:pt x="3960" y="5102"/>
                </a:lnTo>
                <a:lnTo>
                  <a:pt x="4052" y="4984"/>
                </a:lnTo>
                <a:lnTo>
                  <a:pt x="4138" y="4862"/>
                </a:lnTo>
                <a:lnTo>
                  <a:pt x="4220" y="4735"/>
                </a:lnTo>
                <a:lnTo>
                  <a:pt x="4295" y="4604"/>
                </a:lnTo>
                <a:lnTo>
                  <a:pt x="4363" y="4470"/>
                </a:lnTo>
                <a:lnTo>
                  <a:pt x="4425" y="4332"/>
                </a:lnTo>
                <a:lnTo>
                  <a:pt x="4480" y="4191"/>
                </a:lnTo>
                <a:lnTo>
                  <a:pt x="4529" y="4046"/>
                </a:lnTo>
                <a:lnTo>
                  <a:pt x="4570" y="3899"/>
                </a:lnTo>
                <a:lnTo>
                  <a:pt x="4605" y="3749"/>
                </a:lnTo>
                <a:lnTo>
                  <a:pt x="4633" y="3596"/>
                </a:lnTo>
                <a:lnTo>
                  <a:pt x="4652" y="3441"/>
                </a:lnTo>
                <a:lnTo>
                  <a:pt x="4664" y="3285"/>
                </a:lnTo>
                <a:lnTo>
                  <a:pt x="4668" y="3125"/>
                </a:lnTo>
                <a:lnTo>
                  <a:pt x="4664" y="2965"/>
                </a:lnTo>
                <a:lnTo>
                  <a:pt x="4653" y="2809"/>
                </a:lnTo>
                <a:lnTo>
                  <a:pt x="4634" y="2655"/>
                </a:lnTo>
                <a:lnTo>
                  <a:pt x="4607" y="2505"/>
                </a:lnTo>
                <a:lnTo>
                  <a:pt x="4573" y="2356"/>
                </a:lnTo>
                <a:lnTo>
                  <a:pt x="4533" y="2210"/>
                </a:lnTo>
                <a:lnTo>
                  <a:pt x="4485" y="2068"/>
                </a:lnTo>
                <a:lnTo>
                  <a:pt x="4432" y="1929"/>
                </a:lnTo>
                <a:lnTo>
                  <a:pt x="4373" y="1794"/>
                </a:lnTo>
                <a:lnTo>
                  <a:pt x="4306" y="1661"/>
                </a:lnTo>
                <a:lnTo>
                  <a:pt x="4234" y="1533"/>
                </a:lnTo>
                <a:lnTo>
                  <a:pt x="4156" y="1408"/>
                </a:lnTo>
                <a:lnTo>
                  <a:pt x="4072" y="1288"/>
                </a:lnTo>
                <a:lnTo>
                  <a:pt x="3984" y="1171"/>
                </a:lnTo>
                <a:lnTo>
                  <a:pt x="3891" y="1059"/>
                </a:lnTo>
                <a:lnTo>
                  <a:pt x="3791" y="952"/>
                </a:lnTo>
                <a:lnTo>
                  <a:pt x="3688" y="849"/>
                </a:lnTo>
                <a:lnTo>
                  <a:pt x="3579" y="752"/>
                </a:lnTo>
                <a:lnTo>
                  <a:pt x="3467" y="660"/>
                </a:lnTo>
                <a:lnTo>
                  <a:pt x="3349" y="573"/>
                </a:lnTo>
                <a:lnTo>
                  <a:pt x="3228" y="491"/>
                </a:lnTo>
                <a:lnTo>
                  <a:pt x="3103" y="415"/>
                </a:lnTo>
                <a:lnTo>
                  <a:pt x="2975" y="345"/>
                </a:lnTo>
                <a:lnTo>
                  <a:pt x="2843" y="281"/>
                </a:lnTo>
                <a:lnTo>
                  <a:pt x="2707" y="223"/>
                </a:lnTo>
                <a:lnTo>
                  <a:pt x="2568" y="171"/>
                </a:lnTo>
                <a:lnTo>
                  <a:pt x="2428" y="126"/>
                </a:lnTo>
                <a:lnTo>
                  <a:pt x="2283" y="87"/>
                </a:lnTo>
                <a:lnTo>
                  <a:pt x="2137" y="56"/>
                </a:lnTo>
                <a:lnTo>
                  <a:pt x="1988" y="30"/>
                </a:lnTo>
                <a:lnTo>
                  <a:pt x="1837" y="13"/>
                </a:lnTo>
                <a:lnTo>
                  <a:pt x="1684" y="2"/>
                </a:lnTo>
                <a:lnTo>
                  <a:pt x="1529" y="0"/>
                </a:lnTo>
                <a:close/>
              </a:path>
            </a:pathLst>
          </a:custGeom>
          <a:solidFill>
            <a:srgbClr val="00589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969040" y="158123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请输入您的标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题</a:t>
            </a:r>
          </a:p>
        </p:txBody>
      </p:sp>
      <p:sp>
        <p:nvSpPr>
          <p:cNvPr id="23" name="TextBox 12"/>
          <p:cNvSpPr txBox="1"/>
          <p:nvPr/>
        </p:nvSpPr>
        <p:spPr>
          <a:xfrm>
            <a:off x="969040" y="1911203"/>
            <a:ext cx="20399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154967" y="2167238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01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4"/>
          <p:cNvSpPr txBox="1"/>
          <p:nvPr/>
        </p:nvSpPr>
        <p:spPr>
          <a:xfrm>
            <a:off x="5440967" y="2167238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02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3154967" y="4377038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03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16"/>
          <p:cNvSpPr txBox="1"/>
          <p:nvPr/>
        </p:nvSpPr>
        <p:spPr>
          <a:xfrm>
            <a:off x="5440967" y="4377038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04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7"/>
          <p:cNvSpPr txBox="1"/>
          <p:nvPr/>
        </p:nvSpPr>
        <p:spPr>
          <a:xfrm>
            <a:off x="6426221" y="158123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请输入您的标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题</a:t>
            </a:r>
          </a:p>
        </p:txBody>
      </p:sp>
      <p:sp>
        <p:nvSpPr>
          <p:cNvPr id="29" name="TextBox 18"/>
          <p:cNvSpPr txBox="1"/>
          <p:nvPr/>
        </p:nvSpPr>
        <p:spPr>
          <a:xfrm>
            <a:off x="6426221" y="1911203"/>
            <a:ext cx="20399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19"/>
          <p:cNvSpPr txBox="1"/>
          <p:nvPr/>
        </p:nvSpPr>
        <p:spPr>
          <a:xfrm>
            <a:off x="899592" y="385453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请输入您的标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题</a:t>
            </a:r>
          </a:p>
        </p:txBody>
      </p:sp>
      <p:sp>
        <p:nvSpPr>
          <p:cNvPr id="31" name="TextBox 20"/>
          <p:cNvSpPr txBox="1"/>
          <p:nvPr/>
        </p:nvSpPr>
        <p:spPr>
          <a:xfrm>
            <a:off x="899592" y="4184503"/>
            <a:ext cx="20399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1"/>
          <p:cNvSpPr txBox="1"/>
          <p:nvPr/>
        </p:nvSpPr>
        <p:spPr>
          <a:xfrm>
            <a:off x="6426221" y="385453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请输入您的标</a:t>
            </a: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22"/>
          <p:cNvSpPr txBox="1"/>
          <p:nvPr/>
        </p:nvSpPr>
        <p:spPr>
          <a:xfrm>
            <a:off x="6426221" y="4184503"/>
            <a:ext cx="20399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内容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输入您的文字内容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4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4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4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4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4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4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4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4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104"/>
          <p:cNvSpPr>
            <a:spLocks noChangeArrowheads="1"/>
          </p:cNvSpPr>
          <p:nvPr/>
        </p:nvSpPr>
        <p:spPr bwMode="auto">
          <a:xfrm>
            <a:off x="4511778" y="3919498"/>
            <a:ext cx="1205390" cy="1309702"/>
          </a:xfrm>
          <a:custGeom>
            <a:avLst/>
            <a:gdLst>
              <a:gd name="T0" fmla="*/ 0 w 876"/>
              <a:gd name="T1" fmla="*/ 2147483646 h 952"/>
              <a:gd name="T2" fmla="*/ 0 w 876"/>
              <a:gd name="T3" fmla="*/ 2147483646 h 952"/>
              <a:gd name="T4" fmla="*/ 2147483646 w 876"/>
              <a:gd name="T5" fmla="*/ 2147483646 h 952"/>
              <a:gd name="T6" fmla="*/ 2147483646 w 876"/>
              <a:gd name="T7" fmla="*/ 0 h 952"/>
              <a:gd name="T8" fmla="*/ 2147483646 w 876"/>
              <a:gd name="T9" fmla="*/ 0 h 952"/>
              <a:gd name="T10" fmla="*/ 2147483646 w 876"/>
              <a:gd name="T11" fmla="*/ 2147483646 h 952"/>
              <a:gd name="T12" fmla="*/ 0 w 876"/>
              <a:gd name="T13" fmla="*/ 2147483646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76"/>
              <a:gd name="T22" fmla="*/ 0 h 952"/>
              <a:gd name="T23" fmla="*/ 876 w 876"/>
              <a:gd name="T24" fmla="*/ 952 h 9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76" h="952">
                <a:moveTo>
                  <a:pt x="0" y="30"/>
                </a:moveTo>
                <a:lnTo>
                  <a:pt x="0" y="492"/>
                </a:lnTo>
                <a:lnTo>
                  <a:pt x="876" y="952"/>
                </a:lnTo>
                <a:lnTo>
                  <a:pt x="712" y="0"/>
                </a:lnTo>
                <a:lnTo>
                  <a:pt x="378" y="0"/>
                </a:lnTo>
                <a:lnTo>
                  <a:pt x="422" y="252"/>
                </a:lnTo>
                <a:lnTo>
                  <a:pt x="0" y="30"/>
                </a:lnTo>
                <a:close/>
              </a:path>
            </a:pathLst>
          </a:custGeom>
          <a:solidFill>
            <a:srgbClr val="84B5D5"/>
          </a:solidFill>
          <a:ln>
            <a:noFill/>
          </a:ln>
          <a:extLst/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Freeform 106"/>
          <p:cNvSpPr>
            <a:spLocks noChangeArrowheads="1"/>
          </p:cNvSpPr>
          <p:nvPr/>
        </p:nvSpPr>
        <p:spPr bwMode="auto">
          <a:xfrm>
            <a:off x="2960336" y="3899629"/>
            <a:ext cx="1210356" cy="1309702"/>
          </a:xfrm>
          <a:custGeom>
            <a:avLst/>
            <a:gdLst>
              <a:gd name="T0" fmla="*/ 2147483646 w 878"/>
              <a:gd name="T1" fmla="*/ 2147483646 h 952"/>
              <a:gd name="T2" fmla="*/ 2147483646 w 878"/>
              <a:gd name="T3" fmla="*/ 2147483646 h 952"/>
              <a:gd name="T4" fmla="*/ 2147483646 w 878"/>
              <a:gd name="T5" fmla="*/ 0 h 952"/>
              <a:gd name="T6" fmla="*/ 2147483646 w 878"/>
              <a:gd name="T7" fmla="*/ 0 h 952"/>
              <a:gd name="T8" fmla="*/ 0 w 878"/>
              <a:gd name="T9" fmla="*/ 2147483646 h 952"/>
              <a:gd name="T10" fmla="*/ 2147483646 w 878"/>
              <a:gd name="T11" fmla="*/ 2147483646 h 952"/>
              <a:gd name="T12" fmla="*/ 2147483646 w 878"/>
              <a:gd name="T13" fmla="*/ 2147483646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78"/>
              <a:gd name="T22" fmla="*/ 0 h 952"/>
              <a:gd name="T23" fmla="*/ 878 w 878"/>
              <a:gd name="T24" fmla="*/ 952 h 9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78" h="952">
                <a:moveTo>
                  <a:pt x="878" y="30"/>
                </a:moveTo>
                <a:lnTo>
                  <a:pt x="456" y="252"/>
                </a:lnTo>
                <a:lnTo>
                  <a:pt x="498" y="0"/>
                </a:lnTo>
                <a:lnTo>
                  <a:pt x="164" y="0"/>
                </a:lnTo>
                <a:lnTo>
                  <a:pt x="0" y="952"/>
                </a:lnTo>
                <a:lnTo>
                  <a:pt x="878" y="492"/>
                </a:lnTo>
                <a:lnTo>
                  <a:pt x="878" y="30"/>
                </a:lnTo>
                <a:close/>
              </a:path>
            </a:pathLst>
          </a:custGeom>
          <a:solidFill>
            <a:srgbClr val="84B5D5"/>
          </a:solidFill>
          <a:ln>
            <a:noFill/>
          </a:ln>
          <a:extLst/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Freeform 108"/>
          <p:cNvSpPr>
            <a:spLocks noChangeArrowheads="1"/>
          </p:cNvSpPr>
          <p:nvPr/>
        </p:nvSpPr>
        <p:spPr bwMode="auto">
          <a:xfrm>
            <a:off x="4306465" y="1293470"/>
            <a:ext cx="2109432" cy="2483633"/>
          </a:xfrm>
          <a:custGeom>
            <a:avLst/>
            <a:gdLst>
              <a:gd name="T0" fmla="*/ 2147483646 w 1534"/>
              <a:gd name="T1" fmla="*/ 2147483646 h 1804"/>
              <a:gd name="T2" fmla="*/ 0 w 1534"/>
              <a:gd name="T3" fmla="*/ 0 h 1804"/>
              <a:gd name="T4" fmla="*/ 0 w 1534"/>
              <a:gd name="T5" fmla="*/ 2147483646 h 1804"/>
              <a:gd name="T6" fmla="*/ 2147483646 w 1534"/>
              <a:gd name="T7" fmla="*/ 2147483646 h 1804"/>
              <a:gd name="T8" fmla="*/ 2147483646 w 1534"/>
              <a:gd name="T9" fmla="*/ 2147483646 h 1804"/>
              <a:gd name="T10" fmla="*/ 2147483646 w 1534"/>
              <a:gd name="T11" fmla="*/ 2147483646 h 1804"/>
              <a:gd name="T12" fmla="*/ 2147483646 w 1534"/>
              <a:gd name="T13" fmla="*/ 2147483646 h 1804"/>
              <a:gd name="T14" fmla="*/ 2147483646 w 1534"/>
              <a:gd name="T15" fmla="*/ 2147483646 h 1804"/>
              <a:gd name="T16" fmla="*/ 2147483646 w 1534"/>
              <a:gd name="T17" fmla="*/ 2147483646 h 1804"/>
              <a:gd name="T18" fmla="*/ 2147483646 w 1534"/>
              <a:gd name="T19" fmla="*/ 2147483646 h 18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34"/>
              <a:gd name="T31" fmla="*/ 0 h 1804"/>
              <a:gd name="T32" fmla="*/ 1534 w 1534"/>
              <a:gd name="T33" fmla="*/ 1804 h 180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34" h="1804">
                <a:moveTo>
                  <a:pt x="474" y="962"/>
                </a:moveTo>
                <a:lnTo>
                  <a:pt x="0" y="0"/>
                </a:lnTo>
                <a:lnTo>
                  <a:pt x="0" y="700"/>
                </a:lnTo>
                <a:lnTo>
                  <a:pt x="246" y="1200"/>
                </a:lnTo>
                <a:lnTo>
                  <a:pt x="798" y="1280"/>
                </a:lnTo>
                <a:lnTo>
                  <a:pt x="400" y="1670"/>
                </a:lnTo>
                <a:lnTo>
                  <a:pt x="422" y="1804"/>
                </a:lnTo>
                <a:lnTo>
                  <a:pt x="826" y="1804"/>
                </a:lnTo>
                <a:lnTo>
                  <a:pt x="1534" y="1116"/>
                </a:lnTo>
                <a:lnTo>
                  <a:pt x="474" y="962"/>
                </a:lnTo>
                <a:close/>
              </a:path>
            </a:pathLst>
          </a:custGeom>
          <a:solidFill>
            <a:srgbClr val="005897"/>
          </a:solidFill>
          <a:ln>
            <a:noFill/>
          </a:ln>
          <a:extLst/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Freeform 109"/>
          <p:cNvSpPr>
            <a:spLocks noChangeArrowheads="1"/>
          </p:cNvSpPr>
          <p:nvPr/>
        </p:nvSpPr>
        <p:spPr bwMode="auto">
          <a:xfrm>
            <a:off x="2220213" y="1303405"/>
            <a:ext cx="2109432" cy="2481977"/>
          </a:xfrm>
          <a:custGeom>
            <a:avLst/>
            <a:gdLst>
              <a:gd name="T0" fmla="*/ 2147483646 w 1534"/>
              <a:gd name="T1" fmla="*/ 2147483646 h 1804"/>
              <a:gd name="T2" fmla="*/ 0 w 1534"/>
              <a:gd name="T3" fmla="*/ 2147483646 h 1804"/>
              <a:gd name="T4" fmla="*/ 2147483646 w 1534"/>
              <a:gd name="T5" fmla="*/ 2147483646 h 1804"/>
              <a:gd name="T6" fmla="*/ 2147483646 w 1534"/>
              <a:gd name="T7" fmla="*/ 2147483646 h 1804"/>
              <a:gd name="T8" fmla="*/ 2147483646 w 1534"/>
              <a:gd name="T9" fmla="*/ 2147483646 h 1804"/>
              <a:gd name="T10" fmla="*/ 2147483646 w 1534"/>
              <a:gd name="T11" fmla="*/ 2147483646 h 1804"/>
              <a:gd name="T12" fmla="*/ 2147483646 w 1534"/>
              <a:gd name="T13" fmla="*/ 2147483646 h 1804"/>
              <a:gd name="T14" fmla="*/ 2147483646 w 1534"/>
              <a:gd name="T15" fmla="*/ 2147483646 h 1804"/>
              <a:gd name="T16" fmla="*/ 2147483646 w 1534"/>
              <a:gd name="T17" fmla="*/ 0 h 1804"/>
              <a:gd name="T18" fmla="*/ 2147483646 w 1534"/>
              <a:gd name="T19" fmla="*/ 2147483646 h 18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34"/>
              <a:gd name="T31" fmla="*/ 0 h 1804"/>
              <a:gd name="T32" fmla="*/ 1534 w 1534"/>
              <a:gd name="T33" fmla="*/ 1804 h 180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34" h="1804">
                <a:moveTo>
                  <a:pt x="1060" y="962"/>
                </a:moveTo>
                <a:lnTo>
                  <a:pt x="0" y="1116"/>
                </a:lnTo>
                <a:lnTo>
                  <a:pt x="708" y="1804"/>
                </a:lnTo>
                <a:lnTo>
                  <a:pt x="1112" y="1804"/>
                </a:lnTo>
                <a:lnTo>
                  <a:pt x="1136" y="1670"/>
                </a:lnTo>
                <a:lnTo>
                  <a:pt x="736" y="1280"/>
                </a:lnTo>
                <a:lnTo>
                  <a:pt x="1288" y="1200"/>
                </a:lnTo>
                <a:lnTo>
                  <a:pt x="1534" y="700"/>
                </a:lnTo>
                <a:lnTo>
                  <a:pt x="1534" y="0"/>
                </a:lnTo>
                <a:lnTo>
                  <a:pt x="1060" y="962"/>
                </a:lnTo>
                <a:close/>
              </a:path>
            </a:pathLst>
          </a:custGeom>
          <a:solidFill>
            <a:srgbClr val="005897"/>
          </a:solidFill>
          <a:ln>
            <a:noFill/>
          </a:ln>
          <a:extLst/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121"/>
          <p:cNvSpPr>
            <a:spLocks noChangeArrowheads="1"/>
          </p:cNvSpPr>
          <p:nvPr/>
        </p:nvSpPr>
        <p:spPr bwMode="auto">
          <a:xfrm>
            <a:off x="4023331" y="3214146"/>
            <a:ext cx="266576" cy="263264"/>
          </a:xfrm>
          <a:custGeom>
            <a:avLst/>
            <a:gdLst>
              <a:gd name="T0" fmla="*/ 2147483646 w 192"/>
              <a:gd name="T1" fmla="*/ 2147483646 h 192"/>
              <a:gd name="T2" fmla="*/ 2147483646 w 192"/>
              <a:gd name="T3" fmla="*/ 2147483646 h 192"/>
              <a:gd name="T4" fmla="*/ 2147483646 w 192"/>
              <a:gd name="T5" fmla="*/ 2147483646 h 192"/>
              <a:gd name="T6" fmla="*/ 2147483646 w 192"/>
              <a:gd name="T7" fmla="*/ 2147483646 h 192"/>
              <a:gd name="T8" fmla="*/ 2147483646 w 192"/>
              <a:gd name="T9" fmla="*/ 2147483646 h 192"/>
              <a:gd name="T10" fmla="*/ 2147483646 w 192"/>
              <a:gd name="T11" fmla="*/ 2147483646 h 192"/>
              <a:gd name="T12" fmla="*/ 2147483646 w 192"/>
              <a:gd name="T13" fmla="*/ 2147483646 h 192"/>
              <a:gd name="T14" fmla="*/ 2147483646 w 192"/>
              <a:gd name="T15" fmla="*/ 2147483646 h 192"/>
              <a:gd name="T16" fmla="*/ 2147483646 w 192"/>
              <a:gd name="T17" fmla="*/ 2147483646 h 192"/>
              <a:gd name="T18" fmla="*/ 2147483646 w 192"/>
              <a:gd name="T19" fmla="*/ 2147483646 h 192"/>
              <a:gd name="T20" fmla="*/ 2147483646 w 192"/>
              <a:gd name="T21" fmla="*/ 2147483646 h 192"/>
              <a:gd name="T22" fmla="*/ 2147483646 w 192"/>
              <a:gd name="T23" fmla="*/ 2147483646 h 192"/>
              <a:gd name="T24" fmla="*/ 2147483646 w 192"/>
              <a:gd name="T25" fmla="*/ 2147483646 h 192"/>
              <a:gd name="T26" fmla="*/ 2147483646 w 192"/>
              <a:gd name="T27" fmla="*/ 2147483646 h 192"/>
              <a:gd name="T28" fmla="*/ 2147483646 w 192"/>
              <a:gd name="T29" fmla="*/ 2147483646 h 192"/>
              <a:gd name="T30" fmla="*/ 2147483646 w 192"/>
              <a:gd name="T31" fmla="*/ 2147483646 h 192"/>
              <a:gd name="T32" fmla="*/ 2147483646 w 192"/>
              <a:gd name="T33" fmla="*/ 2147483646 h 192"/>
              <a:gd name="T34" fmla="*/ 2147483646 w 192"/>
              <a:gd name="T35" fmla="*/ 2147483646 h 192"/>
              <a:gd name="T36" fmla="*/ 0 w 192"/>
              <a:gd name="T37" fmla="*/ 2147483646 h 192"/>
              <a:gd name="T38" fmla="*/ 0 w 192"/>
              <a:gd name="T39" fmla="*/ 2147483646 h 192"/>
              <a:gd name="T40" fmla="*/ 2147483646 w 192"/>
              <a:gd name="T41" fmla="*/ 2147483646 h 192"/>
              <a:gd name="T42" fmla="*/ 2147483646 w 192"/>
              <a:gd name="T43" fmla="*/ 2147483646 h 192"/>
              <a:gd name="T44" fmla="*/ 2147483646 w 192"/>
              <a:gd name="T45" fmla="*/ 2147483646 h 192"/>
              <a:gd name="T46" fmla="*/ 2147483646 w 192"/>
              <a:gd name="T47" fmla="*/ 2147483646 h 192"/>
              <a:gd name="T48" fmla="*/ 2147483646 w 192"/>
              <a:gd name="T49" fmla="*/ 2147483646 h 192"/>
              <a:gd name="T50" fmla="*/ 2147483646 w 192"/>
              <a:gd name="T51" fmla="*/ 2147483646 h 192"/>
              <a:gd name="T52" fmla="*/ 2147483646 w 192"/>
              <a:gd name="T53" fmla="*/ 2147483646 h 192"/>
              <a:gd name="T54" fmla="*/ 2147483646 w 192"/>
              <a:gd name="T55" fmla="*/ 0 h 192"/>
              <a:gd name="T56" fmla="*/ 2147483646 w 192"/>
              <a:gd name="T57" fmla="*/ 0 h 192"/>
              <a:gd name="T58" fmla="*/ 2147483646 w 192"/>
              <a:gd name="T59" fmla="*/ 2147483646 h 192"/>
              <a:gd name="T60" fmla="*/ 2147483646 w 192"/>
              <a:gd name="T61" fmla="*/ 2147483646 h 192"/>
              <a:gd name="T62" fmla="*/ 2147483646 w 192"/>
              <a:gd name="T63" fmla="*/ 2147483646 h 192"/>
              <a:gd name="T64" fmla="*/ 2147483646 w 192"/>
              <a:gd name="T65" fmla="*/ 2147483646 h 192"/>
              <a:gd name="T66" fmla="*/ 2147483646 w 192"/>
              <a:gd name="T67" fmla="*/ 2147483646 h 192"/>
              <a:gd name="T68" fmla="*/ 2147483646 w 192"/>
              <a:gd name="T69" fmla="*/ 2147483646 h 192"/>
              <a:gd name="T70" fmla="*/ 2147483646 w 192"/>
              <a:gd name="T71" fmla="*/ 2147483646 h 192"/>
              <a:gd name="T72" fmla="*/ 2147483646 w 192"/>
              <a:gd name="T73" fmla="*/ 2147483646 h 192"/>
              <a:gd name="T74" fmla="*/ 2147483646 w 192"/>
              <a:gd name="T75" fmla="*/ 2147483646 h 1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2"/>
              <a:gd name="T115" fmla="*/ 0 h 192"/>
              <a:gd name="T116" fmla="*/ 192 w 192"/>
              <a:gd name="T117" fmla="*/ 192 h 19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2" h="192">
                <a:moveTo>
                  <a:pt x="192" y="96"/>
                </a:moveTo>
                <a:lnTo>
                  <a:pt x="192" y="96"/>
                </a:lnTo>
                <a:lnTo>
                  <a:pt x="190" y="116"/>
                </a:lnTo>
                <a:lnTo>
                  <a:pt x="184" y="134"/>
                </a:lnTo>
                <a:lnTo>
                  <a:pt x="174" y="150"/>
                </a:lnTo>
                <a:lnTo>
                  <a:pt x="164" y="164"/>
                </a:lnTo>
                <a:lnTo>
                  <a:pt x="150" y="176"/>
                </a:lnTo>
                <a:lnTo>
                  <a:pt x="132" y="184"/>
                </a:lnTo>
                <a:lnTo>
                  <a:pt x="116" y="190"/>
                </a:lnTo>
                <a:lnTo>
                  <a:pt x="96" y="192"/>
                </a:lnTo>
                <a:lnTo>
                  <a:pt x="76" y="190"/>
                </a:lnTo>
                <a:lnTo>
                  <a:pt x="58" y="184"/>
                </a:lnTo>
                <a:lnTo>
                  <a:pt x="42" y="176"/>
                </a:lnTo>
                <a:lnTo>
                  <a:pt x="28" y="164"/>
                </a:lnTo>
                <a:lnTo>
                  <a:pt x="16" y="150"/>
                </a:lnTo>
                <a:lnTo>
                  <a:pt x="8" y="134"/>
                </a:lnTo>
                <a:lnTo>
                  <a:pt x="2" y="116"/>
                </a:lnTo>
                <a:lnTo>
                  <a:pt x="0" y="96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8"/>
                </a:lnTo>
                <a:lnTo>
                  <a:pt x="58" y="8"/>
                </a:lnTo>
                <a:lnTo>
                  <a:pt x="76" y="2"/>
                </a:lnTo>
                <a:lnTo>
                  <a:pt x="96" y="0"/>
                </a:lnTo>
                <a:lnTo>
                  <a:pt x="116" y="2"/>
                </a:lnTo>
                <a:lnTo>
                  <a:pt x="132" y="8"/>
                </a:lnTo>
                <a:lnTo>
                  <a:pt x="150" y="18"/>
                </a:lnTo>
                <a:lnTo>
                  <a:pt x="164" y="28"/>
                </a:lnTo>
                <a:lnTo>
                  <a:pt x="174" y="42"/>
                </a:lnTo>
                <a:lnTo>
                  <a:pt x="184" y="58"/>
                </a:lnTo>
                <a:lnTo>
                  <a:pt x="190" y="76"/>
                </a:lnTo>
                <a:lnTo>
                  <a:pt x="192" y="96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 w="9525" cmpd="sng">
            <a:noFill/>
            <a:bevel/>
            <a:headEnd/>
            <a:tailEnd/>
          </a:ln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122"/>
          <p:cNvSpPr>
            <a:spLocks noChangeArrowheads="1"/>
          </p:cNvSpPr>
          <p:nvPr/>
        </p:nvSpPr>
        <p:spPr bwMode="auto">
          <a:xfrm>
            <a:off x="4347859" y="3161162"/>
            <a:ext cx="331151" cy="331151"/>
          </a:xfrm>
          <a:custGeom>
            <a:avLst/>
            <a:gdLst>
              <a:gd name="T0" fmla="*/ 2147483646 w 240"/>
              <a:gd name="T1" fmla="*/ 2147483646 h 240"/>
              <a:gd name="T2" fmla="*/ 2147483646 w 240"/>
              <a:gd name="T3" fmla="*/ 2147483646 h 240"/>
              <a:gd name="T4" fmla="*/ 2147483646 w 240"/>
              <a:gd name="T5" fmla="*/ 2147483646 h 240"/>
              <a:gd name="T6" fmla="*/ 2147483646 w 240"/>
              <a:gd name="T7" fmla="*/ 2147483646 h 240"/>
              <a:gd name="T8" fmla="*/ 2147483646 w 240"/>
              <a:gd name="T9" fmla="*/ 2147483646 h 240"/>
              <a:gd name="T10" fmla="*/ 2147483646 w 240"/>
              <a:gd name="T11" fmla="*/ 2147483646 h 240"/>
              <a:gd name="T12" fmla="*/ 2147483646 w 240"/>
              <a:gd name="T13" fmla="*/ 2147483646 h 240"/>
              <a:gd name="T14" fmla="*/ 2147483646 w 240"/>
              <a:gd name="T15" fmla="*/ 2147483646 h 240"/>
              <a:gd name="T16" fmla="*/ 2147483646 w 240"/>
              <a:gd name="T17" fmla="*/ 2147483646 h 240"/>
              <a:gd name="T18" fmla="*/ 2147483646 w 240"/>
              <a:gd name="T19" fmla="*/ 2147483646 h 240"/>
              <a:gd name="T20" fmla="*/ 2147483646 w 240"/>
              <a:gd name="T21" fmla="*/ 2147483646 h 240"/>
              <a:gd name="T22" fmla="*/ 2147483646 w 240"/>
              <a:gd name="T23" fmla="*/ 2147483646 h 240"/>
              <a:gd name="T24" fmla="*/ 2147483646 w 240"/>
              <a:gd name="T25" fmla="*/ 2147483646 h 240"/>
              <a:gd name="T26" fmla="*/ 2147483646 w 240"/>
              <a:gd name="T27" fmla="*/ 2147483646 h 240"/>
              <a:gd name="T28" fmla="*/ 2147483646 w 240"/>
              <a:gd name="T29" fmla="*/ 2147483646 h 240"/>
              <a:gd name="T30" fmla="*/ 2147483646 w 240"/>
              <a:gd name="T31" fmla="*/ 2147483646 h 240"/>
              <a:gd name="T32" fmla="*/ 2147483646 w 240"/>
              <a:gd name="T33" fmla="*/ 2147483646 h 240"/>
              <a:gd name="T34" fmla="*/ 2147483646 w 240"/>
              <a:gd name="T35" fmla="*/ 2147483646 h 240"/>
              <a:gd name="T36" fmla="*/ 2147483646 w 240"/>
              <a:gd name="T37" fmla="*/ 2147483646 h 240"/>
              <a:gd name="T38" fmla="*/ 2147483646 w 240"/>
              <a:gd name="T39" fmla="*/ 2147483646 h 240"/>
              <a:gd name="T40" fmla="*/ 2147483646 w 240"/>
              <a:gd name="T41" fmla="*/ 2147483646 h 240"/>
              <a:gd name="T42" fmla="*/ 0 w 240"/>
              <a:gd name="T43" fmla="*/ 2147483646 h 240"/>
              <a:gd name="T44" fmla="*/ 0 w 240"/>
              <a:gd name="T45" fmla="*/ 2147483646 h 240"/>
              <a:gd name="T46" fmla="*/ 0 w 240"/>
              <a:gd name="T47" fmla="*/ 2147483646 h 240"/>
              <a:gd name="T48" fmla="*/ 0 w 240"/>
              <a:gd name="T49" fmla="*/ 2147483646 h 240"/>
              <a:gd name="T50" fmla="*/ 2147483646 w 240"/>
              <a:gd name="T51" fmla="*/ 2147483646 h 240"/>
              <a:gd name="T52" fmla="*/ 2147483646 w 240"/>
              <a:gd name="T53" fmla="*/ 2147483646 h 240"/>
              <a:gd name="T54" fmla="*/ 2147483646 w 240"/>
              <a:gd name="T55" fmla="*/ 2147483646 h 240"/>
              <a:gd name="T56" fmla="*/ 2147483646 w 240"/>
              <a:gd name="T57" fmla="*/ 2147483646 h 240"/>
              <a:gd name="T58" fmla="*/ 2147483646 w 240"/>
              <a:gd name="T59" fmla="*/ 2147483646 h 240"/>
              <a:gd name="T60" fmla="*/ 2147483646 w 240"/>
              <a:gd name="T61" fmla="*/ 2147483646 h 240"/>
              <a:gd name="T62" fmla="*/ 2147483646 w 240"/>
              <a:gd name="T63" fmla="*/ 2147483646 h 240"/>
              <a:gd name="T64" fmla="*/ 2147483646 w 240"/>
              <a:gd name="T65" fmla="*/ 0 h 240"/>
              <a:gd name="T66" fmla="*/ 2147483646 w 240"/>
              <a:gd name="T67" fmla="*/ 0 h 240"/>
              <a:gd name="T68" fmla="*/ 2147483646 w 240"/>
              <a:gd name="T69" fmla="*/ 0 h 240"/>
              <a:gd name="T70" fmla="*/ 2147483646 w 240"/>
              <a:gd name="T71" fmla="*/ 0 h 240"/>
              <a:gd name="T72" fmla="*/ 2147483646 w 240"/>
              <a:gd name="T73" fmla="*/ 2147483646 h 240"/>
              <a:gd name="T74" fmla="*/ 2147483646 w 240"/>
              <a:gd name="T75" fmla="*/ 2147483646 h 240"/>
              <a:gd name="T76" fmla="*/ 2147483646 w 240"/>
              <a:gd name="T77" fmla="*/ 2147483646 h 240"/>
              <a:gd name="T78" fmla="*/ 2147483646 w 240"/>
              <a:gd name="T79" fmla="*/ 2147483646 h 240"/>
              <a:gd name="T80" fmla="*/ 2147483646 w 240"/>
              <a:gd name="T81" fmla="*/ 2147483646 h 240"/>
              <a:gd name="T82" fmla="*/ 2147483646 w 240"/>
              <a:gd name="T83" fmla="*/ 2147483646 h 240"/>
              <a:gd name="T84" fmla="*/ 2147483646 w 240"/>
              <a:gd name="T85" fmla="*/ 2147483646 h 240"/>
              <a:gd name="T86" fmla="*/ 2147483646 w 240"/>
              <a:gd name="T87" fmla="*/ 2147483646 h 240"/>
              <a:gd name="T88" fmla="*/ 2147483646 w 240"/>
              <a:gd name="T89" fmla="*/ 2147483646 h 240"/>
              <a:gd name="T90" fmla="*/ 2147483646 w 240"/>
              <a:gd name="T91" fmla="*/ 2147483646 h 24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0"/>
              <a:gd name="T139" fmla="*/ 0 h 240"/>
              <a:gd name="T140" fmla="*/ 240 w 240"/>
              <a:gd name="T141" fmla="*/ 240 h 24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0" h="240">
                <a:moveTo>
                  <a:pt x="240" y="120"/>
                </a:moveTo>
                <a:lnTo>
                  <a:pt x="240" y="120"/>
                </a:lnTo>
                <a:lnTo>
                  <a:pt x="238" y="132"/>
                </a:lnTo>
                <a:lnTo>
                  <a:pt x="238" y="144"/>
                </a:lnTo>
                <a:lnTo>
                  <a:pt x="230" y="166"/>
                </a:lnTo>
                <a:lnTo>
                  <a:pt x="218" y="186"/>
                </a:lnTo>
                <a:lnTo>
                  <a:pt x="204" y="204"/>
                </a:lnTo>
                <a:lnTo>
                  <a:pt x="186" y="218"/>
                </a:lnTo>
                <a:lnTo>
                  <a:pt x="166" y="230"/>
                </a:lnTo>
                <a:lnTo>
                  <a:pt x="144" y="236"/>
                </a:lnTo>
                <a:lnTo>
                  <a:pt x="132" y="238"/>
                </a:lnTo>
                <a:lnTo>
                  <a:pt x="120" y="240"/>
                </a:lnTo>
                <a:lnTo>
                  <a:pt x="108" y="238"/>
                </a:lnTo>
                <a:lnTo>
                  <a:pt x="96" y="236"/>
                </a:lnTo>
                <a:lnTo>
                  <a:pt x="72" y="230"/>
                </a:lnTo>
                <a:lnTo>
                  <a:pt x="52" y="218"/>
                </a:lnTo>
                <a:lnTo>
                  <a:pt x="34" y="204"/>
                </a:lnTo>
                <a:lnTo>
                  <a:pt x="20" y="186"/>
                </a:lnTo>
                <a:lnTo>
                  <a:pt x="8" y="166"/>
                </a:lnTo>
                <a:lnTo>
                  <a:pt x="2" y="144"/>
                </a:lnTo>
                <a:lnTo>
                  <a:pt x="0" y="132"/>
                </a:lnTo>
                <a:lnTo>
                  <a:pt x="0" y="120"/>
                </a:lnTo>
                <a:lnTo>
                  <a:pt x="0" y="108"/>
                </a:lnTo>
                <a:lnTo>
                  <a:pt x="2" y="96"/>
                </a:lnTo>
                <a:lnTo>
                  <a:pt x="8" y="72"/>
                </a:lnTo>
                <a:lnTo>
                  <a:pt x="20" y="52"/>
                </a:lnTo>
                <a:lnTo>
                  <a:pt x="34" y="34"/>
                </a:lnTo>
                <a:lnTo>
                  <a:pt x="52" y="20"/>
                </a:lnTo>
                <a:lnTo>
                  <a:pt x="72" y="8"/>
                </a:lnTo>
                <a:lnTo>
                  <a:pt x="96" y="2"/>
                </a:lnTo>
                <a:lnTo>
                  <a:pt x="108" y="0"/>
                </a:lnTo>
                <a:lnTo>
                  <a:pt x="120" y="0"/>
                </a:lnTo>
                <a:lnTo>
                  <a:pt x="132" y="0"/>
                </a:lnTo>
                <a:lnTo>
                  <a:pt x="144" y="2"/>
                </a:lnTo>
                <a:lnTo>
                  <a:pt x="166" y="8"/>
                </a:lnTo>
                <a:lnTo>
                  <a:pt x="186" y="20"/>
                </a:lnTo>
                <a:lnTo>
                  <a:pt x="204" y="34"/>
                </a:lnTo>
                <a:lnTo>
                  <a:pt x="218" y="52"/>
                </a:lnTo>
                <a:lnTo>
                  <a:pt x="230" y="72"/>
                </a:lnTo>
                <a:lnTo>
                  <a:pt x="238" y="96"/>
                </a:lnTo>
                <a:lnTo>
                  <a:pt x="238" y="108"/>
                </a:lnTo>
                <a:lnTo>
                  <a:pt x="240" y="120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 w="9525" cmpd="sng">
            <a:noFill/>
            <a:bevel/>
            <a:headEnd/>
            <a:tailEnd/>
          </a:ln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123"/>
          <p:cNvSpPr>
            <a:spLocks noChangeArrowheads="1"/>
          </p:cNvSpPr>
          <p:nvPr/>
        </p:nvSpPr>
        <p:spPr bwMode="auto">
          <a:xfrm>
            <a:off x="4023331" y="3530395"/>
            <a:ext cx="266576" cy="259954"/>
          </a:xfrm>
          <a:custGeom>
            <a:avLst/>
            <a:gdLst>
              <a:gd name="T0" fmla="*/ 2147483646 w 192"/>
              <a:gd name="T1" fmla="*/ 2147483646 h 190"/>
              <a:gd name="T2" fmla="*/ 2147483646 w 192"/>
              <a:gd name="T3" fmla="*/ 2147483646 h 190"/>
              <a:gd name="T4" fmla="*/ 2147483646 w 192"/>
              <a:gd name="T5" fmla="*/ 2147483646 h 190"/>
              <a:gd name="T6" fmla="*/ 2147483646 w 192"/>
              <a:gd name="T7" fmla="*/ 2147483646 h 190"/>
              <a:gd name="T8" fmla="*/ 2147483646 w 192"/>
              <a:gd name="T9" fmla="*/ 2147483646 h 190"/>
              <a:gd name="T10" fmla="*/ 2147483646 w 192"/>
              <a:gd name="T11" fmla="*/ 2147483646 h 190"/>
              <a:gd name="T12" fmla="*/ 2147483646 w 192"/>
              <a:gd name="T13" fmla="*/ 2147483646 h 190"/>
              <a:gd name="T14" fmla="*/ 2147483646 w 192"/>
              <a:gd name="T15" fmla="*/ 2147483646 h 190"/>
              <a:gd name="T16" fmla="*/ 2147483646 w 192"/>
              <a:gd name="T17" fmla="*/ 2147483646 h 190"/>
              <a:gd name="T18" fmla="*/ 2147483646 w 192"/>
              <a:gd name="T19" fmla="*/ 2147483646 h 190"/>
              <a:gd name="T20" fmla="*/ 2147483646 w 192"/>
              <a:gd name="T21" fmla="*/ 2147483646 h 190"/>
              <a:gd name="T22" fmla="*/ 2147483646 w 192"/>
              <a:gd name="T23" fmla="*/ 2147483646 h 190"/>
              <a:gd name="T24" fmla="*/ 2147483646 w 192"/>
              <a:gd name="T25" fmla="*/ 2147483646 h 190"/>
              <a:gd name="T26" fmla="*/ 2147483646 w 192"/>
              <a:gd name="T27" fmla="*/ 2147483646 h 190"/>
              <a:gd name="T28" fmla="*/ 2147483646 w 192"/>
              <a:gd name="T29" fmla="*/ 2147483646 h 190"/>
              <a:gd name="T30" fmla="*/ 2147483646 w 192"/>
              <a:gd name="T31" fmla="*/ 2147483646 h 190"/>
              <a:gd name="T32" fmla="*/ 2147483646 w 192"/>
              <a:gd name="T33" fmla="*/ 2147483646 h 190"/>
              <a:gd name="T34" fmla="*/ 2147483646 w 192"/>
              <a:gd name="T35" fmla="*/ 2147483646 h 190"/>
              <a:gd name="T36" fmla="*/ 0 w 192"/>
              <a:gd name="T37" fmla="*/ 2147483646 h 190"/>
              <a:gd name="T38" fmla="*/ 0 w 192"/>
              <a:gd name="T39" fmla="*/ 2147483646 h 190"/>
              <a:gd name="T40" fmla="*/ 2147483646 w 192"/>
              <a:gd name="T41" fmla="*/ 2147483646 h 190"/>
              <a:gd name="T42" fmla="*/ 2147483646 w 192"/>
              <a:gd name="T43" fmla="*/ 2147483646 h 190"/>
              <a:gd name="T44" fmla="*/ 2147483646 w 192"/>
              <a:gd name="T45" fmla="*/ 2147483646 h 190"/>
              <a:gd name="T46" fmla="*/ 2147483646 w 192"/>
              <a:gd name="T47" fmla="*/ 2147483646 h 190"/>
              <a:gd name="T48" fmla="*/ 2147483646 w 192"/>
              <a:gd name="T49" fmla="*/ 2147483646 h 190"/>
              <a:gd name="T50" fmla="*/ 2147483646 w 192"/>
              <a:gd name="T51" fmla="*/ 2147483646 h 190"/>
              <a:gd name="T52" fmla="*/ 2147483646 w 192"/>
              <a:gd name="T53" fmla="*/ 2147483646 h 190"/>
              <a:gd name="T54" fmla="*/ 2147483646 w 192"/>
              <a:gd name="T55" fmla="*/ 0 h 190"/>
              <a:gd name="T56" fmla="*/ 2147483646 w 192"/>
              <a:gd name="T57" fmla="*/ 0 h 190"/>
              <a:gd name="T58" fmla="*/ 2147483646 w 192"/>
              <a:gd name="T59" fmla="*/ 2147483646 h 190"/>
              <a:gd name="T60" fmla="*/ 2147483646 w 192"/>
              <a:gd name="T61" fmla="*/ 2147483646 h 190"/>
              <a:gd name="T62" fmla="*/ 2147483646 w 192"/>
              <a:gd name="T63" fmla="*/ 2147483646 h 190"/>
              <a:gd name="T64" fmla="*/ 2147483646 w 192"/>
              <a:gd name="T65" fmla="*/ 2147483646 h 190"/>
              <a:gd name="T66" fmla="*/ 2147483646 w 192"/>
              <a:gd name="T67" fmla="*/ 2147483646 h 190"/>
              <a:gd name="T68" fmla="*/ 2147483646 w 192"/>
              <a:gd name="T69" fmla="*/ 2147483646 h 190"/>
              <a:gd name="T70" fmla="*/ 2147483646 w 192"/>
              <a:gd name="T71" fmla="*/ 2147483646 h 190"/>
              <a:gd name="T72" fmla="*/ 2147483646 w 192"/>
              <a:gd name="T73" fmla="*/ 2147483646 h 190"/>
              <a:gd name="T74" fmla="*/ 2147483646 w 192"/>
              <a:gd name="T75" fmla="*/ 2147483646 h 1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2"/>
              <a:gd name="T115" fmla="*/ 0 h 190"/>
              <a:gd name="T116" fmla="*/ 192 w 192"/>
              <a:gd name="T117" fmla="*/ 190 h 19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2" h="190">
                <a:moveTo>
                  <a:pt x="192" y="94"/>
                </a:moveTo>
                <a:lnTo>
                  <a:pt x="192" y="94"/>
                </a:lnTo>
                <a:lnTo>
                  <a:pt x="190" y="114"/>
                </a:lnTo>
                <a:lnTo>
                  <a:pt x="184" y="132"/>
                </a:lnTo>
                <a:lnTo>
                  <a:pt x="174" y="148"/>
                </a:lnTo>
                <a:lnTo>
                  <a:pt x="164" y="162"/>
                </a:lnTo>
                <a:lnTo>
                  <a:pt x="150" y="174"/>
                </a:lnTo>
                <a:lnTo>
                  <a:pt x="132" y="182"/>
                </a:lnTo>
                <a:lnTo>
                  <a:pt x="116" y="188"/>
                </a:lnTo>
                <a:lnTo>
                  <a:pt x="96" y="190"/>
                </a:lnTo>
                <a:lnTo>
                  <a:pt x="76" y="188"/>
                </a:lnTo>
                <a:lnTo>
                  <a:pt x="58" y="182"/>
                </a:lnTo>
                <a:lnTo>
                  <a:pt x="42" y="174"/>
                </a:lnTo>
                <a:lnTo>
                  <a:pt x="28" y="162"/>
                </a:lnTo>
                <a:lnTo>
                  <a:pt x="16" y="148"/>
                </a:lnTo>
                <a:lnTo>
                  <a:pt x="8" y="132"/>
                </a:lnTo>
                <a:lnTo>
                  <a:pt x="2" y="114"/>
                </a:lnTo>
                <a:lnTo>
                  <a:pt x="0" y="94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6"/>
                </a:lnTo>
                <a:lnTo>
                  <a:pt x="58" y="8"/>
                </a:lnTo>
                <a:lnTo>
                  <a:pt x="76" y="2"/>
                </a:lnTo>
                <a:lnTo>
                  <a:pt x="96" y="0"/>
                </a:lnTo>
                <a:lnTo>
                  <a:pt x="116" y="2"/>
                </a:lnTo>
                <a:lnTo>
                  <a:pt x="132" y="8"/>
                </a:lnTo>
                <a:lnTo>
                  <a:pt x="150" y="16"/>
                </a:lnTo>
                <a:lnTo>
                  <a:pt x="164" y="28"/>
                </a:lnTo>
                <a:lnTo>
                  <a:pt x="174" y="42"/>
                </a:lnTo>
                <a:lnTo>
                  <a:pt x="184" y="58"/>
                </a:lnTo>
                <a:lnTo>
                  <a:pt x="190" y="76"/>
                </a:lnTo>
                <a:lnTo>
                  <a:pt x="192" y="9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 w="9525" cmpd="sng">
            <a:noFill/>
            <a:bevel/>
            <a:headEnd/>
            <a:tailEnd/>
          </a:ln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124"/>
          <p:cNvSpPr>
            <a:spLocks noChangeArrowheads="1"/>
          </p:cNvSpPr>
          <p:nvPr/>
        </p:nvSpPr>
        <p:spPr bwMode="auto">
          <a:xfrm>
            <a:off x="4337925" y="3530395"/>
            <a:ext cx="261609" cy="259954"/>
          </a:xfrm>
          <a:custGeom>
            <a:avLst/>
            <a:gdLst>
              <a:gd name="T0" fmla="*/ 2147483646 w 190"/>
              <a:gd name="T1" fmla="*/ 2147483646 h 190"/>
              <a:gd name="T2" fmla="*/ 2147483646 w 190"/>
              <a:gd name="T3" fmla="*/ 2147483646 h 190"/>
              <a:gd name="T4" fmla="*/ 2147483646 w 190"/>
              <a:gd name="T5" fmla="*/ 2147483646 h 190"/>
              <a:gd name="T6" fmla="*/ 2147483646 w 190"/>
              <a:gd name="T7" fmla="*/ 2147483646 h 190"/>
              <a:gd name="T8" fmla="*/ 2147483646 w 190"/>
              <a:gd name="T9" fmla="*/ 2147483646 h 190"/>
              <a:gd name="T10" fmla="*/ 2147483646 w 190"/>
              <a:gd name="T11" fmla="*/ 2147483646 h 190"/>
              <a:gd name="T12" fmla="*/ 2147483646 w 190"/>
              <a:gd name="T13" fmla="*/ 2147483646 h 190"/>
              <a:gd name="T14" fmla="*/ 2147483646 w 190"/>
              <a:gd name="T15" fmla="*/ 2147483646 h 190"/>
              <a:gd name="T16" fmla="*/ 2147483646 w 190"/>
              <a:gd name="T17" fmla="*/ 2147483646 h 190"/>
              <a:gd name="T18" fmla="*/ 2147483646 w 190"/>
              <a:gd name="T19" fmla="*/ 2147483646 h 190"/>
              <a:gd name="T20" fmla="*/ 2147483646 w 190"/>
              <a:gd name="T21" fmla="*/ 2147483646 h 190"/>
              <a:gd name="T22" fmla="*/ 2147483646 w 190"/>
              <a:gd name="T23" fmla="*/ 2147483646 h 190"/>
              <a:gd name="T24" fmla="*/ 2147483646 w 190"/>
              <a:gd name="T25" fmla="*/ 2147483646 h 190"/>
              <a:gd name="T26" fmla="*/ 2147483646 w 190"/>
              <a:gd name="T27" fmla="*/ 2147483646 h 190"/>
              <a:gd name="T28" fmla="*/ 2147483646 w 190"/>
              <a:gd name="T29" fmla="*/ 2147483646 h 190"/>
              <a:gd name="T30" fmla="*/ 2147483646 w 190"/>
              <a:gd name="T31" fmla="*/ 2147483646 h 190"/>
              <a:gd name="T32" fmla="*/ 2147483646 w 190"/>
              <a:gd name="T33" fmla="*/ 2147483646 h 190"/>
              <a:gd name="T34" fmla="*/ 2147483646 w 190"/>
              <a:gd name="T35" fmla="*/ 2147483646 h 190"/>
              <a:gd name="T36" fmla="*/ 0 w 190"/>
              <a:gd name="T37" fmla="*/ 2147483646 h 190"/>
              <a:gd name="T38" fmla="*/ 0 w 190"/>
              <a:gd name="T39" fmla="*/ 2147483646 h 190"/>
              <a:gd name="T40" fmla="*/ 2147483646 w 190"/>
              <a:gd name="T41" fmla="*/ 2147483646 h 190"/>
              <a:gd name="T42" fmla="*/ 2147483646 w 190"/>
              <a:gd name="T43" fmla="*/ 2147483646 h 190"/>
              <a:gd name="T44" fmla="*/ 2147483646 w 190"/>
              <a:gd name="T45" fmla="*/ 2147483646 h 190"/>
              <a:gd name="T46" fmla="*/ 2147483646 w 190"/>
              <a:gd name="T47" fmla="*/ 2147483646 h 190"/>
              <a:gd name="T48" fmla="*/ 2147483646 w 190"/>
              <a:gd name="T49" fmla="*/ 2147483646 h 190"/>
              <a:gd name="T50" fmla="*/ 2147483646 w 190"/>
              <a:gd name="T51" fmla="*/ 2147483646 h 190"/>
              <a:gd name="T52" fmla="*/ 2147483646 w 190"/>
              <a:gd name="T53" fmla="*/ 2147483646 h 190"/>
              <a:gd name="T54" fmla="*/ 2147483646 w 190"/>
              <a:gd name="T55" fmla="*/ 0 h 190"/>
              <a:gd name="T56" fmla="*/ 2147483646 w 190"/>
              <a:gd name="T57" fmla="*/ 0 h 190"/>
              <a:gd name="T58" fmla="*/ 2147483646 w 190"/>
              <a:gd name="T59" fmla="*/ 2147483646 h 190"/>
              <a:gd name="T60" fmla="*/ 2147483646 w 190"/>
              <a:gd name="T61" fmla="*/ 2147483646 h 190"/>
              <a:gd name="T62" fmla="*/ 2147483646 w 190"/>
              <a:gd name="T63" fmla="*/ 2147483646 h 190"/>
              <a:gd name="T64" fmla="*/ 2147483646 w 190"/>
              <a:gd name="T65" fmla="*/ 2147483646 h 190"/>
              <a:gd name="T66" fmla="*/ 2147483646 w 190"/>
              <a:gd name="T67" fmla="*/ 2147483646 h 190"/>
              <a:gd name="T68" fmla="*/ 2147483646 w 190"/>
              <a:gd name="T69" fmla="*/ 2147483646 h 190"/>
              <a:gd name="T70" fmla="*/ 2147483646 w 190"/>
              <a:gd name="T71" fmla="*/ 2147483646 h 190"/>
              <a:gd name="T72" fmla="*/ 2147483646 w 190"/>
              <a:gd name="T73" fmla="*/ 2147483646 h 190"/>
              <a:gd name="T74" fmla="*/ 2147483646 w 190"/>
              <a:gd name="T75" fmla="*/ 2147483646 h 1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0"/>
              <a:gd name="T115" fmla="*/ 0 h 190"/>
              <a:gd name="T116" fmla="*/ 190 w 190"/>
              <a:gd name="T117" fmla="*/ 190 h 19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0" h="190">
                <a:moveTo>
                  <a:pt x="190" y="94"/>
                </a:moveTo>
                <a:lnTo>
                  <a:pt x="190" y="94"/>
                </a:lnTo>
                <a:lnTo>
                  <a:pt x="188" y="114"/>
                </a:lnTo>
                <a:lnTo>
                  <a:pt x="182" y="132"/>
                </a:lnTo>
                <a:lnTo>
                  <a:pt x="174" y="148"/>
                </a:lnTo>
                <a:lnTo>
                  <a:pt x="162" y="162"/>
                </a:lnTo>
                <a:lnTo>
                  <a:pt x="148" y="174"/>
                </a:lnTo>
                <a:lnTo>
                  <a:pt x="132" y="182"/>
                </a:lnTo>
                <a:lnTo>
                  <a:pt x="114" y="188"/>
                </a:lnTo>
                <a:lnTo>
                  <a:pt x="94" y="190"/>
                </a:lnTo>
                <a:lnTo>
                  <a:pt x="76" y="188"/>
                </a:lnTo>
                <a:lnTo>
                  <a:pt x="58" y="182"/>
                </a:lnTo>
                <a:lnTo>
                  <a:pt x="42" y="174"/>
                </a:lnTo>
                <a:lnTo>
                  <a:pt x="28" y="162"/>
                </a:lnTo>
                <a:lnTo>
                  <a:pt x="16" y="148"/>
                </a:lnTo>
                <a:lnTo>
                  <a:pt x="8" y="132"/>
                </a:lnTo>
                <a:lnTo>
                  <a:pt x="2" y="114"/>
                </a:lnTo>
                <a:lnTo>
                  <a:pt x="0" y="94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6"/>
                </a:lnTo>
                <a:lnTo>
                  <a:pt x="58" y="8"/>
                </a:lnTo>
                <a:lnTo>
                  <a:pt x="76" y="2"/>
                </a:lnTo>
                <a:lnTo>
                  <a:pt x="94" y="0"/>
                </a:lnTo>
                <a:lnTo>
                  <a:pt x="114" y="2"/>
                </a:lnTo>
                <a:lnTo>
                  <a:pt x="132" y="8"/>
                </a:lnTo>
                <a:lnTo>
                  <a:pt x="148" y="16"/>
                </a:lnTo>
                <a:lnTo>
                  <a:pt x="162" y="28"/>
                </a:lnTo>
                <a:lnTo>
                  <a:pt x="174" y="42"/>
                </a:lnTo>
                <a:lnTo>
                  <a:pt x="182" y="58"/>
                </a:lnTo>
                <a:lnTo>
                  <a:pt x="188" y="76"/>
                </a:lnTo>
                <a:lnTo>
                  <a:pt x="190" y="94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 w="9525" cmpd="sng">
            <a:noFill/>
            <a:bevel/>
            <a:headEnd/>
            <a:tailEnd/>
          </a:ln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矩形 1"/>
          <p:cNvSpPr>
            <a:spLocks noChangeArrowheads="1"/>
          </p:cNvSpPr>
          <p:nvPr/>
        </p:nvSpPr>
        <p:spPr bwMode="auto">
          <a:xfrm>
            <a:off x="6606310" y="1435864"/>
            <a:ext cx="2394222" cy="148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此处添加标题内容</a:t>
            </a:r>
            <a:endParaRPr lang="en-US" altLang="zh-CN" sz="16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  <a:endParaRPr lang="en-US" altLang="zh-CN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任意多边形 51"/>
          <p:cNvSpPr>
            <a:spLocks/>
          </p:cNvSpPr>
          <p:nvPr/>
        </p:nvSpPr>
        <p:spPr bwMode="auto">
          <a:xfrm flipH="1">
            <a:off x="251520" y="2003788"/>
            <a:ext cx="3296608" cy="859338"/>
          </a:xfrm>
          <a:custGeom>
            <a:avLst/>
            <a:gdLst>
              <a:gd name="T0" fmla="*/ 0 w 2896333"/>
              <a:gd name="T1" fmla="*/ 1656740 h 581025"/>
              <a:gd name="T2" fmla="*/ 433254 w 2896333"/>
              <a:gd name="T3" fmla="*/ 0 h 581025"/>
              <a:gd name="T4" fmla="*/ 3764071 w 2896333"/>
              <a:gd name="T5" fmla="*/ 0 h 581025"/>
              <a:gd name="T6" fmla="*/ 0 60000 65536"/>
              <a:gd name="T7" fmla="*/ 0 60000 65536"/>
              <a:gd name="T8" fmla="*/ 0 60000 65536"/>
              <a:gd name="T9" fmla="*/ 0 w 2896333"/>
              <a:gd name="T10" fmla="*/ 0 h 581025"/>
              <a:gd name="T11" fmla="*/ 2896333 w 2896333"/>
              <a:gd name="T12" fmla="*/ 581025 h 5810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6333" h="581025">
                <a:moveTo>
                  <a:pt x="0" y="581025"/>
                </a:moveTo>
                <a:lnTo>
                  <a:pt x="333375" y="0"/>
                </a:lnTo>
                <a:lnTo>
                  <a:pt x="2896333" y="0"/>
                </a:lnTo>
              </a:path>
            </a:pathLst>
          </a:custGeom>
          <a:noFill/>
          <a:ln w="12700" cap="flat" cmpd="sng">
            <a:solidFill>
              <a:srgbClr val="9A34BE">
                <a:lumMod val="75000"/>
              </a:srgbClr>
            </a:solidFill>
            <a:prstDash val="dash"/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6297" tIns="73148" rIns="146297" bIns="731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矩形 1"/>
          <p:cNvSpPr>
            <a:spLocks noChangeArrowheads="1"/>
          </p:cNvSpPr>
          <p:nvPr/>
        </p:nvSpPr>
        <p:spPr bwMode="auto">
          <a:xfrm>
            <a:off x="667115" y="1550111"/>
            <a:ext cx="2672389" cy="148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此处添加标题内容</a:t>
            </a:r>
            <a:endParaRPr lang="en-US" altLang="zh-CN" sz="16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  <a:endParaRPr lang="en-US" altLang="zh-CN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2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任意多边形 53"/>
          <p:cNvSpPr>
            <a:spLocks/>
          </p:cNvSpPr>
          <p:nvPr/>
        </p:nvSpPr>
        <p:spPr bwMode="auto">
          <a:xfrm flipH="1">
            <a:off x="251520" y="3642986"/>
            <a:ext cx="2930687" cy="865961"/>
          </a:xfrm>
          <a:custGeom>
            <a:avLst/>
            <a:gdLst>
              <a:gd name="T0" fmla="*/ 0 w 2528430"/>
              <a:gd name="T1" fmla="*/ 1660851 h 587027"/>
              <a:gd name="T2" fmla="*/ 457553 w 2528430"/>
              <a:gd name="T3" fmla="*/ 16981 h 587027"/>
              <a:gd name="T4" fmla="*/ 3470237 w 2528430"/>
              <a:gd name="T5" fmla="*/ 0 h 587027"/>
              <a:gd name="T6" fmla="*/ 0 60000 65536"/>
              <a:gd name="T7" fmla="*/ 0 60000 65536"/>
              <a:gd name="T8" fmla="*/ 0 60000 65536"/>
              <a:gd name="T9" fmla="*/ 0 w 2528430"/>
              <a:gd name="T10" fmla="*/ 0 h 587027"/>
              <a:gd name="T11" fmla="*/ 2528430 w 2528430"/>
              <a:gd name="T12" fmla="*/ 587027 h 5870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28430" h="587027">
                <a:moveTo>
                  <a:pt x="0" y="587027"/>
                </a:moveTo>
                <a:lnTo>
                  <a:pt x="333375" y="6002"/>
                </a:lnTo>
                <a:lnTo>
                  <a:pt x="2528430" y="0"/>
                </a:lnTo>
              </a:path>
            </a:pathLst>
          </a:custGeom>
          <a:noFill/>
          <a:ln w="12700" cap="flat" cmpd="sng">
            <a:solidFill>
              <a:srgbClr val="9A34BE">
                <a:lumMod val="75000"/>
              </a:srgbClr>
            </a:solidFill>
            <a:prstDash val="dash"/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6297" tIns="73148" rIns="146297" bIns="731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矩形 1"/>
          <p:cNvSpPr>
            <a:spLocks noChangeArrowheads="1"/>
          </p:cNvSpPr>
          <p:nvPr/>
        </p:nvSpPr>
        <p:spPr bwMode="auto">
          <a:xfrm>
            <a:off x="682016" y="3139637"/>
            <a:ext cx="2662455" cy="116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此处添加标题内容</a:t>
            </a:r>
            <a:endParaRPr lang="en-US" altLang="zh-CN" sz="16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  <a:endParaRPr lang="en-US" altLang="zh-CN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</a:p>
        </p:txBody>
      </p:sp>
      <p:sp>
        <p:nvSpPr>
          <p:cNvPr id="49" name="矩形 1"/>
          <p:cNvSpPr>
            <a:spLocks noChangeArrowheads="1"/>
          </p:cNvSpPr>
          <p:nvPr/>
        </p:nvSpPr>
        <p:spPr bwMode="auto">
          <a:xfrm>
            <a:off x="6599687" y="3351573"/>
            <a:ext cx="1981938" cy="157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此处添加标题内容</a:t>
            </a:r>
            <a:endParaRPr lang="en-US" altLang="zh-CN" sz="1600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  <a:endParaRPr lang="en-US" altLang="zh-CN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点击此处添加内容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0" name="Freeform 11"/>
          <p:cNvSpPr>
            <a:spLocks noChangeArrowheads="1"/>
          </p:cNvSpPr>
          <p:nvPr/>
        </p:nvSpPr>
        <p:spPr bwMode="auto">
          <a:xfrm>
            <a:off x="6225486" y="1521964"/>
            <a:ext cx="374201" cy="327840"/>
          </a:xfrm>
          <a:custGeom>
            <a:avLst/>
            <a:gdLst>
              <a:gd name="T0" fmla="*/ 2147483646 w 478"/>
              <a:gd name="T1" fmla="*/ 2147483646 h 420"/>
              <a:gd name="T2" fmla="*/ 2147483646 w 478"/>
              <a:gd name="T3" fmla="*/ 2147483646 h 420"/>
              <a:gd name="T4" fmla="*/ 2147483646 w 478"/>
              <a:gd name="T5" fmla="*/ 2147483646 h 420"/>
              <a:gd name="T6" fmla="*/ 2147483646 w 478"/>
              <a:gd name="T7" fmla="*/ 2147483646 h 420"/>
              <a:gd name="T8" fmla="*/ 2147483646 w 478"/>
              <a:gd name="T9" fmla="*/ 0 h 420"/>
              <a:gd name="T10" fmla="*/ 2147483646 w 478"/>
              <a:gd name="T11" fmla="*/ 0 h 420"/>
              <a:gd name="T12" fmla="*/ 2147483646 w 478"/>
              <a:gd name="T13" fmla="*/ 2147483646 h 420"/>
              <a:gd name="T14" fmla="*/ 2147483646 w 478"/>
              <a:gd name="T15" fmla="*/ 2147483646 h 420"/>
              <a:gd name="T16" fmla="*/ 2147483646 w 478"/>
              <a:gd name="T17" fmla="*/ 2147483646 h 420"/>
              <a:gd name="T18" fmla="*/ 2147483646 w 478"/>
              <a:gd name="T19" fmla="*/ 2147483646 h 420"/>
              <a:gd name="T20" fmla="*/ 2147483646 w 478"/>
              <a:gd name="T21" fmla="*/ 2147483646 h 420"/>
              <a:gd name="T22" fmla="*/ 2147483646 w 478"/>
              <a:gd name="T23" fmla="*/ 2147483646 h 420"/>
              <a:gd name="T24" fmla="*/ 2147483646 w 478"/>
              <a:gd name="T25" fmla="*/ 2147483646 h 420"/>
              <a:gd name="T26" fmla="*/ 2147483646 w 478"/>
              <a:gd name="T27" fmla="*/ 2147483646 h 420"/>
              <a:gd name="T28" fmla="*/ 2147483646 w 478"/>
              <a:gd name="T29" fmla="*/ 2147483646 h 420"/>
              <a:gd name="T30" fmla="*/ 2147483646 w 478"/>
              <a:gd name="T31" fmla="*/ 2147483646 h 420"/>
              <a:gd name="T32" fmla="*/ 2147483646 w 478"/>
              <a:gd name="T33" fmla="*/ 2147483646 h 420"/>
              <a:gd name="T34" fmla="*/ 2147483646 w 478"/>
              <a:gd name="T35" fmla="*/ 2147483646 h 420"/>
              <a:gd name="T36" fmla="*/ 2147483646 w 478"/>
              <a:gd name="T37" fmla="*/ 2147483646 h 420"/>
              <a:gd name="T38" fmla="*/ 0 w 478"/>
              <a:gd name="T39" fmla="*/ 2147483646 h 420"/>
              <a:gd name="T40" fmla="*/ 2147483646 w 478"/>
              <a:gd name="T41" fmla="*/ 2147483646 h 420"/>
              <a:gd name="T42" fmla="*/ 2147483646 w 478"/>
              <a:gd name="T43" fmla="*/ 2147483646 h 420"/>
              <a:gd name="T44" fmla="*/ 2147483646 w 478"/>
              <a:gd name="T45" fmla="*/ 2147483646 h 420"/>
              <a:gd name="T46" fmla="*/ 2147483646 w 478"/>
              <a:gd name="T47" fmla="*/ 2147483646 h 420"/>
              <a:gd name="T48" fmla="*/ 2147483646 w 478"/>
              <a:gd name="T49" fmla="*/ 2147483646 h 420"/>
              <a:gd name="T50" fmla="*/ 2147483646 w 478"/>
              <a:gd name="T51" fmla="*/ 2147483646 h 420"/>
              <a:gd name="T52" fmla="*/ 2147483646 w 478"/>
              <a:gd name="T53" fmla="*/ 2147483646 h 420"/>
              <a:gd name="T54" fmla="*/ 2147483646 w 478"/>
              <a:gd name="T55" fmla="*/ 2147483646 h 420"/>
              <a:gd name="T56" fmla="*/ 2147483646 w 478"/>
              <a:gd name="T57" fmla="*/ 2147483646 h 420"/>
              <a:gd name="T58" fmla="*/ 2147483646 w 478"/>
              <a:gd name="T59" fmla="*/ 2147483646 h 420"/>
              <a:gd name="T60" fmla="*/ 2147483646 w 478"/>
              <a:gd name="T61" fmla="*/ 2147483646 h 420"/>
              <a:gd name="T62" fmla="*/ 2147483646 w 478"/>
              <a:gd name="T63" fmla="*/ 2147483646 h 420"/>
              <a:gd name="T64" fmla="*/ 2147483646 w 478"/>
              <a:gd name="T65" fmla="*/ 2147483646 h 420"/>
              <a:gd name="T66" fmla="*/ 2147483646 w 478"/>
              <a:gd name="T67" fmla="*/ 2147483646 h 420"/>
              <a:gd name="T68" fmla="*/ 2147483646 w 478"/>
              <a:gd name="T69" fmla="*/ 2147483646 h 420"/>
              <a:gd name="T70" fmla="*/ 2147483646 w 478"/>
              <a:gd name="T71" fmla="*/ 2147483646 h 420"/>
              <a:gd name="T72" fmla="*/ 2147483646 w 478"/>
              <a:gd name="T73" fmla="*/ 2147483646 h 42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78"/>
              <a:gd name="T112" fmla="*/ 0 h 420"/>
              <a:gd name="T113" fmla="*/ 478 w 478"/>
              <a:gd name="T114" fmla="*/ 420 h 42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78" h="420">
                <a:moveTo>
                  <a:pt x="478" y="72"/>
                </a:moveTo>
                <a:lnTo>
                  <a:pt x="478" y="72"/>
                </a:lnTo>
                <a:lnTo>
                  <a:pt x="478" y="56"/>
                </a:lnTo>
                <a:lnTo>
                  <a:pt x="474" y="44"/>
                </a:lnTo>
                <a:lnTo>
                  <a:pt x="466" y="30"/>
                </a:lnTo>
                <a:lnTo>
                  <a:pt x="458" y="20"/>
                </a:lnTo>
                <a:lnTo>
                  <a:pt x="448" y="12"/>
                </a:lnTo>
                <a:lnTo>
                  <a:pt x="434" y="4"/>
                </a:lnTo>
                <a:lnTo>
                  <a:pt x="422" y="0"/>
                </a:lnTo>
                <a:lnTo>
                  <a:pt x="406" y="0"/>
                </a:lnTo>
                <a:lnTo>
                  <a:pt x="392" y="0"/>
                </a:lnTo>
                <a:lnTo>
                  <a:pt x="378" y="4"/>
                </a:lnTo>
                <a:lnTo>
                  <a:pt x="366" y="12"/>
                </a:lnTo>
                <a:lnTo>
                  <a:pt x="356" y="20"/>
                </a:lnTo>
                <a:lnTo>
                  <a:pt x="348" y="30"/>
                </a:lnTo>
                <a:lnTo>
                  <a:pt x="340" y="44"/>
                </a:lnTo>
                <a:lnTo>
                  <a:pt x="336" y="56"/>
                </a:lnTo>
                <a:lnTo>
                  <a:pt x="336" y="72"/>
                </a:lnTo>
                <a:lnTo>
                  <a:pt x="336" y="86"/>
                </a:lnTo>
                <a:lnTo>
                  <a:pt x="342" y="100"/>
                </a:lnTo>
                <a:lnTo>
                  <a:pt x="348" y="112"/>
                </a:lnTo>
                <a:lnTo>
                  <a:pt x="358" y="124"/>
                </a:lnTo>
                <a:lnTo>
                  <a:pt x="276" y="318"/>
                </a:lnTo>
                <a:lnTo>
                  <a:pt x="208" y="168"/>
                </a:lnTo>
                <a:lnTo>
                  <a:pt x="148" y="160"/>
                </a:lnTo>
                <a:lnTo>
                  <a:pt x="96" y="226"/>
                </a:lnTo>
                <a:lnTo>
                  <a:pt x="84" y="222"/>
                </a:lnTo>
                <a:lnTo>
                  <a:pt x="72" y="222"/>
                </a:lnTo>
                <a:lnTo>
                  <a:pt x="58" y="222"/>
                </a:lnTo>
                <a:lnTo>
                  <a:pt x="44" y="226"/>
                </a:lnTo>
                <a:lnTo>
                  <a:pt x="32" y="234"/>
                </a:lnTo>
                <a:lnTo>
                  <a:pt x="22" y="242"/>
                </a:lnTo>
                <a:lnTo>
                  <a:pt x="14" y="252"/>
                </a:lnTo>
                <a:lnTo>
                  <a:pt x="6" y="264"/>
                </a:lnTo>
                <a:lnTo>
                  <a:pt x="2" y="278"/>
                </a:lnTo>
                <a:lnTo>
                  <a:pt x="0" y="292"/>
                </a:lnTo>
                <a:lnTo>
                  <a:pt x="2" y="308"/>
                </a:lnTo>
                <a:lnTo>
                  <a:pt x="6" y="320"/>
                </a:lnTo>
                <a:lnTo>
                  <a:pt x="14" y="334"/>
                </a:lnTo>
                <a:lnTo>
                  <a:pt x="22" y="344"/>
                </a:lnTo>
                <a:lnTo>
                  <a:pt x="32" y="352"/>
                </a:lnTo>
                <a:lnTo>
                  <a:pt x="44" y="360"/>
                </a:lnTo>
                <a:lnTo>
                  <a:pt x="58" y="364"/>
                </a:lnTo>
                <a:lnTo>
                  <a:pt x="72" y="364"/>
                </a:lnTo>
                <a:lnTo>
                  <a:pt x="88" y="364"/>
                </a:lnTo>
                <a:lnTo>
                  <a:pt x="100" y="360"/>
                </a:lnTo>
                <a:lnTo>
                  <a:pt x="112" y="352"/>
                </a:lnTo>
                <a:lnTo>
                  <a:pt x="124" y="344"/>
                </a:lnTo>
                <a:lnTo>
                  <a:pt x="132" y="334"/>
                </a:lnTo>
                <a:lnTo>
                  <a:pt x="138" y="320"/>
                </a:lnTo>
                <a:lnTo>
                  <a:pt x="144" y="308"/>
                </a:lnTo>
                <a:lnTo>
                  <a:pt x="144" y="292"/>
                </a:lnTo>
                <a:lnTo>
                  <a:pt x="144" y="278"/>
                </a:lnTo>
                <a:lnTo>
                  <a:pt x="168" y="248"/>
                </a:lnTo>
                <a:lnTo>
                  <a:pt x="244" y="420"/>
                </a:lnTo>
                <a:lnTo>
                  <a:pt x="308" y="418"/>
                </a:lnTo>
                <a:lnTo>
                  <a:pt x="426" y="140"/>
                </a:lnTo>
                <a:lnTo>
                  <a:pt x="436" y="136"/>
                </a:lnTo>
                <a:lnTo>
                  <a:pt x="448" y="130"/>
                </a:lnTo>
                <a:lnTo>
                  <a:pt x="456" y="124"/>
                </a:lnTo>
                <a:lnTo>
                  <a:pt x="464" y="114"/>
                </a:lnTo>
                <a:lnTo>
                  <a:pt x="470" y="106"/>
                </a:lnTo>
                <a:lnTo>
                  <a:pt x="474" y="94"/>
                </a:lnTo>
                <a:lnTo>
                  <a:pt x="478" y="84"/>
                </a:lnTo>
                <a:lnTo>
                  <a:pt x="478" y="72"/>
                </a:lnTo>
                <a:close/>
              </a:path>
            </a:pathLst>
          </a:custGeom>
          <a:solidFill>
            <a:srgbClr val="7977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1" name="组合 122"/>
          <p:cNvGrpSpPr>
            <a:grpSpLocks/>
          </p:cNvGrpSpPr>
          <p:nvPr/>
        </p:nvGrpSpPr>
        <p:grpSpPr bwMode="auto">
          <a:xfrm>
            <a:off x="379013" y="1672637"/>
            <a:ext cx="268232" cy="269889"/>
            <a:chOff x="0" y="0"/>
            <a:chExt cx="319708" cy="324921"/>
          </a:xfrm>
        </p:grpSpPr>
        <p:sp>
          <p:nvSpPr>
            <p:cNvPr id="52" name="Rectangle 12"/>
            <p:cNvSpPr>
              <a:spLocks noChangeArrowheads="1"/>
            </p:cNvSpPr>
            <p:nvPr/>
          </p:nvSpPr>
          <p:spPr bwMode="auto">
            <a:xfrm>
              <a:off x="0" y="33013"/>
              <a:ext cx="128578" cy="126841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3" name="Rectangle 13"/>
            <p:cNvSpPr>
              <a:spLocks noChangeArrowheads="1"/>
            </p:cNvSpPr>
            <p:nvPr/>
          </p:nvSpPr>
          <p:spPr bwMode="auto">
            <a:xfrm>
              <a:off x="159854" y="0"/>
              <a:ext cx="159854" cy="159854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Rectangle 14"/>
            <p:cNvSpPr>
              <a:spLocks noChangeArrowheads="1"/>
            </p:cNvSpPr>
            <p:nvPr/>
          </p:nvSpPr>
          <p:spPr bwMode="auto">
            <a:xfrm>
              <a:off x="0" y="198080"/>
              <a:ext cx="128578" cy="126841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Rectangle 15"/>
            <p:cNvSpPr>
              <a:spLocks noChangeArrowheads="1"/>
            </p:cNvSpPr>
            <p:nvPr/>
          </p:nvSpPr>
          <p:spPr bwMode="auto">
            <a:xfrm>
              <a:off x="159854" y="198080"/>
              <a:ext cx="126841" cy="126841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6" name="组合 13321"/>
          <p:cNvGrpSpPr>
            <a:grpSpLocks/>
          </p:cNvGrpSpPr>
          <p:nvPr/>
        </p:nvGrpSpPr>
        <p:grpSpPr bwMode="auto">
          <a:xfrm>
            <a:off x="6265224" y="3497280"/>
            <a:ext cx="294724" cy="293070"/>
            <a:chOff x="0" y="0"/>
            <a:chExt cx="368300" cy="368300"/>
          </a:xfrm>
        </p:grpSpPr>
        <p:sp>
          <p:nvSpPr>
            <p:cNvPr id="57" name="Freeform 11"/>
            <p:cNvSpPr>
              <a:spLocks noChangeArrowheads="1"/>
            </p:cNvSpPr>
            <p:nvPr/>
          </p:nvSpPr>
          <p:spPr bwMode="auto">
            <a:xfrm>
              <a:off x="0" y="25400"/>
              <a:ext cx="342900" cy="342900"/>
            </a:xfrm>
            <a:custGeom>
              <a:avLst/>
              <a:gdLst>
                <a:gd name="T0" fmla="*/ 2147483646 w 216"/>
                <a:gd name="T1" fmla="*/ 0 h 216"/>
                <a:gd name="T2" fmla="*/ 2147483646 w 216"/>
                <a:gd name="T3" fmla="*/ 0 h 216"/>
                <a:gd name="T4" fmla="*/ 2147483646 w 216"/>
                <a:gd name="T5" fmla="*/ 2147483646 h 216"/>
                <a:gd name="T6" fmla="*/ 2147483646 w 216"/>
                <a:gd name="T7" fmla="*/ 2147483646 h 216"/>
                <a:gd name="T8" fmla="*/ 2147483646 w 216"/>
                <a:gd name="T9" fmla="*/ 2147483646 h 216"/>
                <a:gd name="T10" fmla="*/ 2147483646 w 216"/>
                <a:gd name="T11" fmla="*/ 2147483646 h 216"/>
                <a:gd name="T12" fmla="*/ 2147483646 w 216"/>
                <a:gd name="T13" fmla="*/ 2147483646 h 216"/>
                <a:gd name="T14" fmla="*/ 2147483646 w 216"/>
                <a:gd name="T15" fmla="*/ 2147483646 h 216"/>
                <a:gd name="T16" fmla="*/ 2147483646 w 216"/>
                <a:gd name="T17" fmla="*/ 2147483646 h 216"/>
                <a:gd name="T18" fmla="*/ 0 w 216"/>
                <a:gd name="T19" fmla="*/ 2147483646 h 216"/>
                <a:gd name="T20" fmla="*/ 0 w 216"/>
                <a:gd name="T21" fmla="*/ 2147483646 h 216"/>
                <a:gd name="T22" fmla="*/ 0 w 216"/>
                <a:gd name="T23" fmla="*/ 2147483646 h 216"/>
                <a:gd name="T24" fmla="*/ 2147483646 w 216"/>
                <a:gd name="T25" fmla="*/ 2147483646 h 216"/>
                <a:gd name="T26" fmla="*/ 2147483646 w 216"/>
                <a:gd name="T27" fmla="*/ 2147483646 h 216"/>
                <a:gd name="T28" fmla="*/ 2147483646 w 216"/>
                <a:gd name="T29" fmla="*/ 2147483646 h 216"/>
                <a:gd name="T30" fmla="*/ 2147483646 w 216"/>
                <a:gd name="T31" fmla="*/ 2147483646 h 216"/>
                <a:gd name="T32" fmla="*/ 2147483646 w 216"/>
                <a:gd name="T33" fmla="*/ 2147483646 h 216"/>
                <a:gd name="T34" fmla="*/ 2147483646 w 216"/>
                <a:gd name="T35" fmla="*/ 2147483646 h 216"/>
                <a:gd name="T36" fmla="*/ 2147483646 w 216"/>
                <a:gd name="T37" fmla="*/ 2147483646 h 216"/>
                <a:gd name="T38" fmla="*/ 2147483646 w 216"/>
                <a:gd name="T39" fmla="*/ 2147483646 h 216"/>
                <a:gd name="T40" fmla="*/ 2147483646 w 216"/>
                <a:gd name="T41" fmla="*/ 2147483646 h 216"/>
                <a:gd name="T42" fmla="*/ 2147483646 w 216"/>
                <a:gd name="T43" fmla="*/ 2147483646 h 216"/>
                <a:gd name="T44" fmla="*/ 2147483646 w 216"/>
                <a:gd name="T45" fmla="*/ 2147483646 h 216"/>
                <a:gd name="T46" fmla="*/ 2147483646 w 216"/>
                <a:gd name="T47" fmla="*/ 2147483646 h 216"/>
                <a:gd name="T48" fmla="*/ 2147483646 w 216"/>
                <a:gd name="T49" fmla="*/ 2147483646 h 216"/>
                <a:gd name="T50" fmla="*/ 2147483646 w 216"/>
                <a:gd name="T51" fmla="*/ 2147483646 h 216"/>
                <a:gd name="T52" fmla="*/ 2147483646 w 216"/>
                <a:gd name="T53" fmla="*/ 2147483646 h 216"/>
                <a:gd name="T54" fmla="*/ 2147483646 w 216"/>
                <a:gd name="T55" fmla="*/ 2147483646 h 216"/>
                <a:gd name="T56" fmla="*/ 2147483646 w 216"/>
                <a:gd name="T57" fmla="*/ 2147483646 h 216"/>
                <a:gd name="T58" fmla="*/ 2147483646 w 216"/>
                <a:gd name="T59" fmla="*/ 2147483646 h 216"/>
                <a:gd name="T60" fmla="*/ 2147483646 w 216"/>
                <a:gd name="T61" fmla="*/ 0 h 21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16"/>
                <a:gd name="T94" fmla="*/ 0 h 216"/>
                <a:gd name="T95" fmla="*/ 216 w 216"/>
                <a:gd name="T96" fmla="*/ 216 h 21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16" h="216">
                  <a:moveTo>
                    <a:pt x="100" y="0"/>
                  </a:moveTo>
                  <a:lnTo>
                    <a:pt x="100" y="0"/>
                  </a:lnTo>
                  <a:lnTo>
                    <a:pt x="80" y="2"/>
                  </a:lnTo>
                  <a:lnTo>
                    <a:pt x="62" y="10"/>
                  </a:lnTo>
                  <a:lnTo>
                    <a:pt x="46" y="18"/>
                  </a:lnTo>
                  <a:lnTo>
                    <a:pt x="30" y="32"/>
                  </a:lnTo>
                  <a:lnTo>
                    <a:pt x="16" y="48"/>
                  </a:lnTo>
                  <a:lnTo>
                    <a:pt x="6" y="68"/>
                  </a:lnTo>
                  <a:lnTo>
                    <a:pt x="0" y="88"/>
                  </a:lnTo>
                  <a:lnTo>
                    <a:pt x="0" y="108"/>
                  </a:lnTo>
                  <a:lnTo>
                    <a:pt x="0" y="128"/>
                  </a:lnTo>
                  <a:lnTo>
                    <a:pt x="6" y="148"/>
                  </a:lnTo>
                  <a:lnTo>
                    <a:pt x="16" y="168"/>
                  </a:lnTo>
                  <a:lnTo>
                    <a:pt x="30" y="184"/>
                  </a:lnTo>
                  <a:lnTo>
                    <a:pt x="48" y="198"/>
                  </a:lnTo>
                  <a:lnTo>
                    <a:pt x="66" y="208"/>
                  </a:lnTo>
                  <a:lnTo>
                    <a:pt x="86" y="214"/>
                  </a:lnTo>
                  <a:lnTo>
                    <a:pt x="108" y="216"/>
                  </a:lnTo>
                  <a:lnTo>
                    <a:pt x="128" y="214"/>
                  </a:lnTo>
                  <a:lnTo>
                    <a:pt x="148" y="208"/>
                  </a:lnTo>
                  <a:lnTo>
                    <a:pt x="168" y="198"/>
                  </a:lnTo>
                  <a:lnTo>
                    <a:pt x="184" y="184"/>
                  </a:lnTo>
                  <a:lnTo>
                    <a:pt x="198" y="170"/>
                  </a:lnTo>
                  <a:lnTo>
                    <a:pt x="206" y="152"/>
                  </a:lnTo>
                  <a:lnTo>
                    <a:pt x="212" y="134"/>
                  </a:lnTo>
                  <a:lnTo>
                    <a:pt x="216" y="116"/>
                  </a:lnTo>
                  <a:lnTo>
                    <a:pt x="100" y="116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12"/>
            <p:cNvSpPr>
              <a:spLocks noChangeArrowheads="1"/>
            </p:cNvSpPr>
            <p:nvPr/>
          </p:nvSpPr>
          <p:spPr bwMode="auto">
            <a:xfrm>
              <a:off x="180975" y="0"/>
              <a:ext cx="187325" cy="184150"/>
            </a:xfrm>
            <a:custGeom>
              <a:avLst/>
              <a:gdLst>
                <a:gd name="T0" fmla="*/ 2147483646 w 118"/>
                <a:gd name="T1" fmla="*/ 2147483646 h 116"/>
                <a:gd name="T2" fmla="*/ 2147483646 w 118"/>
                <a:gd name="T3" fmla="*/ 2147483646 h 116"/>
                <a:gd name="T4" fmla="*/ 2147483646 w 118"/>
                <a:gd name="T5" fmla="*/ 2147483646 h 116"/>
                <a:gd name="T6" fmla="*/ 2147483646 w 118"/>
                <a:gd name="T7" fmla="*/ 2147483646 h 116"/>
                <a:gd name="T8" fmla="*/ 2147483646 w 118"/>
                <a:gd name="T9" fmla="*/ 2147483646 h 116"/>
                <a:gd name="T10" fmla="*/ 2147483646 w 118"/>
                <a:gd name="T11" fmla="*/ 2147483646 h 116"/>
                <a:gd name="T12" fmla="*/ 2147483646 w 118"/>
                <a:gd name="T13" fmla="*/ 2147483646 h 116"/>
                <a:gd name="T14" fmla="*/ 2147483646 w 118"/>
                <a:gd name="T15" fmla="*/ 0 h 116"/>
                <a:gd name="T16" fmla="*/ 2147483646 w 118"/>
                <a:gd name="T17" fmla="*/ 0 h 116"/>
                <a:gd name="T18" fmla="*/ 0 w 118"/>
                <a:gd name="T19" fmla="*/ 0 h 116"/>
                <a:gd name="T20" fmla="*/ 0 w 118"/>
                <a:gd name="T21" fmla="*/ 2147483646 h 116"/>
                <a:gd name="T22" fmla="*/ 2147483646 w 118"/>
                <a:gd name="T23" fmla="*/ 2147483646 h 116"/>
                <a:gd name="T24" fmla="*/ 2147483646 w 118"/>
                <a:gd name="T25" fmla="*/ 2147483646 h 116"/>
                <a:gd name="T26" fmla="*/ 2147483646 w 118"/>
                <a:gd name="T27" fmla="*/ 2147483646 h 116"/>
                <a:gd name="T28" fmla="*/ 2147483646 w 118"/>
                <a:gd name="T29" fmla="*/ 2147483646 h 116"/>
                <a:gd name="T30" fmla="*/ 2147483646 w 118"/>
                <a:gd name="T31" fmla="*/ 2147483646 h 116"/>
                <a:gd name="T32" fmla="*/ 2147483646 w 118"/>
                <a:gd name="T33" fmla="*/ 2147483646 h 116"/>
                <a:gd name="T34" fmla="*/ 2147483646 w 118"/>
                <a:gd name="T35" fmla="*/ 2147483646 h 116"/>
                <a:gd name="T36" fmla="*/ 2147483646 w 118"/>
                <a:gd name="T37" fmla="*/ 2147483646 h 116"/>
                <a:gd name="T38" fmla="*/ 2147483646 w 118"/>
                <a:gd name="T39" fmla="*/ 2147483646 h 116"/>
                <a:gd name="T40" fmla="*/ 2147483646 w 118"/>
                <a:gd name="T41" fmla="*/ 2147483646 h 116"/>
                <a:gd name="T42" fmla="*/ 2147483646 w 118"/>
                <a:gd name="T43" fmla="*/ 2147483646 h 1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8"/>
                <a:gd name="T67" fmla="*/ 0 h 116"/>
                <a:gd name="T68" fmla="*/ 118 w 118"/>
                <a:gd name="T69" fmla="*/ 116 h 11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8" h="116">
                  <a:moveTo>
                    <a:pt x="86" y="32"/>
                  </a:moveTo>
                  <a:lnTo>
                    <a:pt x="86" y="32"/>
                  </a:lnTo>
                  <a:lnTo>
                    <a:pt x="78" y="24"/>
                  </a:lnTo>
                  <a:lnTo>
                    <a:pt x="68" y="16"/>
                  </a:lnTo>
                  <a:lnTo>
                    <a:pt x="56" y="10"/>
                  </a:lnTo>
                  <a:lnTo>
                    <a:pt x="46" y="6"/>
                  </a:lnTo>
                  <a:lnTo>
                    <a:pt x="36" y="2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6"/>
                  </a:lnTo>
                  <a:lnTo>
                    <a:pt x="118" y="116"/>
                  </a:lnTo>
                  <a:lnTo>
                    <a:pt x="118" y="106"/>
                  </a:lnTo>
                  <a:lnTo>
                    <a:pt x="118" y="94"/>
                  </a:lnTo>
                  <a:lnTo>
                    <a:pt x="114" y="82"/>
                  </a:lnTo>
                  <a:lnTo>
                    <a:pt x="112" y="72"/>
                  </a:lnTo>
                  <a:lnTo>
                    <a:pt x="108" y="60"/>
                  </a:lnTo>
                  <a:lnTo>
                    <a:pt x="102" y="50"/>
                  </a:lnTo>
                  <a:lnTo>
                    <a:pt x="94" y="40"/>
                  </a:lnTo>
                  <a:lnTo>
                    <a:pt x="86" y="32"/>
                  </a:lnTo>
                  <a:close/>
                </a:path>
              </a:pathLst>
            </a:cu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13322"/>
          <p:cNvGrpSpPr>
            <a:grpSpLocks/>
          </p:cNvGrpSpPr>
          <p:nvPr/>
        </p:nvGrpSpPr>
        <p:grpSpPr bwMode="auto">
          <a:xfrm>
            <a:off x="383980" y="3225736"/>
            <a:ext cx="293068" cy="312939"/>
            <a:chOff x="0" y="0"/>
            <a:chExt cx="249236" cy="264850"/>
          </a:xfrm>
        </p:grpSpPr>
        <p:sp>
          <p:nvSpPr>
            <p:cNvPr id="60" name="Rectangle 13"/>
            <p:cNvSpPr>
              <a:spLocks noChangeArrowheads="1"/>
            </p:cNvSpPr>
            <p:nvPr/>
          </p:nvSpPr>
          <p:spPr bwMode="auto">
            <a:xfrm>
              <a:off x="0" y="52970"/>
              <a:ext cx="40474" cy="211880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Rectangle 14"/>
            <p:cNvSpPr>
              <a:spLocks noChangeArrowheads="1"/>
            </p:cNvSpPr>
            <p:nvPr/>
          </p:nvSpPr>
          <p:spPr bwMode="auto">
            <a:xfrm>
              <a:off x="70297" y="20867"/>
              <a:ext cx="40474" cy="243983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138464" y="0"/>
              <a:ext cx="42604" cy="264850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3" name="Rectangle 16"/>
            <p:cNvSpPr>
              <a:spLocks noChangeArrowheads="1"/>
            </p:cNvSpPr>
            <p:nvPr/>
          </p:nvSpPr>
          <p:spPr bwMode="auto">
            <a:xfrm>
              <a:off x="208762" y="131622"/>
              <a:ext cx="40474" cy="133228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方正兰亭粗黑_GBK" charset="-122"/>
                  <a:ea typeface="宋体" panose="02010600030101010101" pitchFamily="2" charset="-122"/>
                  <a:sym typeface="方正兰亭粗黑_GBK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方正兰亭粗黑_GBK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4" name="任意多边形 70"/>
          <p:cNvSpPr>
            <a:spLocks/>
          </p:cNvSpPr>
          <p:nvPr/>
        </p:nvSpPr>
        <p:spPr bwMode="auto">
          <a:xfrm>
            <a:off x="5251902" y="1919346"/>
            <a:ext cx="3334692" cy="860993"/>
          </a:xfrm>
          <a:custGeom>
            <a:avLst/>
            <a:gdLst>
              <a:gd name="T0" fmla="*/ 0 w 2896333"/>
              <a:gd name="T1" fmla="*/ 1666333 h 581025"/>
              <a:gd name="T2" fmla="*/ 448442 w 2896333"/>
              <a:gd name="T3" fmla="*/ 0 h 581025"/>
              <a:gd name="T4" fmla="*/ 3896033 w 2896333"/>
              <a:gd name="T5" fmla="*/ 0 h 581025"/>
              <a:gd name="T6" fmla="*/ 0 60000 65536"/>
              <a:gd name="T7" fmla="*/ 0 60000 65536"/>
              <a:gd name="T8" fmla="*/ 0 60000 65536"/>
              <a:gd name="T9" fmla="*/ 0 w 2896333"/>
              <a:gd name="T10" fmla="*/ 0 h 581025"/>
              <a:gd name="T11" fmla="*/ 2896333 w 2896333"/>
              <a:gd name="T12" fmla="*/ 581025 h 5810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6333" h="581025">
                <a:moveTo>
                  <a:pt x="0" y="581025"/>
                </a:moveTo>
                <a:lnTo>
                  <a:pt x="333375" y="0"/>
                </a:lnTo>
                <a:lnTo>
                  <a:pt x="2896333" y="0"/>
                </a:lnTo>
              </a:path>
            </a:pathLst>
          </a:custGeom>
          <a:noFill/>
          <a:ln w="12700" cap="flat" cmpd="sng">
            <a:solidFill>
              <a:srgbClr val="9A34BE">
                <a:lumMod val="75000"/>
              </a:srgbClr>
            </a:solidFill>
            <a:prstDash val="dash"/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6297" tIns="73148" rIns="146297" bIns="731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任意多边形 71"/>
          <p:cNvSpPr>
            <a:spLocks/>
          </p:cNvSpPr>
          <p:nvPr/>
        </p:nvSpPr>
        <p:spPr bwMode="auto">
          <a:xfrm>
            <a:off x="5114473" y="3848300"/>
            <a:ext cx="3472120" cy="865961"/>
          </a:xfrm>
          <a:custGeom>
            <a:avLst/>
            <a:gdLst>
              <a:gd name="T0" fmla="*/ 0 w 2528430"/>
              <a:gd name="T1" fmla="*/ 1660851 h 587027"/>
              <a:gd name="T2" fmla="*/ 760881 w 2528430"/>
              <a:gd name="T3" fmla="*/ 16981 h 587027"/>
              <a:gd name="T4" fmla="*/ 5770784 w 2528430"/>
              <a:gd name="T5" fmla="*/ 0 h 587027"/>
              <a:gd name="T6" fmla="*/ 0 60000 65536"/>
              <a:gd name="T7" fmla="*/ 0 60000 65536"/>
              <a:gd name="T8" fmla="*/ 0 60000 65536"/>
              <a:gd name="T9" fmla="*/ 0 w 2528430"/>
              <a:gd name="T10" fmla="*/ 0 h 587027"/>
              <a:gd name="T11" fmla="*/ 2528430 w 2528430"/>
              <a:gd name="T12" fmla="*/ 587027 h 5870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28430" h="587027">
                <a:moveTo>
                  <a:pt x="0" y="587027"/>
                </a:moveTo>
                <a:lnTo>
                  <a:pt x="333375" y="6002"/>
                </a:lnTo>
                <a:lnTo>
                  <a:pt x="2528430" y="0"/>
                </a:lnTo>
              </a:path>
            </a:pathLst>
          </a:custGeom>
          <a:noFill/>
          <a:ln w="12700" cap="flat" cmpd="sng">
            <a:solidFill>
              <a:srgbClr val="9A34BE">
                <a:lumMod val="75000"/>
              </a:srgbClr>
            </a:solidFill>
            <a:prstDash val="dash"/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6297" tIns="73148" rIns="146297" bIns="7314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Oval 54"/>
          <p:cNvSpPr>
            <a:spLocks noChangeArrowheads="1"/>
          </p:cNvSpPr>
          <p:nvPr/>
        </p:nvSpPr>
        <p:spPr bwMode="auto">
          <a:xfrm>
            <a:off x="3508391" y="2826700"/>
            <a:ext cx="115903" cy="114246"/>
          </a:xfrm>
          <a:prstGeom prst="ellipse">
            <a:avLst/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兰亭粗黑_GBK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7" name="Oval 54"/>
          <p:cNvSpPr>
            <a:spLocks noChangeArrowheads="1"/>
          </p:cNvSpPr>
          <p:nvPr/>
        </p:nvSpPr>
        <p:spPr bwMode="auto">
          <a:xfrm>
            <a:off x="5184016" y="2753846"/>
            <a:ext cx="115903" cy="114246"/>
          </a:xfrm>
          <a:prstGeom prst="ellipse">
            <a:avLst/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兰亭粗黑_GBK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8" name="Oval 54"/>
          <p:cNvSpPr>
            <a:spLocks noChangeArrowheads="1"/>
          </p:cNvSpPr>
          <p:nvPr/>
        </p:nvSpPr>
        <p:spPr bwMode="auto">
          <a:xfrm>
            <a:off x="5034997" y="4662932"/>
            <a:ext cx="114248" cy="115903"/>
          </a:xfrm>
          <a:prstGeom prst="ellipse">
            <a:avLst/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兰亭粗黑_GBK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9" name="Oval 54"/>
          <p:cNvSpPr>
            <a:spLocks noChangeArrowheads="1"/>
          </p:cNvSpPr>
          <p:nvPr/>
        </p:nvSpPr>
        <p:spPr bwMode="auto">
          <a:xfrm>
            <a:off x="3120944" y="4459275"/>
            <a:ext cx="115903" cy="114246"/>
          </a:xfrm>
          <a:prstGeom prst="ellipse">
            <a:avLst/>
          </a:prstGeom>
          <a:gradFill rotWithShape="1">
            <a:gsLst>
              <a:gs pos="0">
                <a:srgbClr val="BBBBBB"/>
              </a:gs>
              <a:gs pos="34999">
                <a:srgbClr val="CFCFCF"/>
              </a:gs>
              <a:gs pos="100000">
                <a:srgbClr val="EDEDED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46297" tIns="73148" rIns="146297" bIns="7314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方正兰亭粗黑_GBK" charset="-122"/>
                <a:ea typeface="宋体" panose="02010600030101010101" pitchFamily="2" charset="-122"/>
                <a:sym typeface="方正兰亭粗黑_GBK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方正兰亭粗黑_GBK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51920" y="3456539"/>
            <a:ext cx="3296836" cy="501147"/>
            <a:chOff x="6009180" y="1074340"/>
            <a:chExt cx="3302857" cy="502062"/>
          </a:xfrm>
          <a:solidFill>
            <a:srgbClr val="005897"/>
          </a:solidFill>
        </p:grpSpPr>
        <p:sp>
          <p:nvSpPr>
            <p:cNvPr id="7" name="矩形 6"/>
            <p:cNvSpPr/>
            <p:nvPr/>
          </p:nvSpPr>
          <p:spPr>
            <a:xfrm>
              <a:off x="6009180" y="1074340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8" name="文本框 31"/>
            <p:cNvSpPr txBox="1"/>
            <p:nvPr/>
          </p:nvSpPr>
          <p:spPr>
            <a:xfrm>
              <a:off x="6323125" y="1098262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05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资本融资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1726447" y="2135067"/>
            <a:ext cx="29161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</a:rPr>
              <a:t>Part 05</a:t>
            </a:r>
            <a:endParaRPr kumimoji="0" lang="zh-CN" altLang="en-US" sz="6600" b="0" i="0" u="none" strike="noStrike" kern="0" cap="none" spc="0" normalizeH="0" baseline="0" noProof="0" dirty="0">
              <a:ln>
                <a:noFill/>
              </a:ln>
              <a:solidFill>
                <a:srgbClr val="005897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4603676" y="2185926"/>
            <a:ext cx="1" cy="12109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0" tIns="0" rIns="0" bIns="0"/>
          <a:lstStyle/>
          <a:p>
            <a:pPr defTabSz="228594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3" name="Shape 1785"/>
          <p:cNvSpPr/>
          <p:nvPr/>
        </p:nvSpPr>
        <p:spPr>
          <a:xfrm>
            <a:off x="4603676" y="2185927"/>
            <a:ext cx="3675281" cy="1204412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0" tIns="0" rIns="0" bIns="0"/>
          <a:lstStyle/>
          <a:p>
            <a:pPr defTabSz="228594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4" name="Shape 1786"/>
          <p:cNvSpPr/>
          <p:nvPr/>
        </p:nvSpPr>
        <p:spPr>
          <a:xfrm>
            <a:off x="4608947" y="2185926"/>
            <a:ext cx="1848710" cy="1204414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0" tIns="0" rIns="0" bIns="0"/>
          <a:lstStyle/>
          <a:p>
            <a:pPr defTabSz="228594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5" name="Shape 1788"/>
          <p:cNvSpPr/>
          <p:nvPr/>
        </p:nvSpPr>
        <p:spPr>
          <a:xfrm flipH="1">
            <a:off x="2762766" y="2185926"/>
            <a:ext cx="1841586" cy="119787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0" tIns="0" rIns="0" bIns="0"/>
          <a:lstStyle/>
          <a:p>
            <a:pPr defTabSz="228594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6" name="Shape 1789"/>
          <p:cNvSpPr/>
          <p:nvPr/>
        </p:nvSpPr>
        <p:spPr>
          <a:xfrm flipH="1">
            <a:off x="921860" y="2185926"/>
            <a:ext cx="3681817" cy="12109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0" tIns="0" rIns="0" bIns="0"/>
          <a:lstStyle/>
          <a:p>
            <a:pPr defTabSz="228594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7" name="Shape 1794"/>
          <p:cNvSpPr/>
          <p:nvPr/>
        </p:nvSpPr>
        <p:spPr>
          <a:xfrm>
            <a:off x="92411" y="3169745"/>
            <a:ext cx="1680383" cy="523087"/>
          </a:xfrm>
          <a:prstGeom prst="roundRect">
            <a:avLst>
              <a:gd name="adj" fmla="val 50000"/>
            </a:avLst>
          </a:prstGeom>
          <a:solidFill>
            <a:srgbClr val="1C4885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600"/>
          </a:p>
        </p:txBody>
      </p:sp>
      <p:sp>
        <p:nvSpPr>
          <p:cNvPr id="8" name="Shape 1796"/>
          <p:cNvSpPr/>
          <p:nvPr/>
        </p:nvSpPr>
        <p:spPr>
          <a:xfrm>
            <a:off x="1924107" y="3169745"/>
            <a:ext cx="1680383" cy="523087"/>
          </a:xfrm>
          <a:prstGeom prst="roundRect">
            <a:avLst>
              <a:gd name="adj" fmla="val 50000"/>
            </a:avLst>
          </a:prstGeom>
          <a:solidFill>
            <a:srgbClr val="1C4885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600"/>
          </a:p>
        </p:txBody>
      </p:sp>
      <p:sp>
        <p:nvSpPr>
          <p:cNvPr id="9" name="Shape 1798"/>
          <p:cNvSpPr/>
          <p:nvPr/>
        </p:nvSpPr>
        <p:spPr>
          <a:xfrm>
            <a:off x="3742924" y="3169745"/>
            <a:ext cx="1680383" cy="523087"/>
          </a:xfrm>
          <a:prstGeom prst="roundRect">
            <a:avLst>
              <a:gd name="adj" fmla="val 50000"/>
            </a:avLst>
          </a:prstGeom>
          <a:solidFill>
            <a:srgbClr val="1C4885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600"/>
          </a:p>
        </p:txBody>
      </p:sp>
      <p:sp>
        <p:nvSpPr>
          <p:cNvPr id="10" name="Shape 1800"/>
          <p:cNvSpPr/>
          <p:nvPr/>
        </p:nvSpPr>
        <p:spPr>
          <a:xfrm>
            <a:off x="5538685" y="3169745"/>
            <a:ext cx="1680383" cy="523087"/>
          </a:xfrm>
          <a:prstGeom prst="roundRect">
            <a:avLst>
              <a:gd name="adj" fmla="val 50000"/>
            </a:avLst>
          </a:prstGeom>
          <a:solidFill>
            <a:srgbClr val="1C4885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600"/>
          </a:p>
        </p:txBody>
      </p:sp>
      <p:sp>
        <p:nvSpPr>
          <p:cNvPr id="11" name="Shape 1802"/>
          <p:cNvSpPr/>
          <p:nvPr/>
        </p:nvSpPr>
        <p:spPr>
          <a:xfrm>
            <a:off x="7356113" y="3169745"/>
            <a:ext cx="1680383" cy="523087"/>
          </a:xfrm>
          <a:prstGeom prst="roundRect">
            <a:avLst>
              <a:gd name="adj" fmla="val 50000"/>
            </a:avLst>
          </a:prstGeom>
          <a:solidFill>
            <a:srgbClr val="1C4885"/>
          </a:solidFill>
          <a:ln w="12700"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600"/>
          </a:p>
        </p:txBody>
      </p:sp>
      <p:sp>
        <p:nvSpPr>
          <p:cNvPr id="12" name="Shape 1805"/>
          <p:cNvSpPr/>
          <p:nvPr/>
        </p:nvSpPr>
        <p:spPr>
          <a:xfrm>
            <a:off x="1160523" y="4064825"/>
            <a:ext cx="6875027" cy="1199672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 w="12700">
            <a:solidFill>
              <a:srgbClr val="A6AAA9"/>
            </a:solidFill>
            <a:miter lim="400000"/>
          </a:ln>
        </p:spPr>
        <p:txBody>
          <a:bodyPr lIns="19051" tIns="19051" rIns="19051" bIns="19051" anchor="ctr"/>
          <a:lstStyle/>
          <a:p>
            <a:pPr lvl="0"/>
            <a:endParaRPr sz="1600"/>
          </a:p>
        </p:txBody>
      </p:sp>
      <p:grpSp>
        <p:nvGrpSpPr>
          <p:cNvPr id="13" name="Group 33"/>
          <p:cNvGrpSpPr/>
          <p:nvPr/>
        </p:nvGrpSpPr>
        <p:grpSpPr>
          <a:xfrm>
            <a:off x="4069117" y="1696817"/>
            <a:ext cx="1057839" cy="1057839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C4885"/>
            </a:solidFill>
            <a:ln w="12700">
              <a:miter lim="400000"/>
            </a:ln>
          </p:spPr>
          <p:txBody>
            <a:bodyPr lIns="25400" tIns="25400" rIns="25400" bIns="25400" anchor="ctr"/>
            <a:lstStyle/>
            <a:p>
              <a:pPr lvl="0"/>
              <a:endParaRPr sz="1600"/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600"/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1726541" y="4328600"/>
            <a:ext cx="5680190" cy="67212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点击输入本栏的具体文字，简明扼要的说明分项内容，此为概念图解，请根据您的具体内容酌情修改。详写内容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930991" y="3249789"/>
            <a:ext cx="1666611" cy="363002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点击输入内容</a:t>
            </a:r>
            <a:endParaRPr lang="en-GB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749807" y="3249789"/>
            <a:ext cx="1666611" cy="36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点击输入内容</a:t>
            </a:r>
            <a:endParaRPr lang="en-GB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5545570" y="3249789"/>
            <a:ext cx="1666611" cy="36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点击输入内容</a:t>
            </a:r>
            <a:endParaRPr lang="en-GB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113241" y="3249789"/>
            <a:ext cx="1666611" cy="36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点击输入内容</a:t>
            </a:r>
            <a:endParaRPr lang="en-GB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7368636" y="3248936"/>
            <a:ext cx="1666611" cy="36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点击输入内容</a:t>
            </a:r>
            <a:endParaRPr lang="en-GB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6990182" y="2377982"/>
            <a:ext cx="1331736" cy="1915753"/>
            <a:chOff x="9152934" y="2497203"/>
            <a:chExt cx="1673057" cy="2406757"/>
          </a:xfrm>
          <a:solidFill>
            <a:srgbClr val="005897"/>
          </a:solidFill>
        </p:grpSpPr>
        <p:sp>
          <p:nvSpPr>
            <p:cNvPr id="25" name="矩形 1"/>
            <p:cNvSpPr/>
            <p:nvPr/>
          </p:nvSpPr>
          <p:spPr>
            <a:xfrm>
              <a:off x="9152934" y="2497203"/>
              <a:ext cx="1673057" cy="2406757"/>
            </a:xfrm>
            <a:custGeom>
              <a:avLst/>
              <a:gdLst/>
              <a:ahLst/>
              <a:cxnLst/>
              <a:rect l="l" t="t" r="r" b="b"/>
              <a:pathLst>
                <a:path w="1912719" h="2750081">
                  <a:moveTo>
                    <a:pt x="0" y="0"/>
                  </a:moveTo>
                  <a:lnTo>
                    <a:pt x="1912719" y="18725"/>
                  </a:lnTo>
                  <a:lnTo>
                    <a:pt x="1404719" y="2750081"/>
                  </a:lnTo>
                  <a:lnTo>
                    <a:pt x="0" y="2750081"/>
                  </a:lnTo>
                  <a:close/>
                </a:path>
              </a:pathLst>
            </a:custGeom>
            <a:grp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25400" dist="12700" dir="5400000" algn="t" rotWithShape="0">
                <a:prstClr val="black">
                  <a:alpha val="48000"/>
                </a:prstClr>
              </a:outerShdw>
            </a:effectLst>
          </p:spPr>
          <p:txBody>
            <a:bodyPr tIns="0" rIns="252000" bIns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TextBox 73"/>
            <p:cNvSpPr txBox="1"/>
            <p:nvPr/>
          </p:nvSpPr>
          <p:spPr>
            <a:xfrm>
              <a:off x="9249135" y="3068348"/>
              <a:ext cx="1301350" cy="57998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400</a:t>
              </a: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万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9268138" y="3721868"/>
              <a:ext cx="1218618" cy="57998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</a:t>
              </a:r>
            </a:p>
          </p:txBody>
        </p:sp>
      </p:grpSp>
      <p:sp>
        <p:nvSpPr>
          <p:cNvPr id="28" name="矩形 10"/>
          <p:cNvSpPr/>
          <p:nvPr/>
        </p:nvSpPr>
        <p:spPr>
          <a:xfrm>
            <a:off x="5323668" y="3808529"/>
            <a:ext cx="1663564" cy="470458"/>
          </a:xfrm>
          <a:custGeom>
            <a:avLst/>
            <a:gdLst/>
            <a:ahLst/>
            <a:cxnLst/>
            <a:rect l="l" t="t" r="r" b="b"/>
            <a:pathLst>
              <a:path w="2387612" h="673183">
                <a:moveTo>
                  <a:pt x="0" y="0"/>
                </a:moveTo>
                <a:lnTo>
                  <a:pt x="2387612" y="0"/>
                </a:lnTo>
                <a:lnTo>
                  <a:pt x="2387612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84B5D5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添加标题：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11"/>
          <p:cNvSpPr/>
          <p:nvPr/>
        </p:nvSpPr>
        <p:spPr>
          <a:xfrm>
            <a:off x="5220434" y="3332172"/>
            <a:ext cx="1766799" cy="468983"/>
          </a:xfrm>
          <a:custGeom>
            <a:avLst/>
            <a:gdLst/>
            <a:ahLst/>
            <a:cxnLst/>
            <a:rect l="l" t="t" r="r" b="b"/>
            <a:pathLst>
              <a:path w="2535587" h="673183">
                <a:moveTo>
                  <a:pt x="0" y="0"/>
                </a:moveTo>
                <a:lnTo>
                  <a:pt x="2535587" y="0"/>
                </a:lnTo>
                <a:lnTo>
                  <a:pt x="2535587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84B5D5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添加标题：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300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12"/>
          <p:cNvSpPr/>
          <p:nvPr/>
        </p:nvSpPr>
        <p:spPr>
          <a:xfrm>
            <a:off x="5118673" y="2855814"/>
            <a:ext cx="1868561" cy="468983"/>
          </a:xfrm>
          <a:custGeom>
            <a:avLst/>
            <a:gdLst/>
            <a:ahLst/>
            <a:cxnLst/>
            <a:rect l="l" t="t" r="r" b="b"/>
            <a:pathLst>
              <a:path w="2683562" h="673183">
                <a:moveTo>
                  <a:pt x="0" y="0"/>
                </a:moveTo>
                <a:lnTo>
                  <a:pt x="2683562" y="0"/>
                </a:lnTo>
                <a:lnTo>
                  <a:pt x="2683562" y="673183"/>
                </a:lnTo>
                <a:lnTo>
                  <a:pt x="145515" y="673183"/>
                </a:lnTo>
                <a:close/>
              </a:path>
            </a:pathLst>
          </a:custGeom>
          <a:solidFill>
            <a:srgbClr val="005897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添加标题：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180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13"/>
          <p:cNvSpPr/>
          <p:nvPr/>
        </p:nvSpPr>
        <p:spPr>
          <a:xfrm>
            <a:off x="5015436" y="2377982"/>
            <a:ext cx="1971796" cy="468983"/>
          </a:xfrm>
          <a:custGeom>
            <a:avLst/>
            <a:gdLst/>
            <a:ahLst/>
            <a:cxnLst/>
            <a:rect l="l" t="t" r="r" b="b"/>
            <a:pathLst>
              <a:path w="2831536" h="673183">
                <a:moveTo>
                  <a:pt x="0" y="0"/>
                </a:moveTo>
                <a:lnTo>
                  <a:pt x="2831536" y="0"/>
                </a:lnTo>
                <a:lnTo>
                  <a:pt x="2831536" y="673183"/>
                </a:lnTo>
                <a:lnTo>
                  <a:pt x="145514" y="673183"/>
                </a:lnTo>
                <a:close/>
              </a:path>
            </a:pathLst>
          </a:custGeom>
          <a:solidFill>
            <a:srgbClr val="005897">
              <a:alpha val="88000"/>
            </a:srgbClr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108000" tIns="0" rIns="72000" bIns="0" anchor="ctr"/>
          <a:lstStyle/>
          <a:p>
            <a:pPr algn="ctr"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添加标题：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308920" y="1808712"/>
            <a:ext cx="3362523" cy="3132456"/>
            <a:chOff x="7040768" y="1782030"/>
            <a:chExt cx="4224331" cy="3935298"/>
          </a:xfrm>
        </p:grpSpPr>
        <p:sp>
          <p:nvSpPr>
            <p:cNvPr id="33" name="Oval 65"/>
            <p:cNvSpPr>
              <a:spLocks noChangeArrowheads="1"/>
            </p:cNvSpPr>
            <p:nvPr/>
          </p:nvSpPr>
          <p:spPr bwMode="auto">
            <a:xfrm>
              <a:off x="7450231" y="5559843"/>
              <a:ext cx="787431" cy="157485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040768" y="1782030"/>
              <a:ext cx="4224331" cy="3121929"/>
            </a:xfrm>
            <a:custGeom>
              <a:avLst/>
              <a:gdLst>
                <a:gd name="connsiteX0" fmla="*/ 0 w 1383957"/>
                <a:gd name="connsiteY0" fmla="*/ 939114 h 939114"/>
                <a:gd name="connsiteX1" fmla="*/ 1000897 w 1383957"/>
                <a:gd name="connsiteY1" fmla="*/ 939114 h 939114"/>
                <a:gd name="connsiteX2" fmla="*/ 1210962 w 1383957"/>
                <a:gd name="connsiteY2" fmla="*/ 49427 h 939114"/>
                <a:gd name="connsiteX3" fmla="*/ 1334530 w 1383957"/>
                <a:gd name="connsiteY3" fmla="*/ 0 h 939114"/>
                <a:gd name="connsiteX4" fmla="*/ 1383957 w 1383957"/>
                <a:gd name="connsiteY4" fmla="*/ 160638 h 939114"/>
                <a:gd name="connsiteX0" fmla="*/ 0 w 1383957"/>
                <a:gd name="connsiteY0" fmla="*/ 980817 h 980817"/>
                <a:gd name="connsiteX1" fmla="*/ 1000897 w 1383957"/>
                <a:gd name="connsiteY1" fmla="*/ 980817 h 980817"/>
                <a:gd name="connsiteX2" fmla="*/ 1210962 w 1383957"/>
                <a:gd name="connsiteY2" fmla="*/ 91130 h 980817"/>
                <a:gd name="connsiteX3" fmla="*/ 1334530 w 1383957"/>
                <a:gd name="connsiteY3" fmla="*/ 41703 h 980817"/>
                <a:gd name="connsiteX4" fmla="*/ 1383957 w 1383957"/>
                <a:gd name="connsiteY4" fmla="*/ 202341 h 980817"/>
                <a:gd name="connsiteX0" fmla="*/ 0 w 1383957"/>
                <a:gd name="connsiteY0" fmla="*/ 993410 h 993410"/>
                <a:gd name="connsiteX1" fmla="*/ 1000897 w 1383957"/>
                <a:gd name="connsiteY1" fmla="*/ 993410 h 993410"/>
                <a:gd name="connsiteX2" fmla="*/ 1210962 w 1383957"/>
                <a:gd name="connsiteY2" fmla="*/ 103723 h 993410"/>
                <a:gd name="connsiteX3" fmla="*/ 1338950 w 1383957"/>
                <a:gd name="connsiteY3" fmla="*/ 27777 h 993410"/>
                <a:gd name="connsiteX4" fmla="*/ 1383957 w 1383957"/>
                <a:gd name="connsiteY4" fmla="*/ 214934 h 993410"/>
                <a:gd name="connsiteX0" fmla="*/ 0 w 1375117"/>
                <a:gd name="connsiteY0" fmla="*/ 990568 h 990568"/>
                <a:gd name="connsiteX1" fmla="*/ 1000897 w 1375117"/>
                <a:gd name="connsiteY1" fmla="*/ 990568 h 990568"/>
                <a:gd name="connsiteX2" fmla="*/ 1210962 w 1375117"/>
                <a:gd name="connsiteY2" fmla="*/ 100881 h 990568"/>
                <a:gd name="connsiteX3" fmla="*/ 1338950 w 1375117"/>
                <a:gd name="connsiteY3" fmla="*/ 24935 h 990568"/>
                <a:gd name="connsiteX4" fmla="*/ 1375117 w 1375117"/>
                <a:gd name="connsiteY4" fmla="*/ 167894 h 990568"/>
                <a:gd name="connsiteX0" fmla="*/ 0 w 1344967"/>
                <a:gd name="connsiteY0" fmla="*/ 989167 h 989167"/>
                <a:gd name="connsiteX1" fmla="*/ 1000897 w 1344967"/>
                <a:gd name="connsiteY1" fmla="*/ 989167 h 989167"/>
                <a:gd name="connsiteX2" fmla="*/ 1210962 w 1344967"/>
                <a:gd name="connsiteY2" fmla="*/ 99480 h 989167"/>
                <a:gd name="connsiteX3" fmla="*/ 1338950 w 1344967"/>
                <a:gd name="connsiteY3" fmla="*/ 23534 h 989167"/>
                <a:gd name="connsiteX4" fmla="*/ 1335338 w 1344967"/>
                <a:gd name="connsiteY4" fmla="*/ 144394 h 989167"/>
                <a:gd name="connsiteX0" fmla="*/ 0 w 1352190"/>
                <a:gd name="connsiteY0" fmla="*/ 989167 h 989167"/>
                <a:gd name="connsiteX1" fmla="*/ 1000897 w 1352190"/>
                <a:gd name="connsiteY1" fmla="*/ 989167 h 989167"/>
                <a:gd name="connsiteX2" fmla="*/ 1210962 w 1352190"/>
                <a:gd name="connsiteY2" fmla="*/ 99480 h 989167"/>
                <a:gd name="connsiteX3" fmla="*/ 1338950 w 1352190"/>
                <a:gd name="connsiteY3" fmla="*/ 23534 h 989167"/>
                <a:gd name="connsiteX4" fmla="*/ 1335338 w 1352190"/>
                <a:gd name="connsiteY4" fmla="*/ 144394 h 989167"/>
                <a:gd name="connsiteX0" fmla="*/ 0 w 1350398"/>
                <a:gd name="connsiteY0" fmla="*/ 996014 h 996014"/>
                <a:gd name="connsiteX1" fmla="*/ 1000897 w 1350398"/>
                <a:gd name="connsiteY1" fmla="*/ 996014 h 996014"/>
                <a:gd name="connsiteX2" fmla="*/ 1210962 w 1350398"/>
                <a:gd name="connsiteY2" fmla="*/ 106327 h 996014"/>
                <a:gd name="connsiteX3" fmla="*/ 1338950 w 1350398"/>
                <a:gd name="connsiteY3" fmla="*/ 30381 h 996014"/>
                <a:gd name="connsiteX4" fmla="*/ 1335338 w 1350398"/>
                <a:gd name="connsiteY4" fmla="*/ 151241 h 996014"/>
                <a:gd name="connsiteX0" fmla="*/ 0 w 1726088"/>
                <a:gd name="connsiteY0" fmla="*/ 1000434 h 1000434"/>
                <a:gd name="connsiteX1" fmla="*/ 1376587 w 1726088"/>
                <a:gd name="connsiteY1" fmla="*/ 996014 h 1000434"/>
                <a:gd name="connsiteX2" fmla="*/ 1586652 w 1726088"/>
                <a:gd name="connsiteY2" fmla="*/ 106327 h 1000434"/>
                <a:gd name="connsiteX3" fmla="*/ 1714640 w 1726088"/>
                <a:gd name="connsiteY3" fmla="*/ 30381 h 1000434"/>
                <a:gd name="connsiteX4" fmla="*/ 1711028 w 1726088"/>
                <a:gd name="connsiteY4" fmla="*/ 151241 h 100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6088" h="1000434">
                  <a:moveTo>
                    <a:pt x="0" y="1000434"/>
                  </a:moveTo>
                  <a:lnTo>
                    <a:pt x="1376587" y="996014"/>
                  </a:lnTo>
                  <a:lnTo>
                    <a:pt x="1586652" y="106327"/>
                  </a:lnTo>
                  <a:cubicBezTo>
                    <a:pt x="1642258" y="-50192"/>
                    <a:pt x="1698331" y="5216"/>
                    <a:pt x="1714640" y="30381"/>
                  </a:cubicBezTo>
                  <a:cubicBezTo>
                    <a:pt x="1730949" y="55546"/>
                    <a:pt x="1729911" y="97695"/>
                    <a:pt x="1711028" y="151241"/>
                  </a:cubicBezTo>
                </a:path>
              </a:pathLst>
            </a:cu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7515079" y="4903959"/>
              <a:ext cx="657735" cy="659588"/>
            </a:xfrm>
            <a:prstGeom prst="ellipse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9345622" y="4903959"/>
              <a:ext cx="657735" cy="659588"/>
            </a:xfrm>
            <a:prstGeom prst="ellipse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Oval 65"/>
            <p:cNvSpPr>
              <a:spLocks noChangeArrowheads="1"/>
            </p:cNvSpPr>
            <p:nvPr/>
          </p:nvSpPr>
          <p:spPr bwMode="auto">
            <a:xfrm>
              <a:off x="9280775" y="5559843"/>
              <a:ext cx="787431" cy="157485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2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8" name="TextBox 71"/>
          <p:cNvSpPr txBox="1"/>
          <p:nvPr/>
        </p:nvSpPr>
        <p:spPr>
          <a:xfrm>
            <a:off x="7153348" y="197639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已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有资金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75"/>
          <p:cNvSpPr txBox="1"/>
          <p:nvPr/>
        </p:nvSpPr>
        <p:spPr>
          <a:xfrm>
            <a:off x="5550251" y="197639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所需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资金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95536" y="2634084"/>
            <a:ext cx="4214793" cy="664034"/>
            <a:chOff x="868093" y="2818943"/>
            <a:chExt cx="5295036" cy="834224"/>
          </a:xfrm>
        </p:grpSpPr>
        <p:sp>
          <p:nvSpPr>
            <p:cNvPr id="41" name="圆角矩形标注 40"/>
            <p:cNvSpPr/>
            <p:nvPr/>
          </p:nvSpPr>
          <p:spPr>
            <a:xfrm>
              <a:off x="868093" y="2856772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 w="12700" cap="flat" cmpd="sng" algn="ctr">
              <a:solidFill>
                <a:srgbClr val="4D4D4D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KSO_GI1"/>
            <p:cNvSpPr/>
            <p:nvPr/>
          </p:nvSpPr>
          <p:spPr bwMode="auto">
            <a:xfrm>
              <a:off x="1033193" y="2818943"/>
              <a:ext cx="4926736" cy="834224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95536" y="3645444"/>
            <a:ext cx="4214793" cy="664034"/>
            <a:chOff x="868093" y="4089512"/>
            <a:chExt cx="5295036" cy="834224"/>
          </a:xfrm>
        </p:grpSpPr>
        <p:sp>
          <p:nvSpPr>
            <p:cNvPr id="44" name="圆角矩形标注 43"/>
            <p:cNvSpPr/>
            <p:nvPr/>
          </p:nvSpPr>
          <p:spPr>
            <a:xfrm>
              <a:off x="868093" y="4127341"/>
              <a:ext cx="5295036" cy="758440"/>
            </a:xfrm>
            <a:prstGeom prst="wedgeRoundRectCallout">
              <a:avLst>
                <a:gd name="adj1" fmla="val 55434"/>
                <a:gd name="adj2" fmla="val -26638"/>
                <a:gd name="adj3" fmla="val 16667"/>
              </a:avLst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KSO_GI1"/>
            <p:cNvSpPr/>
            <p:nvPr/>
          </p:nvSpPr>
          <p:spPr bwMode="auto">
            <a:xfrm>
              <a:off x="1033193" y="4089512"/>
              <a:ext cx="4926736" cy="834224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t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176635" y="1841775"/>
            <a:ext cx="1955489" cy="1955489"/>
            <a:chOff x="6576341" y="1801131"/>
            <a:chExt cx="2308225" cy="2308225"/>
          </a:xfrm>
          <a:solidFill>
            <a:srgbClr val="84B5D5"/>
          </a:solidFill>
        </p:grpSpPr>
        <p:sp>
          <p:nvSpPr>
            <p:cNvPr id="23" name="流程图: 联系 22"/>
            <p:cNvSpPr/>
            <p:nvPr/>
          </p:nvSpPr>
          <p:spPr>
            <a:xfrm>
              <a:off x="6576341" y="1801131"/>
              <a:ext cx="2308225" cy="2308225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24" name="流程图: 联系 2"/>
            <p:cNvSpPr/>
            <p:nvPr/>
          </p:nvSpPr>
          <p:spPr>
            <a:xfrm>
              <a:off x="7430416" y="2498044"/>
              <a:ext cx="606425" cy="361950"/>
            </a:xfrm>
            <a:custGeom>
              <a:avLst/>
              <a:gdLst/>
              <a:ahLst/>
              <a:cxnLst/>
              <a:rect l="l" t="t" r="r" b="b"/>
              <a:pathLst>
                <a:path w="1390228" h="832104">
                  <a:moveTo>
                    <a:pt x="704258" y="201168"/>
                  </a:moveTo>
                  <a:cubicBezTo>
                    <a:pt x="820410" y="201168"/>
                    <a:pt x="914570" y="295328"/>
                    <a:pt x="914570" y="411480"/>
                  </a:cubicBezTo>
                  <a:cubicBezTo>
                    <a:pt x="914570" y="527632"/>
                    <a:pt x="820410" y="621792"/>
                    <a:pt x="704258" y="621792"/>
                  </a:cubicBezTo>
                  <a:cubicBezTo>
                    <a:pt x="588106" y="621792"/>
                    <a:pt x="493946" y="527632"/>
                    <a:pt x="493946" y="411480"/>
                  </a:cubicBezTo>
                  <a:cubicBezTo>
                    <a:pt x="493946" y="295328"/>
                    <a:pt x="588106" y="201168"/>
                    <a:pt x="704258" y="201168"/>
                  </a:cubicBezTo>
                  <a:close/>
                  <a:moveTo>
                    <a:pt x="704258" y="118872"/>
                  </a:moveTo>
                  <a:cubicBezTo>
                    <a:pt x="537605" y="118872"/>
                    <a:pt x="402506" y="253971"/>
                    <a:pt x="402506" y="420624"/>
                  </a:cubicBezTo>
                  <a:cubicBezTo>
                    <a:pt x="402506" y="587277"/>
                    <a:pt x="537605" y="722376"/>
                    <a:pt x="704258" y="722376"/>
                  </a:cubicBezTo>
                  <a:cubicBezTo>
                    <a:pt x="870911" y="722376"/>
                    <a:pt x="1006010" y="587277"/>
                    <a:pt x="1006010" y="420624"/>
                  </a:cubicBezTo>
                  <a:cubicBezTo>
                    <a:pt x="1006010" y="253971"/>
                    <a:pt x="870911" y="118872"/>
                    <a:pt x="704258" y="118872"/>
                  </a:cubicBezTo>
                  <a:close/>
                  <a:moveTo>
                    <a:pt x="695114" y="0"/>
                  </a:moveTo>
                  <a:cubicBezTo>
                    <a:pt x="996332" y="0"/>
                    <a:pt x="1258449" y="167410"/>
                    <a:pt x="1390228" y="416052"/>
                  </a:cubicBezTo>
                  <a:cubicBezTo>
                    <a:pt x="1258449" y="664694"/>
                    <a:pt x="996332" y="832104"/>
                    <a:pt x="695114" y="832104"/>
                  </a:cubicBezTo>
                  <a:cubicBezTo>
                    <a:pt x="393896" y="832104"/>
                    <a:pt x="131779" y="664694"/>
                    <a:pt x="0" y="416052"/>
                  </a:cubicBezTo>
                  <a:cubicBezTo>
                    <a:pt x="131779" y="167410"/>
                    <a:pt x="393896" y="0"/>
                    <a:pt x="695114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25" name="TextBox 1"/>
            <p:cNvSpPr txBox="1">
              <a:spLocks noChangeArrowheads="1"/>
            </p:cNvSpPr>
            <p:nvPr/>
          </p:nvSpPr>
          <p:spPr bwMode="auto">
            <a:xfrm>
              <a:off x="7154191" y="2948894"/>
              <a:ext cx="1325562" cy="5449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rPr>
                <a:t>用途一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837783" y="1829479"/>
            <a:ext cx="1955489" cy="1955489"/>
            <a:chOff x="8537132" y="1786617"/>
            <a:chExt cx="2308225" cy="2308225"/>
          </a:xfrm>
          <a:solidFill>
            <a:srgbClr val="9A34BE">
              <a:lumMod val="75000"/>
            </a:srgbClr>
          </a:solidFill>
        </p:grpSpPr>
        <p:sp>
          <p:nvSpPr>
            <p:cNvPr id="27" name="流程图: 联系 26"/>
            <p:cNvSpPr/>
            <p:nvPr/>
          </p:nvSpPr>
          <p:spPr>
            <a:xfrm>
              <a:off x="8537132" y="1786617"/>
              <a:ext cx="2308225" cy="2308225"/>
            </a:xfrm>
            <a:prstGeom prst="flowChartConnector">
              <a:avLst/>
            </a:prstGeom>
            <a:solidFill>
              <a:srgbClr val="0058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28" name="流程图: 联系 8"/>
            <p:cNvSpPr/>
            <p:nvPr/>
          </p:nvSpPr>
          <p:spPr>
            <a:xfrm>
              <a:off x="9332469" y="2296205"/>
              <a:ext cx="735013" cy="608012"/>
            </a:xfrm>
            <a:custGeom>
              <a:avLst/>
              <a:gdLst/>
              <a:ahLst/>
              <a:cxnLst/>
              <a:rect l="l" t="t" r="r" b="b"/>
              <a:pathLst>
                <a:path w="1604817" h="1325970">
                  <a:moveTo>
                    <a:pt x="799956" y="459069"/>
                  </a:moveTo>
                  <a:cubicBezTo>
                    <a:pt x="690362" y="459069"/>
                    <a:pt x="601518" y="547913"/>
                    <a:pt x="601518" y="657507"/>
                  </a:cubicBezTo>
                  <a:cubicBezTo>
                    <a:pt x="601518" y="767101"/>
                    <a:pt x="690362" y="855945"/>
                    <a:pt x="799956" y="855945"/>
                  </a:cubicBezTo>
                  <a:cubicBezTo>
                    <a:pt x="909550" y="855945"/>
                    <a:pt x="998394" y="767101"/>
                    <a:pt x="998394" y="657507"/>
                  </a:cubicBezTo>
                  <a:cubicBezTo>
                    <a:pt x="998394" y="547913"/>
                    <a:pt x="909550" y="459069"/>
                    <a:pt x="799956" y="459069"/>
                  </a:cubicBezTo>
                  <a:close/>
                  <a:moveTo>
                    <a:pt x="547021" y="232900"/>
                  </a:moveTo>
                  <a:cubicBezTo>
                    <a:pt x="404103" y="319399"/>
                    <a:pt x="309418" y="476602"/>
                    <a:pt x="309418" y="655921"/>
                  </a:cubicBezTo>
                  <a:cubicBezTo>
                    <a:pt x="309418" y="836772"/>
                    <a:pt x="405728" y="995128"/>
                    <a:pt x="550778" y="1080981"/>
                  </a:cubicBezTo>
                  <a:cubicBezTo>
                    <a:pt x="493176" y="968882"/>
                    <a:pt x="458643" y="818245"/>
                    <a:pt x="458643" y="652746"/>
                  </a:cubicBezTo>
                  <a:cubicBezTo>
                    <a:pt x="458643" y="491258"/>
                    <a:pt x="491523" y="343920"/>
                    <a:pt x="547021" y="232900"/>
                  </a:cubicBezTo>
                  <a:close/>
                  <a:moveTo>
                    <a:pt x="1051987" y="223793"/>
                  </a:moveTo>
                  <a:cubicBezTo>
                    <a:pt x="1109765" y="335983"/>
                    <a:pt x="1144443" y="486903"/>
                    <a:pt x="1144443" y="652746"/>
                  </a:cubicBezTo>
                  <a:cubicBezTo>
                    <a:pt x="1144443" y="822636"/>
                    <a:pt x="1108053" y="976864"/>
                    <a:pt x="1048230" y="1090088"/>
                  </a:cubicBezTo>
                  <a:cubicBezTo>
                    <a:pt x="1202626" y="1007087"/>
                    <a:pt x="1306368" y="843619"/>
                    <a:pt x="1306368" y="655921"/>
                  </a:cubicBezTo>
                  <a:cubicBezTo>
                    <a:pt x="1306368" y="469756"/>
                    <a:pt x="1204314" y="307427"/>
                    <a:pt x="1051987" y="223793"/>
                  </a:cubicBezTo>
                  <a:close/>
                  <a:moveTo>
                    <a:pt x="379617" y="6350"/>
                  </a:moveTo>
                  <a:cubicBezTo>
                    <a:pt x="151560" y="136519"/>
                    <a:pt x="0" y="382785"/>
                    <a:pt x="0" y="664451"/>
                  </a:cubicBezTo>
                  <a:cubicBezTo>
                    <a:pt x="0" y="948597"/>
                    <a:pt x="154243" y="1196719"/>
                    <a:pt x="385617" y="1325970"/>
                  </a:cubicBezTo>
                  <a:cubicBezTo>
                    <a:pt x="256537" y="1174439"/>
                    <a:pt x="174625" y="933386"/>
                    <a:pt x="174625" y="662270"/>
                  </a:cubicBezTo>
                  <a:cubicBezTo>
                    <a:pt x="174625" y="395617"/>
                    <a:pt x="253862" y="158046"/>
                    <a:pt x="379617" y="6350"/>
                  </a:cubicBezTo>
                  <a:close/>
                  <a:moveTo>
                    <a:pt x="1225200" y="0"/>
                  </a:moveTo>
                  <a:cubicBezTo>
                    <a:pt x="1350955" y="151696"/>
                    <a:pt x="1430192" y="389267"/>
                    <a:pt x="1430192" y="655920"/>
                  </a:cubicBezTo>
                  <a:cubicBezTo>
                    <a:pt x="1430192" y="927036"/>
                    <a:pt x="1348280" y="1168089"/>
                    <a:pt x="1219200" y="1319620"/>
                  </a:cubicBezTo>
                  <a:cubicBezTo>
                    <a:pt x="1450574" y="1190369"/>
                    <a:pt x="1604817" y="942247"/>
                    <a:pt x="1604817" y="658101"/>
                  </a:cubicBezTo>
                  <a:cubicBezTo>
                    <a:pt x="1604817" y="376435"/>
                    <a:pt x="1453257" y="130169"/>
                    <a:pt x="12252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29" name="TextBox 8"/>
            <p:cNvSpPr txBox="1">
              <a:spLocks noChangeArrowheads="1"/>
            </p:cNvSpPr>
            <p:nvPr/>
          </p:nvSpPr>
          <p:spPr bwMode="auto">
            <a:xfrm>
              <a:off x="8857807" y="2937555"/>
              <a:ext cx="1692275" cy="544941"/>
            </a:xfrm>
            <a:prstGeom prst="rect">
              <a:avLst/>
            </a:prstGeom>
            <a:solidFill>
              <a:srgbClr val="005897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rPr>
                <a:t>用途二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317304" y="3310983"/>
            <a:ext cx="1557397" cy="1556052"/>
            <a:chOff x="7922767" y="3535359"/>
            <a:chExt cx="1838325" cy="1836737"/>
          </a:xfrm>
          <a:solidFill>
            <a:srgbClr val="FFFFFF">
              <a:lumMod val="65000"/>
            </a:srgbClr>
          </a:solidFill>
        </p:grpSpPr>
        <p:sp>
          <p:nvSpPr>
            <p:cNvPr id="31" name="流程图: 联系 30"/>
            <p:cNvSpPr/>
            <p:nvPr/>
          </p:nvSpPr>
          <p:spPr>
            <a:xfrm>
              <a:off x="7922767" y="3535359"/>
              <a:ext cx="1838325" cy="1836737"/>
            </a:xfrm>
            <a:prstGeom prst="flowChartConnector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32" name="流程图: 联系 16"/>
            <p:cNvSpPr/>
            <p:nvPr/>
          </p:nvSpPr>
          <p:spPr>
            <a:xfrm>
              <a:off x="8803830" y="3938584"/>
              <a:ext cx="300037" cy="488950"/>
            </a:xfrm>
            <a:custGeom>
              <a:avLst/>
              <a:gdLst/>
              <a:ahLst/>
              <a:cxnLst/>
              <a:rect l="l" t="t" r="r" b="b"/>
              <a:pathLst>
                <a:path w="683660" h="1114145">
                  <a:moveTo>
                    <a:pt x="338942" y="34645"/>
                  </a:moveTo>
                  <a:cubicBezTo>
                    <a:pt x="386287" y="34645"/>
                    <a:pt x="424667" y="73025"/>
                    <a:pt x="424667" y="120370"/>
                  </a:cubicBezTo>
                  <a:cubicBezTo>
                    <a:pt x="424667" y="167715"/>
                    <a:pt x="386287" y="206095"/>
                    <a:pt x="338942" y="206095"/>
                  </a:cubicBezTo>
                  <a:cubicBezTo>
                    <a:pt x="291597" y="206095"/>
                    <a:pt x="253217" y="167715"/>
                    <a:pt x="253217" y="120370"/>
                  </a:cubicBezTo>
                  <a:cubicBezTo>
                    <a:pt x="253217" y="73025"/>
                    <a:pt x="291597" y="34645"/>
                    <a:pt x="338942" y="34645"/>
                  </a:cubicBezTo>
                  <a:close/>
                  <a:moveTo>
                    <a:pt x="38520" y="0"/>
                  </a:moveTo>
                  <a:cubicBezTo>
                    <a:pt x="47835" y="-28"/>
                    <a:pt x="57160" y="3498"/>
                    <a:pt x="64288" y="10584"/>
                  </a:cubicBezTo>
                  <a:lnTo>
                    <a:pt x="277636" y="222666"/>
                  </a:lnTo>
                  <a:cubicBezTo>
                    <a:pt x="278863" y="223886"/>
                    <a:pt x="279986" y="225172"/>
                    <a:pt x="279666" y="227527"/>
                  </a:cubicBezTo>
                  <a:lnTo>
                    <a:pt x="404988" y="227527"/>
                  </a:lnTo>
                  <a:cubicBezTo>
                    <a:pt x="404835" y="226271"/>
                    <a:pt x="405417" y="225650"/>
                    <a:pt x="406025" y="225046"/>
                  </a:cubicBezTo>
                  <a:lnTo>
                    <a:pt x="619372" y="12964"/>
                  </a:lnTo>
                  <a:cubicBezTo>
                    <a:pt x="633628" y="-1208"/>
                    <a:pt x="656674" y="-1139"/>
                    <a:pt x="670846" y="13117"/>
                  </a:cubicBezTo>
                  <a:lnTo>
                    <a:pt x="673076" y="15360"/>
                  </a:lnTo>
                  <a:cubicBezTo>
                    <a:pt x="687248" y="29617"/>
                    <a:pt x="687180" y="52663"/>
                    <a:pt x="672923" y="66835"/>
                  </a:cubicBezTo>
                  <a:lnTo>
                    <a:pt x="459576" y="278917"/>
                  </a:lnTo>
                  <a:lnTo>
                    <a:pt x="455624" y="280540"/>
                  </a:lnTo>
                  <a:lnTo>
                    <a:pt x="455624" y="622284"/>
                  </a:lnTo>
                  <a:lnTo>
                    <a:pt x="451314" y="632690"/>
                  </a:lnTo>
                  <a:lnTo>
                    <a:pt x="452447" y="635426"/>
                  </a:lnTo>
                  <a:lnTo>
                    <a:pt x="452447" y="1073649"/>
                  </a:lnTo>
                  <a:cubicBezTo>
                    <a:pt x="452447" y="1094699"/>
                    <a:pt x="435382" y="1111764"/>
                    <a:pt x="414332" y="1111764"/>
                  </a:cubicBezTo>
                  <a:lnTo>
                    <a:pt x="411020" y="1111764"/>
                  </a:lnTo>
                  <a:cubicBezTo>
                    <a:pt x="389970" y="1111764"/>
                    <a:pt x="372905" y="1094699"/>
                    <a:pt x="372905" y="1073649"/>
                  </a:cubicBezTo>
                  <a:lnTo>
                    <a:pt x="372905" y="642658"/>
                  </a:lnTo>
                  <a:lnTo>
                    <a:pt x="316716" y="642658"/>
                  </a:lnTo>
                  <a:lnTo>
                    <a:pt x="316716" y="1076030"/>
                  </a:lnTo>
                  <a:cubicBezTo>
                    <a:pt x="316716" y="1097080"/>
                    <a:pt x="299651" y="1114145"/>
                    <a:pt x="278601" y="1114145"/>
                  </a:cubicBezTo>
                  <a:lnTo>
                    <a:pt x="275289" y="1114145"/>
                  </a:lnTo>
                  <a:cubicBezTo>
                    <a:pt x="254239" y="1114145"/>
                    <a:pt x="237174" y="1097080"/>
                    <a:pt x="237174" y="1076030"/>
                  </a:cubicBezTo>
                  <a:lnTo>
                    <a:pt x="237174" y="637807"/>
                  </a:lnTo>
                  <a:cubicBezTo>
                    <a:pt x="237174" y="636704"/>
                    <a:pt x="237221" y="635612"/>
                    <a:pt x="238489" y="634633"/>
                  </a:cubicBezTo>
                  <a:cubicBezTo>
                    <a:pt x="235073" y="631601"/>
                    <a:pt x="233374" y="627141"/>
                    <a:pt x="233374" y="622284"/>
                  </a:cubicBezTo>
                  <a:lnTo>
                    <a:pt x="233374" y="280352"/>
                  </a:lnTo>
                  <a:lnTo>
                    <a:pt x="224084" y="276537"/>
                  </a:lnTo>
                  <a:lnTo>
                    <a:pt x="10737" y="64455"/>
                  </a:lnTo>
                  <a:cubicBezTo>
                    <a:pt x="-3519" y="50283"/>
                    <a:pt x="-3588" y="27237"/>
                    <a:pt x="10584" y="12980"/>
                  </a:cubicBezTo>
                  <a:lnTo>
                    <a:pt x="12814" y="10737"/>
                  </a:lnTo>
                  <a:cubicBezTo>
                    <a:pt x="19900" y="3609"/>
                    <a:pt x="29205" y="28"/>
                    <a:pt x="38520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33" name="圆角矩形 24"/>
            <p:cNvSpPr/>
            <p:nvPr/>
          </p:nvSpPr>
          <p:spPr>
            <a:xfrm rot="2733359" flipH="1">
              <a:off x="8571262" y="4136227"/>
              <a:ext cx="303212" cy="301625"/>
            </a:xfrm>
            <a:custGeom>
              <a:avLst/>
              <a:gdLst/>
              <a:ahLst/>
              <a:cxnLst/>
              <a:rect l="l" t="t" r="r" b="b"/>
              <a:pathLst>
                <a:path w="663787" h="661145">
                  <a:moveTo>
                    <a:pt x="458243" y="575693"/>
                  </a:moveTo>
                  <a:lnTo>
                    <a:pt x="445813" y="569527"/>
                  </a:lnTo>
                  <a:lnTo>
                    <a:pt x="449906" y="567192"/>
                  </a:lnTo>
                  <a:lnTo>
                    <a:pt x="99723" y="213549"/>
                  </a:lnTo>
                  <a:lnTo>
                    <a:pt x="99480" y="213841"/>
                  </a:lnTo>
                  <a:cubicBezTo>
                    <a:pt x="97834" y="209289"/>
                    <a:pt x="94955" y="205285"/>
                    <a:pt x="91419" y="201680"/>
                  </a:cubicBezTo>
                  <a:cubicBezTo>
                    <a:pt x="72081" y="181962"/>
                    <a:pt x="40421" y="181655"/>
                    <a:pt x="20703" y="200994"/>
                  </a:cubicBezTo>
                  <a:cubicBezTo>
                    <a:pt x="11800" y="209725"/>
                    <a:pt x="6855" y="220969"/>
                    <a:pt x="6465" y="232539"/>
                  </a:cubicBezTo>
                  <a:cubicBezTo>
                    <a:pt x="1137" y="236481"/>
                    <a:pt x="0" y="242181"/>
                    <a:pt x="0" y="248148"/>
                  </a:cubicBezTo>
                  <a:lnTo>
                    <a:pt x="0" y="483772"/>
                  </a:lnTo>
                  <a:cubicBezTo>
                    <a:pt x="0" y="509148"/>
                    <a:pt x="20572" y="529720"/>
                    <a:pt x="45948" y="529720"/>
                  </a:cubicBezTo>
                  <a:lnTo>
                    <a:pt x="46921" y="529720"/>
                  </a:lnTo>
                  <a:cubicBezTo>
                    <a:pt x="72297" y="529720"/>
                    <a:pt x="92869" y="509148"/>
                    <a:pt x="92869" y="483772"/>
                  </a:cubicBezTo>
                  <a:lnTo>
                    <a:pt x="92869" y="338096"/>
                  </a:lnTo>
                  <a:lnTo>
                    <a:pt x="321732" y="566706"/>
                  </a:lnTo>
                  <a:lnTo>
                    <a:pt x="167951" y="563721"/>
                  </a:lnTo>
                  <a:cubicBezTo>
                    <a:pt x="142579" y="563229"/>
                    <a:pt x="121612" y="583398"/>
                    <a:pt x="121120" y="608769"/>
                  </a:cubicBezTo>
                  <a:lnTo>
                    <a:pt x="121101" y="609742"/>
                  </a:lnTo>
                  <a:cubicBezTo>
                    <a:pt x="120608" y="635113"/>
                    <a:pt x="140777" y="656080"/>
                    <a:pt x="166149" y="656573"/>
                  </a:cubicBezTo>
                  <a:lnTo>
                    <a:pt x="401728" y="661145"/>
                  </a:lnTo>
                  <a:lnTo>
                    <a:pt x="409433" y="658128"/>
                  </a:lnTo>
                  <a:cubicBezTo>
                    <a:pt x="425832" y="663490"/>
                    <a:pt x="444366" y="659345"/>
                    <a:pt x="457556" y="646408"/>
                  </a:cubicBezTo>
                  <a:cubicBezTo>
                    <a:pt x="477274" y="627070"/>
                    <a:pt x="477581" y="595410"/>
                    <a:pt x="458243" y="575693"/>
                  </a:cubicBezTo>
                  <a:close/>
                  <a:moveTo>
                    <a:pt x="569072" y="221656"/>
                  </a:moveTo>
                  <a:lnTo>
                    <a:pt x="441982" y="92076"/>
                  </a:lnTo>
                  <a:cubicBezTo>
                    <a:pt x="435553" y="85521"/>
                    <a:pt x="425782" y="84231"/>
                    <a:pt x="418716" y="89562"/>
                  </a:cubicBezTo>
                  <a:cubicBezTo>
                    <a:pt x="419027" y="85888"/>
                    <a:pt x="417143" y="83751"/>
                    <a:pt x="415039" y="81859"/>
                  </a:cubicBezTo>
                  <a:cubicBezTo>
                    <a:pt x="408115" y="75628"/>
                    <a:pt x="398814" y="72038"/>
                    <a:pt x="388777" y="72567"/>
                  </a:cubicBezTo>
                  <a:lnTo>
                    <a:pt x="135408" y="85922"/>
                  </a:lnTo>
                  <a:cubicBezTo>
                    <a:pt x="115333" y="86980"/>
                    <a:pt x="99918" y="104111"/>
                    <a:pt x="100976" y="124185"/>
                  </a:cubicBezTo>
                  <a:lnTo>
                    <a:pt x="101142" y="127344"/>
                  </a:lnTo>
                  <a:cubicBezTo>
                    <a:pt x="102200" y="147418"/>
                    <a:pt x="119331" y="162834"/>
                    <a:pt x="139405" y="161775"/>
                  </a:cubicBezTo>
                  <a:lnTo>
                    <a:pt x="353315" y="150501"/>
                  </a:lnTo>
                  <a:lnTo>
                    <a:pt x="208787" y="292251"/>
                  </a:lnTo>
                  <a:cubicBezTo>
                    <a:pt x="200753" y="300130"/>
                    <a:pt x="200628" y="313029"/>
                    <a:pt x="208507" y="321063"/>
                  </a:cubicBezTo>
                  <a:lnTo>
                    <a:pt x="335597" y="450643"/>
                  </a:lnTo>
                  <a:cubicBezTo>
                    <a:pt x="343476" y="458676"/>
                    <a:pt x="356376" y="458802"/>
                    <a:pt x="364409" y="450923"/>
                  </a:cubicBezTo>
                  <a:lnTo>
                    <a:pt x="507413" y="310668"/>
                  </a:lnTo>
                  <a:lnTo>
                    <a:pt x="492194" y="521477"/>
                  </a:lnTo>
                  <a:cubicBezTo>
                    <a:pt x="490747" y="541526"/>
                    <a:pt x="505827" y="558954"/>
                    <a:pt x="525877" y="560401"/>
                  </a:cubicBezTo>
                  <a:lnTo>
                    <a:pt x="529032" y="560629"/>
                  </a:lnTo>
                  <a:cubicBezTo>
                    <a:pt x="549081" y="562076"/>
                    <a:pt x="566509" y="546996"/>
                    <a:pt x="567956" y="526946"/>
                  </a:cubicBezTo>
                  <a:lnTo>
                    <a:pt x="586225" y="273883"/>
                  </a:lnTo>
                  <a:cubicBezTo>
                    <a:pt x="586948" y="263858"/>
                    <a:pt x="583540" y="254489"/>
                    <a:pt x="577445" y="247445"/>
                  </a:cubicBezTo>
                  <a:lnTo>
                    <a:pt x="571374" y="244402"/>
                  </a:lnTo>
                  <a:cubicBezTo>
                    <a:pt x="576541" y="237513"/>
                    <a:pt x="575338" y="228045"/>
                    <a:pt x="569072" y="221656"/>
                  </a:cubicBezTo>
                  <a:close/>
                  <a:moveTo>
                    <a:pt x="639264" y="25699"/>
                  </a:moveTo>
                  <a:cubicBezTo>
                    <a:pt x="606113" y="-8102"/>
                    <a:pt x="551838" y="-8629"/>
                    <a:pt x="518037" y="24523"/>
                  </a:cubicBezTo>
                  <a:cubicBezTo>
                    <a:pt x="484235" y="57674"/>
                    <a:pt x="483709" y="111949"/>
                    <a:pt x="516860" y="145750"/>
                  </a:cubicBezTo>
                  <a:cubicBezTo>
                    <a:pt x="550012" y="179552"/>
                    <a:pt x="604287" y="180078"/>
                    <a:pt x="638088" y="146927"/>
                  </a:cubicBezTo>
                  <a:cubicBezTo>
                    <a:pt x="671889" y="113775"/>
                    <a:pt x="672416" y="59500"/>
                    <a:pt x="639264" y="25699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213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34" name="TextBox 9"/>
            <p:cNvSpPr txBox="1">
              <a:spLocks noChangeArrowheads="1"/>
            </p:cNvSpPr>
            <p:nvPr/>
          </p:nvSpPr>
          <p:spPr bwMode="auto">
            <a:xfrm>
              <a:off x="8007700" y="4275129"/>
              <a:ext cx="1692275" cy="5449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rPr>
                <a:t>用途三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sp>
        <p:nvSpPr>
          <p:cNvPr id="35" name="流程图: 联系 34"/>
          <p:cNvSpPr/>
          <p:nvPr/>
        </p:nvSpPr>
        <p:spPr>
          <a:xfrm>
            <a:off x="7873357" y="4376146"/>
            <a:ext cx="203080" cy="203080"/>
          </a:xfrm>
          <a:prstGeom prst="flowChartConnector">
            <a:avLst/>
          </a:prstGeom>
          <a:solidFill>
            <a:srgbClr val="0058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36" name="流程图: 联系 35"/>
          <p:cNvSpPr/>
          <p:nvPr/>
        </p:nvSpPr>
        <p:spPr>
          <a:xfrm>
            <a:off x="8336003" y="3801683"/>
            <a:ext cx="178872" cy="178872"/>
          </a:xfrm>
          <a:prstGeom prst="flowChartConnector">
            <a:avLst/>
          </a:prstGeom>
          <a:solidFill>
            <a:srgbClr val="0058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37" name="流程图: 联系 36"/>
          <p:cNvSpPr/>
          <p:nvPr/>
        </p:nvSpPr>
        <p:spPr>
          <a:xfrm>
            <a:off x="5788758" y="4368077"/>
            <a:ext cx="221909" cy="221909"/>
          </a:xfrm>
          <a:prstGeom prst="flowChartConnector">
            <a:avLst/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38" name="流程图: 联系 37"/>
          <p:cNvSpPr/>
          <p:nvPr/>
        </p:nvSpPr>
        <p:spPr>
          <a:xfrm>
            <a:off x="5393356" y="3905430"/>
            <a:ext cx="450542" cy="450542"/>
          </a:xfrm>
          <a:prstGeom prst="flowChartConnector">
            <a:avLst/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39" name="流程图: 联系 38"/>
          <p:cNvSpPr/>
          <p:nvPr/>
        </p:nvSpPr>
        <p:spPr>
          <a:xfrm>
            <a:off x="5934007" y="4018402"/>
            <a:ext cx="337570" cy="337570"/>
          </a:xfrm>
          <a:prstGeom prst="flowChartConnector">
            <a:avLst/>
          </a:prstGeom>
          <a:solidFill>
            <a:srgbClr val="84B5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40" name="流程图: 联系 39"/>
          <p:cNvSpPr/>
          <p:nvPr/>
        </p:nvSpPr>
        <p:spPr>
          <a:xfrm>
            <a:off x="7984983" y="3898516"/>
            <a:ext cx="355054" cy="353709"/>
          </a:xfrm>
          <a:prstGeom prst="flowChartConnector">
            <a:avLst/>
          </a:prstGeom>
          <a:solidFill>
            <a:srgbClr val="0058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2134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41" name="Rectangle 5"/>
          <p:cNvSpPr>
            <a:spLocks/>
          </p:cNvSpPr>
          <p:nvPr/>
        </p:nvSpPr>
        <p:spPr bwMode="auto">
          <a:xfrm>
            <a:off x="467544" y="3148250"/>
            <a:ext cx="4377091" cy="192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在  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字以内，据统计每页幻灯片的最好控制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在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分钟之内。此处添加详细文本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描述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 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，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生动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。尽量将每页幻灯片的字数控制在 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黑体"/>
                <a:ea typeface="黑体"/>
                <a:sym typeface="Gill Sans" charset="0"/>
              </a:rPr>
              <a:t>分钟之内。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黑体"/>
              <a:ea typeface="黑体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MDG\Desktop\213291_010633771_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9456" y="1796782"/>
            <a:ext cx="2882559" cy="169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MDG\Desktop\240425-13030FHS5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96781"/>
            <a:ext cx="2882559" cy="169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3170694" y="1796779"/>
            <a:ext cx="2882559" cy="1692063"/>
          </a:xfrm>
          <a:prstGeom prst="rect">
            <a:avLst/>
          </a:prstGeom>
          <a:solidFill>
            <a:srgbClr val="0058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 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以内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Rectangle 5"/>
          <p:cNvSpPr>
            <a:spLocks/>
          </p:cNvSpPr>
          <p:nvPr/>
        </p:nvSpPr>
        <p:spPr bwMode="auto">
          <a:xfrm>
            <a:off x="596127" y="3895221"/>
            <a:ext cx="8298658" cy="85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  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在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分钟之内。此处添加详细文本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描述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 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，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建议与标题相关并符合整体语言风格，语言描述尽量简洁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生动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。尽量将每页幻灯片的字数控制在 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字以内，据统计每页幻灯片的最好控制在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Gill Sans" charset="0"/>
              </a:rPr>
              <a:t>分钟之内。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610"/>
          <a:stretch>
            <a:fillRect/>
          </a:stretch>
        </p:blipFill>
        <p:spPr bwMode="auto">
          <a:xfrm>
            <a:off x="0" y="1271363"/>
            <a:ext cx="9140429" cy="3169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0" y="1271363"/>
            <a:ext cx="9144000" cy="3169444"/>
          </a:xfrm>
          <a:prstGeom prst="rect">
            <a:avLst/>
          </a:prstGeom>
          <a:solidFill>
            <a:srgbClr val="5F5F5F">
              <a:alpha val="4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905126" y="3082304"/>
            <a:ext cx="3308747" cy="1674019"/>
          </a:xfrm>
          <a:prstGeom prst="rect">
            <a:avLst/>
          </a:prstGeom>
          <a:solidFill>
            <a:srgbClr val="FFFFFF"/>
          </a:solidFill>
          <a:ln w="9525">
            <a:solidFill>
              <a:srgbClr val="ADBACA"/>
            </a:solidFill>
            <a:bevel/>
            <a:headEnd/>
            <a:tailEnd/>
          </a:ln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Oval 8"/>
          <p:cNvSpPr>
            <a:spLocks noChangeAspect="1" noChangeArrowheads="1"/>
          </p:cNvSpPr>
          <p:nvPr/>
        </p:nvSpPr>
        <p:spPr bwMode="auto">
          <a:xfrm>
            <a:off x="644129" y="5162326"/>
            <a:ext cx="642938" cy="642938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101"/>
          <p:cNvSpPr>
            <a:spLocks noChangeAspect="1" noEditPoints="1"/>
          </p:cNvSpPr>
          <p:nvPr/>
        </p:nvSpPr>
        <p:spPr bwMode="auto">
          <a:xfrm>
            <a:off x="779860" y="5361160"/>
            <a:ext cx="371475" cy="245269"/>
          </a:xfrm>
          <a:custGeom>
            <a:avLst/>
            <a:gdLst>
              <a:gd name="T0" fmla="*/ 2147483647 w 77"/>
              <a:gd name="T1" fmla="*/ 2147483647 h 51"/>
              <a:gd name="T2" fmla="*/ 2147483647 w 77"/>
              <a:gd name="T3" fmla="*/ 2147483647 h 51"/>
              <a:gd name="T4" fmla="*/ 2147483647 w 77"/>
              <a:gd name="T5" fmla="*/ 2147483647 h 51"/>
              <a:gd name="T6" fmla="*/ 2147483647 w 77"/>
              <a:gd name="T7" fmla="*/ 2147483647 h 51"/>
              <a:gd name="T8" fmla="*/ 0 w 77"/>
              <a:gd name="T9" fmla="*/ 2147483647 h 51"/>
              <a:gd name="T10" fmla="*/ 0 w 77"/>
              <a:gd name="T11" fmla="*/ 2147483647 h 51"/>
              <a:gd name="T12" fmla="*/ 2147483647 w 77"/>
              <a:gd name="T13" fmla="*/ 2147483647 h 51"/>
              <a:gd name="T14" fmla="*/ 2147483647 w 77"/>
              <a:gd name="T15" fmla="*/ 2147483647 h 51"/>
              <a:gd name="T16" fmla="*/ 2147483647 w 77"/>
              <a:gd name="T17" fmla="*/ 2147483647 h 51"/>
              <a:gd name="T18" fmla="*/ 2147483647 w 77"/>
              <a:gd name="T19" fmla="*/ 2147483647 h 51"/>
              <a:gd name="T20" fmla="*/ 2147483647 w 77"/>
              <a:gd name="T21" fmla="*/ 2147483647 h 51"/>
              <a:gd name="T22" fmla="*/ 2147483647 w 77"/>
              <a:gd name="T23" fmla="*/ 0 h 51"/>
              <a:gd name="T24" fmla="*/ 2147483647 w 77"/>
              <a:gd name="T25" fmla="*/ 0 h 51"/>
              <a:gd name="T26" fmla="*/ 2147483647 w 77"/>
              <a:gd name="T27" fmla="*/ 2147483647 h 51"/>
              <a:gd name="T28" fmla="*/ 2147483647 w 77"/>
              <a:gd name="T29" fmla="*/ 2147483647 h 51"/>
              <a:gd name="T30" fmla="*/ 2147483647 w 77"/>
              <a:gd name="T31" fmla="*/ 2147483647 h 51"/>
              <a:gd name="T32" fmla="*/ 2147483647 w 77"/>
              <a:gd name="T33" fmla="*/ 2147483647 h 51"/>
              <a:gd name="T34" fmla="*/ 2147483647 w 77"/>
              <a:gd name="T35" fmla="*/ 2147483647 h 51"/>
              <a:gd name="T36" fmla="*/ 2147483647 w 77"/>
              <a:gd name="T37" fmla="*/ 2147483647 h 51"/>
              <a:gd name="T38" fmla="*/ 2147483647 w 77"/>
              <a:gd name="T39" fmla="*/ 2147483647 h 51"/>
              <a:gd name="T40" fmla="*/ 2147483647 w 77"/>
              <a:gd name="T41" fmla="*/ 2147483647 h 51"/>
              <a:gd name="T42" fmla="*/ 2147483647 w 77"/>
              <a:gd name="T43" fmla="*/ 2147483647 h 51"/>
              <a:gd name="T44" fmla="*/ 2147483647 w 77"/>
              <a:gd name="T45" fmla="*/ 2147483647 h 51"/>
              <a:gd name="T46" fmla="*/ 2147483647 w 77"/>
              <a:gd name="T47" fmla="*/ 2147483647 h 51"/>
              <a:gd name="T48" fmla="*/ 2147483647 w 77"/>
              <a:gd name="T49" fmla="*/ 2147483647 h 51"/>
              <a:gd name="T50" fmla="*/ 2147483647 w 77"/>
              <a:gd name="T51" fmla="*/ 2147483647 h 51"/>
              <a:gd name="T52" fmla="*/ 2147483647 w 77"/>
              <a:gd name="T53" fmla="*/ 2147483647 h 51"/>
              <a:gd name="T54" fmla="*/ 2147483647 w 77"/>
              <a:gd name="T55" fmla="*/ 2147483647 h 51"/>
              <a:gd name="T56" fmla="*/ 2147483647 w 77"/>
              <a:gd name="T57" fmla="*/ 2147483647 h 51"/>
              <a:gd name="T58" fmla="*/ 2147483647 w 77"/>
              <a:gd name="T59" fmla="*/ 2147483647 h 51"/>
              <a:gd name="T60" fmla="*/ 2147483647 w 77"/>
              <a:gd name="T61" fmla="*/ 2147483647 h 51"/>
              <a:gd name="T62" fmla="*/ 2147483647 w 77"/>
              <a:gd name="T63" fmla="*/ 2147483647 h 51"/>
              <a:gd name="T64" fmla="*/ 2147483647 w 77"/>
              <a:gd name="T65" fmla="*/ 2147483647 h 51"/>
              <a:gd name="T66" fmla="*/ 2147483647 w 77"/>
              <a:gd name="T67" fmla="*/ 2147483647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Oval 22"/>
          <p:cNvSpPr>
            <a:spLocks noChangeAspect="1" noChangeArrowheads="1"/>
          </p:cNvSpPr>
          <p:nvPr/>
        </p:nvSpPr>
        <p:spPr bwMode="auto">
          <a:xfrm>
            <a:off x="3273029" y="5162326"/>
            <a:ext cx="644129" cy="642938"/>
          </a:xfrm>
          <a:prstGeom prst="ellipse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157"/>
          <p:cNvSpPr>
            <a:spLocks noChangeAspect="1" noEditPoints="1"/>
          </p:cNvSpPr>
          <p:nvPr/>
        </p:nvSpPr>
        <p:spPr bwMode="auto">
          <a:xfrm>
            <a:off x="3458766" y="5315917"/>
            <a:ext cx="272654" cy="335756"/>
          </a:xfrm>
          <a:custGeom>
            <a:avLst/>
            <a:gdLst>
              <a:gd name="T0" fmla="*/ 2147483647 w 41"/>
              <a:gd name="T1" fmla="*/ 2147483647 h 50"/>
              <a:gd name="T2" fmla="*/ 2147483647 w 41"/>
              <a:gd name="T3" fmla="*/ 2147483647 h 50"/>
              <a:gd name="T4" fmla="*/ 2147483647 w 41"/>
              <a:gd name="T5" fmla="*/ 2147483647 h 50"/>
              <a:gd name="T6" fmla="*/ 0 w 41"/>
              <a:gd name="T7" fmla="*/ 2147483647 h 50"/>
              <a:gd name="T8" fmla="*/ 0 w 41"/>
              <a:gd name="T9" fmla="*/ 2147483647 h 50"/>
              <a:gd name="T10" fmla="*/ 2147483647 w 41"/>
              <a:gd name="T11" fmla="*/ 0 h 50"/>
              <a:gd name="T12" fmla="*/ 2147483647 w 41"/>
              <a:gd name="T13" fmla="*/ 0 h 50"/>
              <a:gd name="T14" fmla="*/ 2147483647 w 41"/>
              <a:gd name="T15" fmla="*/ 2147483647 h 50"/>
              <a:gd name="T16" fmla="*/ 2147483647 w 41"/>
              <a:gd name="T17" fmla="*/ 2147483647 h 50"/>
              <a:gd name="T18" fmla="*/ 2147483647 w 41"/>
              <a:gd name="T19" fmla="*/ 2147483647 h 50"/>
              <a:gd name="T20" fmla="*/ 2147483647 w 41"/>
              <a:gd name="T21" fmla="*/ 2147483647 h 50"/>
              <a:gd name="T22" fmla="*/ 2147483647 w 41"/>
              <a:gd name="T23" fmla="*/ 2147483647 h 50"/>
              <a:gd name="T24" fmla="*/ 2147483647 w 41"/>
              <a:gd name="T25" fmla="*/ 2147483647 h 50"/>
              <a:gd name="T26" fmla="*/ 2147483647 w 41"/>
              <a:gd name="T27" fmla="*/ 2147483647 h 50"/>
              <a:gd name="T28" fmla="*/ 2147483647 w 41"/>
              <a:gd name="T29" fmla="*/ 2147483647 h 50"/>
              <a:gd name="T30" fmla="*/ 2147483647 w 41"/>
              <a:gd name="T31" fmla="*/ 2147483647 h 50"/>
              <a:gd name="T32" fmla="*/ 2147483647 w 41"/>
              <a:gd name="T33" fmla="*/ 2147483647 h 50"/>
              <a:gd name="T34" fmla="*/ 2147483647 w 41"/>
              <a:gd name="T35" fmla="*/ 2147483647 h 50"/>
              <a:gd name="T36" fmla="*/ 2147483647 w 41"/>
              <a:gd name="T37" fmla="*/ 2147483647 h 50"/>
              <a:gd name="T38" fmla="*/ 2147483647 w 41"/>
              <a:gd name="T39" fmla="*/ 2147483647 h 50"/>
              <a:gd name="T40" fmla="*/ 2147483647 w 41"/>
              <a:gd name="T41" fmla="*/ 2147483647 h 50"/>
              <a:gd name="T42" fmla="*/ 2147483647 w 41"/>
              <a:gd name="T43" fmla="*/ 2147483647 h 50"/>
              <a:gd name="T44" fmla="*/ 2147483647 w 41"/>
              <a:gd name="T45" fmla="*/ 2147483647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Oval 27"/>
          <p:cNvSpPr>
            <a:spLocks noChangeAspect="1" noChangeArrowheads="1"/>
          </p:cNvSpPr>
          <p:nvPr/>
        </p:nvSpPr>
        <p:spPr bwMode="auto">
          <a:xfrm>
            <a:off x="5903120" y="5162326"/>
            <a:ext cx="642938" cy="642938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Freeform 52"/>
          <p:cNvSpPr>
            <a:spLocks noEditPoints="1"/>
          </p:cNvSpPr>
          <p:nvPr/>
        </p:nvSpPr>
        <p:spPr bwMode="auto">
          <a:xfrm>
            <a:off x="6082904" y="5331394"/>
            <a:ext cx="283369" cy="304800"/>
          </a:xfrm>
          <a:custGeom>
            <a:avLst/>
            <a:gdLst>
              <a:gd name="T0" fmla="*/ 2147483647 w 67"/>
              <a:gd name="T1" fmla="*/ 2147483647 h 72"/>
              <a:gd name="T2" fmla="*/ 2147483647 w 67"/>
              <a:gd name="T3" fmla="*/ 2147483647 h 72"/>
              <a:gd name="T4" fmla="*/ 2147483647 w 67"/>
              <a:gd name="T5" fmla="*/ 2147483647 h 72"/>
              <a:gd name="T6" fmla="*/ 0 w 67"/>
              <a:gd name="T7" fmla="*/ 2147483647 h 72"/>
              <a:gd name="T8" fmla="*/ 0 w 67"/>
              <a:gd name="T9" fmla="*/ 2147483647 h 72"/>
              <a:gd name="T10" fmla="*/ 2147483647 w 67"/>
              <a:gd name="T11" fmla="*/ 2147483647 h 72"/>
              <a:gd name="T12" fmla="*/ 2147483647 w 67"/>
              <a:gd name="T13" fmla="*/ 2147483647 h 72"/>
              <a:gd name="T14" fmla="*/ 2147483647 w 67"/>
              <a:gd name="T15" fmla="*/ 2147483647 h 72"/>
              <a:gd name="T16" fmla="*/ 2147483647 w 67"/>
              <a:gd name="T17" fmla="*/ 0 h 72"/>
              <a:gd name="T18" fmla="*/ 2147483647 w 67"/>
              <a:gd name="T19" fmla="*/ 0 h 72"/>
              <a:gd name="T20" fmla="*/ 2147483647 w 67"/>
              <a:gd name="T21" fmla="*/ 2147483647 h 72"/>
              <a:gd name="T22" fmla="*/ 2147483647 w 67"/>
              <a:gd name="T23" fmla="*/ 2147483647 h 72"/>
              <a:gd name="T24" fmla="*/ 2147483647 w 67"/>
              <a:gd name="T25" fmla="*/ 2147483647 h 72"/>
              <a:gd name="T26" fmla="*/ 2147483647 w 67"/>
              <a:gd name="T27" fmla="*/ 2147483647 h 72"/>
              <a:gd name="T28" fmla="*/ 2147483647 w 67"/>
              <a:gd name="T29" fmla="*/ 0 h 72"/>
              <a:gd name="T30" fmla="*/ 2147483647 w 67"/>
              <a:gd name="T31" fmla="*/ 0 h 72"/>
              <a:gd name="T32" fmla="*/ 2147483647 w 67"/>
              <a:gd name="T33" fmla="*/ 2147483647 h 72"/>
              <a:gd name="T34" fmla="*/ 2147483647 w 67"/>
              <a:gd name="T35" fmla="*/ 2147483647 h 72"/>
              <a:gd name="T36" fmla="*/ 2147483647 w 67"/>
              <a:gd name="T37" fmla="*/ 2147483647 h 72"/>
              <a:gd name="T38" fmla="*/ 2147483647 w 67"/>
              <a:gd name="T39" fmla="*/ 2147483647 h 72"/>
              <a:gd name="T40" fmla="*/ 2147483647 w 67"/>
              <a:gd name="T41" fmla="*/ 2147483647 h 72"/>
              <a:gd name="T42" fmla="*/ 2147483647 w 67"/>
              <a:gd name="T43" fmla="*/ 2147483647 h 72"/>
              <a:gd name="T44" fmla="*/ 2147483647 w 67"/>
              <a:gd name="T45" fmla="*/ 2147483647 h 72"/>
              <a:gd name="T46" fmla="*/ 2147483647 w 67"/>
              <a:gd name="T47" fmla="*/ 2147483647 h 72"/>
              <a:gd name="T48" fmla="*/ 2147483647 w 67"/>
              <a:gd name="T49" fmla="*/ 2147483647 h 72"/>
              <a:gd name="T50" fmla="*/ 2147483647 w 67"/>
              <a:gd name="T51" fmla="*/ 2147483647 h 72"/>
              <a:gd name="T52" fmla="*/ 2147483647 w 67"/>
              <a:gd name="T53" fmla="*/ 2147483647 h 72"/>
              <a:gd name="T54" fmla="*/ 2147483647 w 67"/>
              <a:gd name="T55" fmla="*/ 2147483647 h 72"/>
              <a:gd name="T56" fmla="*/ 2147483647 w 67"/>
              <a:gd name="T57" fmla="*/ 2147483647 h 72"/>
              <a:gd name="T58" fmla="*/ 2147483647 w 67"/>
              <a:gd name="T59" fmla="*/ 2147483647 h 72"/>
              <a:gd name="T60" fmla="*/ 2147483647 w 67"/>
              <a:gd name="T61" fmla="*/ 2147483647 h 72"/>
              <a:gd name="T62" fmla="*/ 2147483647 w 67"/>
              <a:gd name="T63" fmla="*/ 2147483647 h 72"/>
              <a:gd name="T64" fmla="*/ 2147483647 w 67"/>
              <a:gd name="T65" fmla="*/ 2147483647 h 72"/>
              <a:gd name="T66" fmla="*/ 2147483647 w 67"/>
              <a:gd name="T67" fmla="*/ 2147483647 h 72"/>
              <a:gd name="T68" fmla="*/ 2147483647 w 67"/>
              <a:gd name="T69" fmla="*/ 2147483647 h 72"/>
              <a:gd name="T70" fmla="*/ 2147483647 w 67"/>
              <a:gd name="T71" fmla="*/ 2147483647 h 72"/>
              <a:gd name="T72" fmla="*/ 2147483647 w 67"/>
              <a:gd name="T73" fmla="*/ 2147483647 h 72"/>
              <a:gd name="T74" fmla="*/ 2147483647 w 67"/>
              <a:gd name="T75" fmla="*/ 2147483647 h 72"/>
              <a:gd name="T76" fmla="*/ 2147483647 w 67"/>
              <a:gd name="T77" fmla="*/ 2147483647 h 72"/>
              <a:gd name="T78" fmla="*/ 2147483647 w 67"/>
              <a:gd name="T79" fmla="*/ 2147483647 h 72"/>
              <a:gd name="T80" fmla="*/ 2147483647 w 67"/>
              <a:gd name="T81" fmla="*/ 2147483647 h 72"/>
              <a:gd name="T82" fmla="*/ 2147483647 w 67"/>
              <a:gd name="T83" fmla="*/ 2147483647 h 72"/>
              <a:gd name="T84" fmla="*/ 2147483647 w 67"/>
              <a:gd name="T85" fmla="*/ 2147483647 h 72"/>
              <a:gd name="T86" fmla="*/ 2147483647 w 67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Oval 5"/>
          <p:cNvSpPr>
            <a:spLocks noChangeAspect="1" noChangeArrowheads="1"/>
          </p:cNvSpPr>
          <p:nvPr/>
        </p:nvSpPr>
        <p:spPr bwMode="auto">
          <a:xfrm>
            <a:off x="5892404" y="2760835"/>
            <a:ext cx="642938" cy="642938"/>
          </a:xfrm>
          <a:prstGeom prst="ellipse">
            <a:avLst/>
          </a:prstGeom>
          <a:solidFill>
            <a:srgbClr val="4886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76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Freeform 59"/>
          <p:cNvSpPr>
            <a:spLocks noEditPoints="1"/>
          </p:cNvSpPr>
          <p:nvPr/>
        </p:nvSpPr>
        <p:spPr bwMode="auto">
          <a:xfrm>
            <a:off x="6069807" y="2959669"/>
            <a:ext cx="288131" cy="246460"/>
          </a:xfrm>
          <a:custGeom>
            <a:avLst/>
            <a:gdLst>
              <a:gd name="T0" fmla="*/ 2147483647 w 64"/>
              <a:gd name="T1" fmla="*/ 2147483647 h 55"/>
              <a:gd name="T2" fmla="*/ 2147483647 w 64"/>
              <a:gd name="T3" fmla="*/ 2147483647 h 55"/>
              <a:gd name="T4" fmla="*/ 2147483647 w 64"/>
              <a:gd name="T5" fmla="*/ 2147483647 h 55"/>
              <a:gd name="T6" fmla="*/ 2147483647 w 64"/>
              <a:gd name="T7" fmla="*/ 2147483647 h 55"/>
              <a:gd name="T8" fmla="*/ 2147483647 w 64"/>
              <a:gd name="T9" fmla="*/ 2147483647 h 55"/>
              <a:gd name="T10" fmla="*/ 2147483647 w 64"/>
              <a:gd name="T11" fmla="*/ 2147483647 h 55"/>
              <a:gd name="T12" fmla="*/ 2147483647 w 64"/>
              <a:gd name="T13" fmla="*/ 2147483647 h 55"/>
              <a:gd name="T14" fmla="*/ 2147483647 w 64"/>
              <a:gd name="T15" fmla="*/ 2147483647 h 55"/>
              <a:gd name="T16" fmla="*/ 2147483647 w 64"/>
              <a:gd name="T17" fmla="*/ 2147483647 h 55"/>
              <a:gd name="T18" fmla="*/ 0 w 64"/>
              <a:gd name="T19" fmla="*/ 2147483647 h 55"/>
              <a:gd name="T20" fmla="*/ 2147483647 w 64"/>
              <a:gd name="T21" fmla="*/ 0 h 55"/>
              <a:gd name="T22" fmla="*/ 2147483647 w 64"/>
              <a:gd name="T23" fmla="*/ 2147483647 h 55"/>
              <a:gd name="T24" fmla="*/ 2147483647 w 64"/>
              <a:gd name="T25" fmla="*/ 2147483647 h 55"/>
              <a:gd name="T26" fmla="*/ 2147483647 w 64"/>
              <a:gd name="T27" fmla="*/ 2147483647 h 55"/>
              <a:gd name="T28" fmla="*/ 2147483647 w 64"/>
              <a:gd name="T29" fmla="*/ 2147483647 h 55"/>
              <a:gd name="T30" fmla="*/ 2147483647 w 64"/>
              <a:gd name="T31" fmla="*/ 2147483647 h 55"/>
              <a:gd name="T32" fmla="*/ 2147483647 w 64"/>
              <a:gd name="T33" fmla="*/ 2147483647 h 55"/>
              <a:gd name="T34" fmla="*/ 2147483647 w 64"/>
              <a:gd name="T35" fmla="*/ 2147483647 h 55"/>
              <a:gd name="T36" fmla="*/ 2147483647 w 64"/>
              <a:gd name="T37" fmla="*/ 2147483647 h 55"/>
              <a:gd name="T38" fmla="*/ 2147483647 w 64"/>
              <a:gd name="T39" fmla="*/ 2147483647 h 55"/>
              <a:gd name="T40" fmla="*/ 2147483647 w 64"/>
              <a:gd name="T41" fmla="*/ 2147483647 h 55"/>
              <a:gd name="T42" fmla="*/ 2147483647 w 64"/>
              <a:gd name="T43" fmla="*/ 2147483647 h 55"/>
              <a:gd name="T44" fmla="*/ 2147483647 w 64"/>
              <a:gd name="T45" fmla="*/ 2147483647 h 55"/>
              <a:gd name="T46" fmla="*/ 2147483647 w 64"/>
              <a:gd name="T47" fmla="*/ 2147483647 h 55"/>
              <a:gd name="T48" fmla="*/ 2147483647 w 64"/>
              <a:gd name="T49" fmla="*/ 2147483647 h 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4" h="55">
                <a:moveTo>
                  <a:pt x="32" y="46"/>
                </a:moveTo>
                <a:cubicBezTo>
                  <a:pt x="30" y="46"/>
                  <a:pt x="28" y="46"/>
                  <a:pt x="27" y="46"/>
                </a:cubicBezTo>
                <a:cubicBezTo>
                  <a:pt x="22" y="50"/>
                  <a:pt x="16" y="53"/>
                  <a:pt x="10" y="55"/>
                </a:cubicBezTo>
                <a:cubicBezTo>
                  <a:pt x="9" y="55"/>
                  <a:pt x="7" y="55"/>
                  <a:pt x="6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5" y="55"/>
                  <a:pt x="5" y="55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3"/>
                  <a:pt x="5" y="53"/>
                  <a:pt x="5" y="52"/>
                </a:cubicBezTo>
                <a:cubicBezTo>
                  <a:pt x="8" y="49"/>
                  <a:pt x="10" y="47"/>
                  <a:pt x="12" y="41"/>
                </a:cubicBezTo>
                <a:cubicBezTo>
                  <a:pt x="4" y="37"/>
                  <a:pt x="0" y="31"/>
                  <a:pt x="0" y="23"/>
                </a:cubicBezTo>
                <a:cubicBezTo>
                  <a:pt x="0" y="11"/>
                  <a:pt x="14" y="0"/>
                  <a:pt x="32" y="0"/>
                </a:cubicBezTo>
                <a:cubicBezTo>
                  <a:pt x="49" y="0"/>
                  <a:pt x="64" y="11"/>
                  <a:pt x="64" y="23"/>
                </a:cubicBezTo>
                <a:cubicBezTo>
                  <a:pt x="64" y="36"/>
                  <a:pt x="49" y="46"/>
                  <a:pt x="32" y="46"/>
                </a:cubicBezTo>
                <a:close/>
                <a:moveTo>
                  <a:pt x="4" y="23"/>
                </a:moveTo>
                <a:cubicBezTo>
                  <a:pt x="4" y="29"/>
                  <a:pt x="8" y="34"/>
                  <a:pt x="14" y="37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5"/>
                  <a:pt x="15" y="47"/>
                  <a:pt x="14" y="49"/>
                </a:cubicBezTo>
                <a:cubicBezTo>
                  <a:pt x="17" y="47"/>
                  <a:pt x="21" y="45"/>
                  <a:pt x="24" y="42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9" y="42"/>
                  <a:pt x="30" y="42"/>
                  <a:pt x="32" y="42"/>
                </a:cubicBezTo>
                <a:cubicBezTo>
                  <a:pt x="47" y="42"/>
                  <a:pt x="59" y="33"/>
                  <a:pt x="59" y="23"/>
                </a:cubicBezTo>
                <a:cubicBezTo>
                  <a:pt x="59" y="13"/>
                  <a:pt x="47" y="5"/>
                  <a:pt x="32" y="5"/>
                </a:cubicBezTo>
                <a:cubicBezTo>
                  <a:pt x="17" y="5"/>
                  <a:pt x="4" y="13"/>
                  <a:pt x="4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273029" y="3633563"/>
            <a:ext cx="2707481" cy="99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1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1403747" y="5254004"/>
            <a:ext cx="105013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1406129" y="5468317"/>
            <a:ext cx="175021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05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05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4005263" y="5254005"/>
            <a:ext cx="105013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4008835" y="5468317"/>
            <a:ext cx="175021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05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05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6686551" y="5254005"/>
            <a:ext cx="105013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6690122" y="5468317"/>
            <a:ext cx="175021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05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sz="105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MH_Other_4"/>
          <p:cNvCxnSpPr/>
          <p:nvPr>
            <p:custDataLst>
              <p:tags r:id="rId1"/>
            </p:custDataLst>
          </p:nvPr>
        </p:nvCxnSpPr>
        <p:spPr>
          <a:xfrm>
            <a:off x="2881892" y="2340083"/>
            <a:ext cx="1392056" cy="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675284" y="1844824"/>
            <a:ext cx="4263673" cy="878624"/>
            <a:chOff x="6041001" y="1937629"/>
            <a:chExt cx="4902769" cy="1010324"/>
          </a:xfrm>
        </p:grpSpPr>
        <p:sp>
          <p:nvSpPr>
            <p:cNvPr id="4" name="MH_Text_2"/>
            <p:cNvSpPr txBox="1">
              <a:spLocks/>
            </p:cNvSpPr>
            <p:nvPr>
              <p:custDataLst>
                <p:tags r:id="rId16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MH_SubTitle_2"/>
            <p:cNvSpPr txBox="1">
              <a:spLocks/>
            </p:cNvSpPr>
            <p:nvPr>
              <p:custDataLst>
                <p:tags r:id="rId17"/>
              </p:custDataLst>
            </p:nvPr>
          </p:nvSpPr>
          <p:spPr>
            <a:xfrm>
              <a:off x="6041002" y="1937629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添加标题文字</a:t>
              </a:r>
            </a:p>
          </p:txBody>
        </p:sp>
      </p:grpSp>
      <p:sp>
        <p:nvSpPr>
          <p:cNvPr id="6" name="MH_Other_1"/>
          <p:cNvSpPr/>
          <p:nvPr>
            <p:custDataLst>
              <p:tags r:id="rId2"/>
            </p:custDataLst>
          </p:nvPr>
        </p:nvSpPr>
        <p:spPr>
          <a:xfrm rot="21439215">
            <a:off x="2237832" y="2845170"/>
            <a:ext cx="861061" cy="872229"/>
          </a:xfrm>
          <a:prstGeom prst="roundRect">
            <a:avLst>
              <a:gd name="adj" fmla="val 18567"/>
            </a:avLst>
          </a:prstGeom>
          <a:solidFill>
            <a:srgbClr val="0058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6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MH_Other_3"/>
          <p:cNvSpPr/>
          <p:nvPr>
            <p:custDataLst>
              <p:tags r:id="rId3"/>
            </p:custDataLst>
          </p:nvPr>
        </p:nvSpPr>
        <p:spPr>
          <a:xfrm rot="183635">
            <a:off x="1997044" y="1958422"/>
            <a:ext cx="862177" cy="872229"/>
          </a:xfrm>
          <a:prstGeom prst="roundRect">
            <a:avLst>
              <a:gd name="adj" fmla="val 18567"/>
            </a:avLst>
          </a:prstGeom>
          <a:solidFill>
            <a:srgbClr val="84B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6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MH_Other_1"/>
          <p:cNvSpPr/>
          <p:nvPr>
            <p:custDataLst>
              <p:tags r:id="rId4"/>
            </p:custDataLst>
          </p:nvPr>
        </p:nvSpPr>
        <p:spPr>
          <a:xfrm>
            <a:off x="1912974" y="3749673"/>
            <a:ext cx="861061" cy="872229"/>
          </a:xfrm>
          <a:prstGeom prst="roundRect">
            <a:avLst>
              <a:gd name="adj" fmla="val 18567"/>
            </a:avLst>
          </a:prstGeom>
          <a:solidFill>
            <a:srgbClr val="84B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6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MH_Other_1"/>
          <p:cNvSpPr/>
          <p:nvPr>
            <p:custDataLst>
              <p:tags r:id="rId5"/>
            </p:custDataLst>
          </p:nvPr>
        </p:nvSpPr>
        <p:spPr>
          <a:xfrm rot="21261977">
            <a:off x="2208340" y="4624194"/>
            <a:ext cx="861061" cy="872229"/>
          </a:xfrm>
          <a:prstGeom prst="roundRect">
            <a:avLst>
              <a:gd name="adj" fmla="val 18567"/>
            </a:avLst>
          </a:prstGeom>
          <a:solidFill>
            <a:srgbClr val="0058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6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55576" y="2097008"/>
            <a:ext cx="1375830" cy="3452195"/>
            <a:chOff x="1388612" y="1908306"/>
            <a:chExt cx="1582058" cy="3969656"/>
          </a:xfrm>
        </p:grpSpPr>
        <p:sp>
          <p:nvSpPr>
            <p:cNvPr id="11" name="MH_Other_5"/>
            <p:cNvSpPr/>
            <p:nvPr>
              <p:custDataLst>
                <p:tags r:id="rId15"/>
              </p:custDataLst>
            </p:nvPr>
          </p:nvSpPr>
          <p:spPr>
            <a:xfrm>
              <a:off x="1976071" y="1908306"/>
              <a:ext cx="925913" cy="1905127"/>
            </a:xfrm>
            <a:custGeom>
              <a:avLst/>
              <a:gdLst>
                <a:gd name="connsiteX0" fmla="*/ 217182 w 965707"/>
                <a:gd name="connsiteY0" fmla="*/ 0 h 1986527"/>
                <a:gd name="connsiteX1" fmla="*/ 432892 w 965707"/>
                <a:gd name="connsiteY1" fmla="*/ 215710 h 1986527"/>
                <a:gd name="connsiteX2" fmla="*/ 428510 w 965707"/>
                <a:gd name="connsiteY2" fmla="*/ 259183 h 1986527"/>
                <a:gd name="connsiteX3" fmla="*/ 426677 w 965707"/>
                <a:gd name="connsiteY3" fmla="*/ 265085 h 1986527"/>
                <a:gd name="connsiteX4" fmla="*/ 691433 w 965707"/>
                <a:gd name="connsiteY4" fmla="*/ 70895 h 1986527"/>
                <a:gd name="connsiteX5" fmla="*/ 727149 w 965707"/>
                <a:gd name="connsiteY5" fmla="*/ 76387 h 1986527"/>
                <a:gd name="connsiteX6" fmla="*/ 787596 w 965707"/>
                <a:gd name="connsiteY6" fmla="*/ 158799 h 1986527"/>
                <a:gd name="connsiteX7" fmla="*/ 782104 w 965707"/>
                <a:gd name="connsiteY7" fmla="*/ 194515 h 1986527"/>
                <a:gd name="connsiteX8" fmla="*/ 453481 w 965707"/>
                <a:gd name="connsiteY8" fmla="*/ 435549 h 1986527"/>
                <a:gd name="connsiteX9" fmla="*/ 874061 w 965707"/>
                <a:gd name="connsiteY9" fmla="*/ 181449 h 1986527"/>
                <a:gd name="connsiteX10" fmla="*/ 909154 w 965707"/>
                <a:gd name="connsiteY10" fmla="*/ 190109 h 1986527"/>
                <a:gd name="connsiteX11" fmla="*/ 962021 w 965707"/>
                <a:gd name="connsiteY11" fmla="*/ 277611 h 1986527"/>
                <a:gd name="connsiteX12" fmla="*/ 953361 w 965707"/>
                <a:gd name="connsiteY12" fmla="*/ 312705 h 1986527"/>
                <a:gd name="connsiteX13" fmla="*/ 384793 w 965707"/>
                <a:gd name="connsiteY13" fmla="*/ 656215 h 1986527"/>
                <a:gd name="connsiteX14" fmla="*/ 384793 w 965707"/>
                <a:gd name="connsiteY14" fmla="*/ 1131649 h 1986527"/>
                <a:gd name="connsiteX15" fmla="*/ 381842 w 965707"/>
                <a:gd name="connsiteY15" fmla="*/ 1146266 h 1986527"/>
                <a:gd name="connsiteX16" fmla="*/ 387708 w 965707"/>
                <a:gd name="connsiteY16" fmla="*/ 1152370 h 1986527"/>
                <a:gd name="connsiteX17" fmla="*/ 442440 w 965707"/>
                <a:gd name="connsiteY17" fmla="*/ 1292303 h 1986527"/>
                <a:gd name="connsiteX18" fmla="*/ 445419 w 965707"/>
                <a:gd name="connsiteY18" fmla="*/ 1293537 h 1986527"/>
                <a:gd name="connsiteX19" fmla="*/ 453847 w 965707"/>
                <a:gd name="connsiteY19" fmla="*/ 1313884 h 1986527"/>
                <a:gd name="connsiteX20" fmla="*/ 453847 w 965707"/>
                <a:gd name="connsiteY20" fmla="*/ 1951177 h 1986527"/>
                <a:gd name="connsiteX21" fmla="*/ 425072 w 965707"/>
                <a:gd name="connsiteY21" fmla="*/ 1979952 h 1986527"/>
                <a:gd name="connsiteX22" fmla="*/ 309975 w 965707"/>
                <a:gd name="connsiteY22" fmla="*/ 1979952 h 1986527"/>
                <a:gd name="connsiteX23" fmla="*/ 281200 w 965707"/>
                <a:gd name="connsiteY23" fmla="*/ 1951177 h 1986527"/>
                <a:gd name="connsiteX24" fmla="*/ 281200 w 965707"/>
                <a:gd name="connsiteY24" fmla="*/ 1342234 h 1986527"/>
                <a:gd name="connsiteX25" fmla="*/ 230924 w 965707"/>
                <a:gd name="connsiteY25" fmla="*/ 1213693 h 1986527"/>
                <a:gd name="connsiteX26" fmla="*/ 227782 w 965707"/>
                <a:gd name="connsiteY26" fmla="*/ 1195782 h 1986527"/>
                <a:gd name="connsiteX27" fmla="*/ 172672 w 965707"/>
                <a:gd name="connsiteY27" fmla="*/ 1195782 h 1986527"/>
                <a:gd name="connsiteX28" fmla="*/ 172672 w 965707"/>
                <a:gd name="connsiteY28" fmla="*/ 1958468 h 1986527"/>
                <a:gd name="connsiteX29" fmla="*/ 144613 w 965707"/>
                <a:gd name="connsiteY29" fmla="*/ 1986527 h 1986527"/>
                <a:gd name="connsiteX30" fmla="*/ 32381 w 965707"/>
                <a:gd name="connsiteY30" fmla="*/ 1986527 h 1986527"/>
                <a:gd name="connsiteX31" fmla="*/ 4322 w 965707"/>
                <a:gd name="connsiteY31" fmla="*/ 1958468 h 1986527"/>
                <a:gd name="connsiteX32" fmla="*/ 4322 w 965707"/>
                <a:gd name="connsiteY32" fmla="*/ 1169537 h 1986527"/>
                <a:gd name="connsiteX33" fmla="*/ 7911 w 965707"/>
                <a:gd name="connsiteY33" fmla="*/ 1160872 h 1986527"/>
                <a:gd name="connsiteX34" fmla="*/ 5040 w 965707"/>
                <a:gd name="connsiteY34" fmla="*/ 1156613 h 1986527"/>
                <a:gd name="connsiteX35" fmla="*/ 0 w 965707"/>
                <a:gd name="connsiteY35" fmla="*/ 1131649 h 1986527"/>
                <a:gd name="connsiteX36" fmla="*/ 0 w 965707"/>
                <a:gd name="connsiteY36" fmla="*/ 514378 h 1986527"/>
                <a:gd name="connsiteX37" fmla="*/ 64133 w 965707"/>
                <a:gd name="connsiteY37" fmla="*/ 450245 h 1986527"/>
                <a:gd name="connsiteX38" fmla="*/ 174233 w 965707"/>
                <a:gd name="connsiteY38" fmla="*/ 450245 h 1986527"/>
                <a:gd name="connsiteX39" fmla="*/ 203629 w 965707"/>
                <a:gd name="connsiteY39" fmla="*/ 428684 h 1986527"/>
                <a:gd name="connsiteX40" fmla="*/ 133218 w 965707"/>
                <a:gd name="connsiteY40" fmla="*/ 414469 h 1986527"/>
                <a:gd name="connsiteX41" fmla="*/ 1472 w 965707"/>
                <a:gd name="connsiteY41" fmla="*/ 215710 h 1986527"/>
                <a:gd name="connsiteX42" fmla="*/ 217182 w 965707"/>
                <a:gd name="connsiteY42" fmla="*/ 0 h 1986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65707" h="1986527">
                  <a:moveTo>
                    <a:pt x="217182" y="0"/>
                  </a:moveTo>
                  <a:cubicBezTo>
                    <a:pt x="336315" y="0"/>
                    <a:pt x="432892" y="96577"/>
                    <a:pt x="432892" y="215710"/>
                  </a:cubicBezTo>
                  <a:cubicBezTo>
                    <a:pt x="432892" y="230602"/>
                    <a:pt x="431383" y="245141"/>
                    <a:pt x="428510" y="259183"/>
                  </a:cubicBezTo>
                  <a:lnTo>
                    <a:pt x="426677" y="265085"/>
                  </a:lnTo>
                  <a:lnTo>
                    <a:pt x="691433" y="70895"/>
                  </a:lnTo>
                  <a:cubicBezTo>
                    <a:pt x="702812" y="62549"/>
                    <a:pt x="718803" y="65008"/>
                    <a:pt x="727149" y="76387"/>
                  </a:cubicBezTo>
                  <a:lnTo>
                    <a:pt x="787596" y="158799"/>
                  </a:lnTo>
                  <a:cubicBezTo>
                    <a:pt x="795942" y="170178"/>
                    <a:pt x="793483" y="186169"/>
                    <a:pt x="782104" y="194515"/>
                  </a:cubicBezTo>
                  <a:lnTo>
                    <a:pt x="453481" y="435549"/>
                  </a:lnTo>
                  <a:lnTo>
                    <a:pt x="874061" y="181449"/>
                  </a:lnTo>
                  <a:cubicBezTo>
                    <a:pt x="886143" y="174150"/>
                    <a:pt x="901855" y="178027"/>
                    <a:pt x="909154" y="190109"/>
                  </a:cubicBezTo>
                  <a:lnTo>
                    <a:pt x="962021" y="277611"/>
                  </a:lnTo>
                  <a:cubicBezTo>
                    <a:pt x="969320" y="289694"/>
                    <a:pt x="965443" y="305405"/>
                    <a:pt x="953361" y="312705"/>
                  </a:cubicBezTo>
                  <a:lnTo>
                    <a:pt x="384793" y="656215"/>
                  </a:lnTo>
                  <a:lnTo>
                    <a:pt x="384793" y="1131649"/>
                  </a:lnTo>
                  <a:lnTo>
                    <a:pt x="381842" y="1146266"/>
                  </a:lnTo>
                  <a:lnTo>
                    <a:pt x="387708" y="1152370"/>
                  </a:lnTo>
                  <a:lnTo>
                    <a:pt x="442440" y="1292303"/>
                  </a:lnTo>
                  <a:lnTo>
                    <a:pt x="445419" y="1293537"/>
                  </a:lnTo>
                  <a:cubicBezTo>
                    <a:pt x="450626" y="1298744"/>
                    <a:pt x="453847" y="1305938"/>
                    <a:pt x="453847" y="1313884"/>
                  </a:cubicBezTo>
                  <a:lnTo>
                    <a:pt x="453847" y="1951177"/>
                  </a:lnTo>
                  <a:cubicBezTo>
                    <a:pt x="453847" y="1967069"/>
                    <a:pt x="440964" y="1979952"/>
                    <a:pt x="425072" y="1979952"/>
                  </a:cubicBezTo>
                  <a:lnTo>
                    <a:pt x="309975" y="1979952"/>
                  </a:lnTo>
                  <a:cubicBezTo>
                    <a:pt x="294083" y="1979952"/>
                    <a:pt x="281200" y="1967069"/>
                    <a:pt x="281200" y="1951177"/>
                  </a:cubicBezTo>
                  <a:lnTo>
                    <a:pt x="281200" y="1342234"/>
                  </a:lnTo>
                  <a:lnTo>
                    <a:pt x="230924" y="1213693"/>
                  </a:lnTo>
                  <a:lnTo>
                    <a:pt x="227782" y="1195782"/>
                  </a:lnTo>
                  <a:lnTo>
                    <a:pt x="172672" y="1195782"/>
                  </a:lnTo>
                  <a:lnTo>
                    <a:pt x="172672" y="1958468"/>
                  </a:lnTo>
                  <a:cubicBezTo>
                    <a:pt x="172672" y="1973965"/>
                    <a:pt x="160110" y="1986527"/>
                    <a:pt x="144613" y="1986527"/>
                  </a:cubicBezTo>
                  <a:lnTo>
                    <a:pt x="32381" y="1986527"/>
                  </a:lnTo>
                  <a:cubicBezTo>
                    <a:pt x="16884" y="1986527"/>
                    <a:pt x="4322" y="1973965"/>
                    <a:pt x="4322" y="1958468"/>
                  </a:cubicBezTo>
                  <a:lnTo>
                    <a:pt x="4322" y="1169537"/>
                  </a:lnTo>
                  <a:lnTo>
                    <a:pt x="7911" y="1160872"/>
                  </a:lnTo>
                  <a:lnTo>
                    <a:pt x="5040" y="1156613"/>
                  </a:lnTo>
                  <a:cubicBezTo>
                    <a:pt x="1795" y="1148940"/>
                    <a:pt x="0" y="1140504"/>
                    <a:pt x="0" y="1131649"/>
                  </a:cubicBezTo>
                  <a:lnTo>
                    <a:pt x="0" y="514378"/>
                  </a:lnTo>
                  <a:cubicBezTo>
                    <a:pt x="0" y="478958"/>
                    <a:pt x="28713" y="450245"/>
                    <a:pt x="64133" y="450245"/>
                  </a:cubicBezTo>
                  <a:lnTo>
                    <a:pt x="174233" y="450245"/>
                  </a:lnTo>
                  <a:lnTo>
                    <a:pt x="203629" y="428684"/>
                  </a:lnTo>
                  <a:lnTo>
                    <a:pt x="133218" y="414469"/>
                  </a:lnTo>
                  <a:cubicBezTo>
                    <a:pt x="55797" y="381722"/>
                    <a:pt x="1472" y="305060"/>
                    <a:pt x="1472" y="215710"/>
                  </a:cubicBezTo>
                  <a:cubicBezTo>
                    <a:pt x="1472" y="96577"/>
                    <a:pt x="98049" y="0"/>
                    <a:pt x="217182" y="0"/>
                  </a:cubicBezTo>
                  <a:close/>
                </a:path>
              </a:pathLst>
            </a:custGeom>
            <a:solidFill>
              <a:srgbClr val="0058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梯形 11"/>
            <p:cNvSpPr/>
            <p:nvPr/>
          </p:nvSpPr>
          <p:spPr>
            <a:xfrm>
              <a:off x="1388612" y="3818963"/>
              <a:ext cx="1582058" cy="2058999"/>
            </a:xfrm>
            <a:prstGeom prst="trapezoid">
              <a:avLst>
                <a:gd name="adj" fmla="val 32339"/>
              </a:avLst>
            </a:prstGeom>
            <a:solidFill>
              <a:srgbClr val="D3D3D3"/>
            </a:solidFill>
            <a:ln>
              <a:solidFill>
                <a:srgbClr val="B2B2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6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3" name="MH_Other_4"/>
          <p:cNvCxnSpPr/>
          <p:nvPr>
            <p:custDataLst>
              <p:tags r:id="rId6"/>
            </p:custDataLst>
          </p:nvPr>
        </p:nvCxnSpPr>
        <p:spPr>
          <a:xfrm>
            <a:off x="3110134" y="3234039"/>
            <a:ext cx="1163814" cy="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MH_Other_4"/>
          <p:cNvCxnSpPr/>
          <p:nvPr>
            <p:custDataLst>
              <p:tags r:id="rId7"/>
            </p:custDataLst>
          </p:nvPr>
        </p:nvCxnSpPr>
        <p:spPr>
          <a:xfrm>
            <a:off x="2774034" y="4127995"/>
            <a:ext cx="1499914" cy="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MH_Other_4"/>
          <p:cNvCxnSpPr/>
          <p:nvPr>
            <p:custDataLst>
              <p:tags r:id="rId8"/>
            </p:custDataLst>
          </p:nvPr>
        </p:nvCxnSpPr>
        <p:spPr>
          <a:xfrm>
            <a:off x="3110134" y="5021950"/>
            <a:ext cx="1163814" cy="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4675284" y="2791250"/>
            <a:ext cx="4263673" cy="866002"/>
            <a:chOff x="6041001" y="1952143"/>
            <a:chExt cx="4902769" cy="995810"/>
          </a:xfrm>
        </p:grpSpPr>
        <p:sp>
          <p:nvSpPr>
            <p:cNvPr id="17" name="MH_Text_2"/>
            <p:cNvSpPr txBox="1">
              <a:spLocks/>
            </p:cNvSpPr>
            <p:nvPr>
              <p:custDataLst>
                <p:tags r:id="rId13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MH_SubTitle_2"/>
            <p:cNvSpPr txBox="1">
              <a:spLocks/>
            </p:cNvSpPr>
            <p:nvPr>
              <p:custDataLst>
                <p:tags r:id="rId14"/>
              </p:custDataLst>
            </p:nvPr>
          </p:nvSpPr>
          <p:spPr>
            <a:xfrm>
              <a:off x="6041002" y="1952143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添加标题文字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75284" y="3725054"/>
            <a:ext cx="4263673" cy="866002"/>
            <a:chOff x="6041001" y="1952143"/>
            <a:chExt cx="4902769" cy="995810"/>
          </a:xfrm>
        </p:grpSpPr>
        <p:sp>
          <p:nvSpPr>
            <p:cNvPr id="20" name="MH_Text_2"/>
            <p:cNvSpPr txBox="1">
              <a:spLocks/>
            </p:cNvSpPr>
            <p:nvPr>
              <p:custDataLst>
                <p:tags r:id="rId11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MH_SubTitle_2"/>
            <p:cNvSpPr txBox="1">
              <a:spLocks/>
            </p:cNvSpPr>
            <p:nvPr>
              <p:custDataLst>
                <p:tags r:id="rId12"/>
              </p:custDataLst>
            </p:nvPr>
          </p:nvSpPr>
          <p:spPr>
            <a:xfrm>
              <a:off x="6041002" y="1952143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添加标题文字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75284" y="4671481"/>
            <a:ext cx="4263673" cy="853380"/>
            <a:chOff x="6041001" y="1966657"/>
            <a:chExt cx="4902769" cy="981296"/>
          </a:xfrm>
        </p:grpSpPr>
        <p:sp>
          <p:nvSpPr>
            <p:cNvPr id="23" name="MH_Text_2"/>
            <p:cNvSpPr txBox="1">
              <a:spLocks/>
            </p:cNvSpPr>
            <p:nvPr>
              <p:custDataLst>
                <p:tags r:id="rId9"/>
              </p:custDataLst>
            </p:nvPr>
          </p:nvSpPr>
          <p:spPr>
            <a:xfrm>
              <a:off x="6041001" y="2396869"/>
              <a:ext cx="4902769" cy="551084"/>
            </a:xfrm>
            <a:prstGeom prst="rect">
              <a:avLst/>
            </a:prstGeom>
            <a:noFill/>
          </p:spPr>
          <p:txBody>
            <a:bodyPr lIns="0" tIns="0" rIns="0" bIns="0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生动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MH_SubTitle_2"/>
            <p:cNvSpPr txBox="1">
              <a:spLocks/>
            </p:cNvSpPr>
            <p:nvPr>
              <p:custDataLst>
                <p:tags r:id="rId10"/>
              </p:custDataLst>
            </p:nvPr>
          </p:nvSpPr>
          <p:spPr>
            <a:xfrm>
              <a:off x="6041002" y="1966657"/>
              <a:ext cx="3205162" cy="454025"/>
            </a:xfrm>
            <a:prstGeom prst="rect">
              <a:avLst/>
            </a:prstGeom>
            <a:noFill/>
          </p:spPr>
          <p:txBody>
            <a:bodyPr lIns="0" tIns="0" rIns="0" bIns="0" anchor="ctr">
              <a:normAutofit lnSpcReduction="1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37"/>
          <p:cNvGrpSpPr/>
          <p:nvPr/>
        </p:nvGrpSpPr>
        <p:grpSpPr>
          <a:xfrm>
            <a:off x="539552" y="2000669"/>
            <a:ext cx="1809776" cy="1183312"/>
            <a:chOff x="1" y="0"/>
            <a:chExt cx="4392858" cy="2872248"/>
          </a:xfrm>
          <a:solidFill>
            <a:srgbClr val="1C4885"/>
          </a:solidFill>
        </p:grpSpPr>
        <p:sp>
          <p:nvSpPr>
            <p:cNvPr id="38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9" name="Shape 335"/>
            <p:cNvSpPr/>
            <p:nvPr/>
          </p:nvSpPr>
          <p:spPr>
            <a:xfrm>
              <a:off x="1212662" y="1192393"/>
              <a:ext cx="2614725" cy="52294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STIXGeneral-Bold"/>
                </a:rPr>
                <a:t>输入文本内容</a:t>
              </a:r>
              <a:endParaRPr kumimoji="0" lang="id-ID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STIXGeneral-Bold"/>
              </a:endParaRPr>
            </a:p>
          </p:txBody>
        </p:sp>
      </p:grpSp>
      <p:grpSp>
        <p:nvGrpSpPr>
          <p:cNvPr id="40" name="Group 342"/>
          <p:cNvGrpSpPr/>
          <p:nvPr/>
        </p:nvGrpSpPr>
        <p:grpSpPr>
          <a:xfrm>
            <a:off x="2115774" y="2000669"/>
            <a:ext cx="1809776" cy="1183312"/>
            <a:chOff x="0" y="0"/>
            <a:chExt cx="4392859" cy="2872248"/>
          </a:xfrm>
          <a:solidFill>
            <a:srgbClr val="FFFFFF">
              <a:lumMod val="75000"/>
            </a:srgbClr>
          </a:solidFill>
        </p:grpSpPr>
        <p:sp>
          <p:nvSpPr>
            <p:cNvPr id="41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STIXGeneral-Bold"/>
                </a:rPr>
                <a:t>输入文本内容</a:t>
              </a:r>
              <a:endParaRPr kumimoji="0" lang="id-ID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STIXGeneral-Bold"/>
              </a:endParaRPr>
            </a:p>
          </p:txBody>
        </p:sp>
      </p:grpSp>
      <p:grpSp>
        <p:nvGrpSpPr>
          <p:cNvPr id="43" name="Group 347"/>
          <p:cNvGrpSpPr/>
          <p:nvPr/>
        </p:nvGrpSpPr>
        <p:grpSpPr>
          <a:xfrm>
            <a:off x="3730938" y="2000669"/>
            <a:ext cx="1809776" cy="1183312"/>
            <a:chOff x="0" y="0"/>
            <a:chExt cx="4392859" cy="2872248"/>
          </a:xfrm>
          <a:solidFill>
            <a:srgbClr val="1C4885"/>
          </a:solidFill>
        </p:grpSpPr>
        <p:sp>
          <p:nvSpPr>
            <p:cNvPr id="44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STIXGeneral-Bold"/>
                </a:rPr>
                <a:t>输入文本内容</a:t>
              </a:r>
              <a:endParaRPr kumimoji="0" lang="id-ID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STIXGeneral-Bold"/>
              </a:endParaRPr>
            </a:p>
          </p:txBody>
        </p:sp>
      </p:grpSp>
      <p:grpSp>
        <p:nvGrpSpPr>
          <p:cNvPr id="46" name="Group 352"/>
          <p:cNvGrpSpPr/>
          <p:nvPr/>
        </p:nvGrpSpPr>
        <p:grpSpPr>
          <a:xfrm>
            <a:off x="5332797" y="2000669"/>
            <a:ext cx="1809774" cy="1183312"/>
            <a:chOff x="0" y="0"/>
            <a:chExt cx="4392859" cy="2872248"/>
          </a:xfrm>
          <a:solidFill>
            <a:srgbClr val="FFFFFF">
              <a:lumMod val="75000"/>
            </a:srgbClr>
          </a:solidFill>
        </p:grpSpPr>
        <p:sp>
          <p:nvSpPr>
            <p:cNvPr id="47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STIXGeneral-Bold"/>
                </a:rPr>
                <a:t>输入文本内容</a:t>
              </a:r>
              <a:endParaRPr kumimoji="0" lang="id-ID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STIXGeneral-Bold"/>
              </a:endParaRPr>
            </a:p>
          </p:txBody>
        </p:sp>
      </p:grpSp>
      <p:grpSp>
        <p:nvGrpSpPr>
          <p:cNvPr id="49" name="Group 357"/>
          <p:cNvGrpSpPr/>
          <p:nvPr/>
        </p:nvGrpSpPr>
        <p:grpSpPr>
          <a:xfrm>
            <a:off x="6957128" y="2000669"/>
            <a:ext cx="1809774" cy="1183312"/>
            <a:chOff x="0" y="0"/>
            <a:chExt cx="4392859" cy="2872248"/>
          </a:xfrm>
          <a:solidFill>
            <a:srgbClr val="1C4885"/>
          </a:solidFill>
        </p:grpSpPr>
        <p:sp>
          <p:nvSpPr>
            <p:cNvPr id="50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  <a:sym typeface="STIXGeneral-Bold"/>
                </a:rPr>
                <a:t>输入文本内容</a:t>
              </a:r>
              <a:endParaRPr kumimoji="0" lang="id-ID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STIXGeneral-Bold"/>
              </a:endParaRPr>
            </a:p>
          </p:txBody>
        </p:sp>
      </p:grpSp>
      <p:grpSp>
        <p:nvGrpSpPr>
          <p:cNvPr id="52" name="Group 360"/>
          <p:cNvGrpSpPr/>
          <p:nvPr/>
        </p:nvGrpSpPr>
        <p:grpSpPr>
          <a:xfrm>
            <a:off x="1269226" y="3014863"/>
            <a:ext cx="350429" cy="350429"/>
            <a:chOff x="0" y="0"/>
            <a:chExt cx="850594" cy="850594"/>
          </a:xfrm>
          <a:solidFill>
            <a:srgbClr val="1C4885"/>
          </a:solidFill>
        </p:grpSpPr>
        <p:sp>
          <p:nvSpPr>
            <p:cNvPr id="53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Oxygen"/>
                </a:rPr>
                <a:t>1</a:t>
              </a:r>
            </a:p>
          </p:txBody>
        </p:sp>
      </p:grpSp>
      <p:grpSp>
        <p:nvGrpSpPr>
          <p:cNvPr id="55" name="Group 363"/>
          <p:cNvGrpSpPr/>
          <p:nvPr/>
        </p:nvGrpSpPr>
        <p:grpSpPr>
          <a:xfrm>
            <a:off x="2848774" y="3014863"/>
            <a:ext cx="350429" cy="350429"/>
            <a:chOff x="0" y="0"/>
            <a:chExt cx="850594" cy="850594"/>
          </a:xfrm>
          <a:solidFill>
            <a:srgbClr val="FFFFFF">
              <a:lumMod val="75000"/>
            </a:srgbClr>
          </a:solidFill>
        </p:grpSpPr>
        <p:sp>
          <p:nvSpPr>
            <p:cNvPr id="56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7" name="Shape 362"/>
            <p:cNvSpPr/>
            <p:nvPr/>
          </p:nvSpPr>
          <p:spPr>
            <a:xfrm>
              <a:off x="311485" y="163828"/>
              <a:ext cx="256803" cy="5229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Oxygen"/>
                </a:rPr>
                <a:t>2</a:t>
              </a:r>
            </a:p>
          </p:txBody>
        </p:sp>
      </p:grpSp>
      <p:grpSp>
        <p:nvGrpSpPr>
          <p:cNvPr id="58" name="Group 366"/>
          <p:cNvGrpSpPr/>
          <p:nvPr/>
        </p:nvGrpSpPr>
        <p:grpSpPr>
          <a:xfrm>
            <a:off x="4460611" y="3014863"/>
            <a:ext cx="350429" cy="350429"/>
            <a:chOff x="0" y="0"/>
            <a:chExt cx="850594" cy="850594"/>
          </a:xfrm>
          <a:solidFill>
            <a:srgbClr val="1C4885"/>
          </a:solidFill>
        </p:grpSpPr>
        <p:sp>
          <p:nvSpPr>
            <p:cNvPr id="59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0" name="Shape 365"/>
            <p:cNvSpPr/>
            <p:nvPr/>
          </p:nvSpPr>
          <p:spPr>
            <a:xfrm>
              <a:off x="311485" y="163828"/>
              <a:ext cx="256803" cy="5229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Oxygen"/>
                </a:rPr>
                <a:t>3</a:t>
              </a:r>
            </a:p>
          </p:txBody>
        </p:sp>
      </p:grpSp>
      <p:grpSp>
        <p:nvGrpSpPr>
          <p:cNvPr id="61" name="Group 369"/>
          <p:cNvGrpSpPr/>
          <p:nvPr/>
        </p:nvGrpSpPr>
        <p:grpSpPr>
          <a:xfrm>
            <a:off x="6062469" y="3014863"/>
            <a:ext cx="350429" cy="350429"/>
            <a:chOff x="0" y="0"/>
            <a:chExt cx="850594" cy="850594"/>
          </a:xfrm>
          <a:solidFill>
            <a:srgbClr val="FFFFFF">
              <a:lumMod val="75000"/>
            </a:srgbClr>
          </a:solidFill>
        </p:grpSpPr>
        <p:sp>
          <p:nvSpPr>
            <p:cNvPr id="62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Oxygen"/>
                </a:rPr>
                <a:t>4</a:t>
              </a:r>
            </a:p>
          </p:txBody>
        </p:sp>
      </p:grpSp>
      <p:grpSp>
        <p:nvGrpSpPr>
          <p:cNvPr id="64" name="Group 372"/>
          <p:cNvGrpSpPr/>
          <p:nvPr/>
        </p:nvGrpSpPr>
        <p:grpSpPr>
          <a:xfrm>
            <a:off x="7686802" y="3014863"/>
            <a:ext cx="350429" cy="350429"/>
            <a:chOff x="0" y="0"/>
            <a:chExt cx="850594" cy="850594"/>
          </a:xfrm>
          <a:solidFill>
            <a:srgbClr val="1C4885"/>
          </a:solidFill>
        </p:grpSpPr>
        <p:sp>
          <p:nvSpPr>
            <p:cNvPr id="65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pFill/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6" name="Shape 371"/>
            <p:cNvSpPr/>
            <p:nvPr/>
          </p:nvSpPr>
          <p:spPr>
            <a:xfrm>
              <a:off x="311485" y="163828"/>
              <a:ext cx="256803" cy="5229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Oxygen"/>
                </a:rPr>
                <a:t>5</a:t>
              </a:r>
            </a:p>
          </p:txBody>
        </p:sp>
      </p:grpSp>
      <p:sp>
        <p:nvSpPr>
          <p:cNvPr id="67" name="Shape 373"/>
          <p:cNvSpPr/>
          <p:nvPr/>
        </p:nvSpPr>
        <p:spPr>
          <a:xfrm>
            <a:off x="776879" y="3652215"/>
            <a:ext cx="1293855" cy="1532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STIXGeneral-Bold"/>
            </a:endParaRPr>
          </a:p>
        </p:txBody>
      </p:sp>
      <p:sp>
        <p:nvSpPr>
          <p:cNvPr id="68" name="Shape 376"/>
          <p:cNvSpPr/>
          <p:nvPr/>
        </p:nvSpPr>
        <p:spPr>
          <a:xfrm>
            <a:off x="2387171" y="3652215"/>
            <a:ext cx="1293854" cy="1532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STIXGeneral-Bold"/>
            </a:endParaRPr>
          </a:p>
        </p:txBody>
      </p:sp>
      <p:sp>
        <p:nvSpPr>
          <p:cNvPr id="69" name="Shape 379"/>
          <p:cNvSpPr/>
          <p:nvPr/>
        </p:nvSpPr>
        <p:spPr>
          <a:xfrm>
            <a:off x="3969354" y="3652215"/>
            <a:ext cx="1293854" cy="1532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STIXGeneral-Bold"/>
            </a:endParaRPr>
          </a:p>
        </p:txBody>
      </p:sp>
      <p:sp>
        <p:nvSpPr>
          <p:cNvPr id="70" name="Shape 382"/>
          <p:cNvSpPr/>
          <p:nvPr/>
        </p:nvSpPr>
        <p:spPr>
          <a:xfrm>
            <a:off x="5602536" y="3652215"/>
            <a:ext cx="1293855" cy="1532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STIXGeneral-Bold"/>
            </a:endParaRPr>
          </a:p>
        </p:txBody>
      </p:sp>
      <p:sp>
        <p:nvSpPr>
          <p:cNvPr id="71" name="Shape 385"/>
          <p:cNvSpPr/>
          <p:nvPr/>
        </p:nvSpPr>
        <p:spPr>
          <a:xfrm>
            <a:off x="7212829" y="3652215"/>
            <a:ext cx="1293854" cy="15324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STIXGeneral-Bold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STIXGeneral-Bold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539198" y="3456539"/>
            <a:ext cx="3296836" cy="501147"/>
            <a:chOff x="6009180" y="1074340"/>
            <a:chExt cx="3302857" cy="502062"/>
          </a:xfrm>
          <a:solidFill>
            <a:srgbClr val="005897"/>
          </a:solidFill>
        </p:grpSpPr>
        <p:sp>
          <p:nvSpPr>
            <p:cNvPr id="7" name="矩形 6"/>
            <p:cNvSpPr/>
            <p:nvPr/>
          </p:nvSpPr>
          <p:spPr>
            <a:xfrm>
              <a:off x="6009180" y="1074340"/>
              <a:ext cx="3302857" cy="50206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76200" dist="76200" dir="5400000" algn="ctr" rotWithShape="0">
                <a:srgbClr val="000000">
                  <a:alpha val="91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宋体"/>
                <a:cs typeface="+mn-cs"/>
              </a:endParaRPr>
            </a:p>
          </p:txBody>
        </p:sp>
        <p:sp>
          <p:nvSpPr>
            <p:cNvPr id="8" name="文本框 31"/>
            <p:cNvSpPr txBox="1"/>
            <p:nvPr/>
          </p:nvSpPr>
          <p:spPr>
            <a:xfrm>
              <a:off x="6323125" y="1098262"/>
              <a:ext cx="1869625" cy="46186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 </a:t>
              </a:r>
              <a:r>
                <a:rPr kumimoji="0" lang="zh-CN" altLang="en-US" sz="2396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项目介绍</a:t>
              </a:r>
              <a:endParaRPr kumimoji="0" lang="zh-CN" altLang="en-US" sz="2396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1413725" y="2135067"/>
            <a:ext cx="29161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5897"/>
                </a:solidFill>
                <a:effectLst/>
                <a:uLnTx/>
                <a:uFillTx/>
              </a:rPr>
              <a:t>Part 02</a:t>
            </a:r>
            <a:endParaRPr kumimoji="0" lang="zh-CN" altLang="en-US" sz="6600" b="0" i="0" u="none" strike="noStrike" kern="0" cap="none" spc="0" normalizeH="0" baseline="0" noProof="0" dirty="0">
              <a:ln>
                <a:noFill/>
              </a:ln>
              <a:solidFill>
                <a:srgbClr val="005897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-108520" y="3692681"/>
            <a:ext cx="9310228" cy="478980"/>
          </a:xfrm>
          <a:prstGeom prst="roundRect">
            <a:avLst>
              <a:gd name="adj" fmla="val 12535"/>
            </a:avLst>
          </a:prstGeom>
          <a:gradFill>
            <a:gsLst>
              <a:gs pos="92000">
                <a:srgbClr val="FAFCFB"/>
              </a:gs>
              <a:gs pos="15000">
                <a:srgbClr val="CDCED0"/>
              </a:gs>
            </a:gsLst>
            <a:lin ang="2700000" scaled="1"/>
          </a:gradFill>
          <a:ln w="22225" cap="flat" cmpd="sng" algn="ctr">
            <a:gradFill>
              <a:gsLst>
                <a:gs pos="36000">
                  <a:srgbClr val="FCFCFC"/>
                </a:gs>
                <a:gs pos="71000">
                  <a:srgbClr val="FAFCFB"/>
                </a:gs>
              </a:gsLst>
              <a:lin ang="3000000" scaled="0"/>
            </a:gra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273" tIns="45637" rIns="91273" bIns="4563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20" name="组合 3"/>
          <p:cNvGrpSpPr>
            <a:grpSpLocks/>
          </p:cNvGrpSpPr>
          <p:nvPr/>
        </p:nvGrpSpPr>
        <p:grpSpPr bwMode="auto">
          <a:xfrm>
            <a:off x="3201596" y="1987359"/>
            <a:ext cx="2698477" cy="1627807"/>
            <a:chOff x="0" y="0"/>
            <a:chExt cx="3536515" cy="2133600"/>
          </a:xfrm>
        </p:grpSpPr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"/>
          <p:cNvGrpSpPr>
            <a:grpSpLocks/>
          </p:cNvGrpSpPr>
          <p:nvPr/>
        </p:nvGrpSpPr>
        <p:grpSpPr bwMode="auto">
          <a:xfrm>
            <a:off x="566101" y="1987359"/>
            <a:ext cx="2698477" cy="1627807"/>
            <a:chOff x="0" y="0"/>
            <a:chExt cx="3536515" cy="2133600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4"/>
          <p:cNvGrpSpPr>
            <a:grpSpLocks/>
          </p:cNvGrpSpPr>
          <p:nvPr/>
        </p:nvGrpSpPr>
        <p:grpSpPr bwMode="auto">
          <a:xfrm>
            <a:off x="5837091" y="1987359"/>
            <a:ext cx="2697265" cy="1627807"/>
            <a:chOff x="0" y="0"/>
            <a:chExt cx="3536515" cy="2133600"/>
          </a:xfrm>
        </p:grpSpPr>
        <p:pic>
          <p:nvPicPr>
            <p:cNvPr id="27" name="Picture 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矩形 37"/>
          <p:cNvSpPr>
            <a:spLocks noChangeArrowheads="1"/>
          </p:cNvSpPr>
          <p:nvPr/>
        </p:nvSpPr>
        <p:spPr bwMode="auto">
          <a:xfrm>
            <a:off x="904015" y="1461714"/>
            <a:ext cx="7319072" cy="90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264" tIns="45633" rIns="91264" bIns="4563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38"/>
          <p:cNvSpPr>
            <a:spLocks noChangeArrowheads="1"/>
          </p:cNvSpPr>
          <p:nvPr/>
        </p:nvSpPr>
        <p:spPr bwMode="auto">
          <a:xfrm>
            <a:off x="1054347" y="3776252"/>
            <a:ext cx="1723194" cy="39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64" tIns="45633" rIns="91264" bIns="4563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2000" dirty="0">
                <a:solidFill>
                  <a:srgbClr val="00589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添加项目名称</a:t>
            </a:r>
            <a:endParaRPr lang="en-US" altLang="zh-CN" sz="2000" dirty="0">
              <a:solidFill>
                <a:srgbClr val="00589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1027554" y="4263140"/>
            <a:ext cx="1776780" cy="174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264" tIns="45633" rIns="91264" bIns="4563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在此录入上述图表的描述说明，在此录入上述图表的描述说明，在此录入上述图表的描述说明。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85000"/>
                  <a:lumOff val="1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51"/>
          <p:cNvSpPr>
            <a:spLocks noChangeArrowheads="1"/>
          </p:cNvSpPr>
          <p:nvPr/>
        </p:nvSpPr>
        <p:spPr bwMode="auto">
          <a:xfrm>
            <a:off x="3689843" y="3776252"/>
            <a:ext cx="1723194" cy="39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64" tIns="45633" rIns="91264" bIns="4563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2000" dirty="0">
                <a:solidFill>
                  <a:srgbClr val="00589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添加项目名称</a:t>
            </a:r>
            <a:endParaRPr lang="en-US" altLang="zh-CN" sz="2000" dirty="0">
              <a:solidFill>
                <a:srgbClr val="00589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3661839" y="4263140"/>
            <a:ext cx="1776780" cy="174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264" tIns="45633" rIns="91264" bIns="4563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在此录入上述图表的描述说明，在此录入上述图表的描述说明，在此录入上述图表的描述说明。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F5F5F">
                  <a:lumMod val="85000"/>
                  <a:lumOff val="1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53"/>
          <p:cNvSpPr>
            <a:spLocks noChangeArrowheads="1"/>
          </p:cNvSpPr>
          <p:nvPr/>
        </p:nvSpPr>
        <p:spPr bwMode="auto">
          <a:xfrm>
            <a:off x="6324127" y="3776252"/>
            <a:ext cx="1723194" cy="39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264" tIns="45633" rIns="91264" bIns="4563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2000" dirty="0">
                <a:solidFill>
                  <a:srgbClr val="005897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添加项目名称</a:t>
            </a:r>
            <a:endParaRPr lang="en-US" altLang="zh-CN" sz="2000" dirty="0">
              <a:solidFill>
                <a:srgbClr val="005897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297335" y="4263140"/>
            <a:ext cx="1776780" cy="1744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1264" tIns="45633" rIns="91264" bIns="4563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5F5F5F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在此录入上述图表的描述说明，在此录入上述图表的描述说明，在此录入上述图表的描述说明。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5F5F5F">
                  <a:lumMod val="85000"/>
                  <a:lumOff val="1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1624"/>
          <p:cNvSpPr/>
          <p:nvPr/>
        </p:nvSpPr>
        <p:spPr>
          <a:xfrm>
            <a:off x="1755583" y="2163153"/>
            <a:ext cx="5989402" cy="33540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rgbClr val="1C4885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35496" y="3666166"/>
            <a:ext cx="1803188" cy="35335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点击输入标题文本</a:t>
            </a:r>
          </a:p>
        </p:txBody>
      </p:sp>
      <p:sp>
        <p:nvSpPr>
          <p:cNvPr id="32" name="Text Placeholder 4"/>
          <p:cNvSpPr txBox="1">
            <a:spLocks/>
          </p:cNvSpPr>
          <p:nvPr/>
        </p:nvSpPr>
        <p:spPr>
          <a:xfrm>
            <a:off x="118497" y="4018828"/>
            <a:ext cx="1729627" cy="5369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点击输入本栏的具体文字，简明扼要的说明分项内容，请根据您的具体内容酌情修改。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Shape 1626"/>
          <p:cNvSpPr/>
          <p:nvPr/>
        </p:nvSpPr>
        <p:spPr>
          <a:xfrm flipV="1">
            <a:off x="2201702" y="3850739"/>
            <a:ext cx="1" cy="1199004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5400" tIns="25400" rIns="25400" bIns="254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Shape 1627"/>
          <p:cNvSpPr/>
          <p:nvPr/>
        </p:nvSpPr>
        <p:spPr>
          <a:xfrm flipV="1">
            <a:off x="3349962" y="2541346"/>
            <a:ext cx="1" cy="170277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5400" tIns="25400" rIns="25400" bIns="254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Shape 1628"/>
          <p:cNvSpPr/>
          <p:nvPr/>
        </p:nvSpPr>
        <p:spPr>
          <a:xfrm flipV="1">
            <a:off x="4457024" y="1961153"/>
            <a:ext cx="1" cy="177180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5400" tIns="25400" rIns="25400" bIns="254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Shape 1629"/>
          <p:cNvSpPr/>
          <p:nvPr/>
        </p:nvSpPr>
        <p:spPr>
          <a:xfrm flipV="1">
            <a:off x="6008135" y="3251931"/>
            <a:ext cx="1" cy="1176524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5400" tIns="25400" rIns="25400" bIns="254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Shape 1630"/>
          <p:cNvSpPr/>
          <p:nvPr/>
        </p:nvSpPr>
        <p:spPr>
          <a:xfrm>
            <a:off x="2018974" y="3669535"/>
            <a:ext cx="365456" cy="36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C4885"/>
          </a:solidFill>
          <a:ln w="12700" cap="flat">
            <a:noFill/>
            <a:miter lim="400000"/>
          </a:ln>
          <a:effectLst/>
        </p:spPr>
        <p:txBody>
          <a:bodyPr wrap="square" lIns="19051" tIns="19051" rIns="19051" bIns="19051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Shape 1636"/>
          <p:cNvSpPr/>
          <p:nvPr/>
        </p:nvSpPr>
        <p:spPr>
          <a:xfrm>
            <a:off x="3164342" y="2341826"/>
            <a:ext cx="365457" cy="365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C4885"/>
          </a:solidFill>
          <a:ln w="12700" cap="flat">
            <a:noFill/>
            <a:miter lim="400000"/>
          </a:ln>
          <a:effectLst/>
        </p:spPr>
        <p:txBody>
          <a:bodyPr wrap="square" lIns="19051" tIns="19051" rIns="19051" bIns="19051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Shape 1642"/>
          <p:cNvSpPr/>
          <p:nvPr/>
        </p:nvSpPr>
        <p:spPr>
          <a:xfrm>
            <a:off x="4276739" y="1617658"/>
            <a:ext cx="365457" cy="36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C4885"/>
          </a:solidFill>
          <a:ln w="12700" cap="flat">
            <a:noFill/>
            <a:miter lim="400000"/>
          </a:ln>
          <a:effectLst/>
        </p:spPr>
        <p:txBody>
          <a:bodyPr wrap="square" lIns="19051" tIns="19051" rIns="19051" bIns="19051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Shape 1648"/>
          <p:cNvSpPr/>
          <p:nvPr/>
        </p:nvSpPr>
        <p:spPr>
          <a:xfrm>
            <a:off x="5823869" y="4280592"/>
            <a:ext cx="365457" cy="365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1C4885"/>
          </a:solidFill>
          <a:ln w="12700" cap="flat">
            <a:noFill/>
            <a:miter lim="400000"/>
          </a:ln>
          <a:effectLst/>
        </p:spPr>
        <p:txBody>
          <a:bodyPr wrap="square" lIns="19051" tIns="19051" rIns="19051" bIns="19051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Shape 1653"/>
          <p:cNvSpPr/>
          <p:nvPr/>
        </p:nvSpPr>
        <p:spPr>
          <a:xfrm>
            <a:off x="2151756" y="5006906"/>
            <a:ext cx="99889" cy="99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Shape 1654"/>
          <p:cNvSpPr/>
          <p:nvPr/>
        </p:nvSpPr>
        <p:spPr>
          <a:xfrm>
            <a:off x="3272259" y="4168546"/>
            <a:ext cx="155404" cy="1554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Shape 1655"/>
          <p:cNvSpPr/>
          <p:nvPr/>
        </p:nvSpPr>
        <p:spPr>
          <a:xfrm>
            <a:off x="4357145" y="3636213"/>
            <a:ext cx="199760" cy="1997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Shape 1656"/>
          <p:cNvSpPr/>
          <p:nvPr/>
        </p:nvSpPr>
        <p:spPr>
          <a:xfrm>
            <a:off x="5881928" y="3130864"/>
            <a:ext cx="247028" cy="247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1031497" y="2352416"/>
            <a:ext cx="1945523" cy="35335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992820" y="2700961"/>
            <a:ext cx="1947675" cy="5369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点击输入本栏的具体文字，简明扼要的说明分项内容，请根据您的具体内容酌情修改。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4822478" y="1643067"/>
            <a:ext cx="1604014" cy="35335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810818" y="1990528"/>
            <a:ext cx="1615674" cy="5369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点击输入本栏的具体文字，简明扼要的说明分项内容，请根据您的具体内容酌情修改。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6371526" y="4304487"/>
            <a:ext cx="1603008" cy="35335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343493" y="4645773"/>
            <a:ext cx="1947675" cy="5369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  <a:lumOff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点击输入本栏的具体文字，简明扼要的说明分项内容，请根据您的具体内容酌情修改。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5F5F5F">
                  <a:lumMod val="75000"/>
                  <a:lumOff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2090554" y="3730845"/>
            <a:ext cx="222294" cy="26717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3235925" y="2390967"/>
            <a:ext cx="222294" cy="26717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53" name="Text Placeholder 4"/>
          <p:cNvSpPr txBox="1">
            <a:spLocks/>
          </p:cNvSpPr>
          <p:nvPr/>
        </p:nvSpPr>
        <p:spPr>
          <a:xfrm>
            <a:off x="4351591" y="1666801"/>
            <a:ext cx="222294" cy="26717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5895452" y="4347578"/>
            <a:ext cx="222294" cy="26717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55" name="Shape 1625"/>
          <p:cNvSpPr/>
          <p:nvPr/>
        </p:nvSpPr>
        <p:spPr>
          <a:xfrm>
            <a:off x="7837492" y="2112110"/>
            <a:ext cx="1199004" cy="1199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1C4885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Shape 1657"/>
          <p:cNvSpPr/>
          <p:nvPr/>
        </p:nvSpPr>
        <p:spPr>
          <a:xfrm>
            <a:off x="8258358" y="2273509"/>
            <a:ext cx="357492" cy="365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988705" y="2688509"/>
            <a:ext cx="881790" cy="35335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kumimoji="0" lang="id-ID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SubTitl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SubTitle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Text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SubTitle"/>
  <p:tag name="MH_ORDER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138"/>
  <p:tag name="MH_LIBRARY" val="GRAPHIC"/>
  <p:tag name="MH_TYPE" val="Text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092852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23123</TotalTime>
  <Words>2176</Words>
  <Application>Microsoft Office PowerPoint</Application>
  <PresentationFormat>全屏显示(4:3)</PresentationFormat>
  <Paragraphs>221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1380</cp:revision>
  <dcterms:created xsi:type="dcterms:W3CDTF">2009-02-11T05:37:22Z</dcterms:created>
  <dcterms:modified xsi:type="dcterms:W3CDTF">2017-05-31T08:48:14Z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