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24"/>
  </p:notesMasterIdLst>
  <p:handoutMasterIdLst>
    <p:handoutMasterId r:id="rId25"/>
  </p:handoutMasterIdLst>
  <p:sldIdLst>
    <p:sldId id="319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18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10" d="100"/>
          <a:sy n="110" d="100"/>
        </p:scale>
        <p:origin x="-54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9353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378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079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948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928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47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342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823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278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8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606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276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75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967325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161</Words>
  <Application>Microsoft Office PowerPoint</Application>
  <PresentationFormat>全屏显示(4:3)</PresentationFormat>
  <Paragraphs>17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1152</cp:revision>
  <dcterms:created xsi:type="dcterms:W3CDTF">2009-02-11T05:37:22Z</dcterms:created>
  <dcterms:modified xsi:type="dcterms:W3CDTF">2017-05-20T05:28:34Z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