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6"/>
  </p:notesMasterIdLst>
  <p:handoutMasterIdLst>
    <p:handoutMasterId r:id="rId27"/>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359" r:id="rId2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90" d="100"/>
          <a:sy n="90" d="100"/>
        </p:scale>
        <p:origin x="-228" y="-774"/>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ltLang="zh-CN" dirty="0"/>
              <a:t>Add Info title</a:t>
            </a:r>
            <a:endParaRPr lang="zh-CN" altLang="en-US" dirty="0"/>
          </a:p>
        </c:rich>
      </c:tx>
      <c:layout/>
      <c:overlay val="0"/>
      <c:spPr>
        <a:noFill/>
        <a:ln>
          <a:noFill/>
        </a:ln>
        <a:effectLst/>
      </c:spPr>
    </c:title>
    <c:autoTitleDeleted val="0"/>
    <c:plotArea>
      <c:layout/>
      <c:barChart>
        <c:barDir val="bar"/>
        <c:grouping val="stacked"/>
        <c:varyColors val="0"/>
        <c:ser>
          <c:idx val="0"/>
          <c:order val="0"/>
          <c:tx>
            <c:strRef>
              <c:f>Sheet1!$B$1</c:f>
              <c:strCache>
                <c:ptCount val="1"/>
                <c:pt idx="0">
                  <c:v>系列 1</c:v>
                </c:pt>
              </c:strCache>
            </c:strRef>
          </c:tx>
          <c:spPr>
            <a:no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0_);[Red]\(0\)</c:formatCode>
                <c:ptCount val="4"/>
                <c:pt idx="0">
                  <c:v>42186</c:v>
                </c:pt>
                <c:pt idx="1">
                  <c:v>42191</c:v>
                </c:pt>
                <c:pt idx="2">
                  <c:v>42198</c:v>
                </c:pt>
                <c:pt idx="3">
                  <c:v>42207</c:v>
                </c:pt>
              </c:numCache>
            </c:numRef>
          </c:val>
          <c:extLst xmlns:c16r2="http://schemas.microsoft.com/office/drawing/2015/06/chart">
            <c:ext xmlns:c16="http://schemas.microsoft.com/office/drawing/2014/chart" uri="{C3380CC4-5D6E-409C-BE32-E72D297353CC}">
              <c16:uniqueId val="{00000000-1547-4B3C-B520-1D03D18F1281}"/>
            </c:ext>
          </c:extLst>
        </c:ser>
        <c:ser>
          <c:idx val="1"/>
          <c:order val="1"/>
          <c:tx>
            <c:strRef>
              <c:f>Sheet1!$C$1</c:f>
              <c:strCache>
                <c:ptCount val="1"/>
                <c:pt idx="0">
                  <c:v>系列 2</c:v>
                </c:pt>
              </c:strCache>
            </c:strRef>
          </c:tx>
          <c:spPr>
            <a:solidFill>
              <a:schemeClr val="accent3"/>
            </a:solidFill>
            <a:ln>
              <a:noFill/>
            </a:ln>
            <a:effectLst>
              <a:outerShdw blurRad="50800" dist="38100" dir="2700000" algn="tl" rotWithShape="0">
                <a:prstClr val="black">
                  <a:alpha val="40000"/>
                </a:prstClr>
              </a:outerShdw>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c:v>
                </c:pt>
                <c:pt idx="1">
                  <c:v>3</c:v>
                </c:pt>
                <c:pt idx="2">
                  <c:v>4</c:v>
                </c:pt>
                <c:pt idx="3">
                  <c:v>3</c:v>
                </c:pt>
              </c:numCache>
            </c:numRef>
          </c:val>
          <c:extLst xmlns:c16r2="http://schemas.microsoft.com/office/drawing/2015/06/chart">
            <c:ext xmlns:c16="http://schemas.microsoft.com/office/drawing/2014/chart" uri="{C3380CC4-5D6E-409C-BE32-E72D297353CC}">
              <c16:uniqueId val="{00000001-1547-4B3C-B520-1D03D18F1281}"/>
            </c:ext>
          </c:extLst>
        </c:ser>
        <c:ser>
          <c:idx val="2"/>
          <c:order val="2"/>
          <c:tx>
            <c:strRef>
              <c:f>Sheet1!$D$1</c:f>
              <c:strCache>
                <c:ptCount val="1"/>
                <c:pt idx="0">
                  <c:v>系列 3</c:v>
                </c:pt>
              </c:strCache>
            </c:strRef>
          </c:tx>
          <c:spPr>
            <a:solidFill>
              <a:schemeClr val="accent2"/>
            </a:solidFill>
            <a:ln>
              <a:noFill/>
            </a:ln>
            <a:effectLst>
              <a:outerShdw blurRad="50800" dist="38100" dir="2700000" algn="tl" rotWithShape="0">
                <a:prstClr val="black">
                  <a:alpha val="40000"/>
                </a:prstClr>
              </a:outerShdw>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3</c:v>
                </c:pt>
                <c:pt idx="1">
                  <c:v>4</c:v>
                </c:pt>
                <c:pt idx="2">
                  <c:v>5</c:v>
                </c:pt>
                <c:pt idx="3">
                  <c:v>6</c:v>
                </c:pt>
              </c:numCache>
            </c:numRef>
          </c:val>
          <c:extLst xmlns:c16r2="http://schemas.microsoft.com/office/drawing/2015/06/chart">
            <c:ext xmlns:c16="http://schemas.microsoft.com/office/drawing/2014/chart" uri="{C3380CC4-5D6E-409C-BE32-E72D297353CC}">
              <c16:uniqueId val="{00000002-1547-4B3C-B520-1D03D18F1281}"/>
            </c:ext>
          </c:extLst>
        </c:ser>
        <c:dLbls>
          <c:showLegendKey val="0"/>
          <c:showVal val="0"/>
          <c:showCatName val="0"/>
          <c:showSerName val="0"/>
          <c:showPercent val="0"/>
          <c:showBubbleSize val="0"/>
        </c:dLbls>
        <c:gapWidth val="100"/>
        <c:overlap val="100"/>
        <c:axId val="173976192"/>
        <c:axId val="179691520"/>
      </c:barChart>
      <c:catAx>
        <c:axId val="17397619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79691520"/>
        <c:crosses val="autoZero"/>
        <c:auto val="1"/>
        <c:lblAlgn val="ctr"/>
        <c:lblOffset val="100"/>
        <c:noMultiLvlLbl val="0"/>
      </c:catAx>
      <c:valAx>
        <c:axId val="179691520"/>
        <c:scaling>
          <c:orientation val="minMax"/>
          <c:max val="42217"/>
          <c:min val="42186"/>
        </c:scaling>
        <c:delete val="0"/>
        <c:axPos val="b"/>
        <c:majorGridlines>
          <c:spPr>
            <a:ln w="9525" cap="flat" cmpd="sng" algn="ctr">
              <a:solidFill>
                <a:schemeClr val="tx1">
                  <a:lumMod val="15000"/>
                  <a:lumOff val="85000"/>
                </a:schemeClr>
              </a:solidFill>
              <a:round/>
            </a:ln>
            <a:effectLst/>
          </c:spPr>
        </c:majorGridlines>
        <c:numFmt formatCode="m/d/yyyy"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739761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explosion val="6"/>
          <c:dPt>
            <c:idx val="0"/>
            <c:bubble3D val="0"/>
            <c:spPr>
              <a:solidFill>
                <a:srgbClr val="263238"/>
              </a:solidFill>
              <a:ln w="19026">
                <a:noFill/>
              </a:ln>
              <a:effectLst/>
            </c:spPr>
            <c:extLst xmlns:c16r2="http://schemas.microsoft.com/office/drawing/2015/06/chart">
              <c:ext xmlns:c16="http://schemas.microsoft.com/office/drawing/2014/chart" uri="{C3380CC4-5D6E-409C-BE32-E72D297353CC}">
                <c16:uniqueId val="{00000001-0DD1-4314-A833-82DBEBDF59E0}"/>
              </c:ext>
            </c:extLst>
          </c:dPt>
          <c:dPt>
            <c:idx val="1"/>
            <c:bubble3D val="0"/>
            <c:spPr>
              <a:solidFill>
                <a:schemeClr val="accent4">
                  <a:alpha val="80000"/>
                </a:schemeClr>
              </a:solidFill>
              <a:ln w="19026">
                <a:noFill/>
              </a:ln>
              <a:effectLst/>
            </c:spPr>
            <c:extLst xmlns:c16r2="http://schemas.microsoft.com/office/drawing/2015/06/chart">
              <c:ext xmlns:c16="http://schemas.microsoft.com/office/drawing/2014/chart" uri="{C3380CC4-5D6E-409C-BE32-E72D297353CC}">
                <c16:uniqueId val="{00000003-0DD1-4314-A833-82DBEBDF59E0}"/>
              </c:ext>
            </c:extLst>
          </c:dPt>
          <c:dPt>
            <c:idx val="2"/>
            <c:bubble3D val="0"/>
            <c:explosion val="39"/>
            <c:spPr>
              <a:solidFill>
                <a:schemeClr val="bg1"/>
              </a:solidFill>
              <a:ln w="19026">
                <a:solidFill>
                  <a:schemeClr val="accent3">
                    <a:lumMod val="50000"/>
                  </a:schemeClr>
                </a:solidFill>
              </a:ln>
              <a:effectLst/>
            </c:spPr>
            <c:extLst xmlns:c16r2="http://schemas.microsoft.com/office/drawing/2015/06/chart">
              <c:ext xmlns:c16="http://schemas.microsoft.com/office/drawing/2014/chart" uri="{C3380CC4-5D6E-409C-BE32-E72D297353CC}">
                <c16:uniqueId val="{00000005-0DD1-4314-A833-82DBEBDF59E0}"/>
              </c:ext>
            </c:extLst>
          </c:dPt>
          <c:dPt>
            <c:idx val="3"/>
            <c:bubble3D val="0"/>
            <c:spPr>
              <a:solidFill>
                <a:schemeClr val="accent3">
                  <a:alpha val="80000"/>
                </a:schemeClr>
              </a:solidFill>
              <a:ln w="19026">
                <a:noFill/>
              </a:ln>
              <a:effectLst/>
            </c:spPr>
            <c:extLst xmlns:c16r2="http://schemas.microsoft.com/office/drawing/2015/06/chart">
              <c:ext xmlns:c16="http://schemas.microsoft.com/office/drawing/2014/chart" uri="{C3380CC4-5D6E-409C-BE32-E72D297353CC}">
                <c16:uniqueId val="{00000007-0DD1-4314-A833-82DBEBDF59E0}"/>
              </c:ext>
            </c:extLst>
          </c:dPt>
          <c:dLbls>
            <c:dLbl>
              <c:idx val="0"/>
              <c:layout/>
              <c:tx>
                <c:rich>
                  <a:bodyPr wrap="square" lIns="38100" tIns="19050" rIns="38100" bIns="19050" anchor="ctr">
                    <a:spAutoFit/>
                  </a:bodyPr>
                  <a:lstStyle/>
                  <a:p>
                    <a:pPr>
                      <a:defRPr sz="3600">
                        <a:solidFill>
                          <a:schemeClr val="bg1"/>
                        </a:solidFill>
                      </a:defRPr>
                    </a:pPr>
                    <a:r>
                      <a:rPr lang="en-US" altLang="zh-CN" sz="3600" dirty="0"/>
                      <a:t>58%</a:t>
                    </a:r>
                  </a:p>
                </c:rich>
              </c:tx>
              <c:spPr>
                <a:noFill/>
                <a:ln>
                  <a:noFill/>
                </a:ln>
                <a:effectLst/>
              </c:spPr>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0DD1-4314-A833-82DBEBDF59E0}"/>
                </c:ext>
              </c:extLst>
            </c:dLbl>
            <c:spPr>
              <a:noFill/>
              <a:ln>
                <a:noFill/>
              </a:ln>
              <a:effectLst/>
            </c:spPr>
            <c:txPr>
              <a:bodyPr wrap="square" lIns="38100" tIns="19050" rIns="38100" bIns="19050" anchor="ctr">
                <a:spAutoFit/>
              </a:bodyPr>
              <a:lstStyle/>
              <a:p>
                <a:pPr>
                  <a:defRPr sz="6000">
                    <a:solidFill>
                      <a:schemeClr val="bg1"/>
                    </a:solidFill>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extLst xmlns:c16r2="http://schemas.microsoft.com/office/drawing/2015/06/chart">
            <c:ext xmlns:c16="http://schemas.microsoft.com/office/drawing/2014/chart" uri="{C3380CC4-5D6E-409C-BE32-E72D297353CC}">
              <c16:uniqueId val="{00000008-0DD1-4314-A833-82DBEBDF59E0}"/>
            </c:ext>
          </c:extLst>
        </c:ser>
        <c:dLbls>
          <c:showLegendKey val="0"/>
          <c:showVal val="0"/>
          <c:showCatName val="0"/>
          <c:showSerName val="0"/>
          <c:showPercent val="0"/>
          <c:showBubbleSize val="0"/>
          <c:showLeaderLines val="0"/>
        </c:dLbls>
        <c:firstSliceAng val="0"/>
      </c:pieChart>
      <c:spPr>
        <a:noFill/>
        <a:ln w="25369">
          <a:noFill/>
        </a:ln>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2017/5/30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4.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3.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microsoft.com/office/2007/relationships/hdphoto" Target="../media/hdphoto2.wdp"/><Relationship Id="rId7" Type="http://schemas.microsoft.com/office/2007/relationships/hdphoto" Target="../media/hdphoto4.wdp"/><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7.png"/><Relationship Id="rId5" Type="http://schemas.microsoft.com/office/2007/relationships/hdphoto" Target="../media/hdphoto3.wdp"/><Relationship Id="rId4" Type="http://schemas.openxmlformats.org/officeDocument/2006/relationships/image" Target="../media/image6.png"/><Relationship Id="rId9" Type="http://schemas.microsoft.com/office/2007/relationships/hdphoto" Target="../media/hdphoto5.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原创作者QQ：598969553                   _1"/>
          <p:cNvSpPr/>
          <p:nvPr/>
        </p:nvSpPr>
        <p:spPr>
          <a:xfrm>
            <a:off x="899592" y="1266759"/>
            <a:ext cx="7385483" cy="732276"/>
          </a:xfrm>
          <a:prstGeom prst="rect">
            <a:avLst/>
          </a:prstGeom>
          <a:solidFill>
            <a:srgbClr val="2F2F2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0" name="原创作者QQ：598969553                   _2"/>
          <p:cNvSpPr/>
          <p:nvPr/>
        </p:nvSpPr>
        <p:spPr>
          <a:xfrm>
            <a:off x="4196722" y="1453712"/>
            <a:ext cx="316123" cy="343007"/>
          </a:xfrm>
          <a:custGeom>
            <a:avLst/>
            <a:gdLst/>
            <a:ahLst/>
            <a:cxnLst/>
            <a:rect l="l" t="t" r="r" b="b"/>
            <a:pathLst>
              <a:path w="361387" h="392120">
                <a:moveTo>
                  <a:pt x="0" y="0"/>
                </a:moveTo>
                <a:lnTo>
                  <a:pt x="8781" y="0"/>
                </a:lnTo>
                <a:cubicBezTo>
                  <a:pt x="10427" y="7026"/>
                  <a:pt x="12851" y="11709"/>
                  <a:pt x="16053" y="14050"/>
                </a:cubicBezTo>
                <a:cubicBezTo>
                  <a:pt x="19254" y="16391"/>
                  <a:pt x="24696" y="17561"/>
                  <a:pt x="32379" y="17561"/>
                </a:cubicBezTo>
                <a:lnTo>
                  <a:pt x="329008" y="17561"/>
                </a:lnTo>
                <a:cubicBezTo>
                  <a:pt x="336691" y="17561"/>
                  <a:pt x="342133" y="16391"/>
                  <a:pt x="345335" y="14050"/>
                </a:cubicBezTo>
                <a:cubicBezTo>
                  <a:pt x="348537" y="11709"/>
                  <a:pt x="350960" y="7026"/>
                  <a:pt x="352607" y="0"/>
                </a:cubicBezTo>
                <a:lnTo>
                  <a:pt x="361387" y="0"/>
                </a:lnTo>
                <a:lnTo>
                  <a:pt x="361387" y="70795"/>
                </a:lnTo>
                <a:lnTo>
                  <a:pt x="352607" y="70795"/>
                </a:lnTo>
                <a:cubicBezTo>
                  <a:pt x="350960" y="63732"/>
                  <a:pt x="348537" y="59040"/>
                  <a:pt x="345335" y="56717"/>
                </a:cubicBezTo>
                <a:cubicBezTo>
                  <a:pt x="342133" y="54395"/>
                  <a:pt x="336691" y="53234"/>
                  <a:pt x="329008" y="53234"/>
                </a:cubicBezTo>
                <a:lnTo>
                  <a:pt x="202234" y="53234"/>
                </a:lnTo>
                <a:lnTo>
                  <a:pt x="202234" y="359741"/>
                </a:lnTo>
                <a:cubicBezTo>
                  <a:pt x="202234" y="367241"/>
                  <a:pt x="203423" y="372592"/>
                  <a:pt x="205801" y="375793"/>
                </a:cubicBezTo>
                <a:cubicBezTo>
                  <a:pt x="208180" y="378994"/>
                  <a:pt x="212845" y="381510"/>
                  <a:pt x="219796" y="383339"/>
                </a:cubicBezTo>
                <a:lnTo>
                  <a:pt x="219796" y="392120"/>
                </a:lnTo>
                <a:lnTo>
                  <a:pt x="141591" y="392120"/>
                </a:lnTo>
                <a:lnTo>
                  <a:pt x="141591" y="383339"/>
                </a:lnTo>
                <a:cubicBezTo>
                  <a:pt x="148543" y="381510"/>
                  <a:pt x="153207" y="379040"/>
                  <a:pt x="155586" y="375930"/>
                </a:cubicBezTo>
                <a:cubicBezTo>
                  <a:pt x="157964" y="372820"/>
                  <a:pt x="159153" y="367424"/>
                  <a:pt x="159153" y="359741"/>
                </a:cubicBezTo>
                <a:lnTo>
                  <a:pt x="159153" y="53234"/>
                </a:lnTo>
                <a:lnTo>
                  <a:pt x="32379" y="53234"/>
                </a:lnTo>
                <a:cubicBezTo>
                  <a:pt x="24696" y="53234"/>
                  <a:pt x="19254" y="54395"/>
                  <a:pt x="16053" y="56717"/>
                </a:cubicBezTo>
                <a:cubicBezTo>
                  <a:pt x="12851" y="59040"/>
                  <a:pt x="10427" y="63732"/>
                  <a:pt x="8781" y="70795"/>
                </a:cubicBezTo>
                <a:lnTo>
                  <a:pt x="0" y="70795"/>
                </a:lnTo>
                <a:lnTo>
                  <a:pt x="0" y="0"/>
                </a:lnTo>
                <a:close/>
              </a:path>
            </a:pathLst>
          </a:cu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Arial"/>
              <a:ea typeface="微软雅黑"/>
              <a:cs typeface="+mn-cs"/>
            </a:endParaRPr>
          </a:p>
        </p:txBody>
      </p:sp>
      <p:sp>
        <p:nvSpPr>
          <p:cNvPr id="51" name="原创作者QQ：598969553                   _3"/>
          <p:cNvSpPr/>
          <p:nvPr/>
        </p:nvSpPr>
        <p:spPr>
          <a:xfrm>
            <a:off x="4836161" y="1453712"/>
            <a:ext cx="291400" cy="358370"/>
          </a:xfrm>
          <a:custGeom>
            <a:avLst/>
            <a:gdLst/>
            <a:ahLst/>
            <a:cxnLst/>
            <a:rect l="l" t="t" r="r" b="b"/>
            <a:pathLst>
              <a:path w="333124" h="409682">
                <a:moveTo>
                  <a:pt x="320776" y="0"/>
                </a:moveTo>
                <a:lnTo>
                  <a:pt x="329557" y="0"/>
                </a:lnTo>
                <a:lnTo>
                  <a:pt x="329557" y="70795"/>
                </a:lnTo>
                <a:lnTo>
                  <a:pt x="320776" y="70795"/>
                </a:lnTo>
                <a:cubicBezTo>
                  <a:pt x="319130" y="63918"/>
                  <a:pt x="316706" y="59272"/>
                  <a:pt x="313504" y="56857"/>
                </a:cubicBezTo>
                <a:cubicBezTo>
                  <a:pt x="310303" y="54441"/>
                  <a:pt x="304861" y="53234"/>
                  <a:pt x="297178" y="53234"/>
                </a:cubicBezTo>
                <a:lnTo>
                  <a:pt x="60643" y="53234"/>
                </a:lnTo>
                <a:lnTo>
                  <a:pt x="60643" y="181654"/>
                </a:lnTo>
                <a:lnTo>
                  <a:pt x="215680" y="181654"/>
                </a:lnTo>
                <a:cubicBezTo>
                  <a:pt x="223364" y="181654"/>
                  <a:pt x="228806" y="180465"/>
                  <a:pt x="232007" y="178087"/>
                </a:cubicBezTo>
                <a:cubicBezTo>
                  <a:pt x="235208" y="175708"/>
                  <a:pt x="237632" y="171044"/>
                  <a:pt x="239279" y="164092"/>
                </a:cubicBezTo>
                <a:lnTo>
                  <a:pt x="248060" y="164092"/>
                </a:lnTo>
                <a:lnTo>
                  <a:pt x="248060" y="234888"/>
                </a:lnTo>
                <a:lnTo>
                  <a:pt x="239279" y="234888"/>
                </a:lnTo>
                <a:cubicBezTo>
                  <a:pt x="237632" y="227936"/>
                  <a:pt x="235208" y="223271"/>
                  <a:pt x="232007" y="220893"/>
                </a:cubicBezTo>
                <a:cubicBezTo>
                  <a:pt x="228806" y="218515"/>
                  <a:pt x="223364" y="217326"/>
                  <a:pt x="215680" y="217326"/>
                </a:cubicBezTo>
                <a:lnTo>
                  <a:pt x="60643" y="217326"/>
                </a:lnTo>
                <a:lnTo>
                  <a:pt x="60643" y="356448"/>
                </a:lnTo>
                <a:lnTo>
                  <a:pt x="300745" y="356448"/>
                </a:lnTo>
                <a:cubicBezTo>
                  <a:pt x="308428" y="356448"/>
                  <a:pt x="313870" y="355259"/>
                  <a:pt x="317072" y="352881"/>
                </a:cubicBezTo>
                <a:cubicBezTo>
                  <a:pt x="320273" y="350502"/>
                  <a:pt x="322697" y="345838"/>
                  <a:pt x="324343" y="338886"/>
                </a:cubicBezTo>
                <a:lnTo>
                  <a:pt x="333124" y="338886"/>
                </a:lnTo>
                <a:lnTo>
                  <a:pt x="333124" y="409682"/>
                </a:lnTo>
                <a:lnTo>
                  <a:pt x="324343" y="409682"/>
                </a:lnTo>
                <a:cubicBezTo>
                  <a:pt x="322517" y="402730"/>
                  <a:pt x="320004" y="398065"/>
                  <a:pt x="316804" y="395687"/>
                </a:cubicBezTo>
                <a:cubicBezTo>
                  <a:pt x="313604" y="393309"/>
                  <a:pt x="308166" y="392120"/>
                  <a:pt x="300492" y="392120"/>
                </a:cubicBezTo>
                <a:lnTo>
                  <a:pt x="0" y="392120"/>
                </a:lnTo>
                <a:lnTo>
                  <a:pt x="0" y="383339"/>
                </a:lnTo>
                <a:cubicBezTo>
                  <a:pt x="7135" y="381510"/>
                  <a:pt x="11845" y="379040"/>
                  <a:pt x="14132" y="375930"/>
                </a:cubicBezTo>
                <a:cubicBezTo>
                  <a:pt x="16419" y="372820"/>
                  <a:pt x="17562" y="367424"/>
                  <a:pt x="17562" y="359741"/>
                </a:cubicBezTo>
                <a:lnTo>
                  <a:pt x="17562" y="49941"/>
                </a:lnTo>
                <a:cubicBezTo>
                  <a:pt x="17562" y="42258"/>
                  <a:pt x="16373" y="36861"/>
                  <a:pt x="13995" y="33751"/>
                </a:cubicBezTo>
                <a:cubicBezTo>
                  <a:pt x="11617" y="30641"/>
                  <a:pt x="6952" y="28172"/>
                  <a:pt x="0" y="26342"/>
                </a:cubicBezTo>
                <a:lnTo>
                  <a:pt x="0" y="17561"/>
                </a:lnTo>
                <a:lnTo>
                  <a:pt x="297178" y="17561"/>
                </a:lnTo>
                <a:cubicBezTo>
                  <a:pt x="304861" y="17561"/>
                  <a:pt x="310257" y="16391"/>
                  <a:pt x="313367" y="14050"/>
                </a:cubicBezTo>
                <a:cubicBezTo>
                  <a:pt x="316477" y="11709"/>
                  <a:pt x="318947" y="7026"/>
                  <a:pt x="320776" y="0"/>
                </a:cubicBezTo>
                <a:close/>
              </a:path>
            </a:pathLst>
          </a:cu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Arial"/>
              <a:ea typeface="微软雅黑"/>
              <a:cs typeface="+mn-cs"/>
            </a:endParaRPr>
          </a:p>
        </p:txBody>
      </p:sp>
      <p:sp>
        <p:nvSpPr>
          <p:cNvPr id="52" name="原创作者QQ：598969553                   _4"/>
          <p:cNvSpPr/>
          <p:nvPr/>
        </p:nvSpPr>
        <p:spPr>
          <a:xfrm>
            <a:off x="6129746" y="1453712"/>
            <a:ext cx="316123" cy="343007"/>
          </a:xfrm>
          <a:custGeom>
            <a:avLst/>
            <a:gdLst/>
            <a:ahLst/>
            <a:cxnLst/>
            <a:rect l="l" t="t" r="r" b="b"/>
            <a:pathLst>
              <a:path w="361387" h="392120">
                <a:moveTo>
                  <a:pt x="0" y="0"/>
                </a:moveTo>
                <a:lnTo>
                  <a:pt x="8781" y="0"/>
                </a:lnTo>
                <a:cubicBezTo>
                  <a:pt x="10427" y="7026"/>
                  <a:pt x="12851" y="11709"/>
                  <a:pt x="16053" y="14050"/>
                </a:cubicBezTo>
                <a:cubicBezTo>
                  <a:pt x="19254" y="16391"/>
                  <a:pt x="24697" y="17561"/>
                  <a:pt x="32379" y="17561"/>
                </a:cubicBezTo>
                <a:lnTo>
                  <a:pt x="329007" y="17561"/>
                </a:lnTo>
                <a:cubicBezTo>
                  <a:pt x="336691" y="17561"/>
                  <a:pt x="342133" y="16391"/>
                  <a:pt x="345335" y="14050"/>
                </a:cubicBezTo>
                <a:cubicBezTo>
                  <a:pt x="348535" y="11709"/>
                  <a:pt x="350960" y="7026"/>
                  <a:pt x="352606" y="0"/>
                </a:cubicBezTo>
                <a:lnTo>
                  <a:pt x="361387" y="0"/>
                </a:lnTo>
                <a:lnTo>
                  <a:pt x="361387" y="70795"/>
                </a:lnTo>
                <a:lnTo>
                  <a:pt x="352606" y="70795"/>
                </a:lnTo>
                <a:cubicBezTo>
                  <a:pt x="350960" y="63732"/>
                  <a:pt x="348535" y="59040"/>
                  <a:pt x="345335" y="56717"/>
                </a:cubicBezTo>
                <a:cubicBezTo>
                  <a:pt x="342133" y="54395"/>
                  <a:pt x="336691" y="53234"/>
                  <a:pt x="329007" y="53234"/>
                </a:cubicBezTo>
                <a:lnTo>
                  <a:pt x="202234" y="53234"/>
                </a:lnTo>
                <a:lnTo>
                  <a:pt x="202234" y="359741"/>
                </a:lnTo>
                <a:cubicBezTo>
                  <a:pt x="202234" y="367241"/>
                  <a:pt x="203423" y="372592"/>
                  <a:pt x="205801" y="375793"/>
                </a:cubicBezTo>
                <a:cubicBezTo>
                  <a:pt x="208179" y="378994"/>
                  <a:pt x="212845" y="381510"/>
                  <a:pt x="219795" y="383339"/>
                </a:cubicBezTo>
                <a:lnTo>
                  <a:pt x="219795" y="392120"/>
                </a:lnTo>
                <a:lnTo>
                  <a:pt x="141591" y="392120"/>
                </a:lnTo>
                <a:lnTo>
                  <a:pt x="141591" y="383339"/>
                </a:lnTo>
                <a:cubicBezTo>
                  <a:pt x="148543" y="381510"/>
                  <a:pt x="153208" y="379040"/>
                  <a:pt x="155586" y="375930"/>
                </a:cubicBezTo>
                <a:cubicBezTo>
                  <a:pt x="157965" y="372820"/>
                  <a:pt x="159153" y="367424"/>
                  <a:pt x="159153" y="359741"/>
                </a:cubicBezTo>
                <a:lnTo>
                  <a:pt x="159153" y="53234"/>
                </a:lnTo>
                <a:lnTo>
                  <a:pt x="32379" y="53234"/>
                </a:lnTo>
                <a:cubicBezTo>
                  <a:pt x="24697" y="53234"/>
                  <a:pt x="19254" y="54395"/>
                  <a:pt x="16053" y="56717"/>
                </a:cubicBezTo>
                <a:cubicBezTo>
                  <a:pt x="12851" y="59040"/>
                  <a:pt x="10427" y="63732"/>
                  <a:pt x="8781" y="70795"/>
                </a:cubicBezTo>
                <a:lnTo>
                  <a:pt x="0" y="70795"/>
                </a:lnTo>
                <a:lnTo>
                  <a:pt x="0" y="0"/>
                </a:lnTo>
                <a:close/>
              </a:path>
            </a:pathLst>
          </a:cu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Arial"/>
              <a:ea typeface="微软雅黑"/>
              <a:cs typeface="+mn-cs"/>
            </a:endParaRPr>
          </a:p>
        </p:txBody>
      </p:sp>
      <p:sp>
        <p:nvSpPr>
          <p:cNvPr id="53" name="原创作者QQ：598969553                   _5"/>
          <p:cNvSpPr/>
          <p:nvPr/>
        </p:nvSpPr>
        <p:spPr>
          <a:xfrm>
            <a:off x="2111770" y="1463314"/>
            <a:ext cx="362450" cy="339167"/>
          </a:xfrm>
          <a:custGeom>
            <a:avLst/>
            <a:gdLst/>
            <a:ahLst/>
            <a:cxnLst/>
            <a:rect l="l" t="t" r="r" b="b"/>
            <a:pathLst>
              <a:path w="414347" h="387730">
                <a:moveTo>
                  <a:pt x="221442" y="0"/>
                </a:moveTo>
                <a:cubicBezTo>
                  <a:pt x="275042" y="0"/>
                  <a:pt x="326904" y="14177"/>
                  <a:pt x="377028" y="42532"/>
                </a:cubicBezTo>
                <a:cubicBezTo>
                  <a:pt x="380321" y="44361"/>
                  <a:pt x="382608" y="45276"/>
                  <a:pt x="383888" y="45276"/>
                </a:cubicBezTo>
                <a:cubicBezTo>
                  <a:pt x="386266" y="45276"/>
                  <a:pt x="390565" y="41800"/>
                  <a:pt x="396785" y="34849"/>
                </a:cubicBezTo>
                <a:lnTo>
                  <a:pt x="404194" y="38965"/>
                </a:lnTo>
                <a:lnTo>
                  <a:pt x="363582" y="106742"/>
                </a:lnTo>
                <a:lnTo>
                  <a:pt x="356174" y="102352"/>
                </a:lnTo>
                <a:cubicBezTo>
                  <a:pt x="357820" y="96864"/>
                  <a:pt x="358643" y="92565"/>
                  <a:pt x="358643" y="89455"/>
                </a:cubicBezTo>
                <a:cubicBezTo>
                  <a:pt x="358643" y="81955"/>
                  <a:pt x="346935" y="72533"/>
                  <a:pt x="323520" y="61191"/>
                </a:cubicBezTo>
                <a:cubicBezTo>
                  <a:pt x="291323" y="45459"/>
                  <a:pt x="256200" y="37593"/>
                  <a:pt x="218149" y="37593"/>
                </a:cubicBezTo>
                <a:cubicBezTo>
                  <a:pt x="166928" y="37593"/>
                  <a:pt x="125402" y="51757"/>
                  <a:pt x="93571" y="80087"/>
                </a:cubicBezTo>
                <a:cubicBezTo>
                  <a:pt x="61192" y="108965"/>
                  <a:pt x="45002" y="146342"/>
                  <a:pt x="45002" y="192218"/>
                </a:cubicBezTo>
                <a:cubicBezTo>
                  <a:pt x="45002" y="237912"/>
                  <a:pt x="61832" y="275838"/>
                  <a:pt x="95492" y="305997"/>
                </a:cubicBezTo>
                <a:cubicBezTo>
                  <a:pt x="128054" y="335423"/>
                  <a:pt x="168208" y="350137"/>
                  <a:pt x="215954" y="350137"/>
                </a:cubicBezTo>
                <a:cubicBezTo>
                  <a:pt x="262602" y="350137"/>
                  <a:pt x="303763" y="336554"/>
                  <a:pt x="339435" y="309388"/>
                </a:cubicBezTo>
                <a:cubicBezTo>
                  <a:pt x="355533" y="297131"/>
                  <a:pt x="363582" y="288442"/>
                  <a:pt x="363582" y="283320"/>
                </a:cubicBezTo>
                <a:cubicBezTo>
                  <a:pt x="363582" y="280759"/>
                  <a:pt x="362027" y="276551"/>
                  <a:pt x="358918" y="270697"/>
                </a:cubicBezTo>
                <a:lnTo>
                  <a:pt x="365503" y="265484"/>
                </a:lnTo>
                <a:lnTo>
                  <a:pt x="414347" y="324754"/>
                </a:lnTo>
                <a:lnTo>
                  <a:pt x="407487" y="330255"/>
                </a:lnTo>
                <a:cubicBezTo>
                  <a:pt x="402365" y="325673"/>
                  <a:pt x="398157" y="323382"/>
                  <a:pt x="394864" y="323382"/>
                </a:cubicBezTo>
                <a:cubicBezTo>
                  <a:pt x="392852" y="323382"/>
                  <a:pt x="389376" y="325306"/>
                  <a:pt x="384437" y="329153"/>
                </a:cubicBezTo>
                <a:cubicBezTo>
                  <a:pt x="367607" y="341805"/>
                  <a:pt x="353658" y="351293"/>
                  <a:pt x="342591" y="357618"/>
                </a:cubicBezTo>
                <a:cubicBezTo>
                  <a:pt x="331523" y="363944"/>
                  <a:pt x="319404" y="369306"/>
                  <a:pt x="306232" y="373705"/>
                </a:cubicBezTo>
                <a:cubicBezTo>
                  <a:pt x="278975" y="383055"/>
                  <a:pt x="248974" y="387730"/>
                  <a:pt x="216229" y="387730"/>
                </a:cubicBezTo>
                <a:cubicBezTo>
                  <a:pt x="153116" y="387730"/>
                  <a:pt x="101803" y="370168"/>
                  <a:pt x="62289" y="335045"/>
                </a:cubicBezTo>
                <a:cubicBezTo>
                  <a:pt x="20763" y="298275"/>
                  <a:pt x="0" y="251352"/>
                  <a:pt x="0" y="194276"/>
                </a:cubicBezTo>
                <a:cubicBezTo>
                  <a:pt x="0" y="149274"/>
                  <a:pt x="12988" y="110309"/>
                  <a:pt x="38965" y="77381"/>
                </a:cubicBezTo>
                <a:cubicBezTo>
                  <a:pt x="79576" y="25794"/>
                  <a:pt x="140402" y="0"/>
                  <a:pt x="221442" y="0"/>
                </a:cubicBezTo>
                <a:close/>
              </a:path>
            </a:pathLst>
          </a:cu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Arial"/>
              <a:ea typeface="微软雅黑"/>
              <a:cs typeface="+mn-cs"/>
            </a:endParaRPr>
          </a:p>
        </p:txBody>
      </p:sp>
      <p:sp>
        <p:nvSpPr>
          <p:cNvPr id="54" name="原创作者QQ：598969553                   _6"/>
          <p:cNvSpPr/>
          <p:nvPr/>
        </p:nvSpPr>
        <p:spPr>
          <a:xfrm>
            <a:off x="2794993" y="1463314"/>
            <a:ext cx="391974" cy="339167"/>
          </a:xfrm>
          <a:custGeom>
            <a:avLst/>
            <a:gdLst/>
            <a:ahLst/>
            <a:cxnLst/>
            <a:rect l="l" t="t" r="r" b="b"/>
            <a:pathLst>
              <a:path w="448098" h="387730">
                <a:moveTo>
                  <a:pt x="223363" y="0"/>
                </a:moveTo>
                <a:cubicBezTo>
                  <a:pt x="289402" y="0"/>
                  <a:pt x="342636" y="17287"/>
                  <a:pt x="383065" y="51862"/>
                </a:cubicBezTo>
                <a:cubicBezTo>
                  <a:pt x="405749" y="71070"/>
                  <a:pt x="422762" y="94577"/>
                  <a:pt x="434104" y="122383"/>
                </a:cubicBezTo>
                <a:cubicBezTo>
                  <a:pt x="443433" y="145250"/>
                  <a:pt x="448098" y="169855"/>
                  <a:pt x="448098" y="196197"/>
                </a:cubicBezTo>
                <a:cubicBezTo>
                  <a:pt x="448098" y="231869"/>
                  <a:pt x="437945" y="265255"/>
                  <a:pt x="417640" y="296354"/>
                </a:cubicBezTo>
                <a:cubicBezTo>
                  <a:pt x="395322" y="330746"/>
                  <a:pt x="364314" y="355533"/>
                  <a:pt x="324617" y="370717"/>
                </a:cubicBezTo>
                <a:cubicBezTo>
                  <a:pt x="294982" y="382059"/>
                  <a:pt x="261413" y="387730"/>
                  <a:pt x="223912" y="387730"/>
                </a:cubicBezTo>
                <a:cubicBezTo>
                  <a:pt x="158238" y="387730"/>
                  <a:pt x="105279" y="370442"/>
                  <a:pt x="65033" y="335868"/>
                </a:cubicBezTo>
                <a:cubicBezTo>
                  <a:pt x="42532" y="316477"/>
                  <a:pt x="25519" y="292970"/>
                  <a:pt x="13994" y="265346"/>
                </a:cubicBezTo>
                <a:cubicBezTo>
                  <a:pt x="4665" y="242663"/>
                  <a:pt x="0" y="218790"/>
                  <a:pt x="0" y="193728"/>
                </a:cubicBezTo>
                <a:cubicBezTo>
                  <a:pt x="0" y="156592"/>
                  <a:pt x="10061" y="122383"/>
                  <a:pt x="30184" y="91101"/>
                </a:cubicBezTo>
                <a:cubicBezTo>
                  <a:pt x="52136" y="57258"/>
                  <a:pt x="83235" y="32562"/>
                  <a:pt x="123481" y="17013"/>
                </a:cubicBezTo>
                <a:cubicBezTo>
                  <a:pt x="151653" y="6220"/>
                  <a:pt x="184947" y="549"/>
                  <a:pt x="223363" y="0"/>
                </a:cubicBezTo>
                <a:close/>
                <a:moveTo>
                  <a:pt x="223363" y="37593"/>
                </a:moveTo>
                <a:cubicBezTo>
                  <a:pt x="167202" y="37593"/>
                  <a:pt x="122749" y="53325"/>
                  <a:pt x="90004" y="84790"/>
                </a:cubicBezTo>
                <a:cubicBezTo>
                  <a:pt x="60002" y="113694"/>
                  <a:pt x="45002" y="150006"/>
                  <a:pt x="45002" y="193728"/>
                </a:cubicBezTo>
                <a:cubicBezTo>
                  <a:pt x="45002" y="237632"/>
                  <a:pt x="60002" y="274036"/>
                  <a:pt x="90004" y="302940"/>
                </a:cubicBezTo>
                <a:cubicBezTo>
                  <a:pt x="122566" y="334404"/>
                  <a:pt x="167202" y="350137"/>
                  <a:pt x="223912" y="350137"/>
                </a:cubicBezTo>
                <a:cubicBezTo>
                  <a:pt x="280805" y="350137"/>
                  <a:pt x="325623" y="334404"/>
                  <a:pt x="358369" y="302940"/>
                </a:cubicBezTo>
                <a:cubicBezTo>
                  <a:pt x="388187" y="274036"/>
                  <a:pt x="403096" y="238364"/>
                  <a:pt x="403096" y="195923"/>
                </a:cubicBezTo>
                <a:cubicBezTo>
                  <a:pt x="403096" y="150006"/>
                  <a:pt x="388187" y="112962"/>
                  <a:pt x="358369" y="84790"/>
                </a:cubicBezTo>
                <a:cubicBezTo>
                  <a:pt x="340441" y="67960"/>
                  <a:pt x="321233" y="56161"/>
                  <a:pt x="300744" y="49392"/>
                </a:cubicBezTo>
                <a:cubicBezTo>
                  <a:pt x="278060" y="41709"/>
                  <a:pt x="252267" y="37776"/>
                  <a:pt x="223363" y="37593"/>
                </a:cubicBezTo>
                <a:close/>
              </a:path>
            </a:pathLst>
          </a:cu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Arial"/>
              <a:ea typeface="微软雅黑"/>
              <a:cs typeface="+mn-cs"/>
            </a:endParaRPr>
          </a:p>
        </p:txBody>
      </p:sp>
      <p:sp>
        <p:nvSpPr>
          <p:cNvPr id="55" name="原创作者QQ：598969553                   _7"/>
          <p:cNvSpPr/>
          <p:nvPr/>
        </p:nvSpPr>
        <p:spPr>
          <a:xfrm>
            <a:off x="6744531" y="1463314"/>
            <a:ext cx="328366" cy="339167"/>
          </a:xfrm>
          <a:custGeom>
            <a:avLst/>
            <a:gdLst/>
            <a:ahLst/>
            <a:cxnLst/>
            <a:rect l="l" t="t" r="r" b="b"/>
            <a:pathLst>
              <a:path w="375382" h="387730">
                <a:moveTo>
                  <a:pt x="195100" y="0"/>
                </a:moveTo>
                <a:cubicBezTo>
                  <a:pt x="220162" y="0"/>
                  <a:pt x="243440" y="2487"/>
                  <a:pt x="264934" y="7462"/>
                </a:cubicBezTo>
                <a:cubicBezTo>
                  <a:pt x="286430" y="12437"/>
                  <a:pt x="310714" y="21006"/>
                  <a:pt x="337788" y="33168"/>
                </a:cubicBezTo>
                <a:cubicBezTo>
                  <a:pt x="343825" y="35749"/>
                  <a:pt x="347576" y="37040"/>
                  <a:pt x="349039" y="37040"/>
                </a:cubicBezTo>
                <a:cubicBezTo>
                  <a:pt x="352332" y="37040"/>
                  <a:pt x="356814" y="33354"/>
                  <a:pt x="362484" y="25982"/>
                </a:cubicBezTo>
                <a:lnTo>
                  <a:pt x="370168" y="29854"/>
                </a:lnTo>
                <a:lnTo>
                  <a:pt x="330928" y="100705"/>
                </a:lnTo>
                <a:lnTo>
                  <a:pt x="323245" y="96589"/>
                </a:lnTo>
                <a:cubicBezTo>
                  <a:pt x="326355" y="88357"/>
                  <a:pt x="327910" y="83235"/>
                  <a:pt x="327910" y="81223"/>
                </a:cubicBezTo>
                <a:cubicBezTo>
                  <a:pt x="327910" y="75735"/>
                  <a:pt x="321141" y="69789"/>
                  <a:pt x="307604" y="63387"/>
                </a:cubicBezTo>
                <a:cubicBezTo>
                  <a:pt x="270834" y="46191"/>
                  <a:pt x="231870" y="37593"/>
                  <a:pt x="190709" y="37593"/>
                </a:cubicBezTo>
                <a:cubicBezTo>
                  <a:pt x="156866" y="37593"/>
                  <a:pt x="127414" y="43891"/>
                  <a:pt x="102352" y="56488"/>
                </a:cubicBezTo>
                <a:cubicBezTo>
                  <a:pt x="90278" y="62694"/>
                  <a:pt x="80720" y="70725"/>
                  <a:pt x="73676" y="80584"/>
                </a:cubicBezTo>
                <a:cubicBezTo>
                  <a:pt x="66634" y="90442"/>
                  <a:pt x="63112" y="100848"/>
                  <a:pt x="63112" y="111801"/>
                </a:cubicBezTo>
                <a:cubicBezTo>
                  <a:pt x="63112" y="120928"/>
                  <a:pt x="65856" y="129553"/>
                  <a:pt x="71344" y="137677"/>
                </a:cubicBezTo>
                <a:cubicBezTo>
                  <a:pt x="76832" y="145800"/>
                  <a:pt x="84058" y="151871"/>
                  <a:pt x="93022" y="155890"/>
                </a:cubicBezTo>
                <a:cubicBezTo>
                  <a:pt x="102900" y="160452"/>
                  <a:pt x="114562" y="163601"/>
                  <a:pt x="128008" y="165336"/>
                </a:cubicBezTo>
                <a:cubicBezTo>
                  <a:pt x="141454" y="167071"/>
                  <a:pt x="163360" y="168394"/>
                  <a:pt x="193728" y="169306"/>
                </a:cubicBezTo>
                <a:cubicBezTo>
                  <a:pt x="235802" y="170586"/>
                  <a:pt x="265895" y="172553"/>
                  <a:pt x="284006" y="175205"/>
                </a:cubicBezTo>
                <a:cubicBezTo>
                  <a:pt x="302116" y="177858"/>
                  <a:pt x="317025" y="182477"/>
                  <a:pt x="328733" y="189063"/>
                </a:cubicBezTo>
                <a:cubicBezTo>
                  <a:pt x="359832" y="206442"/>
                  <a:pt x="375382" y="232876"/>
                  <a:pt x="375382" y="268365"/>
                </a:cubicBezTo>
                <a:cubicBezTo>
                  <a:pt x="375382" y="302208"/>
                  <a:pt x="361296" y="329922"/>
                  <a:pt x="333124" y="351509"/>
                </a:cubicBezTo>
                <a:cubicBezTo>
                  <a:pt x="301842" y="375656"/>
                  <a:pt x="258760" y="387730"/>
                  <a:pt x="203880" y="387730"/>
                </a:cubicBezTo>
                <a:cubicBezTo>
                  <a:pt x="172233" y="387730"/>
                  <a:pt x="144610" y="384528"/>
                  <a:pt x="121011" y="378126"/>
                </a:cubicBezTo>
                <a:cubicBezTo>
                  <a:pt x="97412" y="371723"/>
                  <a:pt x="69240" y="359924"/>
                  <a:pt x="36495" y="342728"/>
                </a:cubicBezTo>
                <a:cubicBezTo>
                  <a:pt x="27348" y="338520"/>
                  <a:pt x="21952" y="336417"/>
                  <a:pt x="20306" y="336417"/>
                </a:cubicBezTo>
                <a:cubicBezTo>
                  <a:pt x="17562" y="336417"/>
                  <a:pt x="13262" y="339709"/>
                  <a:pt x="7408" y="346295"/>
                </a:cubicBezTo>
                <a:lnTo>
                  <a:pt x="0" y="341630"/>
                </a:lnTo>
                <a:lnTo>
                  <a:pt x="41160" y="272755"/>
                </a:lnTo>
                <a:lnTo>
                  <a:pt x="48843" y="277146"/>
                </a:lnTo>
                <a:cubicBezTo>
                  <a:pt x="45368" y="284463"/>
                  <a:pt x="43630" y="289402"/>
                  <a:pt x="43630" y="291963"/>
                </a:cubicBezTo>
                <a:cubicBezTo>
                  <a:pt x="43630" y="297817"/>
                  <a:pt x="55338" y="306873"/>
                  <a:pt x="78753" y="319129"/>
                </a:cubicBezTo>
                <a:cubicBezTo>
                  <a:pt x="99790" y="330105"/>
                  <a:pt x="120050" y="338017"/>
                  <a:pt x="139533" y="342865"/>
                </a:cubicBezTo>
                <a:cubicBezTo>
                  <a:pt x="159016" y="347713"/>
                  <a:pt x="180190" y="350137"/>
                  <a:pt x="203057" y="350137"/>
                </a:cubicBezTo>
                <a:cubicBezTo>
                  <a:pt x="249340" y="350137"/>
                  <a:pt x="284463" y="339984"/>
                  <a:pt x="308428" y="319678"/>
                </a:cubicBezTo>
                <a:cubicBezTo>
                  <a:pt x="324342" y="306141"/>
                  <a:pt x="332300" y="290043"/>
                  <a:pt x="332300" y="271383"/>
                </a:cubicBezTo>
                <a:cubicBezTo>
                  <a:pt x="332300" y="246870"/>
                  <a:pt x="318672" y="229949"/>
                  <a:pt x="291414" y="220619"/>
                </a:cubicBezTo>
                <a:cubicBezTo>
                  <a:pt x="282634" y="217509"/>
                  <a:pt x="273532" y="215543"/>
                  <a:pt x="264112" y="214719"/>
                </a:cubicBezTo>
                <a:cubicBezTo>
                  <a:pt x="254690" y="213896"/>
                  <a:pt x="227936" y="212661"/>
                  <a:pt x="183849" y="211015"/>
                </a:cubicBezTo>
                <a:cubicBezTo>
                  <a:pt x="152384" y="209734"/>
                  <a:pt x="127734" y="207356"/>
                  <a:pt x="109898" y="203880"/>
                </a:cubicBezTo>
                <a:cubicBezTo>
                  <a:pt x="92062" y="200405"/>
                  <a:pt x="76192" y="194734"/>
                  <a:pt x="62289" y="186868"/>
                </a:cubicBezTo>
                <a:cubicBezTo>
                  <a:pt x="49301" y="179550"/>
                  <a:pt x="39010" y="169306"/>
                  <a:pt x="31418" y="156135"/>
                </a:cubicBezTo>
                <a:cubicBezTo>
                  <a:pt x="23827" y="142963"/>
                  <a:pt x="20031" y="128603"/>
                  <a:pt x="20031" y="113053"/>
                </a:cubicBezTo>
                <a:cubicBezTo>
                  <a:pt x="20031" y="86528"/>
                  <a:pt x="29910" y="63753"/>
                  <a:pt x="49666" y="44727"/>
                </a:cubicBezTo>
                <a:cubicBezTo>
                  <a:pt x="64301" y="30824"/>
                  <a:pt x="84516" y="19894"/>
                  <a:pt x="110310" y="11936"/>
                </a:cubicBezTo>
                <a:cubicBezTo>
                  <a:pt x="136103" y="3979"/>
                  <a:pt x="164366" y="0"/>
                  <a:pt x="195100" y="0"/>
                </a:cubicBezTo>
                <a:close/>
              </a:path>
            </a:pathLst>
          </a:cu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Arial"/>
              <a:ea typeface="微软雅黑"/>
              <a:cs typeface="+mn-cs"/>
            </a:endParaRPr>
          </a:p>
        </p:txBody>
      </p:sp>
      <p:sp>
        <p:nvSpPr>
          <p:cNvPr id="56" name="原创作者QQ：598969553                   _8"/>
          <p:cNvSpPr/>
          <p:nvPr/>
        </p:nvSpPr>
        <p:spPr>
          <a:xfrm>
            <a:off x="3528039" y="1469075"/>
            <a:ext cx="341327" cy="327646"/>
          </a:xfrm>
          <a:custGeom>
            <a:avLst/>
            <a:gdLst/>
            <a:ahLst/>
            <a:cxnLst/>
            <a:rect l="l" t="t" r="r" b="b"/>
            <a:pathLst>
              <a:path w="390199" h="374559">
                <a:moveTo>
                  <a:pt x="0" y="0"/>
                </a:moveTo>
                <a:lnTo>
                  <a:pt x="107617" y="0"/>
                </a:lnTo>
                <a:lnTo>
                  <a:pt x="107617" y="8781"/>
                </a:lnTo>
                <a:cubicBezTo>
                  <a:pt x="99016" y="11708"/>
                  <a:pt x="94716" y="15824"/>
                  <a:pt x="94716" y="21129"/>
                </a:cubicBezTo>
                <a:cubicBezTo>
                  <a:pt x="94716" y="24788"/>
                  <a:pt x="99016" y="31648"/>
                  <a:pt x="107617" y="41710"/>
                </a:cubicBezTo>
                <a:lnTo>
                  <a:pt x="333398" y="305684"/>
                </a:lnTo>
                <a:lnTo>
                  <a:pt x="333398" y="32380"/>
                </a:lnTo>
                <a:cubicBezTo>
                  <a:pt x="333398" y="24697"/>
                  <a:pt x="332209" y="19254"/>
                  <a:pt x="329831" y="16053"/>
                </a:cubicBezTo>
                <a:cubicBezTo>
                  <a:pt x="327453" y="12852"/>
                  <a:pt x="322788" y="10428"/>
                  <a:pt x="315836" y="8781"/>
                </a:cubicBezTo>
                <a:lnTo>
                  <a:pt x="315836" y="0"/>
                </a:lnTo>
                <a:lnTo>
                  <a:pt x="390199" y="0"/>
                </a:lnTo>
                <a:lnTo>
                  <a:pt x="390199" y="8781"/>
                </a:lnTo>
                <a:cubicBezTo>
                  <a:pt x="383247" y="10428"/>
                  <a:pt x="378583" y="12852"/>
                  <a:pt x="376204" y="16053"/>
                </a:cubicBezTo>
                <a:cubicBezTo>
                  <a:pt x="373826" y="19254"/>
                  <a:pt x="372637" y="24697"/>
                  <a:pt x="372637" y="32380"/>
                </a:cubicBezTo>
                <a:lnTo>
                  <a:pt x="372637" y="342180"/>
                </a:lnTo>
                <a:cubicBezTo>
                  <a:pt x="372637" y="349863"/>
                  <a:pt x="373826" y="355259"/>
                  <a:pt x="376204" y="358369"/>
                </a:cubicBezTo>
                <a:cubicBezTo>
                  <a:pt x="378583" y="361479"/>
                  <a:pt x="383247" y="363949"/>
                  <a:pt x="390199" y="365778"/>
                </a:cubicBezTo>
                <a:lnTo>
                  <a:pt x="390199" y="374559"/>
                </a:lnTo>
                <a:lnTo>
                  <a:pt x="303733" y="374559"/>
                </a:lnTo>
                <a:lnTo>
                  <a:pt x="303733" y="365778"/>
                </a:lnTo>
                <a:cubicBezTo>
                  <a:pt x="312150" y="363583"/>
                  <a:pt x="316359" y="359833"/>
                  <a:pt x="316359" y="354528"/>
                </a:cubicBezTo>
                <a:cubicBezTo>
                  <a:pt x="316359" y="350503"/>
                  <a:pt x="312516" y="343918"/>
                  <a:pt x="304830" y="334771"/>
                </a:cubicBezTo>
                <a:lnTo>
                  <a:pt x="56801" y="47472"/>
                </a:lnTo>
                <a:lnTo>
                  <a:pt x="56801" y="342180"/>
                </a:lnTo>
                <a:cubicBezTo>
                  <a:pt x="56801" y="349680"/>
                  <a:pt x="57990" y="355031"/>
                  <a:pt x="60368" y="358232"/>
                </a:cubicBezTo>
                <a:cubicBezTo>
                  <a:pt x="62746" y="361433"/>
                  <a:pt x="67411" y="363949"/>
                  <a:pt x="74362" y="365778"/>
                </a:cubicBezTo>
                <a:lnTo>
                  <a:pt x="74362" y="374559"/>
                </a:lnTo>
                <a:lnTo>
                  <a:pt x="0" y="374559"/>
                </a:lnTo>
                <a:lnTo>
                  <a:pt x="0" y="365778"/>
                </a:lnTo>
                <a:cubicBezTo>
                  <a:pt x="7134" y="363949"/>
                  <a:pt x="11845" y="361479"/>
                  <a:pt x="14131" y="358369"/>
                </a:cubicBezTo>
                <a:cubicBezTo>
                  <a:pt x="16418" y="355259"/>
                  <a:pt x="17561" y="349863"/>
                  <a:pt x="17561" y="342180"/>
                </a:cubicBezTo>
                <a:lnTo>
                  <a:pt x="17561" y="32380"/>
                </a:lnTo>
                <a:cubicBezTo>
                  <a:pt x="17561" y="24697"/>
                  <a:pt x="16372" y="19254"/>
                  <a:pt x="13994" y="16053"/>
                </a:cubicBezTo>
                <a:cubicBezTo>
                  <a:pt x="11616" y="12852"/>
                  <a:pt x="6951" y="10428"/>
                  <a:pt x="0" y="8781"/>
                </a:cubicBezTo>
                <a:lnTo>
                  <a:pt x="0" y="0"/>
                </a:lnTo>
                <a:close/>
              </a:path>
            </a:pathLst>
          </a:cu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Arial"/>
              <a:ea typeface="微软雅黑"/>
              <a:cs typeface="+mn-cs"/>
            </a:endParaRPr>
          </a:p>
        </p:txBody>
      </p:sp>
      <p:sp>
        <p:nvSpPr>
          <p:cNvPr id="57" name="原创作者QQ：598969553                   _9"/>
          <p:cNvSpPr/>
          <p:nvPr/>
        </p:nvSpPr>
        <p:spPr>
          <a:xfrm>
            <a:off x="5461061" y="1469075"/>
            <a:ext cx="341328" cy="327646"/>
          </a:xfrm>
          <a:custGeom>
            <a:avLst/>
            <a:gdLst/>
            <a:ahLst/>
            <a:cxnLst/>
            <a:rect l="l" t="t" r="r" b="b"/>
            <a:pathLst>
              <a:path w="390200" h="374559">
                <a:moveTo>
                  <a:pt x="0" y="0"/>
                </a:moveTo>
                <a:lnTo>
                  <a:pt x="107617" y="0"/>
                </a:lnTo>
                <a:lnTo>
                  <a:pt x="107617" y="8781"/>
                </a:lnTo>
                <a:cubicBezTo>
                  <a:pt x="99017" y="11708"/>
                  <a:pt x="94716" y="15824"/>
                  <a:pt x="94716" y="21129"/>
                </a:cubicBezTo>
                <a:cubicBezTo>
                  <a:pt x="94716" y="24788"/>
                  <a:pt x="99017" y="31648"/>
                  <a:pt x="107617" y="41710"/>
                </a:cubicBezTo>
                <a:lnTo>
                  <a:pt x="333399" y="305684"/>
                </a:lnTo>
                <a:lnTo>
                  <a:pt x="333399" y="32380"/>
                </a:lnTo>
                <a:cubicBezTo>
                  <a:pt x="333399" y="24697"/>
                  <a:pt x="332209" y="19254"/>
                  <a:pt x="329831" y="16053"/>
                </a:cubicBezTo>
                <a:cubicBezTo>
                  <a:pt x="327453" y="12852"/>
                  <a:pt x="322789" y="10428"/>
                  <a:pt x="315837" y="8781"/>
                </a:cubicBezTo>
                <a:lnTo>
                  <a:pt x="315837" y="0"/>
                </a:lnTo>
                <a:lnTo>
                  <a:pt x="390200" y="0"/>
                </a:lnTo>
                <a:lnTo>
                  <a:pt x="390200" y="8781"/>
                </a:lnTo>
                <a:cubicBezTo>
                  <a:pt x="383248" y="10428"/>
                  <a:pt x="378583" y="12852"/>
                  <a:pt x="376205" y="16053"/>
                </a:cubicBezTo>
                <a:cubicBezTo>
                  <a:pt x="373827" y="19254"/>
                  <a:pt x="372638" y="24697"/>
                  <a:pt x="372638" y="32380"/>
                </a:cubicBezTo>
                <a:lnTo>
                  <a:pt x="372638" y="342180"/>
                </a:lnTo>
                <a:cubicBezTo>
                  <a:pt x="372638" y="349863"/>
                  <a:pt x="373827" y="355259"/>
                  <a:pt x="376205" y="358369"/>
                </a:cubicBezTo>
                <a:cubicBezTo>
                  <a:pt x="378583" y="361479"/>
                  <a:pt x="383248" y="363949"/>
                  <a:pt x="390200" y="365778"/>
                </a:cubicBezTo>
                <a:lnTo>
                  <a:pt x="390200" y="374559"/>
                </a:lnTo>
                <a:lnTo>
                  <a:pt x="303733" y="374559"/>
                </a:lnTo>
                <a:lnTo>
                  <a:pt x="303733" y="365778"/>
                </a:lnTo>
                <a:cubicBezTo>
                  <a:pt x="312151" y="363583"/>
                  <a:pt x="316360" y="359833"/>
                  <a:pt x="316360" y="354528"/>
                </a:cubicBezTo>
                <a:cubicBezTo>
                  <a:pt x="316360" y="350503"/>
                  <a:pt x="312517" y="343918"/>
                  <a:pt x="304831" y="334771"/>
                </a:cubicBezTo>
                <a:lnTo>
                  <a:pt x="56801" y="47472"/>
                </a:lnTo>
                <a:lnTo>
                  <a:pt x="56801" y="342180"/>
                </a:lnTo>
                <a:cubicBezTo>
                  <a:pt x="56801" y="349680"/>
                  <a:pt x="57991" y="355031"/>
                  <a:pt x="60369" y="358232"/>
                </a:cubicBezTo>
                <a:cubicBezTo>
                  <a:pt x="62747" y="361433"/>
                  <a:pt x="67412" y="363949"/>
                  <a:pt x="74363" y="365778"/>
                </a:cubicBezTo>
                <a:lnTo>
                  <a:pt x="74363" y="374559"/>
                </a:lnTo>
                <a:lnTo>
                  <a:pt x="0" y="374559"/>
                </a:lnTo>
                <a:lnTo>
                  <a:pt x="0" y="365778"/>
                </a:lnTo>
                <a:cubicBezTo>
                  <a:pt x="7135" y="363949"/>
                  <a:pt x="11845" y="361479"/>
                  <a:pt x="14132" y="358369"/>
                </a:cubicBezTo>
                <a:cubicBezTo>
                  <a:pt x="16419" y="355259"/>
                  <a:pt x="17562" y="349863"/>
                  <a:pt x="17562" y="342180"/>
                </a:cubicBezTo>
                <a:lnTo>
                  <a:pt x="17562" y="32380"/>
                </a:lnTo>
                <a:cubicBezTo>
                  <a:pt x="17562" y="24697"/>
                  <a:pt x="16373" y="19254"/>
                  <a:pt x="13995" y="16053"/>
                </a:cubicBezTo>
                <a:cubicBezTo>
                  <a:pt x="11617" y="12852"/>
                  <a:pt x="6952" y="10428"/>
                  <a:pt x="0" y="8781"/>
                </a:cubicBezTo>
                <a:lnTo>
                  <a:pt x="0" y="0"/>
                </a:lnTo>
                <a:close/>
              </a:path>
            </a:pathLst>
          </a:cu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Arial"/>
              <a:ea typeface="微软雅黑"/>
              <a:cs typeface="+mn-cs"/>
            </a:endParaRPr>
          </a:p>
        </p:txBody>
      </p:sp>
      <p:cxnSp>
        <p:nvCxnSpPr>
          <p:cNvPr id="58" name="原创作者QQ：598969553                   _10"/>
          <p:cNvCxnSpPr/>
          <p:nvPr/>
        </p:nvCxnSpPr>
        <p:spPr>
          <a:xfrm>
            <a:off x="2659977" y="1461659"/>
            <a:ext cx="0" cy="301803"/>
          </a:xfrm>
          <a:prstGeom prst="line">
            <a:avLst/>
          </a:prstGeom>
          <a:solidFill>
            <a:srgbClr val="FFFFFF"/>
          </a:solidFill>
          <a:ln w="6350" cap="flat" cmpd="sng" algn="ctr">
            <a:solidFill>
              <a:srgbClr val="FFFFFF">
                <a:lumMod val="75000"/>
              </a:srgbClr>
            </a:solidFill>
            <a:prstDash val="solid"/>
            <a:miter lim="800000"/>
          </a:ln>
          <a:effectLst/>
        </p:spPr>
      </p:cxnSp>
      <p:cxnSp>
        <p:nvCxnSpPr>
          <p:cNvPr id="59" name="原创作者QQ：598969553                   _11"/>
          <p:cNvCxnSpPr/>
          <p:nvPr/>
        </p:nvCxnSpPr>
        <p:spPr>
          <a:xfrm>
            <a:off x="3368197" y="1461659"/>
            <a:ext cx="0" cy="301803"/>
          </a:xfrm>
          <a:prstGeom prst="line">
            <a:avLst/>
          </a:prstGeom>
          <a:solidFill>
            <a:srgbClr val="FFFFFF"/>
          </a:solidFill>
          <a:ln w="6350" cap="flat" cmpd="sng" algn="ctr">
            <a:solidFill>
              <a:srgbClr val="FFFFFF">
                <a:lumMod val="75000"/>
              </a:srgbClr>
            </a:solidFill>
            <a:prstDash val="solid"/>
            <a:miter lim="800000"/>
          </a:ln>
          <a:effectLst/>
        </p:spPr>
      </p:cxnSp>
      <p:cxnSp>
        <p:nvCxnSpPr>
          <p:cNvPr id="60" name="原创作者QQ：598969553                   _12"/>
          <p:cNvCxnSpPr/>
          <p:nvPr/>
        </p:nvCxnSpPr>
        <p:spPr>
          <a:xfrm>
            <a:off x="4026425" y="1461659"/>
            <a:ext cx="0" cy="301803"/>
          </a:xfrm>
          <a:prstGeom prst="line">
            <a:avLst/>
          </a:prstGeom>
          <a:solidFill>
            <a:srgbClr val="FFFFFF"/>
          </a:solidFill>
          <a:ln w="6350" cap="flat" cmpd="sng" algn="ctr">
            <a:solidFill>
              <a:srgbClr val="FFFFFF">
                <a:lumMod val="75000"/>
              </a:srgbClr>
            </a:solidFill>
            <a:prstDash val="solid"/>
            <a:miter lim="800000"/>
          </a:ln>
          <a:effectLst/>
        </p:spPr>
      </p:cxnSp>
      <p:cxnSp>
        <p:nvCxnSpPr>
          <p:cNvPr id="61" name="原创作者QQ：598969553                   _13"/>
          <p:cNvCxnSpPr/>
          <p:nvPr/>
        </p:nvCxnSpPr>
        <p:spPr>
          <a:xfrm>
            <a:off x="4676321" y="1461659"/>
            <a:ext cx="0" cy="301803"/>
          </a:xfrm>
          <a:prstGeom prst="line">
            <a:avLst/>
          </a:prstGeom>
          <a:solidFill>
            <a:srgbClr val="FFFFFF"/>
          </a:solidFill>
          <a:ln w="6350" cap="flat" cmpd="sng" algn="ctr">
            <a:solidFill>
              <a:srgbClr val="FFFFFF">
                <a:lumMod val="75000"/>
              </a:srgbClr>
            </a:solidFill>
            <a:prstDash val="solid"/>
            <a:miter lim="800000"/>
          </a:ln>
          <a:effectLst/>
        </p:spPr>
      </p:cxnSp>
      <p:cxnSp>
        <p:nvCxnSpPr>
          <p:cNvPr id="62" name="原创作者QQ：598969553                   _14"/>
          <p:cNvCxnSpPr/>
          <p:nvPr/>
        </p:nvCxnSpPr>
        <p:spPr>
          <a:xfrm>
            <a:off x="5301221" y="1461659"/>
            <a:ext cx="0" cy="301803"/>
          </a:xfrm>
          <a:prstGeom prst="line">
            <a:avLst/>
          </a:prstGeom>
          <a:solidFill>
            <a:srgbClr val="FFFFFF"/>
          </a:solidFill>
          <a:ln w="6350" cap="flat" cmpd="sng" algn="ctr">
            <a:solidFill>
              <a:srgbClr val="FFFFFF">
                <a:lumMod val="75000"/>
              </a:srgbClr>
            </a:solidFill>
            <a:prstDash val="solid"/>
            <a:miter lim="800000"/>
          </a:ln>
          <a:effectLst/>
        </p:spPr>
      </p:cxnSp>
      <p:cxnSp>
        <p:nvCxnSpPr>
          <p:cNvPr id="63" name="原创作者QQ：598969553                   _15"/>
          <p:cNvCxnSpPr/>
          <p:nvPr/>
        </p:nvCxnSpPr>
        <p:spPr>
          <a:xfrm>
            <a:off x="5934452" y="1461659"/>
            <a:ext cx="0" cy="301803"/>
          </a:xfrm>
          <a:prstGeom prst="line">
            <a:avLst/>
          </a:prstGeom>
          <a:solidFill>
            <a:srgbClr val="FFFFFF"/>
          </a:solidFill>
          <a:ln w="6350" cap="flat" cmpd="sng" algn="ctr">
            <a:solidFill>
              <a:srgbClr val="FFFFFF">
                <a:lumMod val="75000"/>
              </a:srgbClr>
            </a:solidFill>
            <a:prstDash val="solid"/>
            <a:miter lim="800000"/>
          </a:ln>
          <a:effectLst/>
        </p:spPr>
      </p:cxnSp>
      <p:cxnSp>
        <p:nvCxnSpPr>
          <p:cNvPr id="64" name="原创作者QQ：598969553                   _16"/>
          <p:cNvCxnSpPr/>
          <p:nvPr/>
        </p:nvCxnSpPr>
        <p:spPr>
          <a:xfrm>
            <a:off x="6601012" y="1461659"/>
            <a:ext cx="0" cy="301803"/>
          </a:xfrm>
          <a:prstGeom prst="line">
            <a:avLst/>
          </a:prstGeom>
          <a:solidFill>
            <a:srgbClr val="FFFFFF"/>
          </a:solidFill>
          <a:ln w="6350" cap="flat" cmpd="sng" algn="ctr">
            <a:solidFill>
              <a:srgbClr val="FFFFFF">
                <a:lumMod val="75000"/>
              </a:srgbClr>
            </a:solidFill>
            <a:prstDash val="solid"/>
            <a:miter lim="800000"/>
          </a:ln>
          <a:effectLst/>
        </p:spPr>
      </p:cxnSp>
      <p:sp>
        <p:nvSpPr>
          <p:cNvPr id="65" name="原创作者QQ：598969553                   _18"/>
          <p:cNvSpPr/>
          <p:nvPr/>
        </p:nvSpPr>
        <p:spPr>
          <a:xfrm>
            <a:off x="1536324" y="3120046"/>
            <a:ext cx="2645069" cy="459819"/>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点击添加目录页内容</a:t>
            </a:r>
          </a:p>
        </p:txBody>
      </p:sp>
      <p:grpSp>
        <p:nvGrpSpPr>
          <p:cNvPr id="66" name="原创作者QQ：598969553                   _19"/>
          <p:cNvGrpSpPr/>
          <p:nvPr/>
        </p:nvGrpSpPr>
        <p:grpSpPr>
          <a:xfrm>
            <a:off x="1090404" y="2996952"/>
            <a:ext cx="2942778" cy="716552"/>
            <a:chOff x="4489409" y="2139320"/>
            <a:chExt cx="3364135" cy="819150"/>
          </a:xfrm>
        </p:grpSpPr>
        <p:cxnSp>
          <p:nvCxnSpPr>
            <p:cNvPr id="67" name="直接连接符 66"/>
            <p:cNvCxnSpPr/>
            <p:nvPr/>
          </p:nvCxnSpPr>
          <p:spPr>
            <a:xfrm>
              <a:off x="4489409" y="2139320"/>
              <a:ext cx="3364135" cy="0"/>
            </a:xfrm>
            <a:prstGeom prst="line">
              <a:avLst/>
            </a:prstGeom>
            <a:noFill/>
            <a:ln w="6350" cap="flat" cmpd="sng" algn="ctr">
              <a:solidFill>
                <a:srgbClr val="FFFFFF">
                  <a:alpha val="20000"/>
                </a:srgbClr>
              </a:solidFill>
              <a:prstDash val="solid"/>
              <a:miter lim="800000"/>
            </a:ln>
            <a:effectLst/>
          </p:spPr>
        </p:cxnSp>
        <p:cxnSp>
          <p:nvCxnSpPr>
            <p:cNvPr id="68" name="直接连接符 67"/>
            <p:cNvCxnSpPr/>
            <p:nvPr/>
          </p:nvCxnSpPr>
          <p:spPr>
            <a:xfrm>
              <a:off x="4489409" y="2958470"/>
              <a:ext cx="3364135" cy="0"/>
            </a:xfrm>
            <a:prstGeom prst="line">
              <a:avLst/>
            </a:prstGeom>
            <a:noFill/>
            <a:ln w="6350" cap="flat" cmpd="sng" algn="ctr">
              <a:solidFill>
                <a:srgbClr val="FFFFFF">
                  <a:alpha val="20000"/>
                </a:srgbClr>
              </a:solidFill>
              <a:prstDash val="solid"/>
              <a:miter lim="800000"/>
            </a:ln>
            <a:effectLst/>
          </p:spPr>
        </p:cxnSp>
      </p:grpSp>
      <p:grpSp>
        <p:nvGrpSpPr>
          <p:cNvPr id="69" name="原创作者QQ：598969553                   _20"/>
          <p:cNvGrpSpPr/>
          <p:nvPr/>
        </p:nvGrpSpPr>
        <p:grpSpPr>
          <a:xfrm>
            <a:off x="1156547" y="3165512"/>
            <a:ext cx="368886" cy="368886"/>
            <a:chOff x="2405797" y="2729907"/>
            <a:chExt cx="421704" cy="421704"/>
          </a:xfrm>
        </p:grpSpPr>
        <p:sp>
          <p:nvSpPr>
            <p:cNvPr id="70" name="椭圆 69"/>
            <p:cNvSpPr/>
            <p:nvPr/>
          </p:nvSpPr>
          <p:spPr>
            <a:xfrm>
              <a:off x="2405797" y="2729907"/>
              <a:ext cx="421704" cy="421704"/>
            </a:xfrm>
            <a:prstGeom prst="ellipse">
              <a:avLst/>
            </a:prstGeom>
            <a:solidFill>
              <a:srgbClr val="2CBCA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Arial"/>
                <a:ea typeface="微软雅黑"/>
                <a:cs typeface="+mn-cs"/>
              </a:endParaRPr>
            </a:p>
          </p:txBody>
        </p:sp>
        <p:sp>
          <p:nvSpPr>
            <p:cNvPr id="71" name="文本框 86"/>
            <p:cNvSpPr txBox="1"/>
            <p:nvPr/>
          </p:nvSpPr>
          <p:spPr>
            <a:xfrm>
              <a:off x="2527030" y="2853796"/>
              <a:ext cx="179238" cy="173926"/>
            </a:xfrm>
            <a:custGeom>
              <a:avLst/>
              <a:gdLst/>
              <a:ahLst/>
              <a:cxnLst/>
              <a:rect l="l" t="t" r="r" b="b"/>
              <a:pathLst>
                <a:path w="193365" h="187635">
                  <a:moveTo>
                    <a:pt x="53355" y="27794"/>
                  </a:moveTo>
                  <a:cubicBezTo>
                    <a:pt x="50006" y="27794"/>
                    <a:pt x="47792" y="29078"/>
                    <a:pt x="46713" y="31645"/>
                  </a:cubicBezTo>
                  <a:cubicBezTo>
                    <a:pt x="45634" y="34212"/>
                    <a:pt x="45095" y="40147"/>
                    <a:pt x="45095" y="49448"/>
                  </a:cubicBezTo>
                  <a:lnTo>
                    <a:pt x="45095" y="137629"/>
                  </a:lnTo>
                  <a:cubicBezTo>
                    <a:pt x="45095" y="148121"/>
                    <a:pt x="45597" y="154447"/>
                    <a:pt x="46602" y="156605"/>
                  </a:cubicBezTo>
                  <a:cubicBezTo>
                    <a:pt x="47606" y="158763"/>
                    <a:pt x="49783" y="159842"/>
                    <a:pt x="53132" y="159842"/>
                  </a:cubicBezTo>
                  <a:cubicBezTo>
                    <a:pt x="56480" y="159842"/>
                    <a:pt x="58675" y="158577"/>
                    <a:pt x="59717" y="156047"/>
                  </a:cubicBezTo>
                  <a:cubicBezTo>
                    <a:pt x="60759" y="153516"/>
                    <a:pt x="61280" y="147824"/>
                    <a:pt x="61280" y="138969"/>
                  </a:cubicBezTo>
                  <a:lnTo>
                    <a:pt x="61280" y="49448"/>
                  </a:lnTo>
                  <a:cubicBezTo>
                    <a:pt x="61280" y="39849"/>
                    <a:pt x="60815" y="33840"/>
                    <a:pt x="59885" y="31422"/>
                  </a:cubicBezTo>
                  <a:cubicBezTo>
                    <a:pt x="58955" y="29003"/>
                    <a:pt x="56778" y="27794"/>
                    <a:pt x="53355" y="27794"/>
                  </a:cubicBezTo>
                  <a:close/>
                  <a:moveTo>
                    <a:pt x="166799" y="3461"/>
                  </a:moveTo>
                  <a:lnTo>
                    <a:pt x="193365" y="3461"/>
                  </a:lnTo>
                  <a:lnTo>
                    <a:pt x="193365" y="184175"/>
                  </a:lnTo>
                  <a:lnTo>
                    <a:pt x="148270" y="184175"/>
                  </a:lnTo>
                  <a:lnTo>
                    <a:pt x="148270" y="87288"/>
                  </a:lnTo>
                  <a:cubicBezTo>
                    <a:pt x="148270" y="73298"/>
                    <a:pt x="147935" y="64889"/>
                    <a:pt x="147265" y="62062"/>
                  </a:cubicBezTo>
                  <a:cubicBezTo>
                    <a:pt x="146596" y="59234"/>
                    <a:pt x="144754" y="57094"/>
                    <a:pt x="141740" y="55643"/>
                  </a:cubicBezTo>
                  <a:cubicBezTo>
                    <a:pt x="138726" y="54192"/>
                    <a:pt x="132011" y="53467"/>
                    <a:pt x="121593" y="53467"/>
                  </a:cubicBezTo>
                  <a:lnTo>
                    <a:pt x="117128" y="53467"/>
                  </a:lnTo>
                  <a:lnTo>
                    <a:pt x="117128" y="32398"/>
                  </a:lnTo>
                  <a:cubicBezTo>
                    <a:pt x="138931" y="27706"/>
                    <a:pt x="155488" y="18060"/>
                    <a:pt x="166799" y="3461"/>
                  </a:cubicBezTo>
                  <a:close/>
                  <a:moveTo>
                    <a:pt x="52350" y="0"/>
                  </a:moveTo>
                  <a:cubicBezTo>
                    <a:pt x="62247" y="0"/>
                    <a:pt x="71103" y="1730"/>
                    <a:pt x="78916" y="5191"/>
                  </a:cubicBezTo>
                  <a:cubicBezTo>
                    <a:pt x="86730" y="8651"/>
                    <a:pt x="92571" y="12874"/>
                    <a:pt x="96441" y="17860"/>
                  </a:cubicBezTo>
                  <a:cubicBezTo>
                    <a:pt x="100310" y="22845"/>
                    <a:pt x="102933" y="28464"/>
                    <a:pt x="104310" y="34714"/>
                  </a:cubicBezTo>
                  <a:cubicBezTo>
                    <a:pt x="105687" y="40965"/>
                    <a:pt x="106375" y="50937"/>
                    <a:pt x="106375" y="64629"/>
                  </a:cubicBezTo>
                  <a:lnTo>
                    <a:pt x="106375" y="124904"/>
                  </a:lnTo>
                  <a:cubicBezTo>
                    <a:pt x="106375" y="138596"/>
                    <a:pt x="105631" y="148568"/>
                    <a:pt x="104142" y="154819"/>
                  </a:cubicBezTo>
                  <a:cubicBezTo>
                    <a:pt x="102654" y="161069"/>
                    <a:pt x="99566" y="166911"/>
                    <a:pt x="94878" y="172343"/>
                  </a:cubicBezTo>
                  <a:cubicBezTo>
                    <a:pt x="90190" y="177775"/>
                    <a:pt x="84534" y="181682"/>
                    <a:pt x="77911" y="184063"/>
                  </a:cubicBezTo>
                  <a:cubicBezTo>
                    <a:pt x="71289" y="186445"/>
                    <a:pt x="63884" y="187635"/>
                    <a:pt x="55699" y="187635"/>
                  </a:cubicBezTo>
                  <a:cubicBezTo>
                    <a:pt x="44909" y="187635"/>
                    <a:pt x="35942" y="186389"/>
                    <a:pt x="28798" y="183896"/>
                  </a:cubicBezTo>
                  <a:cubicBezTo>
                    <a:pt x="21654" y="181403"/>
                    <a:pt x="15962" y="177515"/>
                    <a:pt x="11720" y="172232"/>
                  </a:cubicBezTo>
                  <a:cubicBezTo>
                    <a:pt x="7479" y="166948"/>
                    <a:pt x="4465" y="161386"/>
                    <a:pt x="2679" y="155544"/>
                  </a:cubicBezTo>
                  <a:cubicBezTo>
                    <a:pt x="893" y="149703"/>
                    <a:pt x="0" y="140420"/>
                    <a:pt x="0" y="127695"/>
                  </a:cubicBezTo>
                  <a:lnTo>
                    <a:pt x="0" y="64629"/>
                  </a:lnTo>
                  <a:cubicBezTo>
                    <a:pt x="0" y="48035"/>
                    <a:pt x="1432" y="35607"/>
                    <a:pt x="4297" y="27347"/>
                  </a:cubicBezTo>
                  <a:cubicBezTo>
                    <a:pt x="7162" y="19087"/>
                    <a:pt x="12855" y="12465"/>
                    <a:pt x="21375" y="7479"/>
                  </a:cubicBezTo>
                  <a:cubicBezTo>
                    <a:pt x="29896" y="2493"/>
                    <a:pt x="40221" y="0"/>
                    <a:pt x="52350"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anose="020B0806030902050204" pitchFamily="34" charset="0"/>
              </a:endParaRPr>
            </a:p>
          </p:txBody>
        </p:sp>
      </p:grpSp>
      <p:sp>
        <p:nvSpPr>
          <p:cNvPr id="72" name="原创作者QQ：598969553                   _21"/>
          <p:cNvSpPr/>
          <p:nvPr/>
        </p:nvSpPr>
        <p:spPr>
          <a:xfrm>
            <a:off x="5560679" y="3120046"/>
            <a:ext cx="2645069" cy="459819"/>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点击添加目录页内容</a:t>
            </a:r>
          </a:p>
        </p:txBody>
      </p:sp>
      <p:grpSp>
        <p:nvGrpSpPr>
          <p:cNvPr id="73" name="原创作者QQ：598969553                   _22"/>
          <p:cNvGrpSpPr/>
          <p:nvPr/>
        </p:nvGrpSpPr>
        <p:grpSpPr>
          <a:xfrm>
            <a:off x="5114759" y="2996952"/>
            <a:ext cx="2942778" cy="716552"/>
            <a:chOff x="4489409" y="2139320"/>
            <a:chExt cx="3364135" cy="819150"/>
          </a:xfrm>
        </p:grpSpPr>
        <p:cxnSp>
          <p:nvCxnSpPr>
            <p:cNvPr id="74" name="直接连接符 73"/>
            <p:cNvCxnSpPr/>
            <p:nvPr/>
          </p:nvCxnSpPr>
          <p:spPr>
            <a:xfrm>
              <a:off x="4489409" y="2139320"/>
              <a:ext cx="3364135" cy="0"/>
            </a:xfrm>
            <a:prstGeom prst="line">
              <a:avLst/>
            </a:prstGeom>
            <a:noFill/>
            <a:ln w="6350" cap="flat" cmpd="sng" algn="ctr">
              <a:solidFill>
                <a:srgbClr val="FFFFFF">
                  <a:alpha val="20000"/>
                </a:srgbClr>
              </a:solidFill>
              <a:prstDash val="solid"/>
              <a:miter lim="800000"/>
            </a:ln>
            <a:effectLst/>
          </p:spPr>
        </p:cxnSp>
        <p:cxnSp>
          <p:nvCxnSpPr>
            <p:cNvPr id="75" name="直接连接符 74"/>
            <p:cNvCxnSpPr/>
            <p:nvPr/>
          </p:nvCxnSpPr>
          <p:spPr>
            <a:xfrm>
              <a:off x="4489409" y="2958470"/>
              <a:ext cx="3364135" cy="0"/>
            </a:xfrm>
            <a:prstGeom prst="line">
              <a:avLst/>
            </a:prstGeom>
            <a:noFill/>
            <a:ln w="6350" cap="flat" cmpd="sng" algn="ctr">
              <a:solidFill>
                <a:srgbClr val="FFFFFF">
                  <a:alpha val="20000"/>
                </a:srgbClr>
              </a:solidFill>
              <a:prstDash val="solid"/>
              <a:miter lim="800000"/>
            </a:ln>
            <a:effectLst/>
          </p:spPr>
        </p:cxnSp>
      </p:grpSp>
      <p:grpSp>
        <p:nvGrpSpPr>
          <p:cNvPr id="76" name="原创作者QQ：598969553                   _23"/>
          <p:cNvGrpSpPr/>
          <p:nvPr/>
        </p:nvGrpSpPr>
        <p:grpSpPr>
          <a:xfrm>
            <a:off x="5160968" y="3165512"/>
            <a:ext cx="368886" cy="368886"/>
            <a:chOff x="2405797" y="3668904"/>
            <a:chExt cx="421704" cy="421704"/>
          </a:xfrm>
        </p:grpSpPr>
        <p:sp>
          <p:nvSpPr>
            <p:cNvPr id="77" name="椭圆 76"/>
            <p:cNvSpPr/>
            <p:nvPr/>
          </p:nvSpPr>
          <p:spPr>
            <a:xfrm>
              <a:off x="2405797" y="3668904"/>
              <a:ext cx="421704" cy="421704"/>
            </a:xfrm>
            <a:prstGeom prst="ellipse">
              <a:avLst/>
            </a:prstGeom>
            <a:solidFill>
              <a:srgbClr val="2CBCA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Arial"/>
                <a:ea typeface="微软雅黑"/>
                <a:cs typeface="+mn-cs"/>
              </a:endParaRPr>
            </a:p>
          </p:txBody>
        </p:sp>
        <p:sp>
          <p:nvSpPr>
            <p:cNvPr id="78" name="文本框 94"/>
            <p:cNvSpPr txBox="1"/>
            <p:nvPr/>
          </p:nvSpPr>
          <p:spPr>
            <a:xfrm>
              <a:off x="2512338" y="3792793"/>
              <a:ext cx="208622" cy="173927"/>
            </a:xfrm>
            <a:custGeom>
              <a:avLst/>
              <a:gdLst/>
              <a:ahLst/>
              <a:cxnLst/>
              <a:rect l="l" t="t" r="r" b="b"/>
              <a:pathLst>
                <a:path w="225065" h="187635">
                  <a:moveTo>
                    <a:pt x="53355" y="27794"/>
                  </a:moveTo>
                  <a:cubicBezTo>
                    <a:pt x="50006" y="27794"/>
                    <a:pt x="47792" y="29078"/>
                    <a:pt x="46713" y="31645"/>
                  </a:cubicBezTo>
                  <a:cubicBezTo>
                    <a:pt x="45634" y="34212"/>
                    <a:pt x="45095" y="40147"/>
                    <a:pt x="45095" y="49448"/>
                  </a:cubicBezTo>
                  <a:lnTo>
                    <a:pt x="45095" y="137629"/>
                  </a:lnTo>
                  <a:cubicBezTo>
                    <a:pt x="45095" y="148121"/>
                    <a:pt x="45597" y="154447"/>
                    <a:pt x="46602" y="156605"/>
                  </a:cubicBezTo>
                  <a:cubicBezTo>
                    <a:pt x="47606" y="158763"/>
                    <a:pt x="49783" y="159842"/>
                    <a:pt x="53132" y="159842"/>
                  </a:cubicBezTo>
                  <a:cubicBezTo>
                    <a:pt x="56480" y="159842"/>
                    <a:pt x="58675" y="158577"/>
                    <a:pt x="59717" y="156047"/>
                  </a:cubicBezTo>
                  <a:cubicBezTo>
                    <a:pt x="60759" y="153516"/>
                    <a:pt x="61280" y="147824"/>
                    <a:pt x="61280" y="138969"/>
                  </a:cubicBezTo>
                  <a:lnTo>
                    <a:pt x="61280" y="49448"/>
                  </a:lnTo>
                  <a:cubicBezTo>
                    <a:pt x="61280" y="39849"/>
                    <a:pt x="60815" y="33840"/>
                    <a:pt x="59885" y="31422"/>
                  </a:cubicBezTo>
                  <a:cubicBezTo>
                    <a:pt x="58955" y="29003"/>
                    <a:pt x="56778" y="27794"/>
                    <a:pt x="53355" y="27794"/>
                  </a:cubicBezTo>
                  <a:close/>
                  <a:moveTo>
                    <a:pt x="170594" y="0"/>
                  </a:moveTo>
                  <a:cubicBezTo>
                    <a:pt x="188528" y="0"/>
                    <a:pt x="202090" y="4447"/>
                    <a:pt x="211280" y="13339"/>
                  </a:cubicBezTo>
                  <a:cubicBezTo>
                    <a:pt x="220470" y="22231"/>
                    <a:pt x="225065" y="33487"/>
                    <a:pt x="225065" y="47104"/>
                  </a:cubicBezTo>
                  <a:cubicBezTo>
                    <a:pt x="225065" y="57448"/>
                    <a:pt x="222479" y="68387"/>
                    <a:pt x="217307" y="79921"/>
                  </a:cubicBezTo>
                  <a:cubicBezTo>
                    <a:pt x="212134" y="91455"/>
                    <a:pt x="196897" y="115937"/>
                    <a:pt x="171595" y="153368"/>
                  </a:cubicBezTo>
                  <a:lnTo>
                    <a:pt x="221047" y="153368"/>
                  </a:lnTo>
                  <a:lnTo>
                    <a:pt x="221047" y="184175"/>
                  </a:lnTo>
                  <a:lnTo>
                    <a:pt x="121816" y="184175"/>
                  </a:lnTo>
                  <a:lnTo>
                    <a:pt x="121844" y="158391"/>
                  </a:lnTo>
                  <a:cubicBezTo>
                    <a:pt x="151237" y="110319"/>
                    <a:pt x="168706" y="80572"/>
                    <a:pt x="174250" y="69150"/>
                  </a:cubicBezTo>
                  <a:cubicBezTo>
                    <a:pt x="179794" y="57727"/>
                    <a:pt x="182566" y="48816"/>
                    <a:pt x="182566" y="42416"/>
                  </a:cubicBezTo>
                  <a:cubicBezTo>
                    <a:pt x="182566" y="37505"/>
                    <a:pt x="181727" y="33840"/>
                    <a:pt x="180051" y="31422"/>
                  </a:cubicBezTo>
                  <a:cubicBezTo>
                    <a:pt x="178374" y="29003"/>
                    <a:pt x="175822" y="27794"/>
                    <a:pt x="172394" y="27794"/>
                  </a:cubicBezTo>
                  <a:cubicBezTo>
                    <a:pt x="168966" y="27794"/>
                    <a:pt x="166414" y="29133"/>
                    <a:pt x="164738" y="31812"/>
                  </a:cubicBezTo>
                  <a:cubicBezTo>
                    <a:pt x="163061" y="34491"/>
                    <a:pt x="162223" y="39812"/>
                    <a:pt x="162223" y="47774"/>
                  </a:cubicBezTo>
                  <a:lnTo>
                    <a:pt x="162223" y="64964"/>
                  </a:lnTo>
                  <a:lnTo>
                    <a:pt x="121816" y="64964"/>
                  </a:lnTo>
                  <a:lnTo>
                    <a:pt x="121816" y="58378"/>
                  </a:lnTo>
                  <a:cubicBezTo>
                    <a:pt x="121816" y="48258"/>
                    <a:pt x="122337" y="40277"/>
                    <a:pt x="123378" y="34435"/>
                  </a:cubicBezTo>
                  <a:cubicBezTo>
                    <a:pt x="124420" y="28594"/>
                    <a:pt x="126988" y="22845"/>
                    <a:pt x="131080" y="17190"/>
                  </a:cubicBezTo>
                  <a:cubicBezTo>
                    <a:pt x="135173" y="11534"/>
                    <a:pt x="140494" y="7256"/>
                    <a:pt x="147042" y="4353"/>
                  </a:cubicBezTo>
                  <a:cubicBezTo>
                    <a:pt x="153591" y="1451"/>
                    <a:pt x="161441" y="0"/>
                    <a:pt x="170594" y="0"/>
                  </a:cubicBezTo>
                  <a:close/>
                  <a:moveTo>
                    <a:pt x="52350" y="0"/>
                  </a:moveTo>
                  <a:cubicBezTo>
                    <a:pt x="62247" y="0"/>
                    <a:pt x="71103" y="1730"/>
                    <a:pt x="78916" y="5191"/>
                  </a:cubicBezTo>
                  <a:cubicBezTo>
                    <a:pt x="86730" y="8651"/>
                    <a:pt x="92571" y="12874"/>
                    <a:pt x="96441" y="17860"/>
                  </a:cubicBezTo>
                  <a:cubicBezTo>
                    <a:pt x="100310" y="22845"/>
                    <a:pt x="102933" y="28464"/>
                    <a:pt x="104310" y="34714"/>
                  </a:cubicBezTo>
                  <a:cubicBezTo>
                    <a:pt x="105687" y="40965"/>
                    <a:pt x="106375" y="50937"/>
                    <a:pt x="106375" y="64629"/>
                  </a:cubicBezTo>
                  <a:lnTo>
                    <a:pt x="106375" y="124904"/>
                  </a:lnTo>
                  <a:cubicBezTo>
                    <a:pt x="106375" y="138596"/>
                    <a:pt x="105631" y="148568"/>
                    <a:pt x="104142" y="154819"/>
                  </a:cubicBezTo>
                  <a:cubicBezTo>
                    <a:pt x="102654" y="161069"/>
                    <a:pt x="99566" y="166911"/>
                    <a:pt x="94878" y="172343"/>
                  </a:cubicBezTo>
                  <a:cubicBezTo>
                    <a:pt x="90190" y="177775"/>
                    <a:pt x="84534" y="181682"/>
                    <a:pt x="77911" y="184063"/>
                  </a:cubicBezTo>
                  <a:cubicBezTo>
                    <a:pt x="71289" y="186445"/>
                    <a:pt x="63884" y="187635"/>
                    <a:pt x="55699" y="187635"/>
                  </a:cubicBezTo>
                  <a:cubicBezTo>
                    <a:pt x="44909" y="187635"/>
                    <a:pt x="35942" y="186389"/>
                    <a:pt x="28798" y="183896"/>
                  </a:cubicBezTo>
                  <a:cubicBezTo>
                    <a:pt x="21654" y="181403"/>
                    <a:pt x="15962" y="177515"/>
                    <a:pt x="11720" y="172232"/>
                  </a:cubicBezTo>
                  <a:cubicBezTo>
                    <a:pt x="7479" y="166948"/>
                    <a:pt x="4465" y="161386"/>
                    <a:pt x="2679" y="155544"/>
                  </a:cubicBezTo>
                  <a:cubicBezTo>
                    <a:pt x="893" y="149703"/>
                    <a:pt x="0" y="140420"/>
                    <a:pt x="0" y="127695"/>
                  </a:cubicBezTo>
                  <a:lnTo>
                    <a:pt x="0" y="64629"/>
                  </a:lnTo>
                  <a:cubicBezTo>
                    <a:pt x="0" y="48035"/>
                    <a:pt x="1432" y="35607"/>
                    <a:pt x="4297" y="27347"/>
                  </a:cubicBezTo>
                  <a:cubicBezTo>
                    <a:pt x="7162" y="19087"/>
                    <a:pt x="12855" y="12465"/>
                    <a:pt x="21375" y="7479"/>
                  </a:cubicBezTo>
                  <a:cubicBezTo>
                    <a:pt x="29896" y="2493"/>
                    <a:pt x="40221" y="0"/>
                    <a:pt x="52350"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anose="020B0806030902050204" pitchFamily="34" charset="0"/>
              </a:endParaRPr>
            </a:p>
          </p:txBody>
        </p:sp>
      </p:grpSp>
      <p:sp>
        <p:nvSpPr>
          <p:cNvPr id="79" name="原创作者QQ：598969553                   _24"/>
          <p:cNvSpPr/>
          <p:nvPr/>
        </p:nvSpPr>
        <p:spPr>
          <a:xfrm>
            <a:off x="1536324" y="4719789"/>
            <a:ext cx="2645069" cy="459819"/>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点击添加目录页内容</a:t>
            </a:r>
          </a:p>
        </p:txBody>
      </p:sp>
      <p:grpSp>
        <p:nvGrpSpPr>
          <p:cNvPr id="80" name="原创作者QQ：598969553                   _25"/>
          <p:cNvGrpSpPr/>
          <p:nvPr/>
        </p:nvGrpSpPr>
        <p:grpSpPr>
          <a:xfrm>
            <a:off x="1090404" y="4596695"/>
            <a:ext cx="2942778" cy="716552"/>
            <a:chOff x="4489409" y="2139320"/>
            <a:chExt cx="3364135" cy="819150"/>
          </a:xfrm>
        </p:grpSpPr>
        <p:cxnSp>
          <p:nvCxnSpPr>
            <p:cNvPr id="81" name="直接连接符 80"/>
            <p:cNvCxnSpPr/>
            <p:nvPr/>
          </p:nvCxnSpPr>
          <p:spPr>
            <a:xfrm>
              <a:off x="4489409" y="2139320"/>
              <a:ext cx="3364135" cy="0"/>
            </a:xfrm>
            <a:prstGeom prst="line">
              <a:avLst/>
            </a:prstGeom>
            <a:noFill/>
            <a:ln w="6350" cap="flat" cmpd="sng" algn="ctr">
              <a:solidFill>
                <a:srgbClr val="FFFFFF">
                  <a:alpha val="20000"/>
                </a:srgbClr>
              </a:solidFill>
              <a:prstDash val="solid"/>
              <a:miter lim="800000"/>
            </a:ln>
            <a:effectLst/>
          </p:spPr>
        </p:cxnSp>
        <p:cxnSp>
          <p:nvCxnSpPr>
            <p:cNvPr id="82" name="直接连接符 81"/>
            <p:cNvCxnSpPr/>
            <p:nvPr/>
          </p:nvCxnSpPr>
          <p:spPr>
            <a:xfrm>
              <a:off x="4489409" y="2958470"/>
              <a:ext cx="3364135" cy="0"/>
            </a:xfrm>
            <a:prstGeom prst="line">
              <a:avLst/>
            </a:prstGeom>
            <a:noFill/>
            <a:ln w="6350" cap="flat" cmpd="sng" algn="ctr">
              <a:solidFill>
                <a:srgbClr val="FFFFFF">
                  <a:alpha val="20000"/>
                </a:srgbClr>
              </a:solidFill>
              <a:prstDash val="solid"/>
              <a:miter lim="800000"/>
            </a:ln>
            <a:effectLst/>
          </p:spPr>
        </p:cxnSp>
      </p:grpSp>
      <p:grpSp>
        <p:nvGrpSpPr>
          <p:cNvPr id="83" name="原创作者QQ：598969553                   _26"/>
          <p:cNvGrpSpPr/>
          <p:nvPr/>
        </p:nvGrpSpPr>
        <p:grpSpPr>
          <a:xfrm>
            <a:off x="1156547" y="4765255"/>
            <a:ext cx="368886" cy="368886"/>
            <a:chOff x="2405797" y="4607901"/>
            <a:chExt cx="421704" cy="421704"/>
          </a:xfrm>
        </p:grpSpPr>
        <p:sp>
          <p:nvSpPr>
            <p:cNvPr id="84" name="椭圆 83"/>
            <p:cNvSpPr/>
            <p:nvPr/>
          </p:nvSpPr>
          <p:spPr>
            <a:xfrm>
              <a:off x="2405797" y="4607901"/>
              <a:ext cx="421704" cy="421704"/>
            </a:xfrm>
            <a:prstGeom prst="ellipse">
              <a:avLst/>
            </a:prstGeom>
            <a:solidFill>
              <a:srgbClr val="7CCA6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Arial"/>
                <a:ea typeface="微软雅黑"/>
                <a:cs typeface="+mn-cs"/>
              </a:endParaRPr>
            </a:p>
          </p:txBody>
        </p:sp>
        <p:sp>
          <p:nvSpPr>
            <p:cNvPr id="85" name="文本框 102"/>
            <p:cNvSpPr txBox="1"/>
            <p:nvPr/>
          </p:nvSpPr>
          <p:spPr>
            <a:xfrm>
              <a:off x="2510579" y="4731686"/>
              <a:ext cx="212140" cy="174134"/>
            </a:xfrm>
            <a:custGeom>
              <a:avLst/>
              <a:gdLst/>
              <a:ahLst/>
              <a:cxnLst/>
              <a:rect l="l" t="t" r="r" b="b"/>
              <a:pathLst>
                <a:path w="228860" h="187858">
                  <a:moveTo>
                    <a:pt x="53355" y="27905"/>
                  </a:moveTo>
                  <a:cubicBezTo>
                    <a:pt x="50006" y="27905"/>
                    <a:pt x="47792" y="29189"/>
                    <a:pt x="46713" y="31756"/>
                  </a:cubicBezTo>
                  <a:cubicBezTo>
                    <a:pt x="45634" y="34323"/>
                    <a:pt x="45095" y="40258"/>
                    <a:pt x="45095" y="49559"/>
                  </a:cubicBezTo>
                  <a:lnTo>
                    <a:pt x="45095" y="137740"/>
                  </a:lnTo>
                  <a:cubicBezTo>
                    <a:pt x="45095" y="148233"/>
                    <a:pt x="45597" y="154558"/>
                    <a:pt x="46602" y="156716"/>
                  </a:cubicBezTo>
                  <a:cubicBezTo>
                    <a:pt x="47606" y="158874"/>
                    <a:pt x="49783" y="159953"/>
                    <a:pt x="53132" y="159953"/>
                  </a:cubicBezTo>
                  <a:cubicBezTo>
                    <a:pt x="56480" y="159953"/>
                    <a:pt x="58675" y="158688"/>
                    <a:pt x="59717" y="156158"/>
                  </a:cubicBezTo>
                  <a:cubicBezTo>
                    <a:pt x="60759" y="153628"/>
                    <a:pt x="61280" y="147935"/>
                    <a:pt x="61280" y="139080"/>
                  </a:cubicBezTo>
                  <a:lnTo>
                    <a:pt x="61280" y="49559"/>
                  </a:lnTo>
                  <a:cubicBezTo>
                    <a:pt x="61280" y="39960"/>
                    <a:pt x="60815" y="33951"/>
                    <a:pt x="59885" y="31533"/>
                  </a:cubicBezTo>
                  <a:cubicBezTo>
                    <a:pt x="58955" y="29114"/>
                    <a:pt x="56778" y="27905"/>
                    <a:pt x="53355" y="27905"/>
                  </a:cubicBezTo>
                  <a:close/>
                  <a:moveTo>
                    <a:pt x="52350" y="111"/>
                  </a:moveTo>
                  <a:cubicBezTo>
                    <a:pt x="62247" y="111"/>
                    <a:pt x="71103" y="1841"/>
                    <a:pt x="78916" y="5302"/>
                  </a:cubicBezTo>
                  <a:cubicBezTo>
                    <a:pt x="86730" y="8762"/>
                    <a:pt x="92571" y="12985"/>
                    <a:pt x="96441" y="17971"/>
                  </a:cubicBezTo>
                  <a:cubicBezTo>
                    <a:pt x="100310" y="22956"/>
                    <a:pt x="102933" y="28575"/>
                    <a:pt x="104310" y="34825"/>
                  </a:cubicBezTo>
                  <a:cubicBezTo>
                    <a:pt x="105687" y="41076"/>
                    <a:pt x="106375" y="51048"/>
                    <a:pt x="106375" y="64740"/>
                  </a:cubicBezTo>
                  <a:lnTo>
                    <a:pt x="106375" y="125015"/>
                  </a:lnTo>
                  <a:cubicBezTo>
                    <a:pt x="106375" y="138708"/>
                    <a:pt x="105631" y="148679"/>
                    <a:pt x="104142" y="154930"/>
                  </a:cubicBezTo>
                  <a:cubicBezTo>
                    <a:pt x="102654" y="161181"/>
                    <a:pt x="99566" y="167022"/>
                    <a:pt x="94878" y="172454"/>
                  </a:cubicBezTo>
                  <a:cubicBezTo>
                    <a:pt x="90190" y="177887"/>
                    <a:pt x="84534" y="181793"/>
                    <a:pt x="77911" y="184175"/>
                  </a:cubicBezTo>
                  <a:cubicBezTo>
                    <a:pt x="71289" y="186556"/>
                    <a:pt x="63884" y="187746"/>
                    <a:pt x="55699" y="187746"/>
                  </a:cubicBezTo>
                  <a:cubicBezTo>
                    <a:pt x="44909" y="187746"/>
                    <a:pt x="35942" y="186500"/>
                    <a:pt x="28798" y="184007"/>
                  </a:cubicBezTo>
                  <a:cubicBezTo>
                    <a:pt x="21654" y="181514"/>
                    <a:pt x="15962" y="177626"/>
                    <a:pt x="11720" y="172343"/>
                  </a:cubicBezTo>
                  <a:cubicBezTo>
                    <a:pt x="7479" y="167059"/>
                    <a:pt x="4465" y="161497"/>
                    <a:pt x="2679" y="155655"/>
                  </a:cubicBezTo>
                  <a:cubicBezTo>
                    <a:pt x="893" y="149814"/>
                    <a:pt x="0" y="140531"/>
                    <a:pt x="0" y="127806"/>
                  </a:cubicBezTo>
                  <a:lnTo>
                    <a:pt x="0" y="64740"/>
                  </a:lnTo>
                  <a:cubicBezTo>
                    <a:pt x="0" y="48146"/>
                    <a:pt x="1432" y="35718"/>
                    <a:pt x="4297" y="27458"/>
                  </a:cubicBezTo>
                  <a:cubicBezTo>
                    <a:pt x="7162" y="19199"/>
                    <a:pt x="12855" y="12576"/>
                    <a:pt x="21375" y="7590"/>
                  </a:cubicBezTo>
                  <a:cubicBezTo>
                    <a:pt x="29896" y="2604"/>
                    <a:pt x="40221" y="111"/>
                    <a:pt x="52350" y="111"/>
                  </a:cubicBezTo>
                  <a:close/>
                  <a:moveTo>
                    <a:pt x="171934" y="0"/>
                  </a:moveTo>
                  <a:cubicBezTo>
                    <a:pt x="193439" y="0"/>
                    <a:pt x="208024" y="4201"/>
                    <a:pt x="215689" y="12604"/>
                  </a:cubicBezTo>
                  <a:cubicBezTo>
                    <a:pt x="223354" y="21007"/>
                    <a:pt x="227186" y="32682"/>
                    <a:pt x="227186" y="47629"/>
                  </a:cubicBezTo>
                  <a:cubicBezTo>
                    <a:pt x="227186" y="57742"/>
                    <a:pt x="225809" y="65048"/>
                    <a:pt x="223056" y="69547"/>
                  </a:cubicBezTo>
                  <a:cubicBezTo>
                    <a:pt x="220303" y="74047"/>
                    <a:pt x="215466" y="78155"/>
                    <a:pt x="208545" y="81874"/>
                  </a:cubicBezTo>
                  <a:cubicBezTo>
                    <a:pt x="215391" y="84182"/>
                    <a:pt x="220489" y="87960"/>
                    <a:pt x="223837" y="93209"/>
                  </a:cubicBezTo>
                  <a:cubicBezTo>
                    <a:pt x="227186" y="98459"/>
                    <a:pt x="228860" y="110762"/>
                    <a:pt x="228860" y="130120"/>
                  </a:cubicBezTo>
                  <a:cubicBezTo>
                    <a:pt x="228860" y="144489"/>
                    <a:pt x="227223" y="155638"/>
                    <a:pt x="223949" y="163567"/>
                  </a:cubicBezTo>
                  <a:cubicBezTo>
                    <a:pt x="220675" y="171496"/>
                    <a:pt x="215019" y="177527"/>
                    <a:pt x="206983" y="181660"/>
                  </a:cubicBezTo>
                  <a:cubicBezTo>
                    <a:pt x="198946" y="185792"/>
                    <a:pt x="188640" y="187858"/>
                    <a:pt x="176064" y="187858"/>
                  </a:cubicBezTo>
                  <a:cubicBezTo>
                    <a:pt x="161776" y="187858"/>
                    <a:pt x="150558" y="185458"/>
                    <a:pt x="142410" y="180658"/>
                  </a:cubicBezTo>
                  <a:cubicBezTo>
                    <a:pt x="134262" y="175859"/>
                    <a:pt x="128904" y="169980"/>
                    <a:pt x="126336" y="163022"/>
                  </a:cubicBezTo>
                  <a:cubicBezTo>
                    <a:pt x="123769" y="156065"/>
                    <a:pt x="122486" y="143991"/>
                    <a:pt x="122486" y="126801"/>
                  </a:cubicBezTo>
                  <a:lnTo>
                    <a:pt x="122486" y="112514"/>
                  </a:lnTo>
                  <a:lnTo>
                    <a:pt x="167580" y="112514"/>
                  </a:lnTo>
                  <a:lnTo>
                    <a:pt x="167580" y="141870"/>
                  </a:lnTo>
                  <a:cubicBezTo>
                    <a:pt x="167580" y="149684"/>
                    <a:pt x="168046" y="154651"/>
                    <a:pt x="168976" y="156772"/>
                  </a:cubicBezTo>
                  <a:cubicBezTo>
                    <a:pt x="169906" y="158892"/>
                    <a:pt x="171971" y="159953"/>
                    <a:pt x="175171" y="159953"/>
                  </a:cubicBezTo>
                  <a:cubicBezTo>
                    <a:pt x="178668" y="159953"/>
                    <a:pt x="180975" y="158613"/>
                    <a:pt x="182091" y="155934"/>
                  </a:cubicBezTo>
                  <a:cubicBezTo>
                    <a:pt x="183207" y="153255"/>
                    <a:pt x="183765" y="146261"/>
                    <a:pt x="183765" y="134950"/>
                  </a:cubicBezTo>
                  <a:lnTo>
                    <a:pt x="183765" y="122448"/>
                  </a:lnTo>
                  <a:cubicBezTo>
                    <a:pt x="183765" y="115528"/>
                    <a:pt x="182984" y="110467"/>
                    <a:pt x="181421" y="107268"/>
                  </a:cubicBezTo>
                  <a:cubicBezTo>
                    <a:pt x="179859" y="104068"/>
                    <a:pt x="177552" y="101966"/>
                    <a:pt x="174501" y="100961"/>
                  </a:cubicBezTo>
                  <a:cubicBezTo>
                    <a:pt x="171450" y="99956"/>
                    <a:pt x="165534" y="99380"/>
                    <a:pt x="156753" y="99231"/>
                  </a:cubicBezTo>
                  <a:lnTo>
                    <a:pt x="156753" y="73000"/>
                  </a:lnTo>
                  <a:cubicBezTo>
                    <a:pt x="167469" y="73000"/>
                    <a:pt x="174092" y="72591"/>
                    <a:pt x="176622" y="71772"/>
                  </a:cubicBezTo>
                  <a:cubicBezTo>
                    <a:pt x="179152" y="70954"/>
                    <a:pt x="180975" y="69168"/>
                    <a:pt x="182091" y="66414"/>
                  </a:cubicBezTo>
                  <a:cubicBezTo>
                    <a:pt x="183207" y="63661"/>
                    <a:pt x="183765" y="59345"/>
                    <a:pt x="183765" y="53466"/>
                  </a:cubicBezTo>
                  <a:lnTo>
                    <a:pt x="183765" y="43420"/>
                  </a:lnTo>
                  <a:cubicBezTo>
                    <a:pt x="183765" y="37095"/>
                    <a:pt x="183114" y="32928"/>
                    <a:pt x="181812" y="30919"/>
                  </a:cubicBezTo>
                  <a:cubicBezTo>
                    <a:pt x="180510" y="28910"/>
                    <a:pt x="178482" y="27905"/>
                    <a:pt x="175729" y="27905"/>
                  </a:cubicBezTo>
                  <a:cubicBezTo>
                    <a:pt x="172603" y="27905"/>
                    <a:pt x="170464" y="28965"/>
                    <a:pt x="169311" y="31086"/>
                  </a:cubicBezTo>
                  <a:cubicBezTo>
                    <a:pt x="168157" y="33207"/>
                    <a:pt x="167580" y="37728"/>
                    <a:pt x="167580" y="44648"/>
                  </a:cubicBezTo>
                  <a:lnTo>
                    <a:pt x="167580" y="59494"/>
                  </a:lnTo>
                  <a:lnTo>
                    <a:pt x="122486" y="59494"/>
                  </a:lnTo>
                  <a:lnTo>
                    <a:pt x="122486" y="44090"/>
                  </a:lnTo>
                  <a:cubicBezTo>
                    <a:pt x="122486" y="26826"/>
                    <a:pt x="126429" y="15162"/>
                    <a:pt x="134317" y="9097"/>
                  </a:cubicBezTo>
                  <a:cubicBezTo>
                    <a:pt x="142205" y="3032"/>
                    <a:pt x="154744" y="0"/>
                    <a:pt x="171934"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anose="020B0806030902050204" pitchFamily="34" charset="0"/>
              </a:endParaRPr>
            </a:p>
          </p:txBody>
        </p:sp>
      </p:grpSp>
      <p:sp>
        <p:nvSpPr>
          <p:cNvPr id="86" name="原创作者QQ：598969553                   _27"/>
          <p:cNvSpPr/>
          <p:nvPr/>
        </p:nvSpPr>
        <p:spPr>
          <a:xfrm>
            <a:off x="5560679" y="4719789"/>
            <a:ext cx="2645069" cy="459819"/>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点击添加目录页内容</a:t>
            </a:r>
          </a:p>
        </p:txBody>
      </p:sp>
      <p:grpSp>
        <p:nvGrpSpPr>
          <p:cNvPr id="87" name="原创作者QQ：598969553                   _28"/>
          <p:cNvGrpSpPr/>
          <p:nvPr/>
        </p:nvGrpSpPr>
        <p:grpSpPr>
          <a:xfrm>
            <a:off x="5114759" y="4596695"/>
            <a:ext cx="2942778" cy="716552"/>
            <a:chOff x="4489409" y="2139320"/>
            <a:chExt cx="3364135" cy="819150"/>
          </a:xfrm>
        </p:grpSpPr>
        <p:cxnSp>
          <p:nvCxnSpPr>
            <p:cNvPr id="88" name="直接连接符 87"/>
            <p:cNvCxnSpPr/>
            <p:nvPr/>
          </p:nvCxnSpPr>
          <p:spPr>
            <a:xfrm>
              <a:off x="4489409" y="2139320"/>
              <a:ext cx="3364135" cy="0"/>
            </a:xfrm>
            <a:prstGeom prst="line">
              <a:avLst/>
            </a:prstGeom>
            <a:noFill/>
            <a:ln w="6350" cap="flat" cmpd="sng" algn="ctr">
              <a:solidFill>
                <a:srgbClr val="FFFFFF">
                  <a:alpha val="20000"/>
                </a:srgbClr>
              </a:solidFill>
              <a:prstDash val="solid"/>
              <a:miter lim="800000"/>
            </a:ln>
            <a:effectLst/>
          </p:spPr>
        </p:cxnSp>
        <p:cxnSp>
          <p:nvCxnSpPr>
            <p:cNvPr id="89" name="直接连接符 88"/>
            <p:cNvCxnSpPr/>
            <p:nvPr/>
          </p:nvCxnSpPr>
          <p:spPr>
            <a:xfrm>
              <a:off x="4489409" y="2958470"/>
              <a:ext cx="3364135" cy="0"/>
            </a:xfrm>
            <a:prstGeom prst="line">
              <a:avLst/>
            </a:prstGeom>
            <a:noFill/>
            <a:ln w="6350" cap="flat" cmpd="sng" algn="ctr">
              <a:solidFill>
                <a:srgbClr val="FFFFFF">
                  <a:alpha val="20000"/>
                </a:srgbClr>
              </a:solidFill>
              <a:prstDash val="solid"/>
              <a:miter lim="800000"/>
            </a:ln>
            <a:effectLst/>
          </p:spPr>
        </p:cxnSp>
      </p:grpSp>
      <p:grpSp>
        <p:nvGrpSpPr>
          <p:cNvPr id="90" name="原创作者QQ：598969553                   _29"/>
          <p:cNvGrpSpPr/>
          <p:nvPr/>
        </p:nvGrpSpPr>
        <p:grpSpPr>
          <a:xfrm>
            <a:off x="5160968" y="4765255"/>
            <a:ext cx="368886" cy="368886"/>
            <a:chOff x="2405797" y="5546899"/>
            <a:chExt cx="421704" cy="421704"/>
          </a:xfrm>
        </p:grpSpPr>
        <p:sp>
          <p:nvSpPr>
            <p:cNvPr id="91" name="椭圆 90"/>
            <p:cNvSpPr/>
            <p:nvPr/>
          </p:nvSpPr>
          <p:spPr>
            <a:xfrm>
              <a:off x="2405797" y="5546899"/>
              <a:ext cx="421704" cy="421704"/>
            </a:xfrm>
            <a:prstGeom prst="ellipse">
              <a:avLst/>
            </a:prstGeom>
            <a:solidFill>
              <a:srgbClr val="7CCA6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Arial"/>
                <a:ea typeface="微软雅黑"/>
                <a:cs typeface="+mn-cs"/>
              </a:endParaRPr>
            </a:p>
          </p:txBody>
        </p:sp>
        <p:sp>
          <p:nvSpPr>
            <p:cNvPr id="92" name="文本框 110"/>
            <p:cNvSpPr txBox="1"/>
            <p:nvPr/>
          </p:nvSpPr>
          <p:spPr>
            <a:xfrm>
              <a:off x="2510683" y="5670788"/>
              <a:ext cx="211932" cy="173926"/>
            </a:xfrm>
            <a:custGeom>
              <a:avLst/>
              <a:gdLst/>
              <a:ahLst/>
              <a:cxnLst/>
              <a:rect l="l" t="t" r="r" b="b"/>
              <a:pathLst>
                <a:path w="228637" h="187635">
                  <a:moveTo>
                    <a:pt x="170706" y="44649"/>
                  </a:moveTo>
                  <a:lnTo>
                    <a:pt x="150781" y="121556"/>
                  </a:lnTo>
                  <a:lnTo>
                    <a:pt x="170706" y="121556"/>
                  </a:lnTo>
                  <a:close/>
                  <a:moveTo>
                    <a:pt x="53355" y="27794"/>
                  </a:moveTo>
                  <a:cubicBezTo>
                    <a:pt x="50006" y="27794"/>
                    <a:pt x="47792" y="29078"/>
                    <a:pt x="46713" y="31645"/>
                  </a:cubicBezTo>
                  <a:cubicBezTo>
                    <a:pt x="45634" y="34212"/>
                    <a:pt x="45095" y="40147"/>
                    <a:pt x="45095" y="49448"/>
                  </a:cubicBezTo>
                  <a:lnTo>
                    <a:pt x="45095" y="137629"/>
                  </a:lnTo>
                  <a:cubicBezTo>
                    <a:pt x="45095" y="148122"/>
                    <a:pt x="45597" y="154447"/>
                    <a:pt x="46602" y="156605"/>
                  </a:cubicBezTo>
                  <a:cubicBezTo>
                    <a:pt x="47606" y="158763"/>
                    <a:pt x="49783" y="159842"/>
                    <a:pt x="53132" y="159842"/>
                  </a:cubicBezTo>
                  <a:cubicBezTo>
                    <a:pt x="56480" y="159842"/>
                    <a:pt x="58675" y="158577"/>
                    <a:pt x="59717" y="156047"/>
                  </a:cubicBezTo>
                  <a:cubicBezTo>
                    <a:pt x="60759" y="153517"/>
                    <a:pt x="61280" y="147824"/>
                    <a:pt x="61280" y="138969"/>
                  </a:cubicBezTo>
                  <a:lnTo>
                    <a:pt x="61280" y="49448"/>
                  </a:lnTo>
                  <a:cubicBezTo>
                    <a:pt x="61280" y="39849"/>
                    <a:pt x="60815" y="33840"/>
                    <a:pt x="59885" y="31422"/>
                  </a:cubicBezTo>
                  <a:cubicBezTo>
                    <a:pt x="58955" y="29003"/>
                    <a:pt x="56778" y="27794"/>
                    <a:pt x="53355" y="27794"/>
                  </a:cubicBezTo>
                  <a:close/>
                  <a:moveTo>
                    <a:pt x="156083" y="3461"/>
                  </a:moveTo>
                  <a:lnTo>
                    <a:pt x="215801" y="3461"/>
                  </a:lnTo>
                  <a:lnTo>
                    <a:pt x="215801" y="121556"/>
                  </a:lnTo>
                  <a:lnTo>
                    <a:pt x="228637" y="121556"/>
                  </a:lnTo>
                  <a:lnTo>
                    <a:pt x="228637" y="152363"/>
                  </a:lnTo>
                  <a:lnTo>
                    <a:pt x="215801" y="152363"/>
                  </a:lnTo>
                  <a:lnTo>
                    <a:pt x="215801" y="184175"/>
                  </a:lnTo>
                  <a:lnTo>
                    <a:pt x="170706" y="184175"/>
                  </a:lnTo>
                  <a:lnTo>
                    <a:pt x="170706" y="152363"/>
                  </a:lnTo>
                  <a:lnTo>
                    <a:pt x="117128" y="152363"/>
                  </a:lnTo>
                  <a:lnTo>
                    <a:pt x="117128" y="121556"/>
                  </a:lnTo>
                  <a:close/>
                  <a:moveTo>
                    <a:pt x="52350" y="0"/>
                  </a:moveTo>
                  <a:cubicBezTo>
                    <a:pt x="62247" y="0"/>
                    <a:pt x="71103" y="1730"/>
                    <a:pt x="78916" y="5191"/>
                  </a:cubicBezTo>
                  <a:cubicBezTo>
                    <a:pt x="86730" y="8651"/>
                    <a:pt x="92571" y="12874"/>
                    <a:pt x="96441" y="17860"/>
                  </a:cubicBezTo>
                  <a:cubicBezTo>
                    <a:pt x="100310" y="22845"/>
                    <a:pt x="102933" y="28464"/>
                    <a:pt x="104310" y="34714"/>
                  </a:cubicBezTo>
                  <a:cubicBezTo>
                    <a:pt x="105687" y="40965"/>
                    <a:pt x="106375" y="50937"/>
                    <a:pt x="106375" y="64629"/>
                  </a:cubicBezTo>
                  <a:lnTo>
                    <a:pt x="106375" y="124904"/>
                  </a:lnTo>
                  <a:cubicBezTo>
                    <a:pt x="106375" y="138597"/>
                    <a:pt x="105631" y="148568"/>
                    <a:pt x="104142" y="154819"/>
                  </a:cubicBezTo>
                  <a:cubicBezTo>
                    <a:pt x="102654" y="161070"/>
                    <a:pt x="99566" y="166911"/>
                    <a:pt x="94878" y="172343"/>
                  </a:cubicBezTo>
                  <a:cubicBezTo>
                    <a:pt x="90190" y="177776"/>
                    <a:pt x="84534" y="181682"/>
                    <a:pt x="77911" y="184064"/>
                  </a:cubicBezTo>
                  <a:cubicBezTo>
                    <a:pt x="71289" y="186445"/>
                    <a:pt x="63884" y="187635"/>
                    <a:pt x="55699" y="187635"/>
                  </a:cubicBezTo>
                  <a:cubicBezTo>
                    <a:pt x="44909" y="187635"/>
                    <a:pt x="35942" y="186389"/>
                    <a:pt x="28798" y="183896"/>
                  </a:cubicBezTo>
                  <a:cubicBezTo>
                    <a:pt x="21654" y="181403"/>
                    <a:pt x="15962" y="177515"/>
                    <a:pt x="11720" y="172232"/>
                  </a:cubicBezTo>
                  <a:cubicBezTo>
                    <a:pt x="7479" y="166948"/>
                    <a:pt x="4465" y="161386"/>
                    <a:pt x="2679" y="155544"/>
                  </a:cubicBezTo>
                  <a:cubicBezTo>
                    <a:pt x="893" y="149703"/>
                    <a:pt x="0" y="140420"/>
                    <a:pt x="0" y="127695"/>
                  </a:cubicBezTo>
                  <a:lnTo>
                    <a:pt x="0" y="64629"/>
                  </a:lnTo>
                  <a:cubicBezTo>
                    <a:pt x="0" y="48035"/>
                    <a:pt x="1432" y="35607"/>
                    <a:pt x="4297" y="27347"/>
                  </a:cubicBezTo>
                  <a:cubicBezTo>
                    <a:pt x="7162" y="19088"/>
                    <a:pt x="12855" y="12465"/>
                    <a:pt x="21375" y="7479"/>
                  </a:cubicBezTo>
                  <a:cubicBezTo>
                    <a:pt x="29896" y="2493"/>
                    <a:pt x="40221" y="0"/>
                    <a:pt x="52350"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anose="020B0806030902050204" pitchFamily="34" charset="0"/>
              </a:endParaRPr>
            </a:p>
          </p:txBody>
        </p:sp>
      </p:grpSp>
      <p:grpSp>
        <p:nvGrpSpPr>
          <p:cNvPr id="93" name="原创作者QQ：598969553                   _30"/>
          <p:cNvGrpSpPr/>
          <p:nvPr/>
        </p:nvGrpSpPr>
        <p:grpSpPr>
          <a:xfrm>
            <a:off x="8095061" y="1070024"/>
            <a:ext cx="383687" cy="383688"/>
            <a:chOff x="7055032" y="986949"/>
            <a:chExt cx="557628" cy="557629"/>
          </a:xfrm>
        </p:grpSpPr>
        <p:sp>
          <p:nvSpPr>
            <p:cNvPr id="94" name="椭圆 93"/>
            <p:cNvSpPr/>
            <p:nvPr/>
          </p:nvSpPr>
          <p:spPr>
            <a:xfrm>
              <a:off x="7055032" y="986949"/>
              <a:ext cx="557628" cy="557629"/>
            </a:xfrm>
            <a:prstGeom prst="ellipse">
              <a:avLst/>
            </a:prstGeom>
            <a:solidFill>
              <a:srgbClr val="EEF38D"/>
            </a:solidFill>
            <a:ln w="15875" cap="flat" cmpd="sng" algn="ctr">
              <a:solidFill>
                <a:srgbClr val="FFFFFF">
                  <a:alpha val="90000"/>
                </a:srgbClr>
              </a:solidFill>
              <a:prstDash val="solid"/>
              <a:miter lim="800000"/>
            </a:ln>
            <a:effectLst>
              <a:outerShdw blurRad="63500" sx="101000" sy="101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Arial"/>
                <a:ea typeface="微软雅黑"/>
                <a:cs typeface="+mn-cs"/>
              </a:endParaRPr>
            </a:p>
          </p:txBody>
        </p:sp>
        <p:sp>
          <p:nvSpPr>
            <p:cNvPr id="95" name="十字形 94"/>
            <p:cNvSpPr/>
            <p:nvPr/>
          </p:nvSpPr>
          <p:spPr>
            <a:xfrm>
              <a:off x="7199434" y="1131351"/>
              <a:ext cx="268824" cy="268824"/>
            </a:xfrm>
            <a:prstGeom prst="plus">
              <a:avLst>
                <a:gd name="adj" fmla="val 41810"/>
              </a:avLst>
            </a:prstGeom>
            <a:solidFill>
              <a:srgbClr val="2F2F2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cs"/>
              </a:endParaRPr>
            </a:p>
          </p:txBody>
        </p:sp>
      </p:grpSp>
    </p:spTree>
    <p:extLst>
      <p:ext uri="{BB962C8B-B14F-4D97-AF65-F5344CB8AC3E}">
        <p14:creationId xmlns:p14="http://schemas.microsoft.com/office/powerpoint/2010/main" val="694383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原创作者QQ：598969553                   _1"/>
          <p:cNvSpPr/>
          <p:nvPr/>
        </p:nvSpPr>
        <p:spPr>
          <a:xfrm>
            <a:off x="340287" y="4266834"/>
            <a:ext cx="1891865" cy="33855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F2F2F"/>
                </a:solidFill>
                <a:effectLst/>
                <a:uLnTx/>
                <a:uFillTx/>
                <a:cs typeface="+mn-ea"/>
                <a:sym typeface="+mn-lt"/>
              </a:rPr>
              <a:t>CLICK ADD TITLE</a:t>
            </a:r>
            <a:endParaRPr kumimoji="0" lang="zh-CN" altLang="en-US" sz="1600" b="0" i="0" u="none" strike="noStrike" kern="0" cap="none" spc="0" normalizeH="0" baseline="0" noProof="0" dirty="0">
              <a:ln>
                <a:noFill/>
              </a:ln>
              <a:solidFill>
                <a:srgbClr val="2F2F2F"/>
              </a:solidFill>
              <a:effectLst/>
              <a:uLnTx/>
              <a:uFillTx/>
              <a:cs typeface="+mn-ea"/>
              <a:sym typeface="+mn-lt"/>
            </a:endParaRPr>
          </a:p>
        </p:txBody>
      </p:sp>
      <p:sp>
        <p:nvSpPr>
          <p:cNvPr id="48" name="原创作者QQ：598969553                   _2"/>
          <p:cNvSpPr/>
          <p:nvPr/>
        </p:nvSpPr>
        <p:spPr>
          <a:xfrm>
            <a:off x="323528" y="4535955"/>
            <a:ext cx="1925381" cy="671659"/>
          </a:xfrm>
          <a:prstGeom prst="rect">
            <a:avLst/>
          </a:prstGeom>
        </p:spPr>
        <p:txBody>
          <a:bodyPr wrap="squar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a:t>
            </a:r>
            <a:r>
              <a:rPr kumimoji="0" lang="en-US" altLang="zh-CN" sz="1000" b="0" i="0" u="none" strike="noStrike" kern="0" cap="none" spc="0" normalizeH="0" baseline="0" noProof="0" dirty="0" err="1">
                <a:ln>
                  <a:noFill/>
                </a:ln>
                <a:solidFill>
                  <a:srgbClr val="000000">
                    <a:lumMod val="50000"/>
                    <a:lumOff val="50000"/>
                  </a:srgbClr>
                </a:solidFill>
                <a:effectLst/>
                <a:uLnTx/>
                <a:uFillTx/>
                <a:cs typeface="+mn-ea"/>
                <a:sym typeface="+mn-lt"/>
              </a:rPr>
              <a:t>existentia</a:t>
            </a:r>
            <a:endParaRPr kumimoji="0" lang="zh-CN" altLang="en-US" sz="1000" b="0" i="0" u="none" strike="noStrike" kern="0" cap="none" spc="0" normalizeH="0" baseline="0" noProof="0" dirty="0">
              <a:ln>
                <a:noFill/>
              </a:ln>
              <a:solidFill>
                <a:srgbClr val="000000">
                  <a:lumMod val="50000"/>
                  <a:lumOff val="50000"/>
                </a:srgbClr>
              </a:solidFill>
              <a:effectLst/>
              <a:uLnTx/>
              <a:uFillTx/>
              <a:cs typeface="+mn-ea"/>
              <a:sym typeface="+mn-lt"/>
            </a:endParaRPr>
          </a:p>
        </p:txBody>
      </p:sp>
      <p:sp>
        <p:nvSpPr>
          <p:cNvPr id="49" name="原创作者QQ：598969553                   _3"/>
          <p:cNvSpPr/>
          <p:nvPr/>
        </p:nvSpPr>
        <p:spPr>
          <a:xfrm>
            <a:off x="2568408" y="4266834"/>
            <a:ext cx="1891865" cy="33855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F2F2F"/>
                </a:solidFill>
                <a:effectLst/>
                <a:uLnTx/>
                <a:uFillTx/>
                <a:cs typeface="+mn-ea"/>
                <a:sym typeface="+mn-lt"/>
              </a:rPr>
              <a:t>CLICK ADD TITLE</a:t>
            </a:r>
            <a:endParaRPr kumimoji="0" lang="zh-CN" altLang="en-US" sz="1600" b="0" i="0" u="none" strike="noStrike" kern="0" cap="none" spc="0" normalizeH="0" baseline="0" noProof="0" dirty="0">
              <a:ln>
                <a:noFill/>
              </a:ln>
              <a:solidFill>
                <a:srgbClr val="2F2F2F"/>
              </a:solidFill>
              <a:effectLst/>
              <a:uLnTx/>
              <a:uFillTx/>
              <a:cs typeface="+mn-ea"/>
              <a:sym typeface="+mn-lt"/>
            </a:endParaRPr>
          </a:p>
        </p:txBody>
      </p:sp>
      <p:sp>
        <p:nvSpPr>
          <p:cNvPr id="50" name="原创作者QQ：598969553                   _4"/>
          <p:cNvSpPr/>
          <p:nvPr/>
        </p:nvSpPr>
        <p:spPr>
          <a:xfrm>
            <a:off x="2551649" y="4535955"/>
            <a:ext cx="1925381" cy="671659"/>
          </a:xfrm>
          <a:prstGeom prst="rect">
            <a:avLst/>
          </a:prstGeom>
        </p:spPr>
        <p:txBody>
          <a:bodyPr wrap="squar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a:t>
            </a:r>
            <a:r>
              <a:rPr kumimoji="0" lang="en-US" altLang="zh-CN" sz="1000" b="0" i="0" u="none" strike="noStrike" kern="0" cap="none" spc="0" normalizeH="0" baseline="0" noProof="0" dirty="0" err="1">
                <a:ln>
                  <a:noFill/>
                </a:ln>
                <a:solidFill>
                  <a:srgbClr val="000000">
                    <a:lumMod val="50000"/>
                    <a:lumOff val="50000"/>
                  </a:srgbClr>
                </a:solidFill>
                <a:effectLst/>
                <a:uLnTx/>
                <a:uFillTx/>
                <a:cs typeface="+mn-ea"/>
                <a:sym typeface="+mn-lt"/>
              </a:rPr>
              <a:t>existentia</a:t>
            </a:r>
            <a:endParaRPr kumimoji="0" lang="zh-CN" altLang="en-US" sz="1000" b="0" i="0" u="none" strike="noStrike" kern="0" cap="none" spc="0" normalizeH="0" baseline="0" noProof="0" dirty="0">
              <a:ln>
                <a:noFill/>
              </a:ln>
              <a:solidFill>
                <a:srgbClr val="000000">
                  <a:lumMod val="50000"/>
                  <a:lumOff val="50000"/>
                </a:srgbClr>
              </a:solidFill>
              <a:effectLst/>
              <a:uLnTx/>
              <a:uFillTx/>
              <a:cs typeface="+mn-ea"/>
              <a:sym typeface="+mn-lt"/>
            </a:endParaRPr>
          </a:p>
        </p:txBody>
      </p:sp>
      <p:sp>
        <p:nvSpPr>
          <p:cNvPr id="51" name="原创作者QQ：598969553                   _5"/>
          <p:cNvSpPr/>
          <p:nvPr/>
        </p:nvSpPr>
        <p:spPr>
          <a:xfrm>
            <a:off x="4796530" y="4266834"/>
            <a:ext cx="1891865" cy="33855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CBCA3"/>
                </a:solidFill>
                <a:effectLst/>
                <a:uLnTx/>
                <a:uFillTx/>
                <a:cs typeface="+mn-ea"/>
                <a:sym typeface="+mn-lt"/>
              </a:rPr>
              <a:t>CLICK ADD TITLE</a:t>
            </a:r>
            <a:endParaRPr kumimoji="0" lang="zh-CN" altLang="en-US" sz="1600" b="0" i="0" u="none" strike="noStrike" kern="0" cap="none" spc="0" normalizeH="0" baseline="0" noProof="0" dirty="0">
              <a:ln>
                <a:noFill/>
              </a:ln>
              <a:solidFill>
                <a:srgbClr val="2CBCA3"/>
              </a:solidFill>
              <a:effectLst/>
              <a:uLnTx/>
              <a:uFillTx/>
              <a:cs typeface="+mn-ea"/>
              <a:sym typeface="+mn-lt"/>
            </a:endParaRPr>
          </a:p>
        </p:txBody>
      </p:sp>
      <p:sp>
        <p:nvSpPr>
          <p:cNvPr id="52" name="原创作者QQ：598969553                   _6"/>
          <p:cNvSpPr/>
          <p:nvPr/>
        </p:nvSpPr>
        <p:spPr>
          <a:xfrm>
            <a:off x="4779771" y="4535955"/>
            <a:ext cx="1925381" cy="671659"/>
          </a:xfrm>
          <a:prstGeom prst="rect">
            <a:avLst/>
          </a:prstGeom>
        </p:spPr>
        <p:txBody>
          <a:bodyPr wrap="squar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a:t>
            </a:r>
            <a:r>
              <a:rPr kumimoji="0" lang="en-US" altLang="zh-CN" sz="1000" b="0" i="0" u="none" strike="noStrike" kern="0" cap="none" spc="0" normalizeH="0" baseline="0" noProof="0" dirty="0" err="1">
                <a:ln>
                  <a:noFill/>
                </a:ln>
                <a:solidFill>
                  <a:srgbClr val="000000">
                    <a:lumMod val="50000"/>
                    <a:lumOff val="50000"/>
                  </a:srgbClr>
                </a:solidFill>
                <a:effectLst/>
                <a:uLnTx/>
                <a:uFillTx/>
                <a:cs typeface="+mn-ea"/>
                <a:sym typeface="+mn-lt"/>
              </a:rPr>
              <a:t>existentia</a:t>
            </a:r>
            <a:endParaRPr kumimoji="0" lang="zh-CN" altLang="en-US" sz="1000" b="0" i="0" u="none" strike="noStrike" kern="0" cap="none" spc="0" normalizeH="0" baseline="0" noProof="0" dirty="0">
              <a:ln>
                <a:noFill/>
              </a:ln>
              <a:solidFill>
                <a:srgbClr val="000000">
                  <a:lumMod val="50000"/>
                  <a:lumOff val="50000"/>
                </a:srgbClr>
              </a:solidFill>
              <a:effectLst/>
              <a:uLnTx/>
              <a:uFillTx/>
              <a:cs typeface="+mn-ea"/>
              <a:sym typeface="+mn-lt"/>
            </a:endParaRPr>
          </a:p>
        </p:txBody>
      </p:sp>
      <p:sp>
        <p:nvSpPr>
          <p:cNvPr id="53" name="原创作者QQ：598969553                   _7"/>
          <p:cNvSpPr/>
          <p:nvPr/>
        </p:nvSpPr>
        <p:spPr>
          <a:xfrm>
            <a:off x="7024652" y="4266834"/>
            <a:ext cx="1891865" cy="33855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F2F2F"/>
                </a:solidFill>
                <a:effectLst/>
                <a:uLnTx/>
                <a:uFillTx/>
                <a:cs typeface="+mn-ea"/>
                <a:sym typeface="+mn-lt"/>
              </a:rPr>
              <a:t>CLICK ADD TITLE</a:t>
            </a:r>
            <a:endParaRPr kumimoji="0" lang="zh-CN" altLang="en-US" sz="1600" b="0" i="0" u="none" strike="noStrike" kern="0" cap="none" spc="0" normalizeH="0" baseline="0" noProof="0" dirty="0">
              <a:ln>
                <a:noFill/>
              </a:ln>
              <a:solidFill>
                <a:srgbClr val="2F2F2F"/>
              </a:solidFill>
              <a:effectLst/>
              <a:uLnTx/>
              <a:uFillTx/>
              <a:cs typeface="+mn-ea"/>
              <a:sym typeface="+mn-lt"/>
            </a:endParaRPr>
          </a:p>
        </p:txBody>
      </p:sp>
      <p:sp>
        <p:nvSpPr>
          <p:cNvPr id="54" name="原创作者QQ：598969553                   _8"/>
          <p:cNvSpPr/>
          <p:nvPr/>
        </p:nvSpPr>
        <p:spPr>
          <a:xfrm>
            <a:off x="7007893" y="4535955"/>
            <a:ext cx="1925381" cy="671659"/>
          </a:xfrm>
          <a:prstGeom prst="rect">
            <a:avLst/>
          </a:prstGeom>
        </p:spPr>
        <p:txBody>
          <a:bodyPr wrap="squar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a:t>
            </a:r>
            <a:r>
              <a:rPr kumimoji="0" lang="en-US" altLang="zh-CN" sz="1000" b="0" i="0" u="none" strike="noStrike" kern="0" cap="none" spc="0" normalizeH="0" baseline="0" noProof="0" dirty="0" err="1">
                <a:ln>
                  <a:noFill/>
                </a:ln>
                <a:solidFill>
                  <a:srgbClr val="000000">
                    <a:lumMod val="50000"/>
                    <a:lumOff val="50000"/>
                  </a:srgbClr>
                </a:solidFill>
                <a:effectLst/>
                <a:uLnTx/>
                <a:uFillTx/>
                <a:cs typeface="+mn-ea"/>
                <a:sym typeface="+mn-lt"/>
              </a:rPr>
              <a:t>existentia</a:t>
            </a:r>
            <a:endParaRPr kumimoji="0" lang="zh-CN" altLang="en-US" sz="1000" b="0" i="0" u="none" strike="noStrike" kern="0" cap="none" spc="0" normalizeH="0" baseline="0" noProof="0" dirty="0">
              <a:ln>
                <a:noFill/>
              </a:ln>
              <a:solidFill>
                <a:srgbClr val="000000">
                  <a:lumMod val="50000"/>
                  <a:lumOff val="50000"/>
                </a:srgbClr>
              </a:solidFill>
              <a:effectLst/>
              <a:uLnTx/>
              <a:uFillTx/>
              <a:cs typeface="+mn-ea"/>
              <a:sym typeface="+mn-lt"/>
            </a:endParaRPr>
          </a:p>
        </p:txBody>
      </p:sp>
      <p:sp>
        <p:nvSpPr>
          <p:cNvPr id="55" name="原创作者QQ：598969553                   _9"/>
          <p:cNvSpPr>
            <a:spLocks/>
          </p:cNvSpPr>
          <p:nvPr/>
        </p:nvSpPr>
        <p:spPr bwMode="auto">
          <a:xfrm>
            <a:off x="5405858" y="2276872"/>
            <a:ext cx="935012" cy="962095"/>
          </a:xfrm>
          <a:custGeom>
            <a:avLst/>
            <a:gdLst>
              <a:gd name="T0" fmla="*/ 140 w 384"/>
              <a:gd name="T1" fmla="*/ 396 h 396"/>
              <a:gd name="T2" fmla="*/ 79 w 384"/>
              <a:gd name="T3" fmla="*/ 319 h 396"/>
              <a:gd name="T4" fmla="*/ 29 w 384"/>
              <a:gd name="T5" fmla="*/ 118 h 396"/>
              <a:gd name="T6" fmla="*/ 217 w 384"/>
              <a:gd name="T7" fmla="*/ 10 h 396"/>
              <a:gd name="T8" fmla="*/ 365 w 384"/>
              <a:gd name="T9" fmla="*/ 153 h 396"/>
              <a:gd name="T10" fmla="*/ 190 w 384"/>
              <a:gd name="T11" fmla="*/ 361 h 396"/>
              <a:gd name="T12" fmla="*/ 153 w 384"/>
              <a:gd name="T13" fmla="*/ 379 h 396"/>
              <a:gd name="T14" fmla="*/ 140 w 384"/>
              <a:gd name="T15" fmla="*/ 396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4" h="396">
                <a:moveTo>
                  <a:pt x="140" y="396"/>
                </a:moveTo>
                <a:cubicBezTo>
                  <a:pt x="141" y="353"/>
                  <a:pt x="106" y="340"/>
                  <a:pt x="79" y="319"/>
                </a:cubicBezTo>
                <a:cubicBezTo>
                  <a:pt x="21" y="273"/>
                  <a:pt x="0" y="187"/>
                  <a:pt x="29" y="118"/>
                </a:cubicBezTo>
                <a:cubicBezTo>
                  <a:pt x="62" y="42"/>
                  <a:pt x="134" y="0"/>
                  <a:pt x="217" y="10"/>
                </a:cubicBezTo>
                <a:cubicBezTo>
                  <a:pt x="290" y="19"/>
                  <a:pt x="353" y="79"/>
                  <a:pt x="365" y="153"/>
                </a:cubicBezTo>
                <a:cubicBezTo>
                  <a:pt x="384" y="264"/>
                  <a:pt x="302" y="361"/>
                  <a:pt x="190" y="361"/>
                </a:cubicBezTo>
                <a:cubicBezTo>
                  <a:pt x="173" y="360"/>
                  <a:pt x="162" y="367"/>
                  <a:pt x="153" y="379"/>
                </a:cubicBezTo>
                <a:cubicBezTo>
                  <a:pt x="148" y="385"/>
                  <a:pt x="144" y="391"/>
                  <a:pt x="140" y="396"/>
                </a:cubicBezTo>
                <a:close/>
              </a:path>
            </a:pathLst>
          </a:custGeom>
          <a:solidFill>
            <a:srgbClr val="2CBCA3"/>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6" name="原创作者QQ：598969553                   _10"/>
          <p:cNvSpPr>
            <a:spLocks/>
          </p:cNvSpPr>
          <p:nvPr/>
        </p:nvSpPr>
        <p:spPr bwMode="auto">
          <a:xfrm>
            <a:off x="5089889" y="2757919"/>
            <a:ext cx="549400" cy="599697"/>
          </a:xfrm>
          <a:custGeom>
            <a:avLst/>
            <a:gdLst>
              <a:gd name="T0" fmla="*/ 220 w 226"/>
              <a:gd name="T1" fmla="*/ 214 h 247"/>
              <a:gd name="T2" fmla="*/ 207 w 226"/>
              <a:gd name="T3" fmla="*/ 208 h 247"/>
              <a:gd name="T4" fmla="*/ 181 w 226"/>
              <a:gd name="T5" fmla="*/ 210 h 247"/>
              <a:gd name="T6" fmla="*/ 17 w 226"/>
              <a:gd name="T7" fmla="*/ 152 h 247"/>
              <a:gd name="T8" fmla="*/ 52 w 226"/>
              <a:gd name="T9" fmla="*/ 25 h 247"/>
              <a:gd name="T10" fmla="*/ 129 w 226"/>
              <a:gd name="T11" fmla="*/ 1 h 247"/>
              <a:gd name="T12" fmla="*/ 226 w 226"/>
              <a:gd name="T13" fmla="*/ 157 h 247"/>
              <a:gd name="T14" fmla="*/ 220 w 226"/>
              <a:gd name="T15" fmla="*/ 214 h 2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6" h="247">
                <a:moveTo>
                  <a:pt x="220" y="214"/>
                </a:moveTo>
                <a:cubicBezTo>
                  <a:pt x="216" y="212"/>
                  <a:pt x="212" y="210"/>
                  <a:pt x="207" y="208"/>
                </a:cubicBezTo>
                <a:cubicBezTo>
                  <a:pt x="198" y="204"/>
                  <a:pt x="190" y="204"/>
                  <a:pt x="181" y="210"/>
                </a:cubicBezTo>
                <a:cubicBezTo>
                  <a:pt x="119" y="247"/>
                  <a:pt x="42" y="219"/>
                  <a:pt x="17" y="152"/>
                </a:cubicBezTo>
                <a:cubicBezTo>
                  <a:pt x="0" y="107"/>
                  <a:pt x="15" y="54"/>
                  <a:pt x="52" y="25"/>
                </a:cubicBezTo>
                <a:cubicBezTo>
                  <a:pt x="76" y="8"/>
                  <a:pt x="103" y="0"/>
                  <a:pt x="129" y="1"/>
                </a:cubicBezTo>
                <a:cubicBezTo>
                  <a:pt x="133" y="68"/>
                  <a:pt x="171" y="126"/>
                  <a:pt x="226" y="157"/>
                </a:cubicBezTo>
                <a:cubicBezTo>
                  <a:pt x="218" y="175"/>
                  <a:pt x="207" y="192"/>
                  <a:pt x="220" y="214"/>
                </a:cubicBezTo>
                <a:close/>
              </a:path>
            </a:pathLst>
          </a:custGeom>
          <a:solidFill>
            <a:srgbClr val="2CBCA3"/>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7" name="原创作者QQ：598969553                   _11"/>
          <p:cNvSpPr>
            <a:spLocks/>
          </p:cNvSpPr>
          <p:nvPr/>
        </p:nvSpPr>
        <p:spPr bwMode="auto">
          <a:xfrm>
            <a:off x="5875298" y="2892045"/>
            <a:ext cx="589380" cy="536503"/>
          </a:xfrm>
          <a:custGeom>
            <a:avLst/>
            <a:gdLst>
              <a:gd name="T0" fmla="*/ 212 w 242"/>
              <a:gd name="T1" fmla="*/ 159 h 221"/>
              <a:gd name="T2" fmla="*/ 38 w 242"/>
              <a:gd name="T3" fmla="*/ 169 h 221"/>
              <a:gd name="T4" fmla="*/ 14 w 242"/>
              <a:gd name="T5" fmla="*/ 159 h 221"/>
              <a:gd name="T6" fmla="*/ 0 w 242"/>
              <a:gd name="T7" fmla="*/ 161 h 221"/>
              <a:gd name="T8" fmla="*/ 13 w 242"/>
              <a:gd name="T9" fmla="*/ 128 h 221"/>
              <a:gd name="T10" fmla="*/ 185 w 242"/>
              <a:gd name="T11" fmla="*/ 0 h 221"/>
              <a:gd name="T12" fmla="*/ 214 w 242"/>
              <a:gd name="T13" fmla="*/ 28 h 221"/>
              <a:gd name="T14" fmla="*/ 212 w 242"/>
              <a:gd name="T15" fmla="*/ 159 h 2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21">
                <a:moveTo>
                  <a:pt x="212" y="159"/>
                </a:moveTo>
                <a:cubicBezTo>
                  <a:pt x="169" y="217"/>
                  <a:pt x="87" y="221"/>
                  <a:pt x="38" y="169"/>
                </a:cubicBezTo>
                <a:cubicBezTo>
                  <a:pt x="31" y="161"/>
                  <a:pt x="23" y="158"/>
                  <a:pt x="14" y="159"/>
                </a:cubicBezTo>
                <a:cubicBezTo>
                  <a:pt x="9" y="160"/>
                  <a:pt x="4" y="161"/>
                  <a:pt x="0" y="161"/>
                </a:cubicBezTo>
                <a:cubicBezTo>
                  <a:pt x="11" y="151"/>
                  <a:pt x="13" y="140"/>
                  <a:pt x="13" y="128"/>
                </a:cubicBezTo>
                <a:cubicBezTo>
                  <a:pt x="92" y="124"/>
                  <a:pt x="159" y="72"/>
                  <a:pt x="185" y="0"/>
                </a:cubicBezTo>
                <a:cubicBezTo>
                  <a:pt x="196" y="7"/>
                  <a:pt x="206" y="17"/>
                  <a:pt x="214" y="28"/>
                </a:cubicBezTo>
                <a:cubicBezTo>
                  <a:pt x="242" y="66"/>
                  <a:pt x="241" y="121"/>
                  <a:pt x="212" y="159"/>
                </a:cubicBezTo>
                <a:close/>
              </a:path>
            </a:pathLst>
          </a:custGeom>
          <a:solidFill>
            <a:srgbClr val="2CBCA3"/>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8" name="原创作者QQ：598969553                   _12"/>
          <p:cNvSpPr>
            <a:spLocks/>
          </p:cNvSpPr>
          <p:nvPr/>
        </p:nvSpPr>
        <p:spPr bwMode="auto">
          <a:xfrm>
            <a:off x="5852084" y="3307319"/>
            <a:ext cx="176685" cy="184423"/>
          </a:xfrm>
          <a:custGeom>
            <a:avLst/>
            <a:gdLst>
              <a:gd name="T0" fmla="*/ 10 w 73"/>
              <a:gd name="T1" fmla="*/ 8 h 76"/>
              <a:gd name="T2" fmla="*/ 6 w 73"/>
              <a:gd name="T3" fmla="*/ 26 h 76"/>
              <a:gd name="T4" fmla="*/ 15 w 73"/>
              <a:gd name="T5" fmla="*/ 65 h 76"/>
              <a:gd name="T6" fmla="*/ 56 w 73"/>
              <a:gd name="T7" fmla="*/ 67 h 76"/>
              <a:gd name="T8" fmla="*/ 69 w 73"/>
              <a:gd name="T9" fmla="*/ 30 h 76"/>
              <a:gd name="T10" fmla="*/ 21 w 73"/>
              <a:gd name="T11" fmla="*/ 10 h 76"/>
              <a:gd name="T12" fmla="*/ 14 w 73"/>
              <a:gd name="T13" fmla="*/ 10 h 76"/>
              <a:gd name="T14" fmla="*/ 10 w 73"/>
              <a:gd name="T15" fmla="*/ 8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76">
                <a:moveTo>
                  <a:pt x="10" y="8"/>
                </a:moveTo>
                <a:cubicBezTo>
                  <a:pt x="14" y="15"/>
                  <a:pt x="9" y="20"/>
                  <a:pt x="6" y="26"/>
                </a:cubicBezTo>
                <a:cubicBezTo>
                  <a:pt x="0" y="39"/>
                  <a:pt x="4" y="55"/>
                  <a:pt x="15" y="65"/>
                </a:cubicBezTo>
                <a:cubicBezTo>
                  <a:pt x="27" y="75"/>
                  <a:pt x="43" y="76"/>
                  <a:pt x="56" y="67"/>
                </a:cubicBezTo>
                <a:cubicBezTo>
                  <a:pt x="68" y="59"/>
                  <a:pt x="73" y="43"/>
                  <a:pt x="69" y="30"/>
                </a:cubicBezTo>
                <a:cubicBezTo>
                  <a:pt x="63" y="9"/>
                  <a:pt x="40" y="0"/>
                  <a:pt x="21" y="10"/>
                </a:cubicBezTo>
                <a:cubicBezTo>
                  <a:pt x="19" y="11"/>
                  <a:pt x="16" y="11"/>
                  <a:pt x="14" y="10"/>
                </a:cubicBezTo>
                <a:cubicBezTo>
                  <a:pt x="12" y="9"/>
                  <a:pt x="11" y="8"/>
                  <a:pt x="10" y="8"/>
                </a:cubicBezTo>
                <a:close/>
              </a:path>
            </a:pathLst>
          </a:custGeom>
          <a:solidFill>
            <a:srgbClr val="2CBCA3"/>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9" name="原创作者QQ：598969553                   _13"/>
          <p:cNvSpPr>
            <a:spLocks/>
          </p:cNvSpPr>
          <p:nvPr/>
        </p:nvSpPr>
        <p:spPr bwMode="auto">
          <a:xfrm>
            <a:off x="5490976" y="3309898"/>
            <a:ext cx="150892" cy="154761"/>
          </a:xfrm>
          <a:custGeom>
            <a:avLst/>
            <a:gdLst>
              <a:gd name="T0" fmla="*/ 54 w 62"/>
              <a:gd name="T1" fmla="*/ 7 h 64"/>
              <a:gd name="T2" fmla="*/ 57 w 62"/>
              <a:gd name="T3" fmla="*/ 22 h 64"/>
              <a:gd name="T4" fmla="*/ 50 w 62"/>
              <a:gd name="T5" fmla="*/ 55 h 64"/>
              <a:gd name="T6" fmla="*/ 15 w 62"/>
              <a:gd name="T7" fmla="*/ 57 h 64"/>
              <a:gd name="T8" fmla="*/ 4 w 62"/>
              <a:gd name="T9" fmla="*/ 25 h 64"/>
              <a:gd name="T10" fmla="*/ 44 w 62"/>
              <a:gd name="T11" fmla="*/ 8 h 64"/>
              <a:gd name="T12" fmla="*/ 51 w 62"/>
              <a:gd name="T13" fmla="*/ 8 h 64"/>
              <a:gd name="T14" fmla="*/ 54 w 62"/>
              <a:gd name="T15" fmla="*/ 7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4">
                <a:moveTo>
                  <a:pt x="54" y="7"/>
                </a:moveTo>
                <a:cubicBezTo>
                  <a:pt x="51" y="13"/>
                  <a:pt x="55" y="17"/>
                  <a:pt x="57" y="22"/>
                </a:cubicBezTo>
                <a:cubicBezTo>
                  <a:pt x="62" y="33"/>
                  <a:pt x="59" y="47"/>
                  <a:pt x="50" y="55"/>
                </a:cubicBezTo>
                <a:cubicBezTo>
                  <a:pt x="39" y="64"/>
                  <a:pt x="26" y="64"/>
                  <a:pt x="15" y="57"/>
                </a:cubicBezTo>
                <a:cubicBezTo>
                  <a:pt x="5" y="50"/>
                  <a:pt x="0" y="37"/>
                  <a:pt x="4" y="25"/>
                </a:cubicBezTo>
                <a:cubicBezTo>
                  <a:pt x="9" y="8"/>
                  <a:pt x="28" y="0"/>
                  <a:pt x="44" y="8"/>
                </a:cubicBezTo>
                <a:cubicBezTo>
                  <a:pt x="47" y="9"/>
                  <a:pt x="49" y="9"/>
                  <a:pt x="51" y="8"/>
                </a:cubicBezTo>
                <a:cubicBezTo>
                  <a:pt x="52" y="8"/>
                  <a:pt x="53" y="7"/>
                  <a:pt x="54" y="7"/>
                </a:cubicBezTo>
                <a:close/>
              </a:path>
            </a:pathLst>
          </a:custGeom>
          <a:solidFill>
            <a:srgbClr val="2CBCA3"/>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0" name="原创作者QQ：598969553                   _14"/>
          <p:cNvSpPr>
            <a:spLocks/>
          </p:cNvSpPr>
          <p:nvPr/>
        </p:nvSpPr>
        <p:spPr bwMode="auto">
          <a:xfrm>
            <a:off x="5462603" y="3186090"/>
            <a:ext cx="559717" cy="871818"/>
          </a:xfrm>
          <a:custGeom>
            <a:avLst/>
            <a:gdLst>
              <a:gd name="T0" fmla="*/ 230 w 230"/>
              <a:gd name="T1" fmla="*/ 359 h 359"/>
              <a:gd name="T2" fmla="*/ 0 w 230"/>
              <a:gd name="T3" fmla="*/ 359 h 359"/>
              <a:gd name="T4" fmla="*/ 21 w 230"/>
              <a:gd name="T5" fmla="*/ 353 h 359"/>
              <a:gd name="T6" fmla="*/ 48 w 230"/>
              <a:gd name="T7" fmla="*/ 347 h 359"/>
              <a:gd name="T8" fmla="*/ 68 w 230"/>
              <a:gd name="T9" fmla="*/ 326 h 359"/>
              <a:gd name="T10" fmla="*/ 70 w 230"/>
              <a:gd name="T11" fmla="*/ 214 h 359"/>
              <a:gd name="T12" fmla="*/ 87 w 230"/>
              <a:gd name="T13" fmla="*/ 1 h 359"/>
              <a:gd name="T14" fmla="*/ 93 w 230"/>
              <a:gd name="T15" fmla="*/ 0 h 359"/>
              <a:gd name="T16" fmla="*/ 112 w 230"/>
              <a:gd name="T17" fmla="*/ 59 h 359"/>
              <a:gd name="T18" fmla="*/ 145 w 230"/>
              <a:gd name="T19" fmla="*/ 6 h 359"/>
              <a:gd name="T20" fmla="*/ 150 w 230"/>
              <a:gd name="T21" fmla="*/ 8 h 359"/>
              <a:gd name="T22" fmla="*/ 141 w 230"/>
              <a:gd name="T23" fmla="*/ 85 h 359"/>
              <a:gd name="T24" fmla="*/ 153 w 230"/>
              <a:gd name="T25" fmla="*/ 326 h 359"/>
              <a:gd name="T26" fmla="*/ 172 w 230"/>
              <a:gd name="T27" fmla="*/ 345 h 359"/>
              <a:gd name="T28" fmla="*/ 230 w 230"/>
              <a:gd name="T29" fmla="*/ 359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0" h="359">
                <a:moveTo>
                  <a:pt x="230" y="359"/>
                </a:moveTo>
                <a:cubicBezTo>
                  <a:pt x="153" y="359"/>
                  <a:pt x="76" y="359"/>
                  <a:pt x="0" y="359"/>
                </a:cubicBezTo>
                <a:cubicBezTo>
                  <a:pt x="5" y="358"/>
                  <a:pt x="13" y="355"/>
                  <a:pt x="21" y="353"/>
                </a:cubicBezTo>
                <a:cubicBezTo>
                  <a:pt x="30" y="351"/>
                  <a:pt x="39" y="348"/>
                  <a:pt x="48" y="347"/>
                </a:cubicBezTo>
                <a:cubicBezTo>
                  <a:pt x="62" y="346"/>
                  <a:pt x="68" y="340"/>
                  <a:pt x="68" y="326"/>
                </a:cubicBezTo>
                <a:cubicBezTo>
                  <a:pt x="68" y="288"/>
                  <a:pt x="67" y="251"/>
                  <a:pt x="70" y="214"/>
                </a:cubicBezTo>
                <a:cubicBezTo>
                  <a:pt x="75" y="143"/>
                  <a:pt x="81" y="72"/>
                  <a:pt x="87" y="1"/>
                </a:cubicBezTo>
                <a:cubicBezTo>
                  <a:pt x="89" y="1"/>
                  <a:pt x="91" y="1"/>
                  <a:pt x="93" y="0"/>
                </a:cubicBezTo>
                <a:cubicBezTo>
                  <a:pt x="99" y="19"/>
                  <a:pt x="105" y="37"/>
                  <a:pt x="112" y="59"/>
                </a:cubicBezTo>
                <a:cubicBezTo>
                  <a:pt x="124" y="39"/>
                  <a:pt x="135" y="22"/>
                  <a:pt x="145" y="6"/>
                </a:cubicBezTo>
                <a:cubicBezTo>
                  <a:pt x="147" y="6"/>
                  <a:pt x="148" y="7"/>
                  <a:pt x="150" y="8"/>
                </a:cubicBezTo>
                <a:cubicBezTo>
                  <a:pt x="147" y="34"/>
                  <a:pt x="142" y="59"/>
                  <a:pt x="141" y="85"/>
                </a:cubicBezTo>
                <a:cubicBezTo>
                  <a:pt x="137" y="166"/>
                  <a:pt x="136" y="246"/>
                  <a:pt x="153" y="326"/>
                </a:cubicBezTo>
                <a:cubicBezTo>
                  <a:pt x="156" y="337"/>
                  <a:pt x="161" y="343"/>
                  <a:pt x="172" y="345"/>
                </a:cubicBezTo>
                <a:cubicBezTo>
                  <a:pt x="192" y="349"/>
                  <a:pt x="212" y="355"/>
                  <a:pt x="230" y="359"/>
                </a:cubicBezTo>
                <a:close/>
              </a:path>
            </a:pathLst>
          </a:custGeom>
          <a:solidFill>
            <a:srgbClr val="2CBCA3"/>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1" name="原创作者QQ：598969553                   _15"/>
          <p:cNvSpPr>
            <a:spLocks/>
          </p:cNvSpPr>
          <p:nvPr/>
        </p:nvSpPr>
        <p:spPr bwMode="auto">
          <a:xfrm>
            <a:off x="3177737" y="2276872"/>
            <a:ext cx="935012" cy="962095"/>
          </a:xfrm>
          <a:custGeom>
            <a:avLst/>
            <a:gdLst>
              <a:gd name="T0" fmla="*/ 140 w 384"/>
              <a:gd name="T1" fmla="*/ 396 h 396"/>
              <a:gd name="T2" fmla="*/ 79 w 384"/>
              <a:gd name="T3" fmla="*/ 319 h 396"/>
              <a:gd name="T4" fmla="*/ 29 w 384"/>
              <a:gd name="T5" fmla="*/ 118 h 396"/>
              <a:gd name="T6" fmla="*/ 217 w 384"/>
              <a:gd name="T7" fmla="*/ 10 h 396"/>
              <a:gd name="T8" fmla="*/ 365 w 384"/>
              <a:gd name="T9" fmla="*/ 153 h 396"/>
              <a:gd name="T10" fmla="*/ 190 w 384"/>
              <a:gd name="T11" fmla="*/ 361 h 396"/>
              <a:gd name="T12" fmla="*/ 153 w 384"/>
              <a:gd name="T13" fmla="*/ 379 h 396"/>
              <a:gd name="T14" fmla="*/ 140 w 384"/>
              <a:gd name="T15" fmla="*/ 396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4" h="396">
                <a:moveTo>
                  <a:pt x="140" y="396"/>
                </a:moveTo>
                <a:cubicBezTo>
                  <a:pt x="141" y="353"/>
                  <a:pt x="106" y="340"/>
                  <a:pt x="79" y="319"/>
                </a:cubicBezTo>
                <a:cubicBezTo>
                  <a:pt x="21" y="273"/>
                  <a:pt x="0" y="187"/>
                  <a:pt x="29" y="118"/>
                </a:cubicBezTo>
                <a:cubicBezTo>
                  <a:pt x="62" y="42"/>
                  <a:pt x="134" y="0"/>
                  <a:pt x="217" y="10"/>
                </a:cubicBezTo>
                <a:cubicBezTo>
                  <a:pt x="290" y="19"/>
                  <a:pt x="353" y="79"/>
                  <a:pt x="365" y="153"/>
                </a:cubicBezTo>
                <a:cubicBezTo>
                  <a:pt x="384" y="264"/>
                  <a:pt x="302" y="361"/>
                  <a:pt x="190" y="361"/>
                </a:cubicBezTo>
                <a:cubicBezTo>
                  <a:pt x="173" y="360"/>
                  <a:pt x="162" y="367"/>
                  <a:pt x="153" y="379"/>
                </a:cubicBezTo>
                <a:cubicBezTo>
                  <a:pt x="148" y="385"/>
                  <a:pt x="144" y="391"/>
                  <a:pt x="140" y="396"/>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2" name="原创作者QQ：598969553                   _16"/>
          <p:cNvSpPr>
            <a:spLocks/>
          </p:cNvSpPr>
          <p:nvPr/>
        </p:nvSpPr>
        <p:spPr bwMode="auto">
          <a:xfrm>
            <a:off x="2861768" y="2757919"/>
            <a:ext cx="549400" cy="599697"/>
          </a:xfrm>
          <a:custGeom>
            <a:avLst/>
            <a:gdLst>
              <a:gd name="T0" fmla="*/ 220 w 226"/>
              <a:gd name="T1" fmla="*/ 214 h 247"/>
              <a:gd name="T2" fmla="*/ 207 w 226"/>
              <a:gd name="T3" fmla="*/ 208 h 247"/>
              <a:gd name="T4" fmla="*/ 181 w 226"/>
              <a:gd name="T5" fmla="*/ 210 h 247"/>
              <a:gd name="T6" fmla="*/ 17 w 226"/>
              <a:gd name="T7" fmla="*/ 152 h 247"/>
              <a:gd name="T8" fmla="*/ 52 w 226"/>
              <a:gd name="T9" fmla="*/ 25 h 247"/>
              <a:gd name="T10" fmla="*/ 129 w 226"/>
              <a:gd name="T11" fmla="*/ 1 h 247"/>
              <a:gd name="T12" fmla="*/ 226 w 226"/>
              <a:gd name="T13" fmla="*/ 157 h 247"/>
              <a:gd name="T14" fmla="*/ 220 w 226"/>
              <a:gd name="T15" fmla="*/ 214 h 2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6" h="247">
                <a:moveTo>
                  <a:pt x="220" y="214"/>
                </a:moveTo>
                <a:cubicBezTo>
                  <a:pt x="216" y="212"/>
                  <a:pt x="212" y="210"/>
                  <a:pt x="207" y="208"/>
                </a:cubicBezTo>
                <a:cubicBezTo>
                  <a:pt x="198" y="204"/>
                  <a:pt x="190" y="204"/>
                  <a:pt x="181" y="210"/>
                </a:cubicBezTo>
                <a:cubicBezTo>
                  <a:pt x="119" y="247"/>
                  <a:pt x="42" y="219"/>
                  <a:pt x="17" y="152"/>
                </a:cubicBezTo>
                <a:cubicBezTo>
                  <a:pt x="0" y="107"/>
                  <a:pt x="15" y="54"/>
                  <a:pt x="52" y="25"/>
                </a:cubicBezTo>
                <a:cubicBezTo>
                  <a:pt x="76" y="8"/>
                  <a:pt x="103" y="0"/>
                  <a:pt x="129" y="1"/>
                </a:cubicBezTo>
                <a:cubicBezTo>
                  <a:pt x="133" y="68"/>
                  <a:pt x="171" y="126"/>
                  <a:pt x="226" y="157"/>
                </a:cubicBezTo>
                <a:cubicBezTo>
                  <a:pt x="218" y="175"/>
                  <a:pt x="207" y="192"/>
                  <a:pt x="220" y="214"/>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3" name="原创作者QQ：598969553                   _17"/>
          <p:cNvSpPr>
            <a:spLocks/>
          </p:cNvSpPr>
          <p:nvPr/>
        </p:nvSpPr>
        <p:spPr bwMode="auto">
          <a:xfrm>
            <a:off x="3647177" y="2892045"/>
            <a:ext cx="589380" cy="536503"/>
          </a:xfrm>
          <a:custGeom>
            <a:avLst/>
            <a:gdLst>
              <a:gd name="T0" fmla="*/ 212 w 242"/>
              <a:gd name="T1" fmla="*/ 159 h 221"/>
              <a:gd name="T2" fmla="*/ 38 w 242"/>
              <a:gd name="T3" fmla="*/ 169 h 221"/>
              <a:gd name="T4" fmla="*/ 14 w 242"/>
              <a:gd name="T5" fmla="*/ 159 h 221"/>
              <a:gd name="T6" fmla="*/ 0 w 242"/>
              <a:gd name="T7" fmla="*/ 161 h 221"/>
              <a:gd name="T8" fmla="*/ 13 w 242"/>
              <a:gd name="T9" fmla="*/ 128 h 221"/>
              <a:gd name="T10" fmla="*/ 185 w 242"/>
              <a:gd name="T11" fmla="*/ 0 h 221"/>
              <a:gd name="T12" fmla="*/ 214 w 242"/>
              <a:gd name="T13" fmla="*/ 28 h 221"/>
              <a:gd name="T14" fmla="*/ 212 w 242"/>
              <a:gd name="T15" fmla="*/ 159 h 2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21">
                <a:moveTo>
                  <a:pt x="212" y="159"/>
                </a:moveTo>
                <a:cubicBezTo>
                  <a:pt x="169" y="217"/>
                  <a:pt x="87" y="221"/>
                  <a:pt x="38" y="169"/>
                </a:cubicBezTo>
                <a:cubicBezTo>
                  <a:pt x="31" y="161"/>
                  <a:pt x="23" y="158"/>
                  <a:pt x="14" y="159"/>
                </a:cubicBezTo>
                <a:cubicBezTo>
                  <a:pt x="9" y="160"/>
                  <a:pt x="4" y="161"/>
                  <a:pt x="0" y="161"/>
                </a:cubicBezTo>
                <a:cubicBezTo>
                  <a:pt x="11" y="151"/>
                  <a:pt x="13" y="140"/>
                  <a:pt x="13" y="128"/>
                </a:cubicBezTo>
                <a:cubicBezTo>
                  <a:pt x="92" y="124"/>
                  <a:pt x="159" y="72"/>
                  <a:pt x="185" y="0"/>
                </a:cubicBezTo>
                <a:cubicBezTo>
                  <a:pt x="196" y="7"/>
                  <a:pt x="206" y="17"/>
                  <a:pt x="214" y="28"/>
                </a:cubicBezTo>
                <a:cubicBezTo>
                  <a:pt x="242" y="66"/>
                  <a:pt x="241" y="121"/>
                  <a:pt x="212" y="159"/>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4" name="原创作者QQ：598969553                   _18"/>
          <p:cNvSpPr>
            <a:spLocks/>
          </p:cNvSpPr>
          <p:nvPr/>
        </p:nvSpPr>
        <p:spPr bwMode="auto">
          <a:xfrm>
            <a:off x="3623963" y="3307319"/>
            <a:ext cx="176685" cy="184423"/>
          </a:xfrm>
          <a:custGeom>
            <a:avLst/>
            <a:gdLst>
              <a:gd name="T0" fmla="*/ 10 w 73"/>
              <a:gd name="T1" fmla="*/ 8 h 76"/>
              <a:gd name="T2" fmla="*/ 6 w 73"/>
              <a:gd name="T3" fmla="*/ 26 h 76"/>
              <a:gd name="T4" fmla="*/ 15 w 73"/>
              <a:gd name="T5" fmla="*/ 65 h 76"/>
              <a:gd name="T6" fmla="*/ 56 w 73"/>
              <a:gd name="T7" fmla="*/ 67 h 76"/>
              <a:gd name="T8" fmla="*/ 69 w 73"/>
              <a:gd name="T9" fmla="*/ 30 h 76"/>
              <a:gd name="T10" fmla="*/ 21 w 73"/>
              <a:gd name="T11" fmla="*/ 10 h 76"/>
              <a:gd name="T12" fmla="*/ 14 w 73"/>
              <a:gd name="T13" fmla="*/ 10 h 76"/>
              <a:gd name="T14" fmla="*/ 10 w 73"/>
              <a:gd name="T15" fmla="*/ 8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76">
                <a:moveTo>
                  <a:pt x="10" y="8"/>
                </a:moveTo>
                <a:cubicBezTo>
                  <a:pt x="14" y="15"/>
                  <a:pt x="9" y="20"/>
                  <a:pt x="6" y="26"/>
                </a:cubicBezTo>
                <a:cubicBezTo>
                  <a:pt x="0" y="39"/>
                  <a:pt x="4" y="55"/>
                  <a:pt x="15" y="65"/>
                </a:cubicBezTo>
                <a:cubicBezTo>
                  <a:pt x="27" y="75"/>
                  <a:pt x="43" y="76"/>
                  <a:pt x="56" y="67"/>
                </a:cubicBezTo>
                <a:cubicBezTo>
                  <a:pt x="68" y="59"/>
                  <a:pt x="73" y="43"/>
                  <a:pt x="69" y="30"/>
                </a:cubicBezTo>
                <a:cubicBezTo>
                  <a:pt x="63" y="9"/>
                  <a:pt x="40" y="0"/>
                  <a:pt x="21" y="10"/>
                </a:cubicBezTo>
                <a:cubicBezTo>
                  <a:pt x="19" y="11"/>
                  <a:pt x="16" y="11"/>
                  <a:pt x="14" y="10"/>
                </a:cubicBezTo>
                <a:cubicBezTo>
                  <a:pt x="12" y="9"/>
                  <a:pt x="11" y="8"/>
                  <a:pt x="10" y="8"/>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5" name="原创作者QQ：598969553                   _19"/>
          <p:cNvSpPr>
            <a:spLocks/>
          </p:cNvSpPr>
          <p:nvPr/>
        </p:nvSpPr>
        <p:spPr bwMode="auto">
          <a:xfrm>
            <a:off x="3262855" y="3309898"/>
            <a:ext cx="150892" cy="154761"/>
          </a:xfrm>
          <a:custGeom>
            <a:avLst/>
            <a:gdLst>
              <a:gd name="T0" fmla="*/ 54 w 62"/>
              <a:gd name="T1" fmla="*/ 7 h 64"/>
              <a:gd name="T2" fmla="*/ 57 w 62"/>
              <a:gd name="T3" fmla="*/ 22 h 64"/>
              <a:gd name="T4" fmla="*/ 50 w 62"/>
              <a:gd name="T5" fmla="*/ 55 h 64"/>
              <a:gd name="T6" fmla="*/ 15 w 62"/>
              <a:gd name="T7" fmla="*/ 57 h 64"/>
              <a:gd name="T8" fmla="*/ 4 w 62"/>
              <a:gd name="T9" fmla="*/ 25 h 64"/>
              <a:gd name="T10" fmla="*/ 44 w 62"/>
              <a:gd name="T11" fmla="*/ 8 h 64"/>
              <a:gd name="T12" fmla="*/ 51 w 62"/>
              <a:gd name="T13" fmla="*/ 8 h 64"/>
              <a:gd name="T14" fmla="*/ 54 w 62"/>
              <a:gd name="T15" fmla="*/ 7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4">
                <a:moveTo>
                  <a:pt x="54" y="7"/>
                </a:moveTo>
                <a:cubicBezTo>
                  <a:pt x="51" y="13"/>
                  <a:pt x="55" y="17"/>
                  <a:pt x="57" y="22"/>
                </a:cubicBezTo>
                <a:cubicBezTo>
                  <a:pt x="62" y="33"/>
                  <a:pt x="59" y="47"/>
                  <a:pt x="50" y="55"/>
                </a:cubicBezTo>
                <a:cubicBezTo>
                  <a:pt x="39" y="64"/>
                  <a:pt x="26" y="64"/>
                  <a:pt x="15" y="57"/>
                </a:cubicBezTo>
                <a:cubicBezTo>
                  <a:pt x="5" y="50"/>
                  <a:pt x="0" y="37"/>
                  <a:pt x="4" y="25"/>
                </a:cubicBezTo>
                <a:cubicBezTo>
                  <a:pt x="9" y="8"/>
                  <a:pt x="28" y="0"/>
                  <a:pt x="44" y="8"/>
                </a:cubicBezTo>
                <a:cubicBezTo>
                  <a:pt x="47" y="9"/>
                  <a:pt x="49" y="9"/>
                  <a:pt x="51" y="8"/>
                </a:cubicBezTo>
                <a:cubicBezTo>
                  <a:pt x="52" y="8"/>
                  <a:pt x="53" y="7"/>
                  <a:pt x="54" y="7"/>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6" name="原创作者QQ：598969553                   _20"/>
          <p:cNvSpPr>
            <a:spLocks/>
          </p:cNvSpPr>
          <p:nvPr/>
        </p:nvSpPr>
        <p:spPr bwMode="auto">
          <a:xfrm>
            <a:off x="3234482" y="3186090"/>
            <a:ext cx="559717" cy="871818"/>
          </a:xfrm>
          <a:custGeom>
            <a:avLst/>
            <a:gdLst>
              <a:gd name="T0" fmla="*/ 230 w 230"/>
              <a:gd name="T1" fmla="*/ 359 h 359"/>
              <a:gd name="T2" fmla="*/ 0 w 230"/>
              <a:gd name="T3" fmla="*/ 359 h 359"/>
              <a:gd name="T4" fmla="*/ 21 w 230"/>
              <a:gd name="T5" fmla="*/ 353 h 359"/>
              <a:gd name="T6" fmla="*/ 48 w 230"/>
              <a:gd name="T7" fmla="*/ 347 h 359"/>
              <a:gd name="T8" fmla="*/ 68 w 230"/>
              <a:gd name="T9" fmla="*/ 326 h 359"/>
              <a:gd name="T10" fmla="*/ 70 w 230"/>
              <a:gd name="T11" fmla="*/ 214 h 359"/>
              <a:gd name="T12" fmla="*/ 87 w 230"/>
              <a:gd name="T13" fmla="*/ 1 h 359"/>
              <a:gd name="T14" fmla="*/ 93 w 230"/>
              <a:gd name="T15" fmla="*/ 0 h 359"/>
              <a:gd name="T16" fmla="*/ 112 w 230"/>
              <a:gd name="T17" fmla="*/ 59 h 359"/>
              <a:gd name="T18" fmla="*/ 145 w 230"/>
              <a:gd name="T19" fmla="*/ 6 h 359"/>
              <a:gd name="T20" fmla="*/ 150 w 230"/>
              <a:gd name="T21" fmla="*/ 8 h 359"/>
              <a:gd name="T22" fmla="*/ 141 w 230"/>
              <a:gd name="T23" fmla="*/ 85 h 359"/>
              <a:gd name="T24" fmla="*/ 153 w 230"/>
              <a:gd name="T25" fmla="*/ 326 h 359"/>
              <a:gd name="T26" fmla="*/ 172 w 230"/>
              <a:gd name="T27" fmla="*/ 345 h 359"/>
              <a:gd name="T28" fmla="*/ 230 w 230"/>
              <a:gd name="T29" fmla="*/ 359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0" h="359">
                <a:moveTo>
                  <a:pt x="230" y="359"/>
                </a:moveTo>
                <a:cubicBezTo>
                  <a:pt x="153" y="359"/>
                  <a:pt x="76" y="359"/>
                  <a:pt x="0" y="359"/>
                </a:cubicBezTo>
                <a:cubicBezTo>
                  <a:pt x="5" y="358"/>
                  <a:pt x="13" y="355"/>
                  <a:pt x="21" y="353"/>
                </a:cubicBezTo>
                <a:cubicBezTo>
                  <a:pt x="30" y="351"/>
                  <a:pt x="39" y="348"/>
                  <a:pt x="48" y="347"/>
                </a:cubicBezTo>
                <a:cubicBezTo>
                  <a:pt x="62" y="346"/>
                  <a:pt x="68" y="340"/>
                  <a:pt x="68" y="326"/>
                </a:cubicBezTo>
                <a:cubicBezTo>
                  <a:pt x="68" y="288"/>
                  <a:pt x="67" y="251"/>
                  <a:pt x="70" y="214"/>
                </a:cubicBezTo>
                <a:cubicBezTo>
                  <a:pt x="75" y="143"/>
                  <a:pt x="81" y="72"/>
                  <a:pt x="87" y="1"/>
                </a:cubicBezTo>
                <a:cubicBezTo>
                  <a:pt x="89" y="1"/>
                  <a:pt x="91" y="1"/>
                  <a:pt x="93" y="0"/>
                </a:cubicBezTo>
                <a:cubicBezTo>
                  <a:pt x="99" y="19"/>
                  <a:pt x="105" y="37"/>
                  <a:pt x="112" y="59"/>
                </a:cubicBezTo>
                <a:cubicBezTo>
                  <a:pt x="124" y="39"/>
                  <a:pt x="135" y="22"/>
                  <a:pt x="145" y="6"/>
                </a:cubicBezTo>
                <a:cubicBezTo>
                  <a:pt x="147" y="6"/>
                  <a:pt x="148" y="7"/>
                  <a:pt x="150" y="8"/>
                </a:cubicBezTo>
                <a:cubicBezTo>
                  <a:pt x="147" y="34"/>
                  <a:pt x="142" y="59"/>
                  <a:pt x="141" y="85"/>
                </a:cubicBezTo>
                <a:cubicBezTo>
                  <a:pt x="137" y="166"/>
                  <a:pt x="136" y="246"/>
                  <a:pt x="153" y="326"/>
                </a:cubicBezTo>
                <a:cubicBezTo>
                  <a:pt x="156" y="337"/>
                  <a:pt x="161" y="343"/>
                  <a:pt x="172" y="345"/>
                </a:cubicBezTo>
                <a:cubicBezTo>
                  <a:pt x="192" y="349"/>
                  <a:pt x="212" y="355"/>
                  <a:pt x="230" y="359"/>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7" name="原创作者QQ：598969553                   _21"/>
          <p:cNvSpPr>
            <a:spLocks/>
          </p:cNvSpPr>
          <p:nvPr/>
        </p:nvSpPr>
        <p:spPr bwMode="auto">
          <a:xfrm>
            <a:off x="949615" y="2276872"/>
            <a:ext cx="935012" cy="962095"/>
          </a:xfrm>
          <a:custGeom>
            <a:avLst/>
            <a:gdLst>
              <a:gd name="T0" fmla="*/ 140 w 384"/>
              <a:gd name="T1" fmla="*/ 396 h 396"/>
              <a:gd name="T2" fmla="*/ 79 w 384"/>
              <a:gd name="T3" fmla="*/ 319 h 396"/>
              <a:gd name="T4" fmla="*/ 29 w 384"/>
              <a:gd name="T5" fmla="*/ 118 h 396"/>
              <a:gd name="T6" fmla="*/ 217 w 384"/>
              <a:gd name="T7" fmla="*/ 10 h 396"/>
              <a:gd name="T8" fmla="*/ 365 w 384"/>
              <a:gd name="T9" fmla="*/ 153 h 396"/>
              <a:gd name="T10" fmla="*/ 190 w 384"/>
              <a:gd name="T11" fmla="*/ 361 h 396"/>
              <a:gd name="T12" fmla="*/ 153 w 384"/>
              <a:gd name="T13" fmla="*/ 379 h 396"/>
              <a:gd name="T14" fmla="*/ 140 w 384"/>
              <a:gd name="T15" fmla="*/ 396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4" h="396">
                <a:moveTo>
                  <a:pt x="140" y="396"/>
                </a:moveTo>
                <a:cubicBezTo>
                  <a:pt x="141" y="353"/>
                  <a:pt x="106" y="340"/>
                  <a:pt x="79" y="319"/>
                </a:cubicBezTo>
                <a:cubicBezTo>
                  <a:pt x="21" y="273"/>
                  <a:pt x="0" y="187"/>
                  <a:pt x="29" y="118"/>
                </a:cubicBezTo>
                <a:cubicBezTo>
                  <a:pt x="62" y="42"/>
                  <a:pt x="134" y="0"/>
                  <a:pt x="217" y="10"/>
                </a:cubicBezTo>
                <a:cubicBezTo>
                  <a:pt x="290" y="19"/>
                  <a:pt x="353" y="79"/>
                  <a:pt x="365" y="153"/>
                </a:cubicBezTo>
                <a:cubicBezTo>
                  <a:pt x="384" y="264"/>
                  <a:pt x="302" y="361"/>
                  <a:pt x="190" y="361"/>
                </a:cubicBezTo>
                <a:cubicBezTo>
                  <a:pt x="173" y="360"/>
                  <a:pt x="162" y="367"/>
                  <a:pt x="153" y="379"/>
                </a:cubicBezTo>
                <a:cubicBezTo>
                  <a:pt x="148" y="385"/>
                  <a:pt x="144" y="391"/>
                  <a:pt x="140" y="396"/>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8" name="原创作者QQ：598969553                   _22"/>
          <p:cNvSpPr>
            <a:spLocks/>
          </p:cNvSpPr>
          <p:nvPr/>
        </p:nvSpPr>
        <p:spPr bwMode="auto">
          <a:xfrm>
            <a:off x="633646" y="2757919"/>
            <a:ext cx="549400" cy="599697"/>
          </a:xfrm>
          <a:custGeom>
            <a:avLst/>
            <a:gdLst>
              <a:gd name="T0" fmla="*/ 220 w 226"/>
              <a:gd name="T1" fmla="*/ 214 h 247"/>
              <a:gd name="T2" fmla="*/ 207 w 226"/>
              <a:gd name="T3" fmla="*/ 208 h 247"/>
              <a:gd name="T4" fmla="*/ 181 w 226"/>
              <a:gd name="T5" fmla="*/ 210 h 247"/>
              <a:gd name="T6" fmla="*/ 17 w 226"/>
              <a:gd name="T7" fmla="*/ 152 h 247"/>
              <a:gd name="T8" fmla="*/ 52 w 226"/>
              <a:gd name="T9" fmla="*/ 25 h 247"/>
              <a:gd name="T10" fmla="*/ 129 w 226"/>
              <a:gd name="T11" fmla="*/ 1 h 247"/>
              <a:gd name="T12" fmla="*/ 226 w 226"/>
              <a:gd name="T13" fmla="*/ 157 h 247"/>
              <a:gd name="T14" fmla="*/ 220 w 226"/>
              <a:gd name="T15" fmla="*/ 214 h 2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6" h="247">
                <a:moveTo>
                  <a:pt x="220" y="214"/>
                </a:moveTo>
                <a:cubicBezTo>
                  <a:pt x="216" y="212"/>
                  <a:pt x="212" y="210"/>
                  <a:pt x="207" y="208"/>
                </a:cubicBezTo>
                <a:cubicBezTo>
                  <a:pt x="198" y="204"/>
                  <a:pt x="190" y="204"/>
                  <a:pt x="181" y="210"/>
                </a:cubicBezTo>
                <a:cubicBezTo>
                  <a:pt x="119" y="247"/>
                  <a:pt x="42" y="219"/>
                  <a:pt x="17" y="152"/>
                </a:cubicBezTo>
                <a:cubicBezTo>
                  <a:pt x="0" y="107"/>
                  <a:pt x="15" y="54"/>
                  <a:pt x="52" y="25"/>
                </a:cubicBezTo>
                <a:cubicBezTo>
                  <a:pt x="76" y="8"/>
                  <a:pt x="103" y="0"/>
                  <a:pt x="129" y="1"/>
                </a:cubicBezTo>
                <a:cubicBezTo>
                  <a:pt x="133" y="68"/>
                  <a:pt x="171" y="126"/>
                  <a:pt x="226" y="157"/>
                </a:cubicBezTo>
                <a:cubicBezTo>
                  <a:pt x="218" y="175"/>
                  <a:pt x="207" y="192"/>
                  <a:pt x="220" y="214"/>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9" name="原创作者QQ：598969553                   _23"/>
          <p:cNvSpPr>
            <a:spLocks/>
          </p:cNvSpPr>
          <p:nvPr/>
        </p:nvSpPr>
        <p:spPr bwMode="auto">
          <a:xfrm>
            <a:off x="1419056" y="2892045"/>
            <a:ext cx="589380" cy="536503"/>
          </a:xfrm>
          <a:custGeom>
            <a:avLst/>
            <a:gdLst>
              <a:gd name="T0" fmla="*/ 212 w 242"/>
              <a:gd name="T1" fmla="*/ 159 h 221"/>
              <a:gd name="T2" fmla="*/ 38 w 242"/>
              <a:gd name="T3" fmla="*/ 169 h 221"/>
              <a:gd name="T4" fmla="*/ 14 w 242"/>
              <a:gd name="T5" fmla="*/ 159 h 221"/>
              <a:gd name="T6" fmla="*/ 0 w 242"/>
              <a:gd name="T7" fmla="*/ 161 h 221"/>
              <a:gd name="T8" fmla="*/ 13 w 242"/>
              <a:gd name="T9" fmla="*/ 128 h 221"/>
              <a:gd name="T10" fmla="*/ 185 w 242"/>
              <a:gd name="T11" fmla="*/ 0 h 221"/>
              <a:gd name="T12" fmla="*/ 214 w 242"/>
              <a:gd name="T13" fmla="*/ 28 h 221"/>
              <a:gd name="T14" fmla="*/ 212 w 242"/>
              <a:gd name="T15" fmla="*/ 159 h 2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21">
                <a:moveTo>
                  <a:pt x="212" y="159"/>
                </a:moveTo>
                <a:cubicBezTo>
                  <a:pt x="169" y="217"/>
                  <a:pt x="87" y="221"/>
                  <a:pt x="38" y="169"/>
                </a:cubicBezTo>
                <a:cubicBezTo>
                  <a:pt x="31" y="161"/>
                  <a:pt x="23" y="158"/>
                  <a:pt x="14" y="159"/>
                </a:cubicBezTo>
                <a:cubicBezTo>
                  <a:pt x="9" y="160"/>
                  <a:pt x="4" y="161"/>
                  <a:pt x="0" y="161"/>
                </a:cubicBezTo>
                <a:cubicBezTo>
                  <a:pt x="11" y="151"/>
                  <a:pt x="13" y="140"/>
                  <a:pt x="13" y="128"/>
                </a:cubicBezTo>
                <a:cubicBezTo>
                  <a:pt x="92" y="124"/>
                  <a:pt x="159" y="72"/>
                  <a:pt x="185" y="0"/>
                </a:cubicBezTo>
                <a:cubicBezTo>
                  <a:pt x="196" y="7"/>
                  <a:pt x="206" y="17"/>
                  <a:pt x="214" y="28"/>
                </a:cubicBezTo>
                <a:cubicBezTo>
                  <a:pt x="242" y="66"/>
                  <a:pt x="241" y="121"/>
                  <a:pt x="212" y="159"/>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0" name="原创作者QQ：598969553                   _24"/>
          <p:cNvSpPr>
            <a:spLocks/>
          </p:cNvSpPr>
          <p:nvPr/>
        </p:nvSpPr>
        <p:spPr bwMode="auto">
          <a:xfrm>
            <a:off x="1395841" y="3307319"/>
            <a:ext cx="176685" cy="184423"/>
          </a:xfrm>
          <a:custGeom>
            <a:avLst/>
            <a:gdLst>
              <a:gd name="T0" fmla="*/ 10 w 73"/>
              <a:gd name="T1" fmla="*/ 8 h 76"/>
              <a:gd name="T2" fmla="*/ 6 w 73"/>
              <a:gd name="T3" fmla="*/ 26 h 76"/>
              <a:gd name="T4" fmla="*/ 15 w 73"/>
              <a:gd name="T5" fmla="*/ 65 h 76"/>
              <a:gd name="T6" fmla="*/ 56 w 73"/>
              <a:gd name="T7" fmla="*/ 67 h 76"/>
              <a:gd name="T8" fmla="*/ 69 w 73"/>
              <a:gd name="T9" fmla="*/ 30 h 76"/>
              <a:gd name="T10" fmla="*/ 21 w 73"/>
              <a:gd name="T11" fmla="*/ 10 h 76"/>
              <a:gd name="T12" fmla="*/ 14 w 73"/>
              <a:gd name="T13" fmla="*/ 10 h 76"/>
              <a:gd name="T14" fmla="*/ 10 w 73"/>
              <a:gd name="T15" fmla="*/ 8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76">
                <a:moveTo>
                  <a:pt x="10" y="8"/>
                </a:moveTo>
                <a:cubicBezTo>
                  <a:pt x="14" y="15"/>
                  <a:pt x="9" y="20"/>
                  <a:pt x="6" y="26"/>
                </a:cubicBezTo>
                <a:cubicBezTo>
                  <a:pt x="0" y="39"/>
                  <a:pt x="4" y="55"/>
                  <a:pt x="15" y="65"/>
                </a:cubicBezTo>
                <a:cubicBezTo>
                  <a:pt x="27" y="75"/>
                  <a:pt x="43" y="76"/>
                  <a:pt x="56" y="67"/>
                </a:cubicBezTo>
                <a:cubicBezTo>
                  <a:pt x="68" y="59"/>
                  <a:pt x="73" y="43"/>
                  <a:pt x="69" y="30"/>
                </a:cubicBezTo>
                <a:cubicBezTo>
                  <a:pt x="63" y="9"/>
                  <a:pt x="40" y="0"/>
                  <a:pt x="21" y="10"/>
                </a:cubicBezTo>
                <a:cubicBezTo>
                  <a:pt x="19" y="11"/>
                  <a:pt x="16" y="11"/>
                  <a:pt x="14" y="10"/>
                </a:cubicBezTo>
                <a:cubicBezTo>
                  <a:pt x="12" y="9"/>
                  <a:pt x="11" y="8"/>
                  <a:pt x="10" y="8"/>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1" name="原创作者QQ：598969553                   _25"/>
          <p:cNvSpPr>
            <a:spLocks/>
          </p:cNvSpPr>
          <p:nvPr/>
        </p:nvSpPr>
        <p:spPr bwMode="auto">
          <a:xfrm>
            <a:off x="1034734" y="3309898"/>
            <a:ext cx="150892" cy="154761"/>
          </a:xfrm>
          <a:custGeom>
            <a:avLst/>
            <a:gdLst>
              <a:gd name="T0" fmla="*/ 54 w 62"/>
              <a:gd name="T1" fmla="*/ 7 h 64"/>
              <a:gd name="T2" fmla="*/ 57 w 62"/>
              <a:gd name="T3" fmla="*/ 22 h 64"/>
              <a:gd name="T4" fmla="*/ 50 w 62"/>
              <a:gd name="T5" fmla="*/ 55 h 64"/>
              <a:gd name="T6" fmla="*/ 15 w 62"/>
              <a:gd name="T7" fmla="*/ 57 h 64"/>
              <a:gd name="T8" fmla="*/ 4 w 62"/>
              <a:gd name="T9" fmla="*/ 25 h 64"/>
              <a:gd name="T10" fmla="*/ 44 w 62"/>
              <a:gd name="T11" fmla="*/ 8 h 64"/>
              <a:gd name="T12" fmla="*/ 51 w 62"/>
              <a:gd name="T13" fmla="*/ 8 h 64"/>
              <a:gd name="T14" fmla="*/ 54 w 62"/>
              <a:gd name="T15" fmla="*/ 7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4">
                <a:moveTo>
                  <a:pt x="54" y="7"/>
                </a:moveTo>
                <a:cubicBezTo>
                  <a:pt x="51" y="13"/>
                  <a:pt x="55" y="17"/>
                  <a:pt x="57" y="22"/>
                </a:cubicBezTo>
                <a:cubicBezTo>
                  <a:pt x="62" y="33"/>
                  <a:pt x="59" y="47"/>
                  <a:pt x="50" y="55"/>
                </a:cubicBezTo>
                <a:cubicBezTo>
                  <a:pt x="39" y="64"/>
                  <a:pt x="26" y="64"/>
                  <a:pt x="15" y="57"/>
                </a:cubicBezTo>
                <a:cubicBezTo>
                  <a:pt x="5" y="50"/>
                  <a:pt x="0" y="37"/>
                  <a:pt x="4" y="25"/>
                </a:cubicBezTo>
                <a:cubicBezTo>
                  <a:pt x="9" y="8"/>
                  <a:pt x="28" y="0"/>
                  <a:pt x="44" y="8"/>
                </a:cubicBezTo>
                <a:cubicBezTo>
                  <a:pt x="47" y="9"/>
                  <a:pt x="49" y="9"/>
                  <a:pt x="51" y="8"/>
                </a:cubicBezTo>
                <a:cubicBezTo>
                  <a:pt x="52" y="8"/>
                  <a:pt x="53" y="7"/>
                  <a:pt x="54" y="7"/>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2" name="原创作者QQ：598969553                   _26"/>
          <p:cNvSpPr>
            <a:spLocks/>
          </p:cNvSpPr>
          <p:nvPr/>
        </p:nvSpPr>
        <p:spPr bwMode="auto">
          <a:xfrm>
            <a:off x="1006361" y="3186090"/>
            <a:ext cx="559717" cy="871818"/>
          </a:xfrm>
          <a:custGeom>
            <a:avLst/>
            <a:gdLst>
              <a:gd name="T0" fmla="*/ 230 w 230"/>
              <a:gd name="T1" fmla="*/ 359 h 359"/>
              <a:gd name="T2" fmla="*/ 0 w 230"/>
              <a:gd name="T3" fmla="*/ 359 h 359"/>
              <a:gd name="T4" fmla="*/ 21 w 230"/>
              <a:gd name="T5" fmla="*/ 353 h 359"/>
              <a:gd name="T6" fmla="*/ 48 w 230"/>
              <a:gd name="T7" fmla="*/ 347 h 359"/>
              <a:gd name="T8" fmla="*/ 68 w 230"/>
              <a:gd name="T9" fmla="*/ 326 h 359"/>
              <a:gd name="T10" fmla="*/ 70 w 230"/>
              <a:gd name="T11" fmla="*/ 214 h 359"/>
              <a:gd name="T12" fmla="*/ 87 w 230"/>
              <a:gd name="T13" fmla="*/ 1 h 359"/>
              <a:gd name="T14" fmla="*/ 93 w 230"/>
              <a:gd name="T15" fmla="*/ 0 h 359"/>
              <a:gd name="T16" fmla="*/ 112 w 230"/>
              <a:gd name="T17" fmla="*/ 59 h 359"/>
              <a:gd name="T18" fmla="*/ 145 w 230"/>
              <a:gd name="T19" fmla="*/ 6 h 359"/>
              <a:gd name="T20" fmla="*/ 150 w 230"/>
              <a:gd name="T21" fmla="*/ 8 h 359"/>
              <a:gd name="T22" fmla="*/ 141 w 230"/>
              <a:gd name="T23" fmla="*/ 85 h 359"/>
              <a:gd name="T24" fmla="*/ 153 w 230"/>
              <a:gd name="T25" fmla="*/ 326 h 359"/>
              <a:gd name="T26" fmla="*/ 172 w 230"/>
              <a:gd name="T27" fmla="*/ 345 h 359"/>
              <a:gd name="T28" fmla="*/ 230 w 230"/>
              <a:gd name="T29" fmla="*/ 359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0" h="359">
                <a:moveTo>
                  <a:pt x="230" y="359"/>
                </a:moveTo>
                <a:cubicBezTo>
                  <a:pt x="153" y="359"/>
                  <a:pt x="76" y="359"/>
                  <a:pt x="0" y="359"/>
                </a:cubicBezTo>
                <a:cubicBezTo>
                  <a:pt x="5" y="358"/>
                  <a:pt x="13" y="355"/>
                  <a:pt x="21" y="353"/>
                </a:cubicBezTo>
                <a:cubicBezTo>
                  <a:pt x="30" y="351"/>
                  <a:pt x="39" y="348"/>
                  <a:pt x="48" y="347"/>
                </a:cubicBezTo>
                <a:cubicBezTo>
                  <a:pt x="62" y="346"/>
                  <a:pt x="68" y="340"/>
                  <a:pt x="68" y="326"/>
                </a:cubicBezTo>
                <a:cubicBezTo>
                  <a:pt x="68" y="288"/>
                  <a:pt x="67" y="251"/>
                  <a:pt x="70" y="214"/>
                </a:cubicBezTo>
                <a:cubicBezTo>
                  <a:pt x="75" y="143"/>
                  <a:pt x="81" y="72"/>
                  <a:pt x="87" y="1"/>
                </a:cubicBezTo>
                <a:cubicBezTo>
                  <a:pt x="89" y="1"/>
                  <a:pt x="91" y="1"/>
                  <a:pt x="93" y="0"/>
                </a:cubicBezTo>
                <a:cubicBezTo>
                  <a:pt x="99" y="19"/>
                  <a:pt x="105" y="37"/>
                  <a:pt x="112" y="59"/>
                </a:cubicBezTo>
                <a:cubicBezTo>
                  <a:pt x="124" y="39"/>
                  <a:pt x="135" y="22"/>
                  <a:pt x="145" y="6"/>
                </a:cubicBezTo>
                <a:cubicBezTo>
                  <a:pt x="147" y="6"/>
                  <a:pt x="148" y="7"/>
                  <a:pt x="150" y="8"/>
                </a:cubicBezTo>
                <a:cubicBezTo>
                  <a:pt x="147" y="34"/>
                  <a:pt x="142" y="59"/>
                  <a:pt x="141" y="85"/>
                </a:cubicBezTo>
                <a:cubicBezTo>
                  <a:pt x="137" y="166"/>
                  <a:pt x="136" y="246"/>
                  <a:pt x="153" y="326"/>
                </a:cubicBezTo>
                <a:cubicBezTo>
                  <a:pt x="156" y="337"/>
                  <a:pt x="161" y="343"/>
                  <a:pt x="172" y="345"/>
                </a:cubicBezTo>
                <a:cubicBezTo>
                  <a:pt x="192" y="349"/>
                  <a:pt x="212" y="355"/>
                  <a:pt x="230" y="359"/>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3" name="原创作者QQ：598969553                   _27"/>
          <p:cNvSpPr>
            <a:spLocks/>
          </p:cNvSpPr>
          <p:nvPr/>
        </p:nvSpPr>
        <p:spPr bwMode="auto">
          <a:xfrm>
            <a:off x="7633980" y="2276872"/>
            <a:ext cx="935012" cy="962095"/>
          </a:xfrm>
          <a:custGeom>
            <a:avLst/>
            <a:gdLst>
              <a:gd name="T0" fmla="*/ 140 w 384"/>
              <a:gd name="T1" fmla="*/ 396 h 396"/>
              <a:gd name="T2" fmla="*/ 79 w 384"/>
              <a:gd name="T3" fmla="*/ 319 h 396"/>
              <a:gd name="T4" fmla="*/ 29 w 384"/>
              <a:gd name="T5" fmla="*/ 118 h 396"/>
              <a:gd name="T6" fmla="*/ 217 w 384"/>
              <a:gd name="T7" fmla="*/ 10 h 396"/>
              <a:gd name="T8" fmla="*/ 365 w 384"/>
              <a:gd name="T9" fmla="*/ 153 h 396"/>
              <a:gd name="T10" fmla="*/ 190 w 384"/>
              <a:gd name="T11" fmla="*/ 361 h 396"/>
              <a:gd name="T12" fmla="*/ 153 w 384"/>
              <a:gd name="T13" fmla="*/ 379 h 396"/>
              <a:gd name="T14" fmla="*/ 140 w 384"/>
              <a:gd name="T15" fmla="*/ 396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4" h="396">
                <a:moveTo>
                  <a:pt x="140" y="396"/>
                </a:moveTo>
                <a:cubicBezTo>
                  <a:pt x="141" y="353"/>
                  <a:pt x="106" y="340"/>
                  <a:pt x="79" y="319"/>
                </a:cubicBezTo>
                <a:cubicBezTo>
                  <a:pt x="21" y="273"/>
                  <a:pt x="0" y="187"/>
                  <a:pt x="29" y="118"/>
                </a:cubicBezTo>
                <a:cubicBezTo>
                  <a:pt x="62" y="42"/>
                  <a:pt x="134" y="0"/>
                  <a:pt x="217" y="10"/>
                </a:cubicBezTo>
                <a:cubicBezTo>
                  <a:pt x="290" y="19"/>
                  <a:pt x="353" y="79"/>
                  <a:pt x="365" y="153"/>
                </a:cubicBezTo>
                <a:cubicBezTo>
                  <a:pt x="384" y="264"/>
                  <a:pt x="302" y="361"/>
                  <a:pt x="190" y="361"/>
                </a:cubicBezTo>
                <a:cubicBezTo>
                  <a:pt x="173" y="360"/>
                  <a:pt x="162" y="367"/>
                  <a:pt x="153" y="379"/>
                </a:cubicBezTo>
                <a:cubicBezTo>
                  <a:pt x="148" y="385"/>
                  <a:pt x="144" y="391"/>
                  <a:pt x="140" y="396"/>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4" name="原创作者QQ：598969553                   _28"/>
          <p:cNvSpPr>
            <a:spLocks/>
          </p:cNvSpPr>
          <p:nvPr/>
        </p:nvSpPr>
        <p:spPr bwMode="auto">
          <a:xfrm>
            <a:off x="7318011" y="2757919"/>
            <a:ext cx="549400" cy="599697"/>
          </a:xfrm>
          <a:custGeom>
            <a:avLst/>
            <a:gdLst>
              <a:gd name="T0" fmla="*/ 220 w 226"/>
              <a:gd name="T1" fmla="*/ 214 h 247"/>
              <a:gd name="T2" fmla="*/ 207 w 226"/>
              <a:gd name="T3" fmla="*/ 208 h 247"/>
              <a:gd name="T4" fmla="*/ 181 w 226"/>
              <a:gd name="T5" fmla="*/ 210 h 247"/>
              <a:gd name="T6" fmla="*/ 17 w 226"/>
              <a:gd name="T7" fmla="*/ 152 h 247"/>
              <a:gd name="T8" fmla="*/ 52 w 226"/>
              <a:gd name="T9" fmla="*/ 25 h 247"/>
              <a:gd name="T10" fmla="*/ 129 w 226"/>
              <a:gd name="T11" fmla="*/ 1 h 247"/>
              <a:gd name="T12" fmla="*/ 226 w 226"/>
              <a:gd name="T13" fmla="*/ 157 h 247"/>
              <a:gd name="T14" fmla="*/ 220 w 226"/>
              <a:gd name="T15" fmla="*/ 214 h 2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6" h="247">
                <a:moveTo>
                  <a:pt x="220" y="214"/>
                </a:moveTo>
                <a:cubicBezTo>
                  <a:pt x="216" y="212"/>
                  <a:pt x="212" y="210"/>
                  <a:pt x="207" y="208"/>
                </a:cubicBezTo>
                <a:cubicBezTo>
                  <a:pt x="198" y="204"/>
                  <a:pt x="190" y="204"/>
                  <a:pt x="181" y="210"/>
                </a:cubicBezTo>
                <a:cubicBezTo>
                  <a:pt x="119" y="247"/>
                  <a:pt x="42" y="219"/>
                  <a:pt x="17" y="152"/>
                </a:cubicBezTo>
                <a:cubicBezTo>
                  <a:pt x="0" y="107"/>
                  <a:pt x="15" y="54"/>
                  <a:pt x="52" y="25"/>
                </a:cubicBezTo>
                <a:cubicBezTo>
                  <a:pt x="76" y="8"/>
                  <a:pt x="103" y="0"/>
                  <a:pt x="129" y="1"/>
                </a:cubicBezTo>
                <a:cubicBezTo>
                  <a:pt x="133" y="68"/>
                  <a:pt x="171" y="126"/>
                  <a:pt x="226" y="157"/>
                </a:cubicBezTo>
                <a:cubicBezTo>
                  <a:pt x="218" y="175"/>
                  <a:pt x="207" y="192"/>
                  <a:pt x="220" y="214"/>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5" name="原创作者QQ：598969553                   _29"/>
          <p:cNvSpPr>
            <a:spLocks/>
          </p:cNvSpPr>
          <p:nvPr/>
        </p:nvSpPr>
        <p:spPr bwMode="auto">
          <a:xfrm>
            <a:off x="8103420" y="2892045"/>
            <a:ext cx="589380" cy="536503"/>
          </a:xfrm>
          <a:custGeom>
            <a:avLst/>
            <a:gdLst>
              <a:gd name="T0" fmla="*/ 212 w 242"/>
              <a:gd name="T1" fmla="*/ 159 h 221"/>
              <a:gd name="T2" fmla="*/ 38 w 242"/>
              <a:gd name="T3" fmla="*/ 169 h 221"/>
              <a:gd name="T4" fmla="*/ 14 w 242"/>
              <a:gd name="T5" fmla="*/ 159 h 221"/>
              <a:gd name="T6" fmla="*/ 0 w 242"/>
              <a:gd name="T7" fmla="*/ 161 h 221"/>
              <a:gd name="T8" fmla="*/ 13 w 242"/>
              <a:gd name="T9" fmla="*/ 128 h 221"/>
              <a:gd name="T10" fmla="*/ 185 w 242"/>
              <a:gd name="T11" fmla="*/ 0 h 221"/>
              <a:gd name="T12" fmla="*/ 214 w 242"/>
              <a:gd name="T13" fmla="*/ 28 h 221"/>
              <a:gd name="T14" fmla="*/ 212 w 242"/>
              <a:gd name="T15" fmla="*/ 159 h 2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21">
                <a:moveTo>
                  <a:pt x="212" y="159"/>
                </a:moveTo>
                <a:cubicBezTo>
                  <a:pt x="169" y="217"/>
                  <a:pt x="87" y="221"/>
                  <a:pt x="38" y="169"/>
                </a:cubicBezTo>
                <a:cubicBezTo>
                  <a:pt x="31" y="161"/>
                  <a:pt x="23" y="158"/>
                  <a:pt x="14" y="159"/>
                </a:cubicBezTo>
                <a:cubicBezTo>
                  <a:pt x="9" y="160"/>
                  <a:pt x="4" y="161"/>
                  <a:pt x="0" y="161"/>
                </a:cubicBezTo>
                <a:cubicBezTo>
                  <a:pt x="11" y="151"/>
                  <a:pt x="13" y="140"/>
                  <a:pt x="13" y="128"/>
                </a:cubicBezTo>
                <a:cubicBezTo>
                  <a:pt x="92" y="124"/>
                  <a:pt x="159" y="72"/>
                  <a:pt x="185" y="0"/>
                </a:cubicBezTo>
                <a:cubicBezTo>
                  <a:pt x="196" y="7"/>
                  <a:pt x="206" y="17"/>
                  <a:pt x="214" y="28"/>
                </a:cubicBezTo>
                <a:cubicBezTo>
                  <a:pt x="242" y="66"/>
                  <a:pt x="241" y="121"/>
                  <a:pt x="212" y="159"/>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6" name="原创作者QQ：598969553                   _30"/>
          <p:cNvSpPr>
            <a:spLocks/>
          </p:cNvSpPr>
          <p:nvPr/>
        </p:nvSpPr>
        <p:spPr bwMode="auto">
          <a:xfrm>
            <a:off x="8080206" y="3307319"/>
            <a:ext cx="176685" cy="184423"/>
          </a:xfrm>
          <a:custGeom>
            <a:avLst/>
            <a:gdLst>
              <a:gd name="T0" fmla="*/ 10 w 73"/>
              <a:gd name="T1" fmla="*/ 8 h 76"/>
              <a:gd name="T2" fmla="*/ 6 w 73"/>
              <a:gd name="T3" fmla="*/ 26 h 76"/>
              <a:gd name="T4" fmla="*/ 15 w 73"/>
              <a:gd name="T5" fmla="*/ 65 h 76"/>
              <a:gd name="T6" fmla="*/ 56 w 73"/>
              <a:gd name="T7" fmla="*/ 67 h 76"/>
              <a:gd name="T8" fmla="*/ 69 w 73"/>
              <a:gd name="T9" fmla="*/ 30 h 76"/>
              <a:gd name="T10" fmla="*/ 21 w 73"/>
              <a:gd name="T11" fmla="*/ 10 h 76"/>
              <a:gd name="T12" fmla="*/ 14 w 73"/>
              <a:gd name="T13" fmla="*/ 10 h 76"/>
              <a:gd name="T14" fmla="*/ 10 w 73"/>
              <a:gd name="T15" fmla="*/ 8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76">
                <a:moveTo>
                  <a:pt x="10" y="8"/>
                </a:moveTo>
                <a:cubicBezTo>
                  <a:pt x="14" y="15"/>
                  <a:pt x="9" y="20"/>
                  <a:pt x="6" y="26"/>
                </a:cubicBezTo>
                <a:cubicBezTo>
                  <a:pt x="0" y="39"/>
                  <a:pt x="4" y="55"/>
                  <a:pt x="15" y="65"/>
                </a:cubicBezTo>
                <a:cubicBezTo>
                  <a:pt x="27" y="75"/>
                  <a:pt x="43" y="76"/>
                  <a:pt x="56" y="67"/>
                </a:cubicBezTo>
                <a:cubicBezTo>
                  <a:pt x="68" y="59"/>
                  <a:pt x="73" y="43"/>
                  <a:pt x="69" y="30"/>
                </a:cubicBezTo>
                <a:cubicBezTo>
                  <a:pt x="63" y="9"/>
                  <a:pt x="40" y="0"/>
                  <a:pt x="21" y="10"/>
                </a:cubicBezTo>
                <a:cubicBezTo>
                  <a:pt x="19" y="11"/>
                  <a:pt x="16" y="11"/>
                  <a:pt x="14" y="10"/>
                </a:cubicBezTo>
                <a:cubicBezTo>
                  <a:pt x="12" y="9"/>
                  <a:pt x="11" y="8"/>
                  <a:pt x="10" y="8"/>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7" name="原创作者QQ：598969553                   _31"/>
          <p:cNvSpPr>
            <a:spLocks/>
          </p:cNvSpPr>
          <p:nvPr/>
        </p:nvSpPr>
        <p:spPr bwMode="auto">
          <a:xfrm>
            <a:off x="7719098" y="3309898"/>
            <a:ext cx="150892" cy="154761"/>
          </a:xfrm>
          <a:custGeom>
            <a:avLst/>
            <a:gdLst>
              <a:gd name="T0" fmla="*/ 54 w 62"/>
              <a:gd name="T1" fmla="*/ 7 h 64"/>
              <a:gd name="T2" fmla="*/ 57 w 62"/>
              <a:gd name="T3" fmla="*/ 22 h 64"/>
              <a:gd name="T4" fmla="*/ 50 w 62"/>
              <a:gd name="T5" fmla="*/ 55 h 64"/>
              <a:gd name="T6" fmla="*/ 15 w 62"/>
              <a:gd name="T7" fmla="*/ 57 h 64"/>
              <a:gd name="T8" fmla="*/ 4 w 62"/>
              <a:gd name="T9" fmla="*/ 25 h 64"/>
              <a:gd name="T10" fmla="*/ 44 w 62"/>
              <a:gd name="T11" fmla="*/ 8 h 64"/>
              <a:gd name="T12" fmla="*/ 51 w 62"/>
              <a:gd name="T13" fmla="*/ 8 h 64"/>
              <a:gd name="T14" fmla="*/ 54 w 62"/>
              <a:gd name="T15" fmla="*/ 7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4">
                <a:moveTo>
                  <a:pt x="54" y="7"/>
                </a:moveTo>
                <a:cubicBezTo>
                  <a:pt x="51" y="13"/>
                  <a:pt x="55" y="17"/>
                  <a:pt x="57" y="22"/>
                </a:cubicBezTo>
                <a:cubicBezTo>
                  <a:pt x="62" y="33"/>
                  <a:pt x="59" y="47"/>
                  <a:pt x="50" y="55"/>
                </a:cubicBezTo>
                <a:cubicBezTo>
                  <a:pt x="39" y="64"/>
                  <a:pt x="26" y="64"/>
                  <a:pt x="15" y="57"/>
                </a:cubicBezTo>
                <a:cubicBezTo>
                  <a:pt x="5" y="50"/>
                  <a:pt x="0" y="37"/>
                  <a:pt x="4" y="25"/>
                </a:cubicBezTo>
                <a:cubicBezTo>
                  <a:pt x="9" y="8"/>
                  <a:pt x="28" y="0"/>
                  <a:pt x="44" y="8"/>
                </a:cubicBezTo>
                <a:cubicBezTo>
                  <a:pt x="47" y="9"/>
                  <a:pt x="49" y="9"/>
                  <a:pt x="51" y="8"/>
                </a:cubicBezTo>
                <a:cubicBezTo>
                  <a:pt x="52" y="8"/>
                  <a:pt x="53" y="7"/>
                  <a:pt x="54" y="7"/>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8" name="原创作者QQ：598969553                   _32"/>
          <p:cNvSpPr>
            <a:spLocks/>
          </p:cNvSpPr>
          <p:nvPr/>
        </p:nvSpPr>
        <p:spPr bwMode="auto">
          <a:xfrm>
            <a:off x="7690726" y="3186090"/>
            <a:ext cx="559717" cy="871818"/>
          </a:xfrm>
          <a:custGeom>
            <a:avLst/>
            <a:gdLst>
              <a:gd name="T0" fmla="*/ 230 w 230"/>
              <a:gd name="T1" fmla="*/ 359 h 359"/>
              <a:gd name="T2" fmla="*/ 0 w 230"/>
              <a:gd name="T3" fmla="*/ 359 h 359"/>
              <a:gd name="T4" fmla="*/ 21 w 230"/>
              <a:gd name="T5" fmla="*/ 353 h 359"/>
              <a:gd name="T6" fmla="*/ 48 w 230"/>
              <a:gd name="T7" fmla="*/ 347 h 359"/>
              <a:gd name="T8" fmla="*/ 68 w 230"/>
              <a:gd name="T9" fmla="*/ 326 h 359"/>
              <a:gd name="T10" fmla="*/ 70 w 230"/>
              <a:gd name="T11" fmla="*/ 214 h 359"/>
              <a:gd name="T12" fmla="*/ 87 w 230"/>
              <a:gd name="T13" fmla="*/ 1 h 359"/>
              <a:gd name="T14" fmla="*/ 93 w 230"/>
              <a:gd name="T15" fmla="*/ 0 h 359"/>
              <a:gd name="T16" fmla="*/ 112 w 230"/>
              <a:gd name="T17" fmla="*/ 59 h 359"/>
              <a:gd name="T18" fmla="*/ 145 w 230"/>
              <a:gd name="T19" fmla="*/ 6 h 359"/>
              <a:gd name="T20" fmla="*/ 150 w 230"/>
              <a:gd name="T21" fmla="*/ 8 h 359"/>
              <a:gd name="T22" fmla="*/ 141 w 230"/>
              <a:gd name="T23" fmla="*/ 85 h 359"/>
              <a:gd name="T24" fmla="*/ 153 w 230"/>
              <a:gd name="T25" fmla="*/ 326 h 359"/>
              <a:gd name="T26" fmla="*/ 172 w 230"/>
              <a:gd name="T27" fmla="*/ 345 h 359"/>
              <a:gd name="T28" fmla="*/ 230 w 230"/>
              <a:gd name="T29" fmla="*/ 359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0" h="359">
                <a:moveTo>
                  <a:pt x="230" y="359"/>
                </a:moveTo>
                <a:cubicBezTo>
                  <a:pt x="153" y="359"/>
                  <a:pt x="76" y="359"/>
                  <a:pt x="0" y="359"/>
                </a:cubicBezTo>
                <a:cubicBezTo>
                  <a:pt x="5" y="358"/>
                  <a:pt x="13" y="355"/>
                  <a:pt x="21" y="353"/>
                </a:cubicBezTo>
                <a:cubicBezTo>
                  <a:pt x="30" y="351"/>
                  <a:pt x="39" y="348"/>
                  <a:pt x="48" y="347"/>
                </a:cubicBezTo>
                <a:cubicBezTo>
                  <a:pt x="62" y="346"/>
                  <a:pt x="68" y="340"/>
                  <a:pt x="68" y="326"/>
                </a:cubicBezTo>
                <a:cubicBezTo>
                  <a:pt x="68" y="288"/>
                  <a:pt x="67" y="251"/>
                  <a:pt x="70" y="214"/>
                </a:cubicBezTo>
                <a:cubicBezTo>
                  <a:pt x="75" y="143"/>
                  <a:pt x="81" y="72"/>
                  <a:pt x="87" y="1"/>
                </a:cubicBezTo>
                <a:cubicBezTo>
                  <a:pt x="89" y="1"/>
                  <a:pt x="91" y="1"/>
                  <a:pt x="93" y="0"/>
                </a:cubicBezTo>
                <a:cubicBezTo>
                  <a:pt x="99" y="19"/>
                  <a:pt x="105" y="37"/>
                  <a:pt x="112" y="59"/>
                </a:cubicBezTo>
                <a:cubicBezTo>
                  <a:pt x="124" y="39"/>
                  <a:pt x="135" y="22"/>
                  <a:pt x="145" y="6"/>
                </a:cubicBezTo>
                <a:cubicBezTo>
                  <a:pt x="147" y="6"/>
                  <a:pt x="148" y="7"/>
                  <a:pt x="150" y="8"/>
                </a:cubicBezTo>
                <a:cubicBezTo>
                  <a:pt x="147" y="34"/>
                  <a:pt x="142" y="59"/>
                  <a:pt x="141" y="85"/>
                </a:cubicBezTo>
                <a:cubicBezTo>
                  <a:pt x="137" y="166"/>
                  <a:pt x="136" y="246"/>
                  <a:pt x="153" y="326"/>
                </a:cubicBezTo>
                <a:cubicBezTo>
                  <a:pt x="156" y="337"/>
                  <a:pt x="161" y="343"/>
                  <a:pt x="172" y="345"/>
                </a:cubicBezTo>
                <a:cubicBezTo>
                  <a:pt x="192" y="349"/>
                  <a:pt x="212" y="355"/>
                  <a:pt x="230" y="359"/>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grpSp>
        <p:nvGrpSpPr>
          <p:cNvPr id="79" name="原创作者QQ：598969553                   _34"/>
          <p:cNvGrpSpPr>
            <a:grpSpLocks noChangeAspect="1"/>
          </p:cNvGrpSpPr>
          <p:nvPr/>
        </p:nvGrpSpPr>
        <p:grpSpPr>
          <a:xfrm>
            <a:off x="5721861" y="2579489"/>
            <a:ext cx="306908" cy="312262"/>
            <a:chOff x="1220788" y="5521326"/>
            <a:chExt cx="273050" cy="277813"/>
          </a:xfrm>
          <a:solidFill>
            <a:srgbClr val="FFFFFF"/>
          </a:solidFill>
        </p:grpSpPr>
        <p:sp>
          <p:nvSpPr>
            <p:cNvPr id="80" name="Freeform 112"/>
            <p:cNvSpPr>
              <a:spLocks/>
            </p:cNvSpPr>
            <p:nvPr/>
          </p:nvSpPr>
          <p:spPr bwMode="auto">
            <a:xfrm>
              <a:off x="1273175" y="5686426"/>
              <a:ext cx="169863" cy="112713"/>
            </a:xfrm>
            <a:custGeom>
              <a:avLst/>
              <a:gdLst>
                <a:gd name="T0" fmla="*/ 72 w 176"/>
                <a:gd name="T1" fmla="*/ 92 h 116"/>
                <a:gd name="T2" fmla="*/ 12 w 176"/>
                <a:gd name="T3" fmla="*/ 92 h 116"/>
                <a:gd name="T4" fmla="*/ 0 w 176"/>
                <a:gd name="T5" fmla="*/ 104 h 116"/>
                <a:gd name="T6" fmla="*/ 12 w 176"/>
                <a:gd name="T7" fmla="*/ 116 h 116"/>
                <a:gd name="T8" fmla="*/ 164 w 176"/>
                <a:gd name="T9" fmla="*/ 116 h 116"/>
                <a:gd name="T10" fmla="*/ 176 w 176"/>
                <a:gd name="T11" fmla="*/ 104 h 116"/>
                <a:gd name="T12" fmla="*/ 164 w 176"/>
                <a:gd name="T13" fmla="*/ 92 h 116"/>
                <a:gd name="T14" fmla="*/ 104 w 176"/>
                <a:gd name="T15" fmla="*/ 92 h 116"/>
                <a:gd name="T16" fmla="*/ 104 w 176"/>
                <a:gd name="T17" fmla="*/ 0 h 116"/>
                <a:gd name="T18" fmla="*/ 72 w 176"/>
                <a:gd name="T19" fmla="*/ 0 h 116"/>
                <a:gd name="T20" fmla="*/ 72 w 176"/>
                <a:gd name="T21"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116">
                  <a:moveTo>
                    <a:pt x="72" y="92"/>
                  </a:moveTo>
                  <a:cubicBezTo>
                    <a:pt x="12" y="92"/>
                    <a:pt x="12" y="92"/>
                    <a:pt x="12" y="92"/>
                  </a:cubicBezTo>
                  <a:cubicBezTo>
                    <a:pt x="5" y="92"/>
                    <a:pt x="0" y="98"/>
                    <a:pt x="0" y="104"/>
                  </a:cubicBezTo>
                  <a:cubicBezTo>
                    <a:pt x="0" y="111"/>
                    <a:pt x="5" y="116"/>
                    <a:pt x="12" y="116"/>
                  </a:cubicBezTo>
                  <a:cubicBezTo>
                    <a:pt x="164" y="116"/>
                    <a:pt x="164" y="116"/>
                    <a:pt x="164" y="116"/>
                  </a:cubicBezTo>
                  <a:cubicBezTo>
                    <a:pt x="171" y="116"/>
                    <a:pt x="176" y="111"/>
                    <a:pt x="176" y="104"/>
                  </a:cubicBezTo>
                  <a:cubicBezTo>
                    <a:pt x="176" y="98"/>
                    <a:pt x="171" y="92"/>
                    <a:pt x="164" y="92"/>
                  </a:cubicBezTo>
                  <a:cubicBezTo>
                    <a:pt x="104" y="92"/>
                    <a:pt x="104" y="92"/>
                    <a:pt x="104" y="92"/>
                  </a:cubicBezTo>
                  <a:cubicBezTo>
                    <a:pt x="104" y="0"/>
                    <a:pt x="104" y="0"/>
                    <a:pt x="104" y="0"/>
                  </a:cubicBezTo>
                  <a:cubicBezTo>
                    <a:pt x="72" y="0"/>
                    <a:pt x="72" y="0"/>
                    <a:pt x="72" y="0"/>
                  </a:cubicBezTo>
                  <a:lnTo>
                    <a:pt x="72"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cs typeface="+mn-ea"/>
                <a:sym typeface="+mn-lt"/>
              </a:endParaRPr>
            </a:p>
          </p:txBody>
        </p:sp>
        <p:sp>
          <p:nvSpPr>
            <p:cNvPr id="81" name="Freeform 113"/>
            <p:cNvSpPr>
              <a:spLocks/>
            </p:cNvSpPr>
            <p:nvPr/>
          </p:nvSpPr>
          <p:spPr bwMode="auto">
            <a:xfrm>
              <a:off x="1436688" y="5686426"/>
              <a:ext cx="15875" cy="58738"/>
            </a:xfrm>
            <a:custGeom>
              <a:avLst/>
              <a:gdLst>
                <a:gd name="T0" fmla="*/ 0 w 16"/>
                <a:gd name="T1" fmla="*/ 53 h 61"/>
                <a:gd name="T2" fmla="*/ 8 w 16"/>
                <a:gd name="T3" fmla="*/ 61 h 61"/>
                <a:gd name="T4" fmla="*/ 16 w 16"/>
                <a:gd name="T5" fmla="*/ 53 h 61"/>
                <a:gd name="T6" fmla="*/ 16 w 16"/>
                <a:gd name="T7" fmla="*/ 0 h 61"/>
                <a:gd name="T8" fmla="*/ 0 w 16"/>
                <a:gd name="T9" fmla="*/ 0 h 61"/>
                <a:gd name="T10" fmla="*/ 0 w 16"/>
                <a:gd name="T11" fmla="*/ 53 h 61"/>
              </a:gdLst>
              <a:ahLst/>
              <a:cxnLst>
                <a:cxn ang="0">
                  <a:pos x="T0" y="T1"/>
                </a:cxn>
                <a:cxn ang="0">
                  <a:pos x="T2" y="T3"/>
                </a:cxn>
                <a:cxn ang="0">
                  <a:pos x="T4" y="T5"/>
                </a:cxn>
                <a:cxn ang="0">
                  <a:pos x="T6" y="T7"/>
                </a:cxn>
                <a:cxn ang="0">
                  <a:pos x="T8" y="T9"/>
                </a:cxn>
                <a:cxn ang="0">
                  <a:pos x="T10" y="T11"/>
                </a:cxn>
              </a:cxnLst>
              <a:rect l="0" t="0" r="r" b="b"/>
              <a:pathLst>
                <a:path w="16" h="61">
                  <a:moveTo>
                    <a:pt x="0" y="53"/>
                  </a:moveTo>
                  <a:cubicBezTo>
                    <a:pt x="0" y="58"/>
                    <a:pt x="3" y="61"/>
                    <a:pt x="8" y="61"/>
                  </a:cubicBezTo>
                  <a:cubicBezTo>
                    <a:pt x="12" y="61"/>
                    <a:pt x="16" y="58"/>
                    <a:pt x="16" y="53"/>
                  </a:cubicBezTo>
                  <a:cubicBezTo>
                    <a:pt x="16" y="0"/>
                    <a:pt x="16" y="0"/>
                    <a:pt x="16" y="0"/>
                  </a:cubicBezTo>
                  <a:cubicBezTo>
                    <a:pt x="0" y="0"/>
                    <a:pt x="0" y="0"/>
                    <a:pt x="0" y="0"/>
                  </a:cubicBezTo>
                  <a:lnTo>
                    <a:pt x="0"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cs typeface="+mn-ea"/>
                <a:sym typeface="+mn-lt"/>
              </a:endParaRPr>
            </a:p>
          </p:txBody>
        </p:sp>
        <p:sp>
          <p:nvSpPr>
            <p:cNvPr id="82" name="Freeform 114"/>
            <p:cNvSpPr>
              <a:spLocks/>
            </p:cNvSpPr>
            <p:nvPr/>
          </p:nvSpPr>
          <p:spPr bwMode="auto">
            <a:xfrm>
              <a:off x="1220788" y="5521326"/>
              <a:ext cx="273050" cy="150813"/>
            </a:xfrm>
            <a:custGeom>
              <a:avLst/>
              <a:gdLst>
                <a:gd name="T0" fmla="*/ 273 w 282"/>
                <a:gd name="T1" fmla="*/ 155 h 155"/>
                <a:gd name="T2" fmla="*/ 277 w 282"/>
                <a:gd name="T3" fmla="*/ 146 h 155"/>
                <a:gd name="T4" fmla="*/ 167 w 282"/>
                <a:gd name="T5" fmla="*/ 9 h 155"/>
                <a:gd name="T6" fmla="*/ 148 w 282"/>
                <a:gd name="T7" fmla="*/ 0 h 155"/>
                <a:gd name="T8" fmla="*/ 134 w 282"/>
                <a:gd name="T9" fmla="*/ 0 h 155"/>
                <a:gd name="T10" fmla="*/ 115 w 282"/>
                <a:gd name="T11" fmla="*/ 9 h 155"/>
                <a:gd name="T12" fmla="*/ 4 w 282"/>
                <a:gd name="T13" fmla="*/ 146 h 155"/>
                <a:gd name="T14" fmla="*/ 9 w 282"/>
                <a:gd name="T15" fmla="*/ 155 h 155"/>
                <a:gd name="T16" fmla="*/ 273 w 282"/>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2" h="155">
                  <a:moveTo>
                    <a:pt x="273" y="155"/>
                  </a:moveTo>
                  <a:cubicBezTo>
                    <a:pt x="280" y="155"/>
                    <a:pt x="282" y="151"/>
                    <a:pt x="277" y="146"/>
                  </a:cubicBezTo>
                  <a:cubicBezTo>
                    <a:pt x="167" y="9"/>
                    <a:pt x="167" y="9"/>
                    <a:pt x="167" y="9"/>
                  </a:cubicBezTo>
                  <a:cubicBezTo>
                    <a:pt x="163" y="4"/>
                    <a:pt x="155" y="0"/>
                    <a:pt x="148" y="0"/>
                  </a:cubicBezTo>
                  <a:cubicBezTo>
                    <a:pt x="134" y="0"/>
                    <a:pt x="134" y="0"/>
                    <a:pt x="134" y="0"/>
                  </a:cubicBezTo>
                  <a:cubicBezTo>
                    <a:pt x="128" y="0"/>
                    <a:pt x="119" y="4"/>
                    <a:pt x="115" y="9"/>
                  </a:cubicBezTo>
                  <a:cubicBezTo>
                    <a:pt x="4" y="146"/>
                    <a:pt x="4" y="146"/>
                    <a:pt x="4" y="146"/>
                  </a:cubicBezTo>
                  <a:cubicBezTo>
                    <a:pt x="0" y="151"/>
                    <a:pt x="2" y="155"/>
                    <a:pt x="9" y="155"/>
                  </a:cubicBezTo>
                  <a:lnTo>
                    <a:pt x="273"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cs typeface="+mn-ea"/>
                <a:sym typeface="+mn-lt"/>
              </a:endParaRPr>
            </a:p>
          </p:txBody>
        </p:sp>
      </p:grpSp>
      <p:grpSp>
        <p:nvGrpSpPr>
          <p:cNvPr id="83" name="原创作者QQ：598969553                   _35"/>
          <p:cNvGrpSpPr/>
          <p:nvPr/>
        </p:nvGrpSpPr>
        <p:grpSpPr>
          <a:xfrm>
            <a:off x="3502774" y="2614339"/>
            <a:ext cx="306908" cy="245875"/>
            <a:chOff x="4667563" y="2712614"/>
            <a:chExt cx="377784" cy="302656"/>
          </a:xfrm>
        </p:grpSpPr>
        <p:sp>
          <p:nvSpPr>
            <p:cNvPr id="84" name="Freeform 362"/>
            <p:cNvSpPr>
              <a:spLocks/>
            </p:cNvSpPr>
            <p:nvPr/>
          </p:nvSpPr>
          <p:spPr bwMode="auto">
            <a:xfrm>
              <a:off x="4721226" y="2907945"/>
              <a:ext cx="126644" cy="107325"/>
            </a:xfrm>
            <a:custGeom>
              <a:avLst/>
              <a:gdLst>
                <a:gd name="T0" fmla="*/ 53 w 59"/>
                <a:gd name="T1" fmla="*/ 11 h 50"/>
                <a:gd name="T2" fmla="*/ 50 w 59"/>
                <a:gd name="T3" fmla="*/ 17 h 50"/>
                <a:gd name="T4" fmla="*/ 44 w 59"/>
                <a:gd name="T5" fmla="*/ 16 h 50"/>
                <a:gd name="T6" fmla="*/ 0 w 59"/>
                <a:gd name="T7" fmla="*/ 3 h 50"/>
                <a:gd name="T8" fmla="*/ 0 w 59"/>
                <a:gd name="T9" fmla="*/ 34 h 50"/>
                <a:gd name="T10" fmla="*/ 59 w 59"/>
                <a:gd name="T11" fmla="*/ 50 h 50"/>
                <a:gd name="T12" fmla="*/ 59 w 59"/>
                <a:gd name="T13" fmla="*/ 0 h 50"/>
                <a:gd name="T14" fmla="*/ 53 w 59"/>
                <a:gd name="T15" fmla="*/ 11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0">
                  <a:moveTo>
                    <a:pt x="53" y="11"/>
                  </a:moveTo>
                  <a:lnTo>
                    <a:pt x="50" y="17"/>
                  </a:lnTo>
                  <a:lnTo>
                    <a:pt x="44" y="16"/>
                  </a:lnTo>
                  <a:lnTo>
                    <a:pt x="0" y="3"/>
                  </a:lnTo>
                  <a:lnTo>
                    <a:pt x="0" y="34"/>
                  </a:lnTo>
                  <a:lnTo>
                    <a:pt x="59" y="50"/>
                  </a:lnTo>
                  <a:lnTo>
                    <a:pt x="59" y="0"/>
                  </a:lnTo>
                  <a:lnTo>
                    <a:pt x="53"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cs typeface="+mn-ea"/>
                <a:sym typeface="+mn-lt"/>
              </a:endParaRPr>
            </a:p>
          </p:txBody>
        </p:sp>
        <p:sp>
          <p:nvSpPr>
            <p:cNvPr id="85" name="Freeform 363"/>
            <p:cNvSpPr>
              <a:spLocks/>
            </p:cNvSpPr>
            <p:nvPr/>
          </p:nvSpPr>
          <p:spPr bwMode="auto">
            <a:xfrm>
              <a:off x="4867188" y="2907945"/>
              <a:ext cx="126644" cy="107325"/>
            </a:xfrm>
            <a:custGeom>
              <a:avLst/>
              <a:gdLst>
                <a:gd name="T0" fmla="*/ 8 w 59"/>
                <a:gd name="T1" fmla="*/ 17 h 50"/>
                <a:gd name="T2" fmla="*/ 5 w 59"/>
                <a:gd name="T3" fmla="*/ 11 h 50"/>
                <a:gd name="T4" fmla="*/ 0 w 59"/>
                <a:gd name="T5" fmla="*/ 0 h 50"/>
                <a:gd name="T6" fmla="*/ 0 w 59"/>
                <a:gd name="T7" fmla="*/ 50 h 50"/>
                <a:gd name="T8" fmla="*/ 59 w 59"/>
                <a:gd name="T9" fmla="*/ 34 h 50"/>
                <a:gd name="T10" fmla="*/ 59 w 59"/>
                <a:gd name="T11" fmla="*/ 3 h 50"/>
                <a:gd name="T12" fmla="*/ 15 w 59"/>
                <a:gd name="T13" fmla="*/ 16 h 50"/>
                <a:gd name="T14" fmla="*/ 8 w 59"/>
                <a:gd name="T15" fmla="*/ 17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0">
                  <a:moveTo>
                    <a:pt x="8" y="17"/>
                  </a:moveTo>
                  <a:lnTo>
                    <a:pt x="5" y="11"/>
                  </a:lnTo>
                  <a:lnTo>
                    <a:pt x="0" y="0"/>
                  </a:lnTo>
                  <a:lnTo>
                    <a:pt x="0" y="50"/>
                  </a:lnTo>
                  <a:lnTo>
                    <a:pt x="59" y="34"/>
                  </a:lnTo>
                  <a:lnTo>
                    <a:pt x="59" y="3"/>
                  </a:lnTo>
                  <a:lnTo>
                    <a:pt x="15" y="16"/>
                  </a:lnTo>
                  <a:lnTo>
                    <a:pt x="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cs typeface="+mn-ea"/>
                <a:sym typeface="+mn-lt"/>
              </a:endParaRPr>
            </a:p>
          </p:txBody>
        </p:sp>
        <p:sp>
          <p:nvSpPr>
            <p:cNvPr id="86" name="Freeform 364"/>
            <p:cNvSpPr>
              <a:spLocks/>
            </p:cNvSpPr>
            <p:nvPr/>
          </p:nvSpPr>
          <p:spPr bwMode="auto">
            <a:xfrm>
              <a:off x="4856455" y="2811353"/>
              <a:ext cx="173867" cy="111618"/>
            </a:xfrm>
            <a:custGeom>
              <a:avLst/>
              <a:gdLst>
                <a:gd name="T0" fmla="*/ 18 w 81"/>
                <a:gd name="T1" fmla="*/ 52 h 52"/>
                <a:gd name="T2" fmla="*/ 81 w 81"/>
                <a:gd name="T3" fmla="*/ 34 h 52"/>
                <a:gd name="T4" fmla="*/ 64 w 81"/>
                <a:gd name="T5" fmla="*/ 0 h 52"/>
                <a:gd name="T6" fmla="*/ 0 w 81"/>
                <a:gd name="T7" fmla="*/ 17 h 52"/>
                <a:gd name="T8" fmla="*/ 18 w 81"/>
                <a:gd name="T9" fmla="*/ 52 h 52"/>
              </a:gdLst>
              <a:ahLst/>
              <a:cxnLst>
                <a:cxn ang="0">
                  <a:pos x="T0" y="T1"/>
                </a:cxn>
                <a:cxn ang="0">
                  <a:pos x="T2" y="T3"/>
                </a:cxn>
                <a:cxn ang="0">
                  <a:pos x="T4" y="T5"/>
                </a:cxn>
                <a:cxn ang="0">
                  <a:pos x="T6" y="T7"/>
                </a:cxn>
                <a:cxn ang="0">
                  <a:pos x="T8" y="T9"/>
                </a:cxn>
              </a:cxnLst>
              <a:rect l="0" t="0" r="r" b="b"/>
              <a:pathLst>
                <a:path w="81" h="52">
                  <a:moveTo>
                    <a:pt x="18" y="52"/>
                  </a:moveTo>
                  <a:lnTo>
                    <a:pt x="81" y="34"/>
                  </a:lnTo>
                  <a:lnTo>
                    <a:pt x="64" y="0"/>
                  </a:lnTo>
                  <a:lnTo>
                    <a:pt x="0" y="17"/>
                  </a:lnTo>
                  <a:lnTo>
                    <a:pt x="18"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cs typeface="+mn-ea"/>
                <a:sym typeface="+mn-lt"/>
              </a:endParaRPr>
            </a:p>
          </p:txBody>
        </p:sp>
        <p:sp>
          <p:nvSpPr>
            <p:cNvPr id="87" name="Freeform 365"/>
            <p:cNvSpPr>
              <a:spLocks/>
            </p:cNvSpPr>
            <p:nvPr/>
          </p:nvSpPr>
          <p:spPr bwMode="auto">
            <a:xfrm>
              <a:off x="4684735" y="2811353"/>
              <a:ext cx="171720" cy="111618"/>
            </a:xfrm>
            <a:custGeom>
              <a:avLst/>
              <a:gdLst>
                <a:gd name="T0" fmla="*/ 63 w 80"/>
                <a:gd name="T1" fmla="*/ 52 h 52"/>
                <a:gd name="T2" fmla="*/ 80 w 80"/>
                <a:gd name="T3" fmla="*/ 17 h 52"/>
                <a:gd name="T4" fmla="*/ 17 w 80"/>
                <a:gd name="T5" fmla="*/ 0 h 52"/>
                <a:gd name="T6" fmla="*/ 0 w 80"/>
                <a:gd name="T7" fmla="*/ 34 h 52"/>
                <a:gd name="T8" fmla="*/ 63 w 80"/>
                <a:gd name="T9" fmla="*/ 52 h 52"/>
              </a:gdLst>
              <a:ahLst/>
              <a:cxnLst>
                <a:cxn ang="0">
                  <a:pos x="T0" y="T1"/>
                </a:cxn>
                <a:cxn ang="0">
                  <a:pos x="T2" y="T3"/>
                </a:cxn>
                <a:cxn ang="0">
                  <a:pos x="T4" y="T5"/>
                </a:cxn>
                <a:cxn ang="0">
                  <a:pos x="T6" y="T7"/>
                </a:cxn>
                <a:cxn ang="0">
                  <a:pos x="T8" y="T9"/>
                </a:cxn>
              </a:cxnLst>
              <a:rect l="0" t="0" r="r" b="b"/>
              <a:pathLst>
                <a:path w="80" h="52">
                  <a:moveTo>
                    <a:pt x="63" y="52"/>
                  </a:moveTo>
                  <a:lnTo>
                    <a:pt x="80" y="17"/>
                  </a:lnTo>
                  <a:lnTo>
                    <a:pt x="17" y="0"/>
                  </a:lnTo>
                  <a:lnTo>
                    <a:pt x="0" y="34"/>
                  </a:lnTo>
                  <a:lnTo>
                    <a:pt x="63"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cs typeface="+mn-ea"/>
                <a:sym typeface="+mn-lt"/>
              </a:endParaRPr>
            </a:p>
          </p:txBody>
        </p:sp>
        <p:sp>
          <p:nvSpPr>
            <p:cNvPr id="88" name="Freeform 366"/>
            <p:cNvSpPr>
              <a:spLocks/>
            </p:cNvSpPr>
            <p:nvPr/>
          </p:nvSpPr>
          <p:spPr bwMode="auto">
            <a:xfrm>
              <a:off x="4856455" y="2712614"/>
              <a:ext cx="188892" cy="98739"/>
            </a:xfrm>
            <a:custGeom>
              <a:avLst/>
              <a:gdLst>
                <a:gd name="T0" fmla="*/ 70 w 88"/>
                <a:gd name="T1" fmla="*/ 38 h 46"/>
                <a:gd name="T2" fmla="*/ 88 w 88"/>
                <a:gd name="T3" fmla="*/ 18 h 46"/>
                <a:gd name="T4" fmla="*/ 25 w 88"/>
                <a:gd name="T5" fmla="*/ 0 h 46"/>
                <a:gd name="T6" fmla="*/ 0 w 88"/>
                <a:gd name="T7" fmla="*/ 28 h 46"/>
                <a:gd name="T8" fmla="*/ 47 w 88"/>
                <a:gd name="T9" fmla="*/ 41 h 46"/>
                <a:gd name="T10" fmla="*/ 64 w 88"/>
                <a:gd name="T11" fmla="*/ 46 h 46"/>
                <a:gd name="T12" fmla="*/ 70 w 88"/>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88" h="46">
                  <a:moveTo>
                    <a:pt x="70" y="38"/>
                  </a:moveTo>
                  <a:lnTo>
                    <a:pt x="88" y="18"/>
                  </a:lnTo>
                  <a:lnTo>
                    <a:pt x="25" y="0"/>
                  </a:lnTo>
                  <a:lnTo>
                    <a:pt x="0" y="28"/>
                  </a:lnTo>
                  <a:lnTo>
                    <a:pt x="47" y="41"/>
                  </a:lnTo>
                  <a:lnTo>
                    <a:pt x="64" y="46"/>
                  </a:lnTo>
                  <a:lnTo>
                    <a:pt x="70"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cs typeface="+mn-ea"/>
                <a:sym typeface="+mn-lt"/>
              </a:endParaRPr>
            </a:p>
          </p:txBody>
        </p:sp>
        <p:sp>
          <p:nvSpPr>
            <p:cNvPr id="89" name="Freeform 367"/>
            <p:cNvSpPr>
              <a:spLocks/>
            </p:cNvSpPr>
            <p:nvPr/>
          </p:nvSpPr>
          <p:spPr bwMode="auto">
            <a:xfrm>
              <a:off x="4667563" y="2712614"/>
              <a:ext cx="188892" cy="98739"/>
            </a:xfrm>
            <a:custGeom>
              <a:avLst/>
              <a:gdLst>
                <a:gd name="T0" fmla="*/ 41 w 88"/>
                <a:gd name="T1" fmla="*/ 41 h 46"/>
                <a:gd name="T2" fmla="*/ 88 w 88"/>
                <a:gd name="T3" fmla="*/ 28 h 46"/>
                <a:gd name="T4" fmla="*/ 64 w 88"/>
                <a:gd name="T5" fmla="*/ 0 h 46"/>
                <a:gd name="T6" fmla="*/ 0 w 88"/>
                <a:gd name="T7" fmla="*/ 18 h 46"/>
                <a:gd name="T8" fmla="*/ 19 w 88"/>
                <a:gd name="T9" fmla="*/ 38 h 46"/>
                <a:gd name="T10" fmla="*/ 25 w 88"/>
                <a:gd name="T11" fmla="*/ 46 h 46"/>
                <a:gd name="T12" fmla="*/ 41 w 88"/>
                <a:gd name="T13" fmla="*/ 41 h 46"/>
              </a:gdLst>
              <a:ahLst/>
              <a:cxnLst>
                <a:cxn ang="0">
                  <a:pos x="T0" y="T1"/>
                </a:cxn>
                <a:cxn ang="0">
                  <a:pos x="T2" y="T3"/>
                </a:cxn>
                <a:cxn ang="0">
                  <a:pos x="T4" y="T5"/>
                </a:cxn>
                <a:cxn ang="0">
                  <a:pos x="T6" y="T7"/>
                </a:cxn>
                <a:cxn ang="0">
                  <a:pos x="T8" y="T9"/>
                </a:cxn>
                <a:cxn ang="0">
                  <a:pos x="T10" y="T11"/>
                </a:cxn>
                <a:cxn ang="0">
                  <a:pos x="T12" y="T13"/>
                </a:cxn>
              </a:cxnLst>
              <a:rect l="0" t="0" r="r" b="b"/>
              <a:pathLst>
                <a:path w="88" h="46">
                  <a:moveTo>
                    <a:pt x="41" y="41"/>
                  </a:moveTo>
                  <a:lnTo>
                    <a:pt x="88" y="28"/>
                  </a:lnTo>
                  <a:lnTo>
                    <a:pt x="64" y="0"/>
                  </a:lnTo>
                  <a:lnTo>
                    <a:pt x="0" y="18"/>
                  </a:lnTo>
                  <a:lnTo>
                    <a:pt x="19" y="38"/>
                  </a:lnTo>
                  <a:lnTo>
                    <a:pt x="25" y="46"/>
                  </a:lnTo>
                  <a:lnTo>
                    <a:pt x="41"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cs typeface="+mn-ea"/>
                <a:sym typeface="+mn-lt"/>
              </a:endParaRPr>
            </a:p>
          </p:txBody>
        </p:sp>
      </p:grpSp>
      <p:sp>
        <p:nvSpPr>
          <p:cNvPr id="90" name="原创作者QQ：598969553                   _36"/>
          <p:cNvSpPr>
            <a:spLocks noChangeAspect="1"/>
          </p:cNvSpPr>
          <p:nvPr/>
        </p:nvSpPr>
        <p:spPr bwMode="auto">
          <a:xfrm>
            <a:off x="1294811" y="2570434"/>
            <a:ext cx="306908" cy="321611"/>
          </a:xfrm>
          <a:custGeom>
            <a:avLst/>
            <a:gdLst>
              <a:gd name="T0" fmla="*/ 69 w 275"/>
              <a:gd name="T1" fmla="*/ 169 h 287"/>
              <a:gd name="T2" fmla="*/ 103 w 275"/>
              <a:gd name="T3" fmla="*/ 135 h 287"/>
              <a:gd name="T4" fmla="*/ 124 w 275"/>
              <a:gd name="T5" fmla="*/ 156 h 287"/>
              <a:gd name="T6" fmla="*/ 124 w 275"/>
              <a:gd name="T7" fmla="*/ 224 h 287"/>
              <a:gd name="T8" fmla="*/ 124 w 275"/>
              <a:gd name="T9" fmla="*/ 225 h 287"/>
              <a:gd name="T10" fmla="*/ 117 w 275"/>
              <a:gd name="T11" fmla="*/ 256 h 287"/>
              <a:gd name="T12" fmla="*/ 103 w 275"/>
              <a:gd name="T13" fmla="*/ 261 h 287"/>
              <a:gd name="T14" fmla="*/ 87 w 275"/>
              <a:gd name="T15" fmla="*/ 255 h 287"/>
              <a:gd name="T16" fmla="*/ 82 w 275"/>
              <a:gd name="T17" fmla="*/ 237 h 287"/>
              <a:gd name="T18" fmla="*/ 71 w 275"/>
              <a:gd name="T19" fmla="*/ 222 h 287"/>
              <a:gd name="T20" fmla="*/ 56 w 275"/>
              <a:gd name="T21" fmla="*/ 234 h 287"/>
              <a:gd name="T22" fmla="*/ 67 w 275"/>
              <a:gd name="T23" fmla="*/ 273 h 287"/>
              <a:gd name="T24" fmla="*/ 103 w 275"/>
              <a:gd name="T25" fmla="*/ 287 h 287"/>
              <a:gd name="T26" fmla="*/ 136 w 275"/>
              <a:gd name="T27" fmla="*/ 274 h 287"/>
              <a:gd name="T28" fmla="*/ 151 w 275"/>
              <a:gd name="T29" fmla="*/ 224 h 287"/>
              <a:gd name="T30" fmla="*/ 151 w 275"/>
              <a:gd name="T31" fmla="*/ 156 h 287"/>
              <a:gd name="T32" fmla="*/ 172 w 275"/>
              <a:gd name="T33" fmla="*/ 135 h 287"/>
              <a:gd name="T34" fmla="*/ 206 w 275"/>
              <a:gd name="T35" fmla="*/ 169 h 287"/>
              <a:gd name="T36" fmla="*/ 241 w 275"/>
              <a:gd name="T37" fmla="*/ 135 h 287"/>
              <a:gd name="T38" fmla="*/ 273 w 275"/>
              <a:gd name="T39" fmla="*/ 167 h 287"/>
              <a:gd name="T40" fmla="*/ 275 w 275"/>
              <a:gd name="T41" fmla="*/ 142 h 287"/>
              <a:gd name="T42" fmla="*/ 147 w 275"/>
              <a:gd name="T43" fmla="*/ 24 h 287"/>
              <a:gd name="T44" fmla="*/ 147 w 275"/>
              <a:gd name="T45" fmla="*/ 9 h 287"/>
              <a:gd name="T46" fmla="*/ 138 w 275"/>
              <a:gd name="T47" fmla="*/ 0 h 287"/>
              <a:gd name="T48" fmla="*/ 128 w 275"/>
              <a:gd name="T49" fmla="*/ 9 h 287"/>
              <a:gd name="T50" fmla="*/ 128 w 275"/>
              <a:gd name="T51" fmla="*/ 24 h 287"/>
              <a:gd name="T52" fmla="*/ 0 w 275"/>
              <a:gd name="T53" fmla="*/ 142 h 287"/>
              <a:gd name="T54" fmla="*/ 3 w 275"/>
              <a:gd name="T55" fmla="*/ 167 h 287"/>
              <a:gd name="T56" fmla="*/ 35 w 275"/>
              <a:gd name="T57" fmla="*/ 135 h 287"/>
              <a:gd name="T58" fmla="*/ 69 w 275"/>
              <a:gd name="T59" fmla="*/ 16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5" h="287">
                <a:moveTo>
                  <a:pt x="69" y="169"/>
                </a:moveTo>
                <a:cubicBezTo>
                  <a:pt x="103" y="135"/>
                  <a:pt x="103" y="135"/>
                  <a:pt x="103" y="135"/>
                </a:cubicBezTo>
                <a:cubicBezTo>
                  <a:pt x="124" y="156"/>
                  <a:pt x="124" y="156"/>
                  <a:pt x="124" y="156"/>
                </a:cubicBezTo>
                <a:cubicBezTo>
                  <a:pt x="124" y="224"/>
                  <a:pt x="124" y="224"/>
                  <a:pt x="124" y="224"/>
                </a:cubicBezTo>
                <a:cubicBezTo>
                  <a:pt x="124" y="225"/>
                  <a:pt x="124" y="225"/>
                  <a:pt x="124" y="225"/>
                </a:cubicBezTo>
                <a:cubicBezTo>
                  <a:pt x="125" y="231"/>
                  <a:pt x="124" y="247"/>
                  <a:pt x="117" y="256"/>
                </a:cubicBezTo>
                <a:cubicBezTo>
                  <a:pt x="115" y="258"/>
                  <a:pt x="111" y="261"/>
                  <a:pt x="103" y="261"/>
                </a:cubicBezTo>
                <a:cubicBezTo>
                  <a:pt x="96" y="261"/>
                  <a:pt x="91" y="259"/>
                  <a:pt x="87" y="255"/>
                </a:cubicBezTo>
                <a:cubicBezTo>
                  <a:pt x="82" y="250"/>
                  <a:pt x="82" y="240"/>
                  <a:pt x="82" y="237"/>
                </a:cubicBezTo>
                <a:cubicBezTo>
                  <a:pt x="83" y="230"/>
                  <a:pt x="78" y="223"/>
                  <a:pt x="71" y="222"/>
                </a:cubicBezTo>
                <a:cubicBezTo>
                  <a:pt x="63" y="222"/>
                  <a:pt x="57" y="227"/>
                  <a:pt x="56" y="234"/>
                </a:cubicBezTo>
                <a:cubicBezTo>
                  <a:pt x="56" y="237"/>
                  <a:pt x="54" y="258"/>
                  <a:pt x="67" y="273"/>
                </a:cubicBezTo>
                <a:cubicBezTo>
                  <a:pt x="73" y="279"/>
                  <a:pt x="84" y="287"/>
                  <a:pt x="103" y="287"/>
                </a:cubicBezTo>
                <a:cubicBezTo>
                  <a:pt x="117" y="287"/>
                  <a:pt x="128" y="283"/>
                  <a:pt x="136" y="274"/>
                </a:cubicBezTo>
                <a:cubicBezTo>
                  <a:pt x="152" y="256"/>
                  <a:pt x="151" y="229"/>
                  <a:pt x="151" y="224"/>
                </a:cubicBezTo>
                <a:cubicBezTo>
                  <a:pt x="151" y="156"/>
                  <a:pt x="151" y="156"/>
                  <a:pt x="151" y="156"/>
                </a:cubicBezTo>
                <a:cubicBezTo>
                  <a:pt x="172" y="135"/>
                  <a:pt x="172" y="135"/>
                  <a:pt x="172" y="135"/>
                </a:cubicBezTo>
                <a:cubicBezTo>
                  <a:pt x="206" y="169"/>
                  <a:pt x="206" y="169"/>
                  <a:pt x="206" y="169"/>
                </a:cubicBezTo>
                <a:cubicBezTo>
                  <a:pt x="241" y="135"/>
                  <a:pt x="241" y="135"/>
                  <a:pt x="241" y="135"/>
                </a:cubicBezTo>
                <a:cubicBezTo>
                  <a:pt x="273" y="167"/>
                  <a:pt x="273" y="167"/>
                  <a:pt x="273" y="167"/>
                </a:cubicBezTo>
                <a:cubicBezTo>
                  <a:pt x="274" y="159"/>
                  <a:pt x="275" y="151"/>
                  <a:pt x="275" y="142"/>
                </a:cubicBezTo>
                <a:cubicBezTo>
                  <a:pt x="275" y="109"/>
                  <a:pt x="243" y="29"/>
                  <a:pt x="147" y="24"/>
                </a:cubicBezTo>
                <a:cubicBezTo>
                  <a:pt x="147" y="9"/>
                  <a:pt x="147" y="9"/>
                  <a:pt x="147" y="9"/>
                </a:cubicBezTo>
                <a:cubicBezTo>
                  <a:pt x="147" y="4"/>
                  <a:pt x="143" y="0"/>
                  <a:pt x="138" y="0"/>
                </a:cubicBezTo>
                <a:cubicBezTo>
                  <a:pt x="133" y="0"/>
                  <a:pt x="128" y="4"/>
                  <a:pt x="128" y="9"/>
                </a:cubicBezTo>
                <a:cubicBezTo>
                  <a:pt x="128" y="24"/>
                  <a:pt x="128" y="24"/>
                  <a:pt x="128" y="24"/>
                </a:cubicBezTo>
                <a:cubicBezTo>
                  <a:pt x="33" y="29"/>
                  <a:pt x="0" y="109"/>
                  <a:pt x="0" y="142"/>
                </a:cubicBezTo>
                <a:cubicBezTo>
                  <a:pt x="0" y="150"/>
                  <a:pt x="1" y="159"/>
                  <a:pt x="3" y="167"/>
                </a:cubicBezTo>
                <a:cubicBezTo>
                  <a:pt x="35" y="135"/>
                  <a:pt x="35" y="135"/>
                  <a:pt x="35" y="135"/>
                </a:cubicBezTo>
                <a:lnTo>
                  <a:pt x="69" y="169"/>
                </a:ln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cs typeface="+mn-ea"/>
              <a:sym typeface="+mn-lt"/>
            </a:endParaRPr>
          </a:p>
        </p:txBody>
      </p:sp>
      <p:sp>
        <p:nvSpPr>
          <p:cNvPr id="91" name="原创作者QQ：598969553                   _37"/>
          <p:cNvSpPr>
            <a:spLocks noChangeAspect="1"/>
          </p:cNvSpPr>
          <p:nvPr/>
        </p:nvSpPr>
        <p:spPr bwMode="auto">
          <a:xfrm>
            <a:off x="7957285" y="2595548"/>
            <a:ext cx="308363" cy="306908"/>
          </a:xfrm>
          <a:custGeom>
            <a:avLst/>
            <a:gdLst>
              <a:gd name="T0" fmla="*/ 268 w 290"/>
              <a:gd name="T1" fmla="*/ 181 h 290"/>
              <a:gd name="T2" fmla="*/ 217 w 290"/>
              <a:gd name="T3" fmla="*/ 186 h 290"/>
              <a:gd name="T4" fmla="*/ 159 w 290"/>
              <a:gd name="T5" fmla="*/ 127 h 290"/>
              <a:gd name="T6" fmla="*/ 287 w 290"/>
              <a:gd name="T7" fmla="*/ 50 h 290"/>
              <a:gd name="T8" fmla="*/ 265 w 290"/>
              <a:gd name="T9" fmla="*/ 28 h 290"/>
              <a:gd name="T10" fmla="*/ 101 w 290"/>
              <a:gd name="T11" fmla="*/ 70 h 290"/>
              <a:gd name="T12" fmla="*/ 41 w 290"/>
              <a:gd name="T13" fmla="*/ 9 h 290"/>
              <a:gd name="T14" fmla="*/ 9 w 290"/>
              <a:gd name="T15" fmla="*/ 9 h 290"/>
              <a:gd name="T16" fmla="*/ 9 w 290"/>
              <a:gd name="T17" fmla="*/ 41 h 290"/>
              <a:gd name="T18" fmla="*/ 70 w 290"/>
              <a:gd name="T19" fmla="*/ 101 h 290"/>
              <a:gd name="T20" fmla="*/ 28 w 290"/>
              <a:gd name="T21" fmla="*/ 265 h 290"/>
              <a:gd name="T22" fmla="*/ 50 w 290"/>
              <a:gd name="T23" fmla="*/ 287 h 290"/>
              <a:gd name="T24" fmla="*/ 127 w 290"/>
              <a:gd name="T25" fmla="*/ 159 h 290"/>
              <a:gd name="T26" fmla="*/ 185 w 290"/>
              <a:gd name="T27" fmla="*/ 217 h 290"/>
              <a:gd name="T28" fmla="*/ 181 w 290"/>
              <a:gd name="T29" fmla="*/ 269 h 290"/>
              <a:gd name="T30" fmla="*/ 203 w 290"/>
              <a:gd name="T31" fmla="*/ 290 h 290"/>
              <a:gd name="T32" fmla="*/ 234 w 290"/>
              <a:gd name="T33" fmla="*/ 234 h 290"/>
              <a:gd name="T34" fmla="*/ 290 w 290"/>
              <a:gd name="T35" fmla="*/ 203 h 290"/>
              <a:gd name="T36" fmla="*/ 268 w 290"/>
              <a:gd name="T37" fmla="*/ 18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cs typeface="+mn-ea"/>
              <a:sym typeface="+mn-lt"/>
            </a:endParaRPr>
          </a:p>
        </p:txBody>
      </p:sp>
    </p:spTree>
    <p:extLst>
      <p:ext uri="{BB962C8B-B14F-4D97-AF65-F5344CB8AC3E}">
        <p14:creationId xmlns:p14="http://schemas.microsoft.com/office/powerpoint/2010/main" val="3671648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原创作者QQ：598969553                   _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6024" y="2068455"/>
            <a:ext cx="4605453" cy="2649522"/>
          </a:xfrm>
          <a:prstGeom prst="rect">
            <a:avLst/>
          </a:prstGeom>
        </p:spPr>
      </p:pic>
      <p:sp>
        <p:nvSpPr>
          <p:cNvPr id="21" name="原创作者QQ：598969553                   _3"/>
          <p:cNvSpPr/>
          <p:nvPr/>
        </p:nvSpPr>
        <p:spPr>
          <a:xfrm>
            <a:off x="5501585" y="4157042"/>
            <a:ext cx="409672" cy="409672"/>
          </a:xfrm>
          <a:prstGeom prst="roundRect">
            <a:avLst/>
          </a:prstGeom>
          <a:noFill/>
          <a:ln w="28575" cap="flat" cmpd="sng" algn="ctr">
            <a:solidFill>
              <a:srgbClr val="2CBCA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000000">
                  <a:lumMod val="65000"/>
                  <a:lumOff val="35000"/>
                </a:srgbClr>
              </a:solidFill>
              <a:effectLst/>
              <a:uLnTx/>
              <a:uFillTx/>
              <a:latin typeface="微软雅黑"/>
              <a:ea typeface="微软雅黑"/>
              <a:cs typeface="+mn-cs"/>
            </a:endParaRPr>
          </a:p>
        </p:txBody>
      </p:sp>
      <p:sp>
        <p:nvSpPr>
          <p:cNvPr id="22" name="原创作者QQ：598969553                   _4"/>
          <p:cNvSpPr/>
          <p:nvPr/>
        </p:nvSpPr>
        <p:spPr>
          <a:xfrm>
            <a:off x="6205879" y="4157042"/>
            <a:ext cx="409672" cy="409672"/>
          </a:xfrm>
          <a:prstGeom prst="roundRect">
            <a:avLst/>
          </a:prstGeom>
          <a:noFill/>
          <a:ln w="28575" cap="flat" cmpd="sng" algn="ctr">
            <a:solidFill>
              <a:srgbClr val="2CBCA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000000">
                  <a:lumMod val="65000"/>
                  <a:lumOff val="35000"/>
                </a:srgbClr>
              </a:solidFill>
              <a:effectLst/>
              <a:uLnTx/>
              <a:uFillTx/>
              <a:latin typeface="微软雅黑"/>
              <a:ea typeface="微软雅黑"/>
              <a:cs typeface="+mn-cs"/>
            </a:endParaRPr>
          </a:p>
        </p:txBody>
      </p:sp>
      <p:sp>
        <p:nvSpPr>
          <p:cNvPr id="23" name="原创作者QQ：598969553                   _5"/>
          <p:cNvSpPr/>
          <p:nvPr/>
        </p:nvSpPr>
        <p:spPr>
          <a:xfrm>
            <a:off x="6910172" y="4157042"/>
            <a:ext cx="409672" cy="409672"/>
          </a:xfrm>
          <a:prstGeom prst="roundRect">
            <a:avLst/>
          </a:prstGeom>
          <a:noFill/>
          <a:ln w="28575" cap="flat" cmpd="sng" algn="ctr">
            <a:solidFill>
              <a:srgbClr val="2CBCA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000000">
                  <a:lumMod val="65000"/>
                  <a:lumOff val="35000"/>
                </a:srgbClr>
              </a:solidFill>
              <a:effectLst/>
              <a:uLnTx/>
              <a:uFillTx/>
              <a:latin typeface="微软雅黑"/>
              <a:ea typeface="微软雅黑"/>
              <a:cs typeface="+mn-cs"/>
            </a:endParaRPr>
          </a:p>
        </p:txBody>
      </p:sp>
      <p:sp>
        <p:nvSpPr>
          <p:cNvPr id="24" name="原创作者QQ：598969553                   _6"/>
          <p:cNvSpPr/>
          <p:nvPr/>
        </p:nvSpPr>
        <p:spPr>
          <a:xfrm>
            <a:off x="7614466" y="4157042"/>
            <a:ext cx="409672" cy="409672"/>
          </a:xfrm>
          <a:prstGeom prst="roundRect">
            <a:avLst/>
          </a:prstGeom>
          <a:noFill/>
          <a:ln w="28575" cap="flat" cmpd="sng" algn="ctr">
            <a:solidFill>
              <a:srgbClr val="2CBCA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000000">
                  <a:lumMod val="65000"/>
                  <a:lumOff val="35000"/>
                </a:srgbClr>
              </a:solidFill>
              <a:effectLst/>
              <a:uLnTx/>
              <a:uFillTx/>
              <a:latin typeface="微软雅黑"/>
              <a:ea typeface="微软雅黑"/>
              <a:cs typeface="+mn-cs"/>
            </a:endParaRPr>
          </a:p>
        </p:txBody>
      </p:sp>
      <p:sp>
        <p:nvSpPr>
          <p:cNvPr id="25" name="原创作者QQ：598969553                   _7"/>
          <p:cNvSpPr/>
          <p:nvPr/>
        </p:nvSpPr>
        <p:spPr>
          <a:xfrm>
            <a:off x="8318760" y="4157042"/>
            <a:ext cx="409672" cy="409672"/>
          </a:xfrm>
          <a:prstGeom prst="roundRect">
            <a:avLst/>
          </a:prstGeom>
          <a:noFill/>
          <a:ln w="28575" cap="flat" cmpd="sng" algn="ctr">
            <a:solidFill>
              <a:srgbClr val="2CBCA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000000">
                  <a:lumMod val="65000"/>
                  <a:lumOff val="35000"/>
                </a:srgbClr>
              </a:solidFill>
              <a:effectLst/>
              <a:uLnTx/>
              <a:uFillTx/>
              <a:latin typeface="微软雅黑"/>
              <a:ea typeface="微软雅黑"/>
              <a:cs typeface="+mn-cs"/>
            </a:endParaRPr>
          </a:p>
        </p:txBody>
      </p:sp>
      <p:grpSp>
        <p:nvGrpSpPr>
          <p:cNvPr id="26" name="原创作者QQ：598969553                   _8"/>
          <p:cNvGrpSpPr/>
          <p:nvPr/>
        </p:nvGrpSpPr>
        <p:grpSpPr>
          <a:xfrm>
            <a:off x="8407547" y="4257507"/>
            <a:ext cx="232096" cy="232095"/>
            <a:chOff x="11121822" y="1145785"/>
            <a:chExt cx="307214" cy="307212"/>
          </a:xfrm>
          <a:solidFill>
            <a:srgbClr val="000000">
              <a:lumMod val="65000"/>
              <a:lumOff val="35000"/>
            </a:srgbClr>
          </a:solidFill>
        </p:grpSpPr>
        <p:sp>
          <p:nvSpPr>
            <p:cNvPr id="27"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a:endParaRPr>
            </a:p>
          </p:txBody>
        </p:sp>
        <p:sp>
          <p:nvSpPr>
            <p:cNvPr id="28"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a:endParaRPr>
            </a:p>
          </p:txBody>
        </p:sp>
      </p:grpSp>
      <p:sp>
        <p:nvSpPr>
          <p:cNvPr id="29" name="原创作者QQ：598969553                   _9"/>
          <p:cNvSpPr>
            <a:spLocks/>
          </p:cNvSpPr>
          <p:nvPr/>
        </p:nvSpPr>
        <p:spPr bwMode="auto">
          <a:xfrm>
            <a:off x="5601618" y="4243012"/>
            <a:ext cx="219702" cy="237729"/>
          </a:xfrm>
          <a:custGeom>
            <a:avLst/>
            <a:gdLst>
              <a:gd name="T0" fmla="*/ 126 w 134"/>
              <a:gd name="T1" fmla="*/ 100 h 145"/>
              <a:gd name="T2" fmla="*/ 83 w 134"/>
              <a:gd name="T3" fmla="*/ 88 h 145"/>
              <a:gd name="T4" fmla="*/ 85 w 134"/>
              <a:gd name="T5" fmla="*/ 77 h 145"/>
              <a:gd name="T6" fmla="*/ 91 w 134"/>
              <a:gd name="T7" fmla="*/ 69 h 145"/>
              <a:gd name="T8" fmla="*/ 92 w 134"/>
              <a:gd name="T9" fmla="*/ 60 h 145"/>
              <a:gd name="T10" fmla="*/ 94 w 134"/>
              <a:gd name="T11" fmla="*/ 60 h 145"/>
              <a:gd name="T12" fmla="*/ 97 w 134"/>
              <a:gd name="T13" fmla="*/ 58 h 145"/>
              <a:gd name="T14" fmla="*/ 98 w 134"/>
              <a:gd name="T15" fmla="*/ 43 h 145"/>
              <a:gd name="T16" fmla="*/ 96 w 134"/>
              <a:gd name="T17" fmla="*/ 40 h 145"/>
              <a:gd name="T18" fmla="*/ 94 w 134"/>
              <a:gd name="T19" fmla="*/ 40 h 145"/>
              <a:gd name="T20" fmla="*/ 95 w 134"/>
              <a:gd name="T21" fmla="*/ 32 h 145"/>
              <a:gd name="T22" fmla="*/ 90 w 134"/>
              <a:gd name="T23" fmla="*/ 10 h 145"/>
              <a:gd name="T24" fmla="*/ 44 w 134"/>
              <a:gd name="T25" fmla="*/ 10 h 145"/>
              <a:gd name="T26" fmla="*/ 39 w 134"/>
              <a:gd name="T27" fmla="*/ 32 h 145"/>
              <a:gd name="T28" fmla="*/ 40 w 134"/>
              <a:gd name="T29" fmla="*/ 40 h 145"/>
              <a:gd name="T30" fmla="*/ 38 w 134"/>
              <a:gd name="T31" fmla="*/ 40 h 145"/>
              <a:gd name="T32" fmla="*/ 35 w 134"/>
              <a:gd name="T33" fmla="*/ 43 h 145"/>
              <a:gd name="T34" fmla="*/ 37 w 134"/>
              <a:gd name="T35" fmla="*/ 58 h 145"/>
              <a:gd name="T36" fmla="*/ 40 w 134"/>
              <a:gd name="T37" fmla="*/ 60 h 145"/>
              <a:gd name="T38" fmla="*/ 42 w 134"/>
              <a:gd name="T39" fmla="*/ 60 h 145"/>
              <a:gd name="T40" fmla="*/ 43 w 134"/>
              <a:gd name="T41" fmla="*/ 69 h 145"/>
              <a:gd name="T42" fmla="*/ 49 w 134"/>
              <a:gd name="T43" fmla="*/ 77 h 145"/>
              <a:gd name="T44" fmla="*/ 50 w 134"/>
              <a:gd name="T45" fmla="*/ 88 h 145"/>
              <a:gd name="T46" fmla="*/ 8 w 134"/>
              <a:gd name="T47" fmla="*/ 100 h 145"/>
              <a:gd name="T48" fmla="*/ 1 w 134"/>
              <a:gd name="T49" fmla="*/ 113 h 145"/>
              <a:gd name="T50" fmla="*/ 2 w 134"/>
              <a:gd name="T51" fmla="*/ 129 h 145"/>
              <a:gd name="T52" fmla="*/ 11 w 134"/>
              <a:gd name="T53" fmla="*/ 139 h 145"/>
              <a:gd name="T54" fmla="*/ 123 w 134"/>
              <a:gd name="T55" fmla="*/ 139 h 145"/>
              <a:gd name="T56" fmla="*/ 132 w 134"/>
              <a:gd name="T57" fmla="*/ 129 h 145"/>
              <a:gd name="T58" fmla="*/ 133 w 134"/>
              <a:gd name="T59" fmla="*/ 113 h 145"/>
              <a:gd name="T60" fmla="*/ 126 w 134"/>
              <a:gd name="T61" fmla="*/ 10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4" h="145">
                <a:moveTo>
                  <a:pt x="126" y="100"/>
                </a:moveTo>
                <a:cubicBezTo>
                  <a:pt x="113" y="93"/>
                  <a:pt x="98" y="89"/>
                  <a:pt x="83" y="88"/>
                </a:cubicBezTo>
                <a:cubicBezTo>
                  <a:pt x="84" y="84"/>
                  <a:pt x="84" y="81"/>
                  <a:pt x="85" y="77"/>
                </a:cubicBezTo>
                <a:cubicBezTo>
                  <a:pt x="88" y="75"/>
                  <a:pt x="91" y="72"/>
                  <a:pt x="91" y="69"/>
                </a:cubicBezTo>
                <a:cubicBezTo>
                  <a:pt x="91" y="66"/>
                  <a:pt x="92" y="63"/>
                  <a:pt x="92" y="60"/>
                </a:cubicBezTo>
                <a:cubicBezTo>
                  <a:pt x="92" y="60"/>
                  <a:pt x="93" y="60"/>
                  <a:pt x="94" y="60"/>
                </a:cubicBezTo>
                <a:cubicBezTo>
                  <a:pt x="95" y="61"/>
                  <a:pt x="97" y="59"/>
                  <a:pt x="97" y="58"/>
                </a:cubicBezTo>
                <a:cubicBezTo>
                  <a:pt x="98" y="43"/>
                  <a:pt x="98" y="43"/>
                  <a:pt x="98" y="43"/>
                </a:cubicBezTo>
                <a:cubicBezTo>
                  <a:pt x="98" y="41"/>
                  <a:pt x="97" y="40"/>
                  <a:pt x="96" y="40"/>
                </a:cubicBezTo>
                <a:cubicBezTo>
                  <a:pt x="95" y="40"/>
                  <a:pt x="95" y="40"/>
                  <a:pt x="94" y="40"/>
                </a:cubicBezTo>
                <a:cubicBezTo>
                  <a:pt x="94" y="37"/>
                  <a:pt x="95" y="34"/>
                  <a:pt x="95" y="32"/>
                </a:cubicBezTo>
                <a:cubicBezTo>
                  <a:pt x="95" y="28"/>
                  <a:pt x="97" y="17"/>
                  <a:pt x="90" y="10"/>
                </a:cubicBezTo>
                <a:cubicBezTo>
                  <a:pt x="79" y="0"/>
                  <a:pt x="55" y="0"/>
                  <a:pt x="44" y="10"/>
                </a:cubicBezTo>
                <a:cubicBezTo>
                  <a:pt x="36" y="17"/>
                  <a:pt x="38" y="28"/>
                  <a:pt x="39" y="32"/>
                </a:cubicBezTo>
                <a:cubicBezTo>
                  <a:pt x="39" y="34"/>
                  <a:pt x="39" y="37"/>
                  <a:pt x="40" y="40"/>
                </a:cubicBezTo>
                <a:cubicBezTo>
                  <a:pt x="39" y="40"/>
                  <a:pt x="39" y="40"/>
                  <a:pt x="38" y="40"/>
                </a:cubicBezTo>
                <a:cubicBezTo>
                  <a:pt x="36" y="40"/>
                  <a:pt x="35" y="41"/>
                  <a:pt x="35" y="43"/>
                </a:cubicBezTo>
                <a:cubicBezTo>
                  <a:pt x="37" y="58"/>
                  <a:pt x="37" y="58"/>
                  <a:pt x="37" y="58"/>
                </a:cubicBezTo>
                <a:cubicBezTo>
                  <a:pt x="37" y="59"/>
                  <a:pt x="39" y="61"/>
                  <a:pt x="40" y="60"/>
                </a:cubicBezTo>
                <a:cubicBezTo>
                  <a:pt x="41" y="60"/>
                  <a:pt x="41" y="60"/>
                  <a:pt x="42" y="60"/>
                </a:cubicBezTo>
                <a:cubicBezTo>
                  <a:pt x="42" y="63"/>
                  <a:pt x="43" y="66"/>
                  <a:pt x="43" y="69"/>
                </a:cubicBezTo>
                <a:cubicBezTo>
                  <a:pt x="43" y="72"/>
                  <a:pt x="46" y="75"/>
                  <a:pt x="49" y="77"/>
                </a:cubicBezTo>
                <a:cubicBezTo>
                  <a:pt x="49" y="81"/>
                  <a:pt x="50" y="84"/>
                  <a:pt x="50" y="88"/>
                </a:cubicBezTo>
                <a:cubicBezTo>
                  <a:pt x="36" y="89"/>
                  <a:pt x="21" y="93"/>
                  <a:pt x="8" y="100"/>
                </a:cubicBezTo>
                <a:cubicBezTo>
                  <a:pt x="3" y="102"/>
                  <a:pt x="0" y="108"/>
                  <a:pt x="1" y="113"/>
                </a:cubicBezTo>
                <a:cubicBezTo>
                  <a:pt x="1" y="118"/>
                  <a:pt x="2" y="123"/>
                  <a:pt x="2" y="129"/>
                </a:cubicBezTo>
                <a:cubicBezTo>
                  <a:pt x="3" y="133"/>
                  <a:pt x="7" y="138"/>
                  <a:pt x="11" y="139"/>
                </a:cubicBezTo>
                <a:cubicBezTo>
                  <a:pt x="48" y="145"/>
                  <a:pt x="86" y="145"/>
                  <a:pt x="123" y="139"/>
                </a:cubicBezTo>
                <a:cubicBezTo>
                  <a:pt x="127" y="138"/>
                  <a:pt x="131" y="133"/>
                  <a:pt x="132" y="129"/>
                </a:cubicBezTo>
                <a:cubicBezTo>
                  <a:pt x="132" y="123"/>
                  <a:pt x="133" y="118"/>
                  <a:pt x="133" y="113"/>
                </a:cubicBezTo>
                <a:cubicBezTo>
                  <a:pt x="134" y="108"/>
                  <a:pt x="131" y="102"/>
                  <a:pt x="126" y="100"/>
                </a:cubicBezTo>
                <a:close/>
              </a:path>
            </a:pathLst>
          </a:custGeom>
          <a:solidFill>
            <a:srgbClr val="000000">
              <a:lumMod val="65000"/>
              <a:lumOff val="35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a:endParaRPr>
          </a:p>
        </p:txBody>
      </p:sp>
      <p:sp>
        <p:nvSpPr>
          <p:cNvPr id="30" name="原创作者QQ：598969553                   _10"/>
          <p:cNvSpPr>
            <a:spLocks/>
          </p:cNvSpPr>
          <p:nvPr/>
        </p:nvSpPr>
        <p:spPr bwMode="auto">
          <a:xfrm>
            <a:off x="6293287" y="4229981"/>
            <a:ext cx="234854" cy="228219"/>
          </a:xfrm>
          <a:custGeom>
            <a:avLst/>
            <a:gdLst>
              <a:gd name="T0" fmla="*/ 49 w 122"/>
              <a:gd name="T1" fmla="*/ 48 h 119"/>
              <a:gd name="T2" fmla="*/ 100 w 122"/>
              <a:gd name="T3" fmla="*/ 26 h 119"/>
              <a:gd name="T4" fmla="*/ 43 w 122"/>
              <a:gd name="T5" fmla="*/ 47 h 119"/>
              <a:gd name="T6" fmla="*/ 8 w 122"/>
              <a:gd name="T7" fmla="*/ 89 h 119"/>
              <a:gd name="T8" fmla="*/ 22 w 122"/>
              <a:gd name="T9" fmla="*/ 36 h 119"/>
              <a:gd name="T10" fmla="*/ 122 w 122"/>
              <a:gd name="T11" fmla="*/ 27 h 119"/>
              <a:gd name="T12" fmla="*/ 72 w 122"/>
              <a:gd name="T13" fmla="*/ 105 h 119"/>
              <a:gd name="T14" fmla="*/ 15 w 122"/>
              <a:gd name="T15" fmla="*/ 100 h 119"/>
              <a:gd name="T16" fmla="*/ 49 w 122"/>
              <a:gd name="T17"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19">
                <a:moveTo>
                  <a:pt x="49" y="48"/>
                </a:moveTo>
                <a:cubicBezTo>
                  <a:pt x="65" y="36"/>
                  <a:pt x="83" y="28"/>
                  <a:pt x="100" y="26"/>
                </a:cubicBezTo>
                <a:cubicBezTo>
                  <a:pt x="81" y="27"/>
                  <a:pt x="61" y="34"/>
                  <a:pt x="43" y="47"/>
                </a:cubicBezTo>
                <a:cubicBezTo>
                  <a:pt x="27" y="58"/>
                  <a:pt x="15" y="73"/>
                  <a:pt x="8" y="89"/>
                </a:cubicBezTo>
                <a:cubicBezTo>
                  <a:pt x="0" y="71"/>
                  <a:pt x="5" y="48"/>
                  <a:pt x="22" y="36"/>
                </a:cubicBezTo>
                <a:cubicBezTo>
                  <a:pt x="70" y="0"/>
                  <a:pt x="122" y="27"/>
                  <a:pt x="122" y="27"/>
                </a:cubicBezTo>
                <a:cubicBezTo>
                  <a:pt x="92" y="31"/>
                  <a:pt x="98" y="86"/>
                  <a:pt x="72" y="105"/>
                </a:cubicBezTo>
                <a:cubicBezTo>
                  <a:pt x="55" y="119"/>
                  <a:pt x="30" y="116"/>
                  <a:pt x="15" y="100"/>
                </a:cubicBezTo>
                <a:cubicBezTo>
                  <a:pt x="14" y="98"/>
                  <a:pt x="25" y="67"/>
                  <a:pt x="49" y="48"/>
                </a:cubicBezTo>
                <a:close/>
              </a:path>
            </a:pathLst>
          </a:custGeom>
          <a:solidFill>
            <a:srgbClr val="000000">
              <a:lumMod val="65000"/>
              <a:lumOff val="35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a:endParaRPr>
          </a:p>
        </p:txBody>
      </p:sp>
      <p:grpSp>
        <p:nvGrpSpPr>
          <p:cNvPr id="31" name="原创作者QQ：598969553                   _11"/>
          <p:cNvGrpSpPr/>
          <p:nvPr/>
        </p:nvGrpSpPr>
        <p:grpSpPr>
          <a:xfrm>
            <a:off x="7682784" y="4257507"/>
            <a:ext cx="273035" cy="200692"/>
            <a:chOff x="5446713" y="5784850"/>
            <a:chExt cx="557213" cy="409576"/>
          </a:xfrm>
          <a:solidFill>
            <a:srgbClr val="000000">
              <a:lumMod val="65000"/>
              <a:lumOff val="35000"/>
            </a:srgbClr>
          </a:solidFill>
        </p:grpSpPr>
        <p:sp>
          <p:nvSpPr>
            <p:cNvPr id="32" name="Freeform 61"/>
            <p:cNvSpPr>
              <a:spLocks/>
            </p:cNvSpPr>
            <p:nvPr/>
          </p:nvSpPr>
          <p:spPr bwMode="auto">
            <a:xfrm>
              <a:off x="5446713" y="5784850"/>
              <a:ext cx="390525" cy="369888"/>
            </a:xfrm>
            <a:custGeom>
              <a:avLst/>
              <a:gdLst>
                <a:gd name="T0" fmla="*/ 67 w 182"/>
                <a:gd name="T1" fmla="*/ 128 h 173"/>
                <a:gd name="T2" fmla="*/ 65 w 182"/>
                <a:gd name="T3" fmla="*/ 128 h 173"/>
                <a:gd name="T4" fmla="*/ 64 w 182"/>
                <a:gd name="T5" fmla="*/ 128 h 173"/>
                <a:gd name="T6" fmla="*/ 41 w 182"/>
                <a:gd name="T7" fmla="*/ 137 h 173"/>
                <a:gd name="T8" fmla="*/ 47 w 182"/>
                <a:gd name="T9" fmla="*/ 120 h 173"/>
                <a:gd name="T10" fmla="*/ 42 w 182"/>
                <a:gd name="T11" fmla="*/ 117 h 173"/>
                <a:gd name="T12" fmla="*/ 17 w 182"/>
                <a:gd name="T13" fmla="*/ 74 h 173"/>
                <a:gd name="T14" fmla="*/ 98 w 182"/>
                <a:gd name="T15" fmla="*/ 16 h 173"/>
                <a:gd name="T16" fmla="*/ 159 w 182"/>
                <a:gd name="T17" fmla="*/ 36 h 173"/>
                <a:gd name="T18" fmla="*/ 170 w 182"/>
                <a:gd name="T19" fmla="*/ 36 h 173"/>
                <a:gd name="T20" fmla="*/ 182 w 182"/>
                <a:gd name="T21" fmla="*/ 36 h 173"/>
                <a:gd name="T22" fmla="*/ 98 w 182"/>
                <a:gd name="T23" fmla="*/ 0 h 173"/>
                <a:gd name="T24" fmla="*/ 0 w 182"/>
                <a:gd name="T25" fmla="*/ 74 h 173"/>
                <a:gd name="T26" fmla="*/ 27 w 182"/>
                <a:gd name="T27" fmla="*/ 126 h 173"/>
                <a:gd name="T28" fmla="*/ 11 w 182"/>
                <a:gd name="T29" fmla="*/ 173 h 173"/>
                <a:gd name="T30" fmla="*/ 30 w 182"/>
                <a:gd name="T31" fmla="*/ 162 h 173"/>
                <a:gd name="T32" fmla="*/ 64 w 182"/>
                <a:gd name="T33" fmla="*/ 145 h 173"/>
                <a:gd name="T34" fmla="*/ 86 w 182"/>
                <a:gd name="T35" fmla="*/ 149 h 173"/>
                <a:gd name="T36" fmla="*/ 76 w 182"/>
                <a:gd name="T37" fmla="*/ 130 h 173"/>
                <a:gd name="T38" fmla="*/ 67 w 182"/>
                <a:gd name="T39" fmla="*/ 12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2" h="173">
                  <a:moveTo>
                    <a:pt x="67" y="128"/>
                  </a:moveTo>
                  <a:cubicBezTo>
                    <a:pt x="65" y="128"/>
                    <a:pt x="65" y="128"/>
                    <a:pt x="65" y="128"/>
                  </a:cubicBezTo>
                  <a:cubicBezTo>
                    <a:pt x="64" y="128"/>
                    <a:pt x="64" y="128"/>
                    <a:pt x="64" y="128"/>
                  </a:cubicBezTo>
                  <a:cubicBezTo>
                    <a:pt x="62" y="128"/>
                    <a:pt x="59" y="128"/>
                    <a:pt x="41" y="137"/>
                  </a:cubicBezTo>
                  <a:cubicBezTo>
                    <a:pt x="47" y="120"/>
                    <a:pt x="47" y="120"/>
                    <a:pt x="47" y="120"/>
                  </a:cubicBezTo>
                  <a:cubicBezTo>
                    <a:pt x="42" y="117"/>
                    <a:pt x="42" y="117"/>
                    <a:pt x="42" y="117"/>
                  </a:cubicBezTo>
                  <a:cubicBezTo>
                    <a:pt x="26" y="105"/>
                    <a:pt x="17" y="90"/>
                    <a:pt x="17" y="74"/>
                  </a:cubicBezTo>
                  <a:cubicBezTo>
                    <a:pt x="17" y="42"/>
                    <a:pt x="53" y="16"/>
                    <a:pt x="98" y="16"/>
                  </a:cubicBezTo>
                  <a:cubicBezTo>
                    <a:pt x="122" y="16"/>
                    <a:pt x="144" y="24"/>
                    <a:pt x="159" y="36"/>
                  </a:cubicBezTo>
                  <a:cubicBezTo>
                    <a:pt x="163" y="36"/>
                    <a:pt x="167" y="36"/>
                    <a:pt x="170" y="36"/>
                  </a:cubicBezTo>
                  <a:cubicBezTo>
                    <a:pt x="174" y="36"/>
                    <a:pt x="178" y="36"/>
                    <a:pt x="182" y="36"/>
                  </a:cubicBezTo>
                  <a:cubicBezTo>
                    <a:pt x="165" y="14"/>
                    <a:pt x="134" y="0"/>
                    <a:pt x="98" y="0"/>
                  </a:cubicBezTo>
                  <a:cubicBezTo>
                    <a:pt x="44" y="0"/>
                    <a:pt x="0" y="33"/>
                    <a:pt x="0" y="74"/>
                  </a:cubicBezTo>
                  <a:cubicBezTo>
                    <a:pt x="0" y="94"/>
                    <a:pt x="10" y="113"/>
                    <a:pt x="27" y="126"/>
                  </a:cubicBezTo>
                  <a:cubicBezTo>
                    <a:pt x="11" y="173"/>
                    <a:pt x="11" y="173"/>
                    <a:pt x="11" y="173"/>
                  </a:cubicBezTo>
                  <a:cubicBezTo>
                    <a:pt x="30" y="162"/>
                    <a:pt x="30" y="162"/>
                    <a:pt x="30" y="162"/>
                  </a:cubicBezTo>
                  <a:cubicBezTo>
                    <a:pt x="43" y="155"/>
                    <a:pt x="59" y="147"/>
                    <a:pt x="64" y="145"/>
                  </a:cubicBezTo>
                  <a:cubicBezTo>
                    <a:pt x="71" y="147"/>
                    <a:pt x="79" y="148"/>
                    <a:pt x="86" y="149"/>
                  </a:cubicBezTo>
                  <a:cubicBezTo>
                    <a:pt x="82" y="143"/>
                    <a:pt x="78" y="137"/>
                    <a:pt x="76" y="130"/>
                  </a:cubicBezTo>
                  <a:cubicBezTo>
                    <a:pt x="73" y="130"/>
                    <a:pt x="70" y="129"/>
                    <a:pt x="67"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a:endParaRPr>
            </a:p>
          </p:txBody>
        </p:sp>
        <p:sp>
          <p:nvSpPr>
            <p:cNvPr id="33" name="Freeform 62"/>
            <p:cNvSpPr>
              <a:spLocks noEditPoints="1"/>
            </p:cNvSpPr>
            <p:nvPr/>
          </p:nvSpPr>
          <p:spPr bwMode="auto">
            <a:xfrm>
              <a:off x="5621338" y="5878513"/>
              <a:ext cx="382588" cy="315913"/>
            </a:xfrm>
            <a:custGeom>
              <a:avLst/>
              <a:gdLst>
                <a:gd name="T0" fmla="*/ 179 w 179"/>
                <a:gd name="T1" fmla="*/ 66 h 147"/>
                <a:gd name="T2" fmla="*/ 89 w 179"/>
                <a:gd name="T3" fmla="*/ 0 h 147"/>
                <a:gd name="T4" fmla="*/ 0 w 179"/>
                <a:gd name="T5" fmla="*/ 66 h 147"/>
                <a:gd name="T6" fmla="*/ 89 w 179"/>
                <a:gd name="T7" fmla="*/ 133 h 147"/>
                <a:gd name="T8" fmla="*/ 123 w 179"/>
                <a:gd name="T9" fmla="*/ 128 h 147"/>
                <a:gd name="T10" fmla="*/ 161 w 179"/>
                <a:gd name="T11" fmla="*/ 147 h 147"/>
                <a:gd name="T12" fmla="*/ 150 w 179"/>
                <a:gd name="T13" fmla="*/ 115 h 147"/>
                <a:gd name="T14" fmla="*/ 179 w 179"/>
                <a:gd name="T15" fmla="*/ 66 h 147"/>
                <a:gd name="T16" fmla="*/ 137 w 179"/>
                <a:gd name="T17" fmla="*/ 88 h 147"/>
                <a:gd name="T18" fmla="*/ 45 w 179"/>
                <a:gd name="T19" fmla="*/ 88 h 147"/>
                <a:gd name="T20" fmla="*/ 45 w 179"/>
                <a:gd name="T21" fmla="*/ 79 h 147"/>
                <a:gd name="T22" fmla="*/ 137 w 179"/>
                <a:gd name="T23" fmla="*/ 79 h 147"/>
                <a:gd name="T24" fmla="*/ 137 w 179"/>
                <a:gd name="T25" fmla="*/ 88 h 147"/>
                <a:gd name="T26" fmla="*/ 137 w 179"/>
                <a:gd name="T27" fmla="*/ 71 h 147"/>
                <a:gd name="T28" fmla="*/ 45 w 179"/>
                <a:gd name="T29" fmla="*/ 71 h 147"/>
                <a:gd name="T30" fmla="*/ 45 w 179"/>
                <a:gd name="T31" fmla="*/ 62 h 147"/>
                <a:gd name="T32" fmla="*/ 137 w 179"/>
                <a:gd name="T33" fmla="*/ 62 h 147"/>
                <a:gd name="T34" fmla="*/ 137 w 179"/>
                <a:gd name="T35" fmla="*/ 71 h 147"/>
                <a:gd name="T36" fmla="*/ 137 w 179"/>
                <a:gd name="T37" fmla="*/ 53 h 147"/>
                <a:gd name="T38" fmla="*/ 45 w 179"/>
                <a:gd name="T39" fmla="*/ 53 h 147"/>
                <a:gd name="T40" fmla="*/ 45 w 179"/>
                <a:gd name="T41" fmla="*/ 45 h 147"/>
                <a:gd name="T42" fmla="*/ 137 w 179"/>
                <a:gd name="T43" fmla="*/ 45 h 147"/>
                <a:gd name="T44" fmla="*/ 137 w 179"/>
                <a:gd name="T45" fmla="*/ 5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9" h="147">
                  <a:moveTo>
                    <a:pt x="179" y="66"/>
                  </a:moveTo>
                  <a:cubicBezTo>
                    <a:pt x="179" y="30"/>
                    <a:pt x="139" y="0"/>
                    <a:pt x="89" y="0"/>
                  </a:cubicBezTo>
                  <a:cubicBezTo>
                    <a:pt x="40" y="0"/>
                    <a:pt x="0" y="30"/>
                    <a:pt x="0" y="66"/>
                  </a:cubicBezTo>
                  <a:cubicBezTo>
                    <a:pt x="0" y="103"/>
                    <a:pt x="40" y="133"/>
                    <a:pt x="89" y="133"/>
                  </a:cubicBezTo>
                  <a:cubicBezTo>
                    <a:pt x="101" y="133"/>
                    <a:pt x="113" y="131"/>
                    <a:pt x="123" y="128"/>
                  </a:cubicBezTo>
                  <a:cubicBezTo>
                    <a:pt x="126" y="127"/>
                    <a:pt x="161" y="147"/>
                    <a:pt x="161" y="147"/>
                  </a:cubicBezTo>
                  <a:cubicBezTo>
                    <a:pt x="150" y="115"/>
                    <a:pt x="150" y="115"/>
                    <a:pt x="150" y="115"/>
                  </a:cubicBezTo>
                  <a:cubicBezTo>
                    <a:pt x="168" y="103"/>
                    <a:pt x="179" y="86"/>
                    <a:pt x="179" y="66"/>
                  </a:cubicBezTo>
                  <a:close/>
                  <a:moveTo>
                    <a:pt x="137" y="88"/>
                  </a:moveTo>
                  <a:cubicBezTo>
                    <a:pt x="45" y="88"/>
                    <a:pt x="45" y="88"/>
                    <a:pt x="45" y="88"/>
                  </a:cubicBezTo>
                  <a:cubicBezTo>
                    <a:pt x="45" y="79"/>
                    <a:pt x="45" y="79"/>
                    <a:pt x="45" y="79"/>
                  </a:cubicBezTo>
                  <a:cubicBezTo>
                    <a:pt x="137" y="79"/>
                    <a:pt x="137" y="79"/>
                    <a:pt x="137" y="79"/>
                  </a:cubicBezTo>
                  <a:lnTo>
                    <a:pt x="137" y="88"/>
                  </a:lnTo>
                  <a:close/>
                  <a:moveTo>
                    <a:pt x="137" y="71"/>
                  </a:moveTo>
                  <a:cubicBezTo>
                    <a:pt x="45" y="71"/>
                    <a:pt x="45" y="71"/>
                    <a:pt x="45" y="71"/>
                  </a:cubicBezTo>
                  <a:cubicBezTo>
                    <a:pt x="45" y="62"/>
                    <a:pt x="45" y="62"/>
                    <a:pt x="45" y="62"/>
                  </a:cubicBezTo>
                  <a:cubicBezTo>
                    <a:pt x="137" y="62"/>
                    <a:pt x="137" y="62"/>
                    <a:pt x="137" y="62"/>
                  </a:cubicBezTo>
                  <a:lnTo>
                    <a:pt x="137" y="71"/>
                  </a:lnTo>
                  <a:close/>
                  <a:moveTo>
                    <a:pt x="137" y="53"/>
                  </a:moveTo>
                  <a:cubicBezTo>
                    <a:pt x="45" y="53"/>
                    <a:pt x="45" y="53"/>
                    <a:pt x="45" y="53"/>
                  </a:cubicBezTo>
                  <a:cubicBezTo>
                    <a:pt x="45" y="45"/>
                    <a:pt x="45" y="45"/>
                    <a:pt x="45" y="45"/>
                  </a:cubicBezTo>
                  <a:cubicBezTo>
                    <a:pt x="137" y="45"/>
                    <a:pt x="137" y="45"/>
                    <a:pt x="137" y="45"/>
                  </a:cubicBezTo>
                  <a:lnTo>
                    <a:pt x="137"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a:endParaRPr>
            </a:p>
          </p:txBody>
        </p:sp>
      </p:grpSp>
      <p:sp>
        <p:nvSpPr>
          <p:cNvPr id="34" name="原创作者QQ：598969553                   _12"/>
          <p:cNvSpPr>
            <a:spLocks noEditPoints="1"/>
          </p:cNvSpPr>
          <p:nvPr/>
        </p:nvSpPr>
        <p:spPr bwMode="auto">
          <a:xfrm>
            <a:off x="7014501" y="4214035"/>
            <a:ext cx="201013" cy="295684"/>
          </a:xfrm>
          <a:custGeom>
            <a:avLst/>
            <a:gdLst>
              <a:gd name="T0" fmla="*/ 94 w 117"/>
              <a:gd name="T1" fmla="*/ 142 h 173"/>
              <a:gd name="T2" fmla="*/ 93 w 117"/>
              <a:gd name="T3" fmla="*/ 141 h 173"/>
              <a:gd name="T4" fmla="*/ 71 w 117"/>
              <a:gd name="T5" fmla="*/ 90 h 173"/>
              <a:gd name="T6" fmla="*/ 59 w 117"/>
              <a:gd name="T7" fmla="*/ 87 h 173"/>
              <a:gd name="T8" fmla="*/ 46 w 117"/>
              <a:gd name="T9" fmla="*/ 90 h 173"/>
              <a:gd name="T10" fmla="*/ 24 w 117"/>
              <a:gd name="T11" fmla="*/ 141 h 173"/>
              <a:gd name="T12" fmla="*/ 24 w 117"/>
              <a:gd name="T13" fmla="*/ 142 h 173"/>
              <a:gd name="T14" fmla="*/ 23 w 117"/>
              <a:gd name="T15" fmla="*/ 144 h 173"/>
              <a:gd name="T16" fmla="*/ 23 w 117"/>
              <a:gd name="T17" fmla="*/ 144 h 173"/>
              <a:gd name="T18" fmla="*/ 23 w 117"/>
              <a:gd name="T19" fmla="*/ 144 h 173"/>
              <a:gd name="T20" fmla="*/ 59 w 117"/>
              <a:gd name="T21" fmla="*/ 157 h 173"/>
              <a:gd name="T22" fmla="*/ 95 w 117"/>
              <a:gd name="T23" fmla="*/ 144 h 173"/>
              <a:gd name="T24" fmla="*/ 95 w 117"/>
              <a:gd name="T25" fmla="*/ 144 h 173"/>
              <a:gd name="T26" fmla="*/ 95 w 117"/>
              <a:gd name="T27" fmla="*/ 144 h 173"/>
              <a:gd name="T28" fmla="*/ 94 w 117"/>
              <a:gd name="T29" fmla="*/ 142 h 173"/>
              <a:gd name="T30" fmla="*/ 116 w 117"/>
              <a:gd name="T31" fmla="*/ 152 h 173"/>
              <a:gd name="T32" fmla="*/ 115 w 117"/>
              <a:gd name="T33" fmla="*/ 149 h 173"/>
              <a:gd name="T34" fmla="*/ 114 w 117"/>
              <a:gd name="T35" fmla="*/ 147 h 173"/>
              <a:gd name="T36" fmla="*/ 78 w 117"/>
              <a:gd name="T37" fmla="*/ 66 h 173"/>
              <a:gd name="T38" fmla="*/ 79 w 117"/>
              <a:gd name="T39" fmla="*/ 66 h 173"/>
              <a:gd name="T40" fmla="*/ 79 w 117"/>
              <a:gd name="T41" fmla="*/ 30 h 173"/>
              <a:gd name="T42" fmla="*/ 87 w 117"/>
              <a:gd name="T43" fmla="*/ 22 h 173"/>
              <a:gd name="T44" fmla="*/ 87 w 117"/>
              <a:gd name="T45" fmla="*/ 11 h 173"/>
              <a:gd name="T46" fmla="*/ 59 w 117"/>
              <a:gd name="T47" fmla="*/ 0 h 173"/>
              <a:gd name="T48" fmla="*/ 30 w 117"/>
              <a:gd name="T49" fmla="*/ 11 h 173"/>
              <a:gd name="T50" fmla="*/ 30 w 117"/>
              <a:gd name="T51" fmla="*/ 22 h 173"/>
              <a:gd name="T52" fmla="*/ 38 w 117"/>
              <a:gd name="T53" fmla="*/ 30 h 173"/>
              <a:gd name="T54" fmla="*/ 38 w 117"/>
              <a:gd name="T55" fmla="*/ 66 h 173"/>
              <a:gd name="T56" fmla="*/ 39 w 117"/>
              <a:gd name="T57" fmla="*/ 66 h 173"/>
              <a:gd name="T58" fmla="*/ 4 w 117"/>
              <a:gd name="T59" fmla="*/ 147 h 173"/>
              <a:gd name="T60" fmla="*/ 2 w 117"/>
              <a:gd name="T61" fmla="*/ 149 h 173"/>
              <a:gd name="T62" fmla="*/ 1 w 117"/>
              <a:gd name="T63" fmla="*/ 152 h 173"/>
              <a:gd name="T64" fmla="*/ 1 w 117"/>
              <a:gd name="T65" fmla="*/ 153 h 173"/>
              <a:gd name="T66" fmla="*/ 1 w 117"/>
              <a:gd name="T67" fmla="*/ 153 h 173"/>
              <a:gd name="T68" fmla="*/ 59 w 117"/>
              <a:gd name="T69" fmla="*/ 173 h 173"/>
              <a:gd name="T70" fmla="*/ 116 w 117"/>
              <a:gd name="T71" fmla="*/ 153 h 173"/>
              <a:gd name="T72" fmla="*/ 116 w 117"/>
              <a:gd name="T73" fmla="*/ 153 h 173"/>
              <a:gd name="T74" fmla="*/ 116 w 117"/>
              <a:gd name="T75" fmla="*/ 152 h 173"/>
              <a:gd name="T76" fmla="*/ 34 w 117"/>
              <a:gd name="T77" fmla="*/ 15 h 173"/>
              <a:gd name="T78" fmla="*/ 59 w 117"/>
              <a:gd name="T79" fmla="*/ 8 h 173"/>
              <a:gd name="T80" fmla="*/ 83 w 117"/>
              <a:gd name="T81" fmla="*/ 15 h 173"/>
              <a:gd name="T82" fmla="*/ 59 w 117"/>
              <a:gd name="T83" fmla="*/ 21 h 173"/>
              <a:gd name="T84" fmla="*/ 34 w 117"/>
              <a:gd name="T85" fmla="*/ 15 h 173"/>
              <a:gd name="T86" fmla="*/ 104 w 117"/>
              <a:gd name="T87" fmla="*/ 149 h 173"/>
              <a:gd name="T88" fmla="*/ 59 w 117"/>
              <a:gd name="T89" fmla="*/ 165 h 173"/>
              <a:gd name="T90" fmla="*/ 13 w 117"/>
              <a:gd name="T91" fmla="*/ 149 h 173"/>
              <a:gd name="T92" fmla="*/ 13 w 117"/>
              <a:gd name="T93" fmla="*/ 149 h 173"/>
              <a:gd name="T94" fmla="*/ 13 w 117"/>
              <a:gd name="T95" fmla="*/ 149 h 173"/>
              <a:gd name="T96" fmla="*/ 14 w 117"/>
              <a:gd name="T97" fmla="*/ 146 h 173"/>
              <a:gd name="T98" fmla="*/ 15 w 117"/>
              <a:gd name="T99" fmla="*/ 144 h 173"/>
              <a:gd name="T100" fmla="*/ 46 w 117"/>
              <a:gd name="T101" fmla="*/ 71 h 173"/>
              <a:gd name="T102" fmla="*/ 46 w 117"/>
              <a:gd name="T103" fmla="*/ 32 h 173"/>
              <a:gd name="T104" fmla="*/ 59 w 117"/>
              <a:gd name="T105" fmla="*/ 33 h 173"/>
              <a:gd name="T106" fmla="*/ 71 w 117"/>
              <a:gd name="T107" fmla="*/ 32 h 173"/>
              <a:gd name="T108" fmla="*/ 71 w 117"/>
              <a:gd name="T109" fmla="*/ 71 h 173"/>
              <a:gd name="T110" fmla="*/ 102 w 117"/>
              <a:gd name="T111" fmla="*/ 144 h 173"/>
              <a:gd name="T112" fmla="*/ 103 w 117"/>
              <a:gd name="T113" fmla="*/ 146 h 173"/>
              <a:gd name="T114" fmla="*/ 104 w 117"/>
              <a:gd name="T115" fmla="*/ 149 h 173"/>
              <a:gd name="T116" fmla="*/ 104 w 117"/>
              <a:gd name="T117" fmla="*/ 14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7" h="173">
                <a:moveTo>
                  <a:pt x="94" y="142"/>
                </a:moveTo>
                <a:cubicBezTo>
                  <a:pt x="94" y="141"/>
                  <a:pt x="93" y="141"/>
                  <a:pt x="93" y="141"/>
                </a:cubicBezTo>
                <a:cubicBezTo>
                  <a:pt x="71" y="90"/>
                  <a:pt x="71" y="90"/>
                  <a:pt x="71" y="90"/>
                </a:cubicBezTo>
                <a:cubicBezTo>
                  <a:pt x="71" y="90"/>
                  <a:pt x="65" y="87"/>
                  <a:pt x="59" y="87"/>
                </a:cubicBezTo>
                <a:cubicBezTo>
                  <a:pt x="53" y="87"/>
                  <a:pt x="46" y="90"/>
                  <a:pt x="46" y="90"/>
                </a:cubicBezTo>
                <a:cubicBezTo>
                  <a:pt x="24" y="141"/>
                  <a:pt x="24" y="141"/>
                  <a:pt x="24" y="141"/>
                </a:cubicBezTo>
                <a:cubicBezTo>
                  <a:pt x="24" y="141"/>
                  <a:pt x="24" y="141"/>
                  <a:pt x="24" y="142"/>
                </a:cubicBezTo>
                <a:cubicBezTo>
                  <a:pt x="23" y="142"/>
                  <a:pt x="23" y="143"/>
                  <a:pt x="23" y="144"/>
                </a:cubicBezTo>
                <a:cubicBezTo>
                  <a:pt x="23" y="144"/>
                  <a:pt x="23" y="144"/>
                  <a:pt x="23" y="144"/>
                </a:cubicBezTo>
                <a:cubicBezTo>
                  <a:pt x="23" y="144"/>
                  <a:pt x="23" y="144"/>
                  <a:pt x="23" y="144"/>
                </a:cubicBezTo>
                <a:cubicBezTo>
                  <a:pt x="22" y="151"/>
                  <a:pt x="37" y="157"/>
                  <a:pt x="59" y="157"/>
                </a:cubicBezTo>
                <a:cubicBezTo>
                  <a:pt x="80" y="157"/>
                  <a:pt x="95" y="151"/>
                  <a:pt x="95" y="144"/>
                </a:cubicBezTo>
                <a:cubicBezTo>
                  <a:pt x="95" y="144"/>
                  <a:pt x="95" y="144"/>
                  <a:pt x="95" y="144"/>
                </a:cubicBezTo>
                <a:cubicBezTo>
                  <a:pt x="95" y="144"/>
                  <a:pt x="95" y="144"/>
                  <a:pt x="95" y="144"/>
                </a:cubicBezTo>
                <a:cubicBezTo>
                  <a:pt x="94" y="143"/>
                  <a:pt x="94" y="142"/>
                  <a:pt x="94" y="142"/>
                </a:cubicBezTo>
                <a:close/>
                <a:moveTo>
                  <a:pt x="116" y="152"/>
                </a:moveTo>
                <a:cubicBezTo>
                  <a:pt x="116" y="151"/>
                  <a:pt x="116" y="150"/>
                  <a:pt x="115" y="149"/>
                </a:cubicBezTo>
                <a:cubicBezTo>
                  <a:pt x="115" y="148"/>
                  <a:pt x="114" y="148"/>
                  <a:pt x="114" y="147"/>
                </a:cubicBezTo>
                <a:cubicBezTo>
                  <a:pt x="78" y="66"/>
                  <a:pt x="78" y="66"/>
                  <a:pt x="78" y="66"/>
                </a:cubicBezTo>
                <a:cubicBezTo>
                  <a:pt x="79" y="66"/>
                  <a:pt x="79" y="66"/>
                  <a:pt x="79" y="66"/>
                </a:cubicBezTo>
                <a:cubicBezTo>
                  <a:pt x="79" y="30"/>
                  <a:pt x="79" y="30"/>
                  <a:pt x="79" y="30"/>
                </a:cubicBezTo>
                <a:cubicBezTo>
                  <a:pt x="84" y="28"/>
                  <a:pt x="87" y="25"/>
                  <a:pt x="87" y="22"/>
                </a:cubicBezTo>
                <a:cubicBezTo>
                  <a:pt x="87" y="11"/>
                  <a:pt x="87" y="11"/>
                  <a:pt x="87" y="11"/>
                </a:cubicBezTo>
                <a:cubicBezTo>
                  <a:pt x="87" y="5"/>
                  <a:pt x="75" y="0"/>
                  <a:pt x="59" y="0"/>
                </a:cubicBezTo>
                <a:cubicBezTo>
                  <a:pt x="43" y="0"/>
                  <a:pt x="30" y="5"/>
                  <a:pt x="30" y="11"/>
                </a:cubicBezTo>
                <a:cubicBezTo>
                  <a:pt x="30" y="22"/>
                  <a:pt x="30" y="22"/>
                  <a:pt x="30" y="22"/>
                </a:cubicBezTo>
                <a:cubicBezTo>
                  <a:pt x="30" y="25"/>
                  <a:pt x="33" y="28"/>
                  <a:pt x="38" y="30"/>
                </a:cubicBezTo>
                <a:cubicBezTo>
                  <a:pt x="38" y="66"/>
                  <a:pt x="38" y="66"/>
                  <a:pt x="38" y="66"/>
                </a:cubicBezTo>
                <a:cubicBezTo>
                  <a:pt x="39" y="66"/>
                  <a:pt x="39" y="66"/>
                  <a:pt x="39" y="66"/>
                </a:cubicBezTo>
                <a:cubicBezTo>
                  <a:pt x="4" y="147"/>
                  <a:pt x="4" y="147"/>
                  <a:pt x="4" y="147"/>
                </a:cubicBezTo>
                <a:cubicBezTo>
                  <a:pt x="3" y="148"/>
                  <a:pt x="3" y="148"/>
                  <a:pt x="2" y="149"/>
                </a:cubicBezTo>
                <a:cubicBezTo>
                  <a:pt x="2" y="150"/>
                  <a:pt x="1" y="151"/>
                  <a:pt x="1" y="152"/>
                </a:cubicBezTo>
                <a:cubicBezTo>
                  <a:pt x="1" y="153"/>
                  <a:pt x="1" y="153"/>
                  <a:pt x="1" y="153"/>
                </a:cubicBezTo>
                <a:cubicBezTo>
                  <a:pt x="1" y="153"/>
                  <a:pt x="1" y="153"/>
                  <a:pt x="1" y="153"/>
                </a:cubicBezTo>
                <a:cubicBezTo>
                  <a:pt x="0" y="164"/>
                  <a:pt x="24" y="173"/>
                  <a:pt x="59" y="173"/>
                </a:cubicBezTo>
                <a:cubicBezTo>
                  <a:pt x="94" y="173"/>
                  <a:pt x="117" y="164"/>
                  <a:pt x="116" y="153"/>
                </a:cubicBezTo>
                <a:cubicBezTo>
                  <a:pt x="116" y="153"/>
                  <a:pt x="116" y="153"/>
                  <a:pt x="116" y="153"/>
                </a:cubicBezTo>
                <a:lnTo>
                  <a:pt x="116" y="152"/>
                </a:lnTo>
                <a:close/>
                <a:moveTo>
                  <a:pt x="34" y="15"/>
                </a:moveTo>
                <a:cubicBezTo>
                  <a:pt x="34" y="11"/>
                  <a:pt x="45" y="8"/>
                  <a:pt x="59" y="8"/>
                </a:cubicBezTo>
                <a:cubicBezTo>
                  <a:pt x="72" y="8"/>
                  <a:pt x="83" y="11"/>
                  <a:pt x="83" y="15"/>
                </a:cubicBezTo>
                <a:cubicBezTo>
                  <a:pt x="83" y="18"/>
                  <a:pt x="72" y="21"/>
                  <a:pt x="59" y="21"/>
                </a:cubicBezTo>
                <a:cubicBezTo>
                  <a:pt x="45" y="21"/>
                  <a:pt x="34" y="18"/>
                  <a:pt x="34" y="15"/>
                </a:cubicBezTo>
                <a:close/>
                <a:moveTo>
                  <a:pt x="104" y="149"/>
                </a:moveTo>
                <a:cubicBezTo>
                  <a:pt x="105" y="158"/>
                  <a:pt x="86" y="165"/>
                  <a:pt x="59" y="165"/>
                </a:cubicBezTo>
                <a:cubicBezTo>
                  <a:pt x="31" y="165"/>
                  <a:pt x="13" y="158"/>
                  <a:pt x="13" y="149"/>
                </a:cubicBezTo>
                <a:cubicBezTo>
                  <a:pt x="13" y="149"/>
                  <a:pt x="13" y="149"/>
                  <a:pt x="13" y="149"/>
                </a:cubicBezTo>
                <a:cubicBezTo>
                  <a:pt x="13" y="149"/>
                  <a:pt x="13" y="149"/>
                  <a:pt x="13" y="149"/>
                </a:cubicBezTo>
                <a:cubicBezTo>
                  <a:pt x="13" y="148"/>
                  <a:pt x="14" y="147"/>
                  <a:pt x="14" y="146"/>
                </a:cubicBezTo>
                <a:cubicBezTo>
                  <a:pt x="14" y="145"/>
                  <a:pt x="15" y="145"/>
                  <a:pt x="15" y="144"/>
                </a:cubicBezTo>
                <a:cubicBezTo>
                  <a:pt x="46" y="71"/>
                  <a:pt x="46" y="71"/>
                  <a:pt x="46" y="71"/>
                </a:cubicBezTo>
                <a:cubicBezTo>
                  <a:pt x="46" y="32"/>
                  <a:pt x="46" y="32"/>
                  <a:pt x="46" y="32"/>
                </a:cubicBezTo>
                <a:cubicBezTo>
                  <a:pt x="50" y="33"/>
                  <a:pt x="54" y="33"/>
                  <a:pt x="59" y="33"/>
                </a:cubicBezTo>
                <a:cubicBezTo>
                  <a:pt x="63" y="33"/>
                  <a:pt x="67" y="33"/>
                  <a:pt x="71" y="32"/>
                </a:cubicBezTo>
                <a:cubicBezTo>
                  <a:pt x="71" y="71"/>
                  <a:pt x="71" y="71"/>
                  <a:pt x="71" y="71"/>
                </a:cubicBezTo>
                <a:cubicBezTo>
                  <a:pt x="102" y="144"/>
                  <a:pt x="102" y="144"/>
                  <a:pt x="102" y="144"/>
                </a:cubicBezTo>
                <a:cubicBezTo>
                  <a:pt x="103" y="145"/>
                  <a:pt x="103" y="145"/>
                  <a:pt x="103" y="146"/>
                </a:cubicBezTo>
                <a:cubicBezTo>
                  <a:pt x="104" y="147"/>
                  <a:pt x="104" y="148"/>
                  <a:pt x="104" y="149"/>
                </a:cubicBezTo>
                <a:cubicBezTo>
                  <a:pt x="104" y="149"/>
                  <a:pt x="104" y="149"/>
                  <a:pt x="104" y="149"/>
                </a:cubicBezTo>
                <a:close/>
              </a:path>
            </a:pathLst>
          </a:custGeom>
          <a:solidFill>
            <a:srgbClr val="000000">
              <a:lumMod val="65000"/>
              <a:lumOff val="3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a:endParaRPr>
          </a:p>
        </p:txBody>
      </p:sp>
      <p:sp>
        <p:nvSpPr>
          <p:cNvPr id="35" name="原创作者QQ：598969553                   _13"/>
          <p:cNvSpPr/>
          <p:nvPr/>
        </p:nvSpPr>
        <p:spPr>
          <a:xfrm>
            <a:off x="5337533" y="2379868"/>
            <a:ext cx="3554947" cy="1754326"/>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000000">
                    <a:lumMod val="65000"/>
                    <a:lumOff val="35000"/>
                  </a:srgbClr>
                </a:solidFill>
                <a:effectLst/>
                <a:uLnTx/>
                <a:uFillTx/>
              </a:rPr>
              <a:t>Li European lingoes as members del Sam family. Lord separate existential as un myth. Poor Scientia, musical, sport etc., lotto Europa use li same vocabulary. Li lingoes differed solemn in li grammatical, li pronunciation e li plug common vacuoles. Omnicom dire. lotto Europa use li same vocabulary. Li lingoes differed solemn in li grammatical, li pronunciation e li plug common vacuoles. Omnicom dire.</a:t>
            </a:r>
            <a:endParaRPr kumimoji="0" lang="zh-CN" altLang="en-US" sz="1200" b="0" i="0" u="none" strike="noStrike" kern="0" cap="none" spc="0" normalizeH="0" baseline="0" noProof="0" dirty="0">
              <a:ln>
                <a:noFill/>
              </a:ln>
              <a:solidFill>
                <a:srgbClr val="000000">
                  <a:lumMod val="65000"/>
                  <a:lumOff val="35000"/>
                </a:srgbClr>
              </a:solidFill>
              <a:effectLst/>
              <a:uLnTx/>
              <a:uFillTx/>
            </a:endParaRPr>
          </a:p>
        </p:txBody>
      </p:sp>
      <p:sp>
        <p:nvSpPr>
          <p:cNvPr id="36" name="原创作者QQ：598969553                   _14"/>
          <p:cNvSpPr/>
          <p:nvPr/>
        </p:nvSpPr>
        <p:spPr>
          <a:xfrm>
            <a:off x="5187738" y="2039549"/>
            <a:ext cx="1891865" cy="338554"/>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F2F2F"/>
                </a:solidFill>
                <a:effectLst/>
                <a:uLnTx/>
                <a:uFillTx/>
                <a:cs typeface="+mn-ea"/>
                <a:sym typeface="+mn-lt"/>
              </a:rPr>
              <a:t>CLICK ADD TITLE</a:t>
            </a:r>
            <a:endParaRPr kumimoji="0" lang="zh-CN" altLang="en-US" sz="1600" b="0" i="0" u="none" strike="noStrike" kern="0" cap="none" spc="0" normalizeH="0" baseline="0" noProof="0" dirty="0">
              <a:ln>
                <a:noFill/>
              </a:ln>
              <a:solidFill>
                <a:srgbClr val="2F2F2F"/>
              </a:solidFill>
              <a:effectLst/>
              <a:uLnTx/>
              <a:uFillTx/>
              <a:cs typeface="+mn-ea"/>
              <a:sym typeface="+mn-lt"/>
            </a:endParaRPr>
          </a:p>
        </p:txBody>
      </p:sp>
      <p:pic>
        <p:nvPicPr>
          <p:cNvPr id="37" name="原创作者QQ：598969553                   _1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8846" y="2195603"/>
            <a:ext cx="3515436" cy="2243149"/>
          </a:xfrm>
          <a:prstGeom prst="rect">
            <a:avLst/>
          </a:prstGeom>
        </p:spPr>
      </p:pic>
    </p:spTree>
    <p:extLst>
      <p:ext uri="{BB962C8B-B14F-4D97-AF65-F5344CB8AC3E}">
        <p14:creationId xmlns:p14="http://schemas.microsoft.com/office/powerpoint/2010/main" val="3994237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原创作者QQ：598969553                   _2"/>
          <p:cNvSpPr/>
          <p:nvPr/>
        </p:nvSpPr>
        <p:spPr>
          <a:xfrm>
            <a:off x="1907704" y="2159875"/>
            <a:ext cx="2671386" cy="1198179"/>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a:ln>
                  <a:noFill/>
                </a:ln>
                <a:solidFill>
                  <a:srgbClr val="2F2F2F"/>
                </a:solidFill>
                <a:effectLst/>
                <a:uLnTx/>
                <a:uFillTx/>
                <a:latin typeface="Arial"/>
                <a:ea typeface="微软雅黑"/>
                <a:cs typeface="+mn-ea"/>
                <a:sym typeface="+mn-lt"/>
              </a:rPr>
              <a:t>PART</a:t>
            </a:r>
            <a:endParaRPr kumimoji="0" lang="zh-CN" altLang="en-US" sz="7200" b="0" i="0" u="none" strike="noStrike" kern="0" cap="none" spc="0" normalizeH="0" baseline="0" noProof="0" dirty="0">
              <a:ln>
                <a:noFill/>
              </a:ln>
              <a:solidFill>
                <a:srgbClr val="2F2F2F"/>
              </a:solidFill>
              <a:effectLst/>
              <a:uLnTx/>
              <a:uFillTx/>
              <a:latin typeface="Arial"/>
              <a:ea typeface="微软雅黑"/>
              <a:cs typeface="+mn-ea"/>
              <a:sym typeface="+mn-lt"/>
            </a:endParaRPr>
          </a:p>
        </p:txBody>
      </p:sp>
      <p:sp>
        <p:nvSpPr>
          <p:cNvPr id="16" name="原创作者QQ：598969553                   _5"/>
          <p:cNvSpPr/>
          <p:nvPr/>
        </p:nvSpPr>
        <p:spPr>
          <a:xfrm>
            <a:off x="1907704" y="3417275"/>
            <a:ext cx="5728402" cy="1048407"/>
          </a:xfrm>
          <a:prstGeom prst="rect">
            <a:avLst/>
          </a:prstGeom>
          <a:solidFill>
            <a:srgbClr val="2CBCA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0" i="0" u="none" strike="noStrike" kern="0" cap="none" spc="0" normalizeH="0" baseline="0" noProof="0" dirty="0">
                <a:ln>
                  <a:noFill/>
                </a:ln>
                <a:solidFill>
                  <a:srgbClr val="FFFFFF"/>
                </a:solidFill>
                <a:effectLst/>
                <a:uLnTx/>
                <a:uFillTx/>
                <a:latin typeface="Arial"/>
                <a:ea typeface="微软雅黑"/>
                <a:cs typeface="+mn-ea"/>
                <a:sym typeface="+mn-lt"/>
              </a:rPr>
              <a:t>在此添加你的主标题</a:t>
            </a:r>
          </a:p>
        </p:txBody>
      </p:sp>
      <p:grpSp>
        <p:nvGrpSpPr>
          <p:cNvPr id="17" name="原创作者QQ：598969553                   _6"/>
          <p:cNvGrpSpPr/>
          <p:nvPr/>
        </p:nvGrpSpPr>
        <p:grpSpPr>
          <a:xfrm rot="2700000">
            <a:off x="4542675" y="3124679"/>
            <a:ext cx="438625" cy="438626"/>
            <a:chOff x="7055032" y="986949"/>
            <a:chExt cx="557628" cy="557629"/>
          </a:xfrm>
        </p:grpSpPr>
        <p:sp>
          <p:nvSpPr>
            <p:cNvPr id="18" name="椭圆 17"/>
            <p:cNvSpPr/>
            <p:nvPr/>
          </p:nvSpPr>
          <p:spPr>
            <a:xfrm>
              <a:off x="7055032" y="986949"/>
              <a:ext cx="557628" cy="557629"/>
            </a:xfrm>
            <a:prstGeom prst="ellipse">
              <a:avLst/>
            </a:prstGeom>
            <a:solidFill>
              <a:srgbClr val="EEF38D"/>
            </a:solidFill>
            <a:ln w="15875" cap="flat" cmpd="sng" algn="ctr">
              <a:solidFill>
                <a:srgbClr val="FFFFFF">
                  <a:alpha val="90000"/>
                </a:srgbClr>
              </a:solidFill>
              <a:prstDash val="solid"/>
              <a:miter lim="800000"/>
            </a:ln>
            <a:effectLst>
              <a:outerShdw blurRad="63500" sx="101000" sy="101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Arial"/>
                <a:ea typeface="微软雅黑"/>
                <a:cs typeface="+mn-cs"/>
              </a:endParaRPr>
            </a:p>
          </p:txBody>
        </p:sp>
        <p:sp>
          <p:nvSpPr>
            <p:cNvPr id="19" name="十字形 18"/>
            <p:cNvSpPr/>
            <p:nvPr/>
          </p:nvSpPr>
          <p:spPr>
            <a:xfrm>
              <a:off x="7199434" y="1131351"/>
              <a:ext cx="268824" cy="268824"/>
            </a:xfrm>
            <a:prstGeom prst="plus">
              <a:avLst>
                <a:gd name="adj" fmla="val 41810"/>
              </a:avLst>
            </a:prstGeom>
            <a:solidFill>
              <a:srgbClr val="2F2F2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20" name="原创作者QQ：598969553                   _7"/>
          <p:cNvSpPr>
            <a:spLocks/>
          </p:cNvSpPr>
          <p:nvPr/>
        </p:nvSpPr>
        <p:spPr bwMode="auto">
          <a:xfrm>
            <a:off x="5466011" y="1868562"/>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原创作者QQ：598969553                   _8"/>
          <p:cNvSpPr>
            <a:spLocks noEditPoints="1"/>
          </p:cNvSpPr>
          <p:nvPr/>
        </p:nvSpPr>
        <p:spPr bwMode="auto">
          <a:xfrm rot="7533422">
            <a:off x="3796685" y="1028387"/>
            <a:ext cx="135142" cy="135142"/>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6 h 40"/>
              <a:gd name="T12" fmla="*/ 6 w 40"/>
              <a:gd name="T13" fmla="*/ 20 h 40"/>
              <a:gd name="T14" fmla="*/ 20 w 40"/>
              <a:gd name="T15" fmla="*/ 33 h 40"/>
              <a:gd name="T16" fmla="*/ 33 w 40"/>
              <a:gd name="T17" fmla="*/ 20 h 40"/>
              <a:gd name="T18" fmla="*/ 20 w 40"/>
              <a:gd name="T19"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6"/>
                </a:moveTo>
                <a:cubicBezTo>
                  <a:pt x="12" y="6"/>
                  <a:pt x="6" y="12"/>
                  <a:pt x="6" y="20"/>
                </a:cubicBezTo>
                <a:cubicBezTo>
                  <a:pt x="6" y="27"/>
                  <a:pt x="12" y="33"/>
                  <a:pt x="20" y="33"/>
                </a:cubicBezTo>
                <a:cubicBezTo>
                  <a:pt x="27" y="33"/>
                  <a:pt x="33" y="27"/>
                  <a:pt x="33" y="20"/>
                </a:cubicBezTo>
                <a:cubicBezTo>
                  <a:pt x="33" y="12"/>
                  <a:pt x="27" y="6"/>
                  <a:pt x="20" y="6"/>
                </a:cubicBezTo>
                <a:close/>
              </a:path>
            </a:pathLst>
          </a:custGeom>
          <a:solidFill>
            <a:srgbClr val="D8FCDA"/>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原创作者QQ：598969553                   _9"/>
          <p:cNvSpPr>
            <a:spLocks/>
          </p:cNvSpPr>
          <p:nvPr/>
        </p:nvSpPr>
        <p:spPr bwMode="auto">
          <a:xfrm>
            <a:off x="2153555" y="4755192"/>
            <a:ext cx="169378" cy="172982"/>
          </a:xfrm>
          <a:custGeom>
            <a:avLst/>
            <a:gdLst>
              <a:gd name="T0" fmla="*/ 47 w 94"/>
              <a:gd name="T1" fmla="*/ 96 h 96"/>
              <a:gd name="T2" fmla="*/ 0 w 94"/>
              <a:gd name="T3" fmla="*/ 49 h 96"/>
              <a:gd name="T4" fmla="*/ 47 w 94"/>
              <a:gd name="T5" fmla="*/ 0 h 96"/>
              <a:gd name="T6" fmla="*/ 94 w 94"/>
              <a:gd name="T7" fmla="*/ 49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9"/>
                </a:lnTo>
                <a:lnTo>
                  <a:pt x="47" y="0"/>
                </a:lnTo>
                <a:lnTo>
                  <a:pt x="94" y="49"/>
                </a:lnTo>
                <a:lnTo>
                  <a:pt x="47" y="96"/>
                </a:lnTo>
                <a:close/>
              </a:path>
            </a:pathLst>
          </a:custGeom>
          <a:solidFill>
            <a:srgbClr val="63CED2"/>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原创作者QQ：598969553                   _10"/>
          <p:cNvSpPr>
            <a:spLocks/>
          </p:cNvSpPr>
          <p:nvPr/>
        </p:nvSpPr>
        <p:spPr bwMode="auto">
          <a:xfrm>
            <a:off x="4675497" y="3136687"/>
            <a:ext cx="172982" cy="172982"/>
          </a:xfrm>
          <a:custGeom>
            <a:avLst/>
            <a:gdLst>
              <a:gd name="T0" fmla="*/ 47 w 96"/>
              <a:gd name="T1" fmla="*/ 96 h 96"/>
              <a:gd name="T2" fmla="*/ 0 w 96"/>
              <a:gd name="T3" fmla="*/ 49 h 96"/>
              <a:gd name="T4" fmla="*/ 47 w 96"/>
              <a:gd name="T5" fmla="*/ 0 h 96"/>
              <a:gd name="T6" fmla="*/ 96 w 96"/>
              <a:gd name="T7" fmla="*/ 49 h 96"/>
              <a:gd name="T8" fmla="*/ 47 w 96"/>
              <a:gd name="T9" fmla="*/ 96 h 96"/>
            </a:gdLst>
            <a:ahLst/>
            <a:cxnLst>
              <a:cxn ang="0">
                <a:pos x="T0" y="T1"/>
              </a:cxn>
              <a:cxn ang="0">
                <a:pos x="T2" y="T3"/>
              </a:cxn>
              <a:cxn ang="0">
                <a:pos x="T4" y="T5"/>
              </a:cxn>
              <a:cxn ang="0">
                <a:pos x="T6" y="T7"/>
              </a:cxn>
              <a:cxn ang="0">
                <a:pos x="T8" y="T9"/>
              </a:cxn>
            </a:cxnLst>
            <a:rect l="0" t="0" r="r" b="b"/>
            <a:pathLst>
              <a:path w="96" h="96">
                <a:moveTo>
                  <a:pt x="47" y="96"/>
                </a:moveTo>
                <a:lnTo>
                  <a:pt x="0" y="49"/>
                </a:lnTo>
                <a:lnTo>
                  <a:pt x="47" y="0"/>
                </a:lnTo>
                <a:lnTo>
                  <a:pt x="96" y="49"/>
                </a:lnTo>
                <a:lnTo>
                  <a:pt x="47" y="96"/>
                </a:lnTo>
                <a:close/>
              </a:path>
            </a:pathLst>
          </a:custGeom>
          <a:solidFill>
            <a:srgbClr val="F5D345"/>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 name="原创作者QQ：598969553                   _11"/>
          <p:cNvSpPr>
            <a:spLocks/>
          </p:cNvSpPr>
          <p:nvPr/>
        </p:nvSpPr>
        <p:spPr bwMode="auto">
          <a:xfrm>
            <a:off x="5234084" y="4365983"/>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5" name="原创作者QQ：598969553                   _12"/>
          <p:cNvSpPr>
            <a:spLocks/>
          </p:cNvSpPr>
          <p:nvPr/>
        </p:nvSpPr>
        <p:spPr bwMode="auto">
          <a:xfrm>
            <a:off x="5466011" y="1868562"/>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6" name="原创作者QQ：598969553                   _13"/>
          <p:cNvSpPr>
            <a:spLocks noEditPoints="1"/>
          </p:cNvSpPr>
          <p:nvPr/>
        </p:nvSpPr>
        <p:spPr bwMode="auto">
          <a:xfrm rot="7533422">
            <a:off x="3796685" y="1028387"/>
            <a:ext cx="135142" cy="135142"/>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6 h 40"/>
              <a:gd name="T12" fmla="*/ 6 w 40"/>
              <a:gd name="T13" fmla="*/ 20 h 40"/>
              <a:gd name="T14" fmla="*/ 20 w 40"/>
              <a:gd name="T15" fmla="*/ 33 h 40"/>
              <a:gd name="T16" fmla="*/ 33 w 40"/>
              <a:gd name="T17" fmla="*/ 20 h 40"/>
              <a:gd name="T18" fmla="*/ 20 w 40"/>
              <a:gd name="T19"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6"/>
                </a:moveTo>
                <a:cubicBezTo>
                  <a:pt x="12" y="6"/>
                  <a:pt x="6" y="12"/>
                  <a:pt x="6" y="20"/>
                </a:cubicBezTo>
                <a:cubicBezTo>
                  <a:pt x="6" y="27"/>
                  <a:pt x="12" y="33"/>
                  <a:pt x="20" y="33"/>
                </a:cubicBezTo>
                <a:cubicBezTo>
                  <a:pt x="27" y="33"/>
                  <a:pt x="33" y="27"/>
                  <a:pt x="33" y="20"/>
                </a:cubicBezTo>
                <a:cubicBezTo>
                  <a:pt x="33" y="12"/>
                  <a:pt x="27" y="6"/>
                  <a:pt x="20" y="6"/>
                </a:cubicBezTo>
                <a:close/>
              </a:path>
            </a:pathLst>
          </a:custGeom>
          <a:solidFill>
            <a:srgbClr val="D8FCDA"/>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7" name="原创作者QQ：598969553                   _14"/>
          <p:cNvSpPr/>
          <p:nvPr/>
        </p:nvSpPr>
        <p:spPr>
          <a:xfrm>
            <a:off x="4964720" y="2159875"/>
            <a:ext cx="2671386" cy="1198179"/>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a:ln>
                  <a:noFill/>
                </a:ln>
                <a:solidFill>
                  <a:srgbClr val="2F2F2F"/>
                </a:solidFill>
                <a:effectLst/>
                <a:uLnTx/>
                <a:uFillTx/>
                <a:latin typeface="Arial"/>
                <a:ea typeface="微软雅黑"/>
                <a:cs typeface="+mn-ea"/>
                <a:sym typeface="+mn-lt"/>
              </a:rPr>
              <a:t>THR</a:t>
            </a:r>
            <a:endParaRPr kumimoji="0" lang="zh-CN" altLang="en-US" sz="7200" b="0" i="0" u="none" strike="noStrike" kern="0" cap="none" spc="0" normalizeH="0" baseline="0" noProof="0" dirty="0">
              <a:ln>
                <a:noFill/>
              </a:ln>
              <a:solidFill>
                <a:srgbClr val="2F2F2F"/>
              </a:solidFill>
              <a:effectLst/>
              <a:uLnTx/>
              <a:uFillTx/>
              <a:latin typeface="Arial"/>
              <a:ea typeface="微软雅黑"/>
              <a:cs typeface="+mn-ea"/>
              <a:sym typeface="+mn-lt"/>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
                                        <p:tgtEl>
                                          <p:spTgt spid="20"/>
                                        </p:tgtEl>
                                      </p:cBhvr>
                                    </p:animEffect>
                                  </p:childTnLst>
                                </p:cTn>
                              </p:par>
                            </p:childTnLst>
                          </p:cTn>
                        </p:par>
                        <p:par>
                          <p:cTn id="8" fill="hold">
                            <p:stCondLst>
                              <p:cond delay="1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100"/>
                                        <p:tgtEl>
                                          <p:spTgt spid="21"/>
                                        </p:tgtEl>
                                      </p:cBhvr>
                                    </p:animEffect>
                                  </p:childTnLst>
                                </p:cTn>
                              </p:par>
                            </p:childTnLst>
                          </p:cTn>
                        </p:par>
                        <p:par>
                          <p:cTn id="12" fill="hold">
                            <p:stCondLst>
                              <p:cond delay="2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100"/>
                                        <p:tgtEl>
                                          <p:spTgt spid="22"/>
                                        </p:tgtEl>
                                      </p:cBhvr>
                                    </p:animEffect>
                                  </p:childTnLst>
                                </p:cTn>
                              </p:par>
                            </p:childTnLst>
                          </p:cTn>
                        </p:par>
                        <p:par>
                          <p:cTn id="16" fill="hold">
                            <p:stCondLst>
                              <p:cond delay="3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100"/>
                                        <p:tgtEl>
                                          <p:spTgt spid="25"/>
                                        </p:tgtEl>
                                      </p:cBhvr>
                                    </p:animEffect>
                                  </p:childTnLst>
                                </p:cTn>
                              </p:par>
                            </p:childTnLst>
                          </p:cTn>
                        </p:par>
                        <p:par>
                          <p:cTn id="20" fill="hold">
                            <p:stCondLst>
                              <p:cond delay="4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100"/>
                                        <p:tgtEl>
                                          <p:spTgt spid="26"/>
                                        </p:tgtEl>
                                      </p:cBhvr>
                                    </p:animEffec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
                                        <p:tgtEl>
                                          <p:spTgt spid="23"/>
                                        </p:tgtEl>
                                      </p:cBhvr>
                                    </p:animEffect>
                                  </p:childTnLst>
                                </p:cTn>
                              </p:par>
                            </p:childTnLst>
                          </p:cTn>
                        </p:par>
                        <p:par>
                          <p:cTn id="28" fill="hold">
                            <p:stCondLst>
                              <p:cond delay="600"/>
                            </p:stCondLst>
                            <p:childTnLst>
                              <p:par>
                                <p:cTn id="29" presetID="10"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原创作者QQ：598969553                   _1"/>
          <p:cNvSpPr>
            <a:spLocks/>
          </p:cNvSpPr>
          <p:nvPr/>
        </p:nvSpPr>
        <p:spPr bwMode="auto">
          <a:xfrm>
            <a:off x="3136893" y="2754815"/>
            <a:ext cx="1230688" cy="1500359"/>
          </a:xfrm>
          <a:custGeom>
            <a:avLst/>
            <a:gdLst>
              <a:gd name="T0" fmla="*/ 132 w 132"/>
              <a:gd name="T1" fmla="*/ 15 h 162"/>
              <a:gd name="T2" fmla="*/ 62 w 132"/>
              <a:gd name="T3" fmla="*/ 81 h 162"/>
              <a:gd name="T4" fmla="*/ 46 w 132"/>
              <a:gd name="T5" fmla="*/ 98 h 162"/>
              <a:gd name="T6" fmla="*/ 45 w 132"/>
              <a:gd name="T7" fmla="*/ 120 h 162"/>
              <a:gd name="T8" fmla="*/ 66 w 132"/>
              <a:gd name="T9" fmla="*/ 157 h 162"/>
              <a:gd name="T10" fmla="*/ 11 w 132"/>
              <a:gd name="T11" fmla="*/ 135 h 162"/>
              <a:gd name="T12" fmla="*/ 17 w 132"/>
              <a:gd name="T13" fmla="*/ 76 h 162"/>
              <a:gd name="T14" fmla="*/ 87 w 132"/>
              <a:gd name="T15" fmla="*/ 7 h 162"/>
              <a:gd name="T16" fmla="*/ 128 w 132"/>
              <a:gd name="T17" fmla="*/ 6 h 162"/>
              <a:gd name="T18" fmla="*/ 132 w 132"/>
              <a:gd name="T19" fmla="*/ 1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162">
                <a:moveTo>
                  <a:pt x="132" y="15"/>
                </a:moveTo>
                <a:cubicBezTo>
                  <a:pt x="109" y="37"/>
                  <a:pt x="85" y="59"/>
                  <a:pt x="62" y="81"/>
                </a:cubicBezTo>
                <a:cubicBezTo>
                  <a:pt x="56" y="86"/>
                  <a:pt x="49" y="91"/>
                  <a:pt x="46" y="98"/>
                </a:cubicBezTo>
                <a:cubicBezTo>
                  <a:pt x="43" y="104"/>
                  <a:pt x="42" y="113"/>
                  <a:pt x="45" y="120"/>
                </a:cubicBezTo>
                <a:cubicBezTo>
                  <a:pt x="50" y="133"/>
                  <a:pt x="59" y="144"/>
                  <a:pt x="66" y="157"/>
                </a:cubicBezTo>
                <a:cubicBezTo>
                  <a:pt x="41" y="162"/>
                  <a:pt x="22" y="153"/>
                  <a:pt x="11" y="135"/>
                </a:cubicBezTo>
                <a:cubicBezTo>
                  <a:pt x="0" y="116"/>
                  <a:pt x="1" y="94"/>
                  <a:pt x="17" y="76"/>
                </a:cubicBezTo>
                <a:cubicBezTo>
                  <a:pt x="39" y="52"/>
                  <a:pt x="62" y="27"/>
                  <a:pt x="87" y="7"/>
                </a:cubicBezTo>
                <a:cubicBezTo>
                  <a:pt x="96" y="0"/>
                  <a:pt x="114" y="6"/>
                  <a:pt x="128" y="6"/>
                </a:cubicBezTo>
                <a:cubicBezTo>
                  <a:pt x="129" y="9"/>
                  <a:pt x="131" y="12"/>
                  <a:pt x="132" y="15"/>
                </a:cubicBez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33" name="原创作者QQ：598969553                   _2"/>
          <p:cNvSpPr txBox="1"/>
          <p:nvPr/>
        </p:nvSpPr>
        <p:spPr>
          <a:xfrm>
            <a:off x="3344535" y="3741231"/>
            <a:ext cx="45613" cy="130324"/>
          </a:xfrm>
          <a:custGeom>
            <a:avLst/>
            <a:gdLst/>
            <a:ahLst/>
            <a:cxnLst/>
            <a:rect l="l" t="t" r="r" b="b"/>
            <a:pathLst>
              <a:path w="56257" h="160734">
                <a:moveTo>
                  <a:pt x="44649" y="0"/>
                </a:moveTo>
                <a:lnTo>
                  <a:pt x="56257" y="0"/>
                </a:lnTo>
                <a:lnTo>
                  <a:pt x="56257" y="160734"/>
                </a:lnTo>
                <a:lnTo>
                  <a:pt x="41077" y="160734"/>
                </a:lnTo>
                <a:lnTo>
                  <a:pt x="41077" y="41076"/>
                </a:lnTo>
                <a:lnTo>
                  <a:pt x="0" y="41076"/>
                </a:lnTo>
                <a:lnTo>
                  <a:pt x="0" y="31254"/>
                </a:lnTo>
                <a:cubicBezTo>
                  <a:pt x="26789" y="31849"/>
                  <a:pt x="41672" y="21431"/>
                  <a:pt x="44649"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cs typeface="+mn-ea"/>
              <a:sym typeface="+mn-lt"/>
            </a:endParaRPr>
          </a:p>
        </p:txBody>
      </p:sp>
      <p:sp>
        <p:nvSpPr>
          <p:cNvPr id="34" name="原创作者QQ：598969553                   _3"/>
          <p:cNvSpPr>
            <a:spLocks/>
          </p:cNvSpPr>
          <p:nvPr/>
        </p:nvSpPr>
        <p:spPr bwMode="auto">
          <a:xfrm>
            <a:off x="3416373" y="2298825"/>
            <a:ext cx="1647453" cy="804114"/>
          </a:xfrm>
          <a:custGeom>
            <a:avLst/>
            <a:gdLst>
              <a:gd name="T0" fmla="*/ 13 w 177"/>
              <a:gd name="T1" fmla="*/ 87 h 87"/>
              <a:gd name="T2" fmla="*/ 17 w 177"/>
              <a:gd name="T3" fmla="*/ 19 h 87"/>
              <a:gd name="T4" fmla="*/ 78 w 177"/>
              <a:gd name="T5" fmla="*/ 6 h 87"/>
              <a:gd name="T6" fmla="*/ 142 w 177"/>
              <a:gd name="T7" fmla="*/ 22 h 87"/>
              <a:gd name="T8" fmla="*/ 177 w 177"/>
              <a:gd name="T9" fmla="*/ 66 h 87"/>
              <a:gd name="T10" fmla="*/ 160 w 177"/>
              <a:gd name="T11" fmla="*/ 63 h 87"/>
              <a:gd name="T12" fmla="*/ 69 w 177"/>
              <a:gd name="T13" fmla="*/ 40 h 87"/>
              <a:gd name="T14" fmla="*/ 39 w 177"/>
              <a:gd name="T15" fmla="*/ 55 h 87"/>
              <a:gd name="T16" fmla="*/ 13 w 177"/>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87">
                <a:moveTo>
                  <a:pt x="13" y="87"/>
                </a:moveTo>
                <a:cubicBezTo>
                  <a:pt x="4" y="61"/>
                  <a:pt x="0" y="39"/>
                  <a:pt x="17" y="19"/>
                </a:cubicBezTo>
                <a:cubicBezTo>
                  <a:pt x="34" y="0"/>
                  <a:pt x="55" y="0"/>
                  <a:pt x="78" y="6"/>
                </a:cubicBezTo>
                <a:cubicBezTo>
                  <a:pt x="99" y="12"/>
                  <a:pt x="120" y="17"/>
                  <a:pt x="142" y="22"/>
                </a:cubicBezTo>
                <a:cubicBezTo>
                  <a:pt x="172" y="30"/>
                  <a:pt x="172" y="30"/>
                  <a:pt x="177" y="66"/>
                </a:cubicBezTo>
                <a:cubicBezTo>
                  <a:pt x="171" y="65"/>
                  <a:pt x="165" y="64"/>
                  <a:pt x="160" y="63"/>
                </a:cubicBezTo>
                <a:cubicBezTo>
                  <a:pt x="130" y="56"/>
                  <a:pt x="99" y="48"/>
                  <a:pt x="69" y="40"/>
                </a:cubicBezTo>
                <a:cubicBezTo>
                  <a:pt x="55" y="37"/>
                  <a:pt x="44" y="36"/>
                  <a:pt x="39" y="55"/>
                </a:cubicBezTo>
                <a:cubicBezTo>
                  <a:pt x="37" y="66"/>
                  <a:pt x="24" y="74"/>
                  <a:pt x="13" y="87"/>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35" name="原创作者QQ：598969553                   _4"/>
          <p:cNvSpPr txBox="1"/>
          <p:nvPr/>
        </p:nvSpPr>
        <p:spPr>
          <a:xfrm>
            <a:off x="3708796" y="2482915"/>
            <a:ext cx="86883" cy="130324"/>
          </a:xfrm>
          <a:custGeom>
            <a:avLst/>
            <a:gdLst/>
            <a:ahLst/>
            <a:cxnLst/>
            <a:rect l="l" t="t" r="r" b="b"/>
            <a:pathLst>
              <a:path w="107156" h="160734">
                <a:moveTo>
                  <a:pt x="57150" y="0"/>
                </a:moveTo>
                <a:cubicBezTo>
                  <a:pt x="88701" y="1190"/>
                  <a:pt x="105370" y="15775"/>
                  <a:pt x="107156" y="43755"/>
                </a:cubicBezTo>
                <a:cubicBezTo>
                  <a:pt x="107156" y="65186"/>
                  <a:pt x="90785" y="84832"/>
                  <a:pt x="58043" y="102691"/>
                </a:cubicBezTo>
                <a:cubicBezTo>
                  <a:pt x="47923" y="108644"/>
                  <a:pt x="40779" y="113109"/>
                  <a:pt x="36612" y="116086"/>
                </a:cubicBezTo>
                <a:cubicBezTo>
                  <a:pt x="22324" y="126206"/>
                  <a:pt x="15478" y="136922"/>
                  <a:pt x="16073" y="148233"/>
                </a:cubicBezTo>
                <a:lnTo>
                  <a:pt x="105370" y="148233"/>
                </a:lnTo>
                <a:lnTo>
                  <a:pt x="105370" y="160734"/>
                </a:lnTo>
                <a:lnTo>
                  <a:pt x="0" y="160734"/>
                </a:lnTo>
                <a:cubicBezTo>
                  <a:pt x="0" y="143470"/>
                  <a:pt x="4167" y="130373"/>
                  <a:pt x="12501" y="121443"/>
                </a:cubicBezTo>
                <a:cubicBezTo>
                  <a:pt x="21431" y="110728"/>
                  <a:pt x="36016" y="99715"/>
                  <a:pt x="56257" y="88404"/>
                </a:cubicBezTo>
                <a:cubicBezTo>
                  <a:pt x="80665" y="75902"/>
                  <a:pt x="92273" y="61317"/>
                  <a:pt x="91083" y="44648"/>
                </a:cubicBezTo>
                <a:cubicBezTo>
                  <a:pt x="89892" y="24408"/>
                  <a:pt x="77986" y="13394"/>
                  <a:pt x="55364" y="11608"/>
                </a:cubicBezTo>
                <a:cubicBezTo>
                  <a:pt x="32742" y="13990"/>
                  <a:pt x="21133" y="27682"/>
                  <a:pt x="20538" y="52685"/>
                </a:cubicBezTo>
                <a:lnTo>
                  <a:pt x="5358" y="52685"/>
                </a:lnTo>
                <a:cubicBezTo>
                  <a:pt x="6548" y="19347"/>
                  <a:pt x="23812" y="1786"/>
                  <a:pt x="57150"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cs typeface="+mn-ea"/>
              <a:sym typeface="+mn-lt"/>
            </a:endParaRPr>
          </a:p>
        </p:txBody>
      </p:sp>
      <p:sp>
        <p:nvSpPr>
          <p:cNvPr id="36" name="原创作者QQ：598969553                   _5"/>
          <p:cNvSpPr>
            <a:spLocks/>
          </p:cNvSpPr>
          <p:nvPr/>
        </p:nvSpPr>
        <p:spPr bwMode="auto">
          <a:xfrm>
            <a:off x="4431321" y="1989926"/>
            <a:ext cx="1201269" cy="1569002"/>
          </a:xfrm>
          <a:custGeom>
            <a:avLst/>
            <a:gdLst>
              <a:gd name="T0" fmla="*/ 0 w 129"/>
              <a:gd name="T1" fmla="*/ 38 h 169"/>
              <a:gd name="T2" fmla="*/ 62 w 129"/>
              <a:gd name="T3" fmla="*/ 5 h 169"/>
              <a:gd name="T4" fmla="*/ 103 w 129"/>
              <a:gd name="T5" fmla="*/ 50 h 169"/>
              <a:gd name="T6" fmla="*/ 120 w 129"/>
              <a:gd name="T7" fmla="*/ 114 h 169"/>
              <a:gd name="T8" fmla="*/ 97 w 129"/>
              <a:gd name="T9" fmla="*/ 169 h 169"/>
              <a:gd name="T10" fmla="*/ 70 w 129"/>
              <a:gd name="T11" fmla="*/ 65 h 169"/>
              <a:gd name="T12" fmla="*/ 38 w 129"/>
              <a:gd name="T13" fmla="*/ 45 h 169"/>
              <a:gd name="T14" fmla="*/ 0 w 129"/>
              <a:gd name="T15" fmla="*/ 38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9">
                <a:moveTo>
                  <a:pt x="0" y="38"/>
                </a:moveTo>
                <a:cubicBezTo>
                  <a:pt x="17" y="15"/>
                  <a:pt x="34" y="0"/>
                  <a:pt x="62" y="5"/>
                </a:cubicBezTo>
                <a:cubicBezTo>
                  <a:pt x="87" y="9"/>
                  <a:pt x="98" y="27"/>
                  <a:pt x="103" y="50"/>
                </a:cubicBezTo>
                <a:cubicBezTo>
                  <a:pt x="108" y="71"/>
                  <a:pt x="112" y="93"/>
                  <a:pt x="120" y="114"/>
                </a:cubicBezTo>
                <a:cubicBezTo>
                  <a:pt x="129" y="139"/>
                  <a:pt x="121" y="155"/>
                  <a:pt x="97" y="169"/>
                </a:cubicBezTo>
                <a:cubicBezTo>
                  <a:pt x="88" y="134"/>
                  <a:pt x="79" y="100"/>
                  <a:pt x="70" y="65"/>
                </a:cubicBezTo>
                <a:cubicBezTo>
                  <a:pt x="64" y="40"/>
                  <a:pt x="64" y="42"/>
                  <a:pt x="38" y="45"/>
                </a:cubicBezTo>
                <a:cubicBezTo>
                  <a:pt x="27" y="47"/>
                  <a:pt x="14" y="41"/>
                  <a:pt x="0" y="38"/>
                </a:cubicBez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37" name="原创作者QQ：598969553                   _6"/>
          <p:cNvSpPr txBox="1"/>
          <p:nvPr/>
        </p:nvSpPr>
        <p:spPr>
          <a:xfrm>
            <a:off x="4960785" y="2149235"/>
            <a:ext cx="88331" cy="131880"/>
          </a:xfrm>
          <a:custGeom>
            <a:avLst/>
            <a:gdLst/>
            <a:ahLst/>
            <a:cxnLst/>
            <a:rect l="l" t="t" r="r" b="b"/>
            <a:pathLst>
              <a:path w="108942" h="162653">
                <a:moveTo>
                  <a:pt x="57150" y="0"/>
                </a:moveTo>
                <a:cubicBezTo>
                  <a:pt x="86916" y="1190"/>
                  <a:pt x="102394" y="14287"/>
                  <a:pt x="103584" y="39290"/>
                </a:cubicBezTo>
                <a:cubicBezTo>
                  <a:pt x="102989" y="56554"/>
                  <a:pt x="95250" y="68461"/>
                  <a:pt x="80367" y="75009"/>
                </a:cubicBezTo>
                <a:cubicBezTo>
                  <a:pt x="98822" y="80962"/>
                  <a:pt x="108347" y="94357"/>
                  <a:pt x="108942" y="115193"/>
                </a:cubicBezTo>
                <a:cubicBezTo>
                  <a:pt x="106561" y="145554"/>
                  <a:pt x="89297" y="161329"/>
                  <a:pt x="57150" y="162520"/>
                </a:cubicBezTo>
                <a:cubicBezTo>
                  <a:pt x="20241" y="164306"/>
                  <a:pt x="1191" y="148233"/>
                  <a:pt x="0" y="114300"/>
                </a:cubicBezTo>
                <a:lnTo>
                  <a:pt x="14287" y="114300"/>
                </a:lnTo>
                <a:cubicBezTo>
                  <a:pt x="14883" y="138708"/>
                  <a:pt x="28277" y="151209"/>
                  <a:pt x="54471" y="151804"/>
                </a:cubicBezTo>
                <a:cubicBezTo>
                  <a:pt x="78879" y="150018"/>
                  <a:pt x="92273" y="137815"/>
                  <a:pt x="94655" y="115193"/>
                </a:cubicBezTo>
                <a:cubicBezTo>
                  <a:pt x="92869" y="92571"/>
                  <a:pt x="75605" y="81855"/>
                  <a:pt x="42862" y="83046"/>
                </a:cubicBezTo>
                <a:lnTo>
                  <a:pt x="42862" y="71437"/>
                </a:lnTo>
                <a:cubicBezTo>
                  <a:pt x="73223" y="72628"/>
                  <a:pt x="88404" y="62210"/>
                  <a:pt x="88404" y="40183"/>
                </a:cubicBezTo>
                <a:cubicBezTo>
                  <a:pt x="87213" y="22324"/>
                  <a:pt x="75902" y="12799"/>
                  <a:pt x="54471" y="11608"/>
                </a:cubicBezTo>
                <a:cubicBezTo>
                  <a:pt x="32445" y="13394"/>
                  <a:pt x="20836" y="25003"/>
                  <a:pt x="19645" y="46434"/>
                </a:cubicBezTo>
                <a:lnTo>
                  <a:pt x="5358" y="46434"/>
                </a:lnTo>
                <a:cubicBezTo>
                  <a:pt x="4762" y="32742"/>
                  <a:pt x="9823" y="20836"/>
                  <a:pt x="20538" y="10715"/>
                </a:cubicBezTo>
                <a:cubicBezTo>
                  <a:pt x="28277" y="3572"/>
                  <a:pt x="40481" y="0"/>
                  <a:pt x="57150"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cs typeface="+mn-ea"/>
              <a:sym typeface="+mn-lt"/>
            </a:endParaRPr>
          </a:p>
        </p:txBody>
      </p:sp>
      <p:sp>
        <p:nvSpPr>
          <p:cNvPr id="38" name="原创作者QQ：598969553                   _7"/>
          <p:cNvSpPr>
            <a:spLocks/>
          </p:cNvSpPr>
          <p:nvPr/>
        </p:nvSpPr>
        <p:spPr bwMode="auto">
          <a:xfrm>
            <a:off x="3661531" y="3431447"/>
            <a:ext cx="1162044" cy="1622938"/>
          </a:xfrm>
          <a:custGeom>
            <a:avLst/>
            <a:gdLst>
              <a:gd name="T0" fmla="*/ 125 w 125"/>
              <a:gd name="T1" fmla="*/ 126 h 175"/>
              <a:gd name="T2" fmla="*/ 39 w 125"/>
              <a:gd name="T3" fmla="*/ 147 h 175"/>
              <a:gd name="T4" fmla="*/ 21 w 125"/>
              <a:gd name="T5" fmla="*/ 108 h 175"/>
              <a:gd name="T6" fmla="*/ 5 w 125"/>
              <a:gd name="T7" fmla="*/ 42 h 175"/>
              <a:gd name="T8" fmla="*/ 30 w 125"/>
              <a:gd name="T9" fmla="*/ 0 h 175"/>
              <a:gd name="T10" fmla="*/ 48 w 125"/>
              <a:gd name="T11" fmla="*/ 63 h 175"/>
              <a:gd name="T12" fmla="*/ 62 w 125"/>
              <a:gd name="T13" fmla="*/ 114 h 175"/>
              <a:gd name="T14" fmla="*/ 81 w 125"/>
              <a:gd name="T15" fmla="*/ 125 h 175"/>
              <a:gd name="T16" fmla="*/ 125 w 125"/>
              <a:gd name="T17" fmla="*/ 126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75">
                <a:moveTo>
                  <a:pt x="125" y="126"/>
                </a:moveTo>
                <a:cubicBezTo>
                  <a:pt x="98" y="169"/>
                  <a:pt x="62" y="175"/>
                  <a:pt x="39" y="147"/>
                </a:cubicBezTo>
                <a:cubicBezTo>
                  <a:pt x="30" y="136"/>
                  <a:pt x="26" y="121"/>
                  <a:pt x="21" y="108"/>
                </a:cubicBezTo>
                <a:cubicBezTo>
                  <a:pt x="15" y="86"/>
                  <a:pt x="10" y="64"/>
                  <a:pt x="5" y="42"/>
                </a:cubicBezTo>
                <a:cubicBezTo>
                  <a:pt x="0" y="21"/>
                  <a:pt x="10" y="10"/>
                  <a:pt x="30" y="0"/>
                </a:cubicBezTo>
                <a:cubicBezTo>
                  <a:pt x="36" y="22"/>
                  <a:pt x="42" y="42"/>
                  <a:pt x="48" y="63"/>
                </a:cubicBezTo>
                <a:cubicBezTo>
                  <a:pt x="53" y="80"/>
                  <a:pt x="56" y="98"/>
                  <a:pt x="62" y="114"/>
                </a:cubicBezTo>
                <a:cubicBezTo>
                  <a:pt x="64" y="120"/>
                  <a:pt x="74" y="124"/>
                  <a:pt x="81" y="125"/>
                </a:cubicBezTo>
                <a:cubicBezTo>
                  <a:pt x="96" y="127"/>
                  <a:pt x="111" y="126"/>
                  <a:pt x="125" y="126"/>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39" name="原创作者QQ：598969553                   _8"/>
          <p:cNvSpPr txBox="1"/>
          <p:nvPr/>
        </p:nvSpPr>
        <p:spPr>
          <a:xfrm>
            <a:off x="4195934" y="4645276"/>
            <a:ext cx="88331" cy="131772"/>
          </a:xfrm>
          <a:custGeom>
            <a:avLst/>
            <a:gdLst/>
            <a:ahLst/>
            <a:cxnLst/>
            <a:rect l="l" t="t" r="r" b="b"/>
            <a:pathLst>
              <a:path w="108942" h="162520">
                <a:moveTo>
                  <a:pt x="58936" y="0"/>
                </a:moveTo>
                <a:cubicBezTo>
                  <a:pt x="85725" y="1190"/>
                  <a:pt x="101501" y="14287"/>
                  <a:pt x="106263" y="39290"/>
                </a:cubicBezTo>
                <a:lnTo>
                  <a:pt x="91083" y="39290"/>
                </a:lnTo>
                <a:cubicBezTo>
                  <a:pt x="86916" y="21431"/>
                  <a:pt x="76795" y="12204"/>
                  <a:pt x="60722" y="11608"/>
                </a:cubicBezTo>
                <a:cubicBezTo>
                  <a:pt x="30956" y="11013"/>
                  <a:pt x="15776" y="35421"/>
                  <a:pt x="15180" y="84832"/>
                </a:cubicBezTo>
                <a:cubicBezTo>
                  <a:pt x="25896" y="68163"/>
                  <a:pt x="39886" y="59829"/>
                  <a:pt x="57150" y="59829"/>
                </a:cubicBezTo>
                <a:cubicBezTo>
                  <a:pt x="90487" y="61019"/>
                  <a:pt x="107751" y="78283"/>
                  <a:pt x="108942" y="111621"/>
                </a:cubicBezTo>
                <a:cubicBezTo>
                  <a:pt x="107751" y="144363"/>
                  <a:pt x="90487" y="161329"/>
                  <a:pt x="57150" y="162520"/>
                </a:cubicBezTo>
                <a:cubicBezTo>
                  <a:pt x="19050" y="161925"/>
                  <a:pt x="0" y="136624"/>
                  <a:pt x="0" y="86618"/>
                </a:cubicBezTo>
                <a:cubicBezTo>
                  <a:pt x="1191" y="30063"/>
                  <a:pt x="20836" y="1190"/>
                  <a:pt x="58936" y="0"/>
                </a:cubicBezTo>
                <a:close/>
                <a:moveTo>
                  <a:pt x="57150" y="72330"/>
                </a:moveTo>
                <a:cubicBezTo>
                  <a:pt x="33933" y="74116"/>
                  <a:pt x="21729" y="87213"/>
                  <a:pt x="20538" y="111621"/>
                </a:cubicBezTo>
                <a:cubicBezTo>
                  <a:pt x="21729" y="137815"/>
                  <a:pt x="33933" y="151209"/>
                  <a:pt x="57150" y="151804"/>
                </a:cubicBezTo>
                <a:cubicBezTo>
                  <a:pt x="79772" y="151209"/>
                  <a:pt x="91976" y="137517"/>
                  <a:pt x="93762" y="110728"/>
                </a:cubicBezTo>
                <a:cubicBezTo>
                  <a:pt x="93166" y="85725"/>
                  <a:pt x="80962" y="72925"/>
                  <a:pt x="57150" y="7233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cs typeface="+mn-ea"/>
              <a:sym typeface="+mn-lt"/>
            </a:endParaRPr>
          </a:p>
        </p:txBody>
      </p:sp>
      <p:sp>
        <p:nvSpPr>
          <p:cNvPr id="40" name="原创作者QQ：598969553                   _9"/>
          <p:cNvSpPr>
            <a:spLocks/>
          </p:cNvSpPr>
          <p:nvPr/>
        </p:nvSpPr>
        <p:spPr bwMode="auto">
          <a:xfrm>
            <a:off x="4916731" y="2725396"/>
            <a:ext cx="1245396" cy="1529777"/>
          </a:xfrm>
          <a:custGeom>
            <a:avLst/>
            <a:gdLst>
              <a:gd name="T0" fmla="*/ 67 w 134"/>
              <a:gd name="T1" fmla="*/ 0 h 165"/>
              <a:gd name="T2" fmla="*/ 124 w 134"/>
              <a:gd name="T3" fmla="*/ 34 h 165"/>
              <a:gd name="T4" fmla="*/ 108 w 134"/>
              <a:gd name="T5" fmla="*/ 94 h 165"/>
              <a:gd name="T6" fmla="*/ 60 w 134"/>
              <a:gd name="T7" fmla="*/ 141 h 165"/>
              <a:gd name="T8" fmla="*/ 0 w 134"/>
              <a:gd name="T9" fmla="*/ 150 h 165"/>
              <a:gd name="T10" fmla="*/ 80 w 134"/>
              <a:gd name="T11" fmla="*/ 71 h 165"/>
              <a:gd name="T12" fmla="*/ 80 w 134"/>
              <a:gd name="T13" fmla="*/ 36 h 165"/>
              <a:gd name="T14" fmla="*/ 67 w 134"/>
              <a:gd name="T15" fmla="*/ 0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165">
                <a:moveTo>
                  <a:pt x="67" y="0"/>
                </a:moveTo>
                <a:cubicBezTo>
                  <a:pt x="95" y="3"/>
                  <a:pt x="115" y="10"/>
                  <a:pt x="124" y="34"/>
                </a:cubicBezTo>
                <a:cubicBezTo>
                  <a:pt x="134" y="58"/>
                  <a:pt x="125" y="77"/>
                  <a:pt x="108" y="94"/>
                </a:cubicBezTo>
                <a:cubicBezTo>
                  <a:pt x="92" y="109"/>
                  <a:pt x="76" y="125"/>
                  <a:pt x="60" y="141"/>
                </a:cubicBezTo>
                <a:cubicBezTo>
                  <a:pt x="36" y="165"/>
                  <a:pt x="35" y="165"/>
                  <a:pt x="0" y="150"/>
                </a:cubicBezTo>
                <a:cubicBezTo>
                  <a:pt x="27" y="123"/>
                  <a:pt x="53" y="97"/>
                  <a:pt x="80" y="71"/>
                </a:cubicBezTo>
                <a:cubicBezTo>
                  <a:pt x="92" y="59"/>
                  <a:pt x="99" y="50"/>
                  <a:pt x="80" y="36"/>
                </a:cubicBezTo>
                <a:cubicBezTo>
                  <a:pt x="72" y="30"/>
                  <a:pt x="72" y="14"/>
                  <a:pt x="67" y="0"/>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41" name="原创作者QQ：598969553                   _10"/>
          <p:cNvSpPr txBox="1"/>
          <p:nvPr/>
        </p:nvSpPr>
        <p:spPr>
          <a:xfrm>
            <a:off x="5880199" y="3089696"/>
            <a:ext cx="89779" cy="129600"/>
          </a:xfrm>
          <a:custGeom>
            <a:avLst/>
            <a:gdLst/>
            <a:ahLst/>
            <a:cxnLst/>
            <a:rect l="l" t="t" r="r" b="b"/>
            <a:pathLst>
              <a:path w="110728" h="159841">
                <a:moveTo>
                  <a:pt x="75009" y="0"/>
                </a:moveTo>
                <a:lnTo>
                  <a:pt x="88404" y="0"/>
                </a:lnTo>
                <a:lnTo>
                  <a:pt x="88404" y="108049"/>
                </a:lnTo>
                <a:lnTo>
                  <a:pt x="110728" y="108049"/>
                </a:lnTo>
                <a:lnTo>
                  <a:pt x="110728" y="119657"/>
                </a:lnTo>
                <a:lnTo>
                  <a:pt x="88404" y="119657"/>
                </a:lnTo>
                <a:lnTo>
                  <a:pt x="88404" y="159841"/>
                </a:lnTo>
                <a:lnTo>
                  <a:pt x="74116" y="159841"/>
                </a:lnTo>
                <a:lnTo>
                  <a:pt x="74116" y="119657"/>
                </a:lnTo>
                <a:lnTo>
                  <a:pt x="0" y="119657"/>
                </a:lnTo>
                <a:lnTo>
                  <a:pt x="0" y="107156"/>
                </a:lnTo>
                <a:lnTo>
                  <a:pt x="75009" y="0"/>
                </a:lnTo>
                <a:close/>
                <a:moveTo>
                  <a:pt x="74116" y="22324"/>
                </a:moveTo>
                <a:lnTo>
                  <a:pt x="14287" y="108049"/>
                </a:lnTo>
                <a:lnTo>
                  <a:pt x="74116" y="108049"/>
                </a:lnTo>
                <a:lnTo>
                  <a:pt x="74116" y="22324"/>
                </a:ln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cs typeface="+mn-ea"/>
              <a:sym typeface="+mn-lt"/>
            </a:endParaRPr>
          </a:p>
        </p:txBody>
      </p:sp>
      <p:sp>
        <p:nvSpPr>
          <p:cNvPr id="42" name="原创作者QQ：598969553                   _11"/>
          <p:cNvSpPr>
            <a:spLocks/>
          </p:cNvSpPr>
          <p:nvPr/>
        </p:nvSpPr>
        <p:spPr bwMode="auto">
          <a:xfrm>
            <a:off x="4230293" y="3858021"/>
            <a:ext cx="1637646" cy="833532"/>
          </a:xfrm>
          <a:custGeom>
            <a:avLst/>
            <a:gdLst>
              <a:gd name="T0" fmla="*/ 0 w 176"/>
              <a:gd name="T1" fmla="*/ 22 h 90"/>
              <a:gd name="T2" fmla="*/ 91 w 176"/>
              <a:gd name="T3" fmla="*/ 44 h 90"/>
              <a:gd name="T4" fmla="*/ 116 w 176"/>
              <a:gd name="T5" fmla="*/ 50 h 90"/>
              <a:gd name="T6" fmla="*/ 135 w 176"/>
              <a:gd name="T7" fmla="*/ 40 h 90"/>
              <a:gd name="T8" fmla="*/ 161 w 176"/>
              <a:gd name="T9" fmla="*/ 0 h 90"/>
              <a:gd name="T10" fmla="*/ 159 w 176"/>
              <a:gd name="T11" fmla="*/ 68 h 90"/>
              <a:gd name="T12" fmla="*/ 99 w 176"/>
              <a:gd name="T13" fmla="*/ 83 h 90"/>
              <a:gd name="T14" fmla="*/ 34 w 176"/>
              <a:gd name="T15" fmla="*/ 66 h 90"/>
              <a:gd name="T16" fmla="*/ 0 w 176"/>
              <a:gd name="T17"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90">
                <a:moveTo>
                  <a:pt x="0" y="22"/>
                </a:moveTo>
                <a:cubicBezTo>
                  <a:pt x="32" y="30"/>
                  <a:pt x="61" y="37"/>
                  <a:pt x="91" y="44"/>
                </a:cubicBezTo>
                <a:cubicBezTo>
                  <a:pt x="99" y="46"/>
                  <a:pt x="108" y="50"/>
                  <a:pt x="116" y="50"/>
                </a:cubicBezTo>
                <a:cubicBezTo>
                  <a:pt x="122" y="50"/>
                  <a:pt x="130" y="45"/>
                  <a:pt x="135" y="40"/>
                </a:cubicBezTo>
                <a:cubicBezTo>
                  <a:pt x="144" y="29"/>
                  <a:pt x="151" y="16"/>
                  <a:pt x="161" y="0"/>
                </a:cubicBezTo>
                <a:cubicBezTo>
                  <a:pt x="172" y="27"/>
                  <a:pt x="176" y="49"/>
                  <a:pt x="159" y="68"/>
                </a:cubicBezTo>
                <a:cubicBezTo>
                  <a:pt x="143" y="88"/>
                  <a:pt x="123" y="90"/>
                  <a:pt x="99" y="83"/>
                </a:cubicBezTo>
                <a:cubicBezTo>
                  <a:pt x="78" y="77"/>
                  <a:pt x="56" y="72"/>
                  <a:pt x="34" y="66"/>
                </a:cubicBezTo>
                <a:cubicBezTo>
                  <a:pt x="6" y="59"/>
                  <a:pt x="3" y="56"/>
                  <a:pt x="0" y="22"/>
                </a:cubicBez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43" name="原创作者QQ：598969553                   _12"/>
          <p:cNvSpPr txBox="1"/>
          <p:nvPr/>
        </p:nvSpPr>
        <p:spPr>
          <a:xfrm>
            <a:off x="5484054" y="4356690"/>
            <a:ext cx="87607" cy="131048"/>
          </a:xfrm>
          <a:custGeom>
            <a:avLst/>
            <a:gdLst/>
            <a:ahLst/>
            <a:cxnLst/>
            <a:rect l="l" t="t" r="r" b="b"/>
            <a:pathLst>
              <a:path w="108049" h="161627">
                <a:moveTo>
                  <a:pt x="18752" y="0"/>
                </a:moveTo>
                <a:lnTo>
                  <a:pt x="99119" y="0"/>
                </a:lnTo>
                <a:lnTo>
                  <a:pt x="99119" y="12501"/>
                </a:lnTo>
                <a:lnTo>
                  <a:pt x="31254" y="12501"/>
                </a:lnTo>
                <a:lnTo>
                  <a:pt x="21431" y="66972"/>
                </a:lnTo>
                <a:cubicBezTo>
                  <a:pt x="32147" y="59829"/>
                  <a:pt x="43755" y="56257"/>
                  <a:pt x="56257" y="56257"/>
                </a:cubicBezTo>
                <a:cubicBezTo>
                  <a:pt x="88404" y="58638"/>
                  <a:pt x="105668" y="76497"/>
                  <a:pt x="108049" y="109835"/>
                </a:cubicBezTo>
                <a:cubicBezTo>
                  <a:pt x="105668" y="142577"/>
                  <a:pt x="88404" y="159841"/>
                  <a:pt x="56257" y="161627"/>
                </a:cubicBezTo>
                <a:cubicBezTo>
                  <a:pt x="20538" y="161627"/>
                  <a:pt x="1786" y="147042"/>
                  <a:pt x="0" y="117872"/>
                </a:cubicBezTo>
                <a:lnTo>
                  <a:pt x="14287" y="117872"/>
                </a:lnTo>
                <a:cubicBezTo>
                  <a:pt x="17859" y="139898"/>
                  <a:pt x="31254" y="150911"/>
                  <a:pt x="54471" y="150911"/>
                </a:cubicBezTo>
                <a:cubicBezTo>
                  <a:pt x="78284" y="149721"/>
                  <a:pt x="91083" y="136029"/>
                  <a:pt x="92869" y="109835"/>
                </a:cubicBezTo>
                <a:cubicBezTo>
                  <a:pt x="91083" y="84236"/>
                  <a:pt x="77688" y="70544"/>
                  <a:pt x="52685" y="68758"/>
                </a:cubicBezTo>
                <a:cubicBezTo>
                  <a:pt x="37207" y="68758"/>
                  <a:pt x="25598" y="74414"/>
                  <a:pt x="17859" y="85725"/>
                </a:cubicBezTo>
                <a:lnTo>
                  <a:pt x="6251" y="83939"/>
                </a:lnTo>
                <a:lnTo>
                  <a:pt x="18752" y="0"/>
                </a:ln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cs typeface="+mn-ea"/>
              <a:sym typeface="+mn-lt"/>
            </a:endParaRPr>
          </a:p>
        </p:txBody>
      </p:sp>
      <p:grpSp>
        <p:nvGrpSpPr>
          <p:cNvPr id="44" name="原创作者QQ：598969553                   _14"/>
          <p:cNvGrpSpPr/>
          <p:nvPr/>
        </p:nvGrpSpPr>
        <p:grpSpPr>
          <a:xfrm>
            <a:off x="627674" y="1686052"/>
            <a:ext cx="2108270" cy="985122"/>
            <a:chOff x="1218512" y="2210379"/>
            <a:chExt cx="2600220" cy="1214994"/>
          </a:xfrm>
        </p:grpSpPr>
        <p:sp>
          <p:nvSpPr>
            <p:cNvPr id="45" name="矩形 44"/>
            <p:cNvSpPr/>
            <p:nvPr/>
          </p:nvSpPr>
          <p:spPr>
            <a:xfrm>
              <a:off x="1218512" y="2210379"/>
              <a:ext cx="2600219" cy="455513"/>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46" name="矩形 45"/>
            <p:cNvSpPr/>
            <p:nvPr/>
          </p:nvSpPr>
          <p:spPr>
            <a:xfrm>
              <a:off x="1228725" y="2534276"/>
              <a:ext cx="2590007" cy="891097"/>
            </a:xfrm>
            <a:prstGeom prst="rect">
              <a:avLst/>
            </a:prstGeom>
          </p:spPr>
          <p:txBody>
            <a:bodyPr wrap="square">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47" name="原创作者QQ：598969553                   _15"/>
          <p:cNvGrpSpPr/>
          <p:nvPr/>
        </p:nvGrpSpPr>
        <p:grpSpPr>
          <a:xfrm>
            <a:off x="627674" y="3089696"/>
            <a:ext cx="2108270" cy="985122"/>
            <a:chOff x="1218512" y="2210379"/>
            <a:chExt cx="2600220" cy="1214994"/>
          </a:xfrm>
        </p:grpSpPr>
        <p:sp>
          <p:nvSpPr>
            <p:cNvPr id="48" name="矩形 47"/>
            <p:cNvSpPr/>
            <p:nvPr/>
          </p:nvSpPr>
          <p:spPr>
            <a:xfrm>
              <a:off x="1218512" y="2210379"/>
              <a:ext cx="2600219" cy="455513"/>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49" name="矩形 48"/>
            <p:cNvSpPr/>
            <p:nvPr/>
          </p:nvSpPr>
          <p:spPr>
            <a:xfrm>
              <a:off x="1228725" y="2534276"/>
              <a:ext cx="2590007" cy="891097"/>
            </a:xfrm>
            <a:prstGeom prst="rect">
              <a:avLst/>
            </a:prstGeom>
          </p:spPr>
          <p:txBody>
            <a:bodyPr wrap="square">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50" name="原创作者QQ：598969553                   _16"/>
          <p:cNvGrpSpPr/>
          <p:nvPr/>
        </p:nvGrpSpPr>
        <p:grpSpPr>
          <a:xfrm>
            <a:off x="6424171" y="1686052"/>
            <a:ext cx="2108269" cy="985122"/>
            <a:chOff x="8201025" y="2210379"/>
            <a:chExt cx="2600219" cy="1214994"/>
          </a:xfrm>
        </p:grpSpPr>
        <p:sp>
          <p:nvSpPr>
            <p:cNvPr id="51" name="矩形 50"/>
            <p:cNvSpPr/>
            <p:nvPr/>
          </p:nvSpPr>
          <p:spPr>
            <a:xfrm>
              <a:off x="8201025" y="2210379"/>
              <a:ext cx="2600219" cy="455513"/>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52" name="矩形 51"/>
            <p:cNvSpPr/>
            <p:nvPr/>
          </p:nvSpPr>
          <p:spPr>
            <a:xfrm>
              <a:off x="8201025" y="2534276"/>
              <a:ext cx="2590007" cy="891097"/>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53" name="原创作者QQ：598969553                   _17"/>
          <p:cNvGrpSpPr/>
          <p:nvPr/>
        </p:nvGrpSpPr>
        <p:grpSpPr>
          <a:xfrm>
            <a:off x="6409737" y="3108256"/>
            <a:ext cx="2108269" cy="985122"/>
            <a:chOff x="8201025" y="4255400"/>
            <a:chExt cx="2600219" cy="1214994"/>
          </a:xfrm>
        </p:grpSpPr>
        <p:sp>
          <p:nvSpPr>
            <p:cNvPr id="54" name="矩形 53"/>
            <p:cNvSpPr/>
            <p:nvPr/>
          </p:nvSpPr>
          <p:spPr>
            <a:xfrm>
              <a:off x="8201025" y="4255400"/>
              <a:ext cx="2600219" cy="455513"/>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55" name="矩形 54"/>
            <p:cNvSpPr/>
            <p:nvPr/>
          </p:nvSpPr>
          <p:spPr>
            <a:xfrm>
              <a:off x="8201025" y="4579297"/>
              <a:ext cx="2590007" cy="891097"/>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56" name="原创作者QQ：598969553                   _18"/>
          <p:cNvGrpSpPr/>
          <p:nvPr/>
        </p:nvGrpSpPr>
        <p:grpSpPr>
          <a:xfrm>
            <a:off x="627674" y="4493341"/>
            <a:ext cx="2108270" cy="985122"/>
            <a:chOff x="1218512" y="2210379"/>
            <a:chExt cx="2600220" cy="1214994"/>
          </a:xfrm>
        </p:grpSpPr>
        <p:sp>
          <p:nvSpPr>
            <p:cNvPr id="57" name="矩形 56"/>
            <p:cNvSpPr/>
            <p:nvPr/>
          </p:nvSpPr>
          <p:spPr>
            <a:xfrm>
              <a:off x="1218512" y="2210379"/>
              <a:ext cx="2600219" cy="455513"/>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58" name="矩形 57"/>
            <p:cNvSpPr/>
            <p:nvPr/>
          </p:nvSpPr>
          <p:spPr>
            <a:xfrm>
              <a:off x="1228725" y="2534276"/>
              <a:ext cx="2590007" cy="891097"/>
            </a:xfrm>
            <a:prstGeom prst="rect">
              <a:avLst/>
            </a:prstGeom>
          </p:spPr>
          <p:txBody>
            <a:bodyPr wrap="square">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59" name="原创作者QQ：598969553                   _19"/>
          <p:cNvGrpSpPr/>
          <p:nvPr/>
        </p:nvGrpSpPr>
        <p:grpSpPr>
          <a:xfrm>
            <a:off x="6424171" y="4511901"/>
            <a:ext cx="2108269" cy="985122"/>
            <a:chOff x="8201025" y="4255400"/>
            <a:chExt cx="2600219" cy="1214994"/>
          </a:xfrm>
        </p:grpSpPr>
        <p:sp>
          <p:nvSpPr>
            <p:cNvPr id="60" name="矩形 59"/>
            <p:cNvSpPr/>
            <p:nvPr/>
          </p:nvSpPr>
          <p:spPr>
            <a:xfrm>
              <a:off x="8201025" y="4255400"/>
              <a:ext cx="2600219" cy="455513"/>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61" name="矩形 60"/>
            <p:cNvSpPr/>
            <p:nvPr/>
          </p:nvSpPr>
          <p:spPr>
            <a:xfrm>
              <a:off x="8201025" y="4579297"/>
              <a:ext cx="2590007" cy="891097"/>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spTree>
    <p:extLst>
      <p:ext uri="{BB962C8B-B14F-4D97-AF65-F5344CB8AC3E}">
        <p14:creationId xmlns:p14="http://schemas.microsoft.com/office/powerpoint/2010/main" val="4046052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原创作者QQ：598969553                   _2"/>
          <p:cNvGrpSpPr/>
          <p:nvPr/>
        </p:nvGrpSpPr>
        <p:grpSpPr>
          <a:xfrm rot="10800000">
            <a:off x="3126640" y="1426705"/>
            <a:ext cx="2855681" cy="2857518"/>
            <a:chOff x="4376084" y="1996736"/>
            <a:chExt cx="3336924" cy="3339070"/>
          </a:xfrm>
        </p:grpSpPr>
        <p:sp>
          <p:nvSpPr>
            <p:cNvPr id="15" name="Freeform 5"/>
            <p:cNvSpPr>
              <a:spLocks/>
            </p:cNvSpPr>
            <p:nvPr/>
          </p:nvSpPr>
          <p:spPr bwMode="auto">
            <a:xfrm>
              <a:off x="4376084" y="3392488"/>
              <a:ext cx="2462967" cy="1943318"/>
            </a:xfrm>
            <a:custGeom>
              <a:avLst/>
              <a:gdLst>
                <a:gd name="T0" fmla="*/ 134 w 608"/>
                <a:gd name="T1" fmla="*/ 0 h 480"/>
                <a:gd name="T2" fmla="*/ 136 w 608"/>
                <a:gd name="T3" fmla="*/ 2 h 480"/>
                <a:gd name="T4" fmla="*/ 118 w 608"/>
                <a:gd name="T5" fmla="*/ 78 h 480"/>
                <a:gd name="T6" fmla="*/ 91 w 608"/>
                <a:gd name="T7" fmla="*/ 291 h 480"/>
                <a:gd name="T8" fmla="*/ 317 w 608"/>
                <a:gd name="T9" fmla="*/ 355 h 480"/>
                <a:gd name="T10" fmla="*/ 482 w 608"/>
                <a:gd name="T11" fmla="*/ 187 h 480"/>
                <a:gd name="T12" fmla="*/ 512 w 608"/>
                <a:gd name="T13" fmla="*/ 128 h 480"/>
                <a:gd name="T14" fmla="*/ 473 w 608"/>
                <a:gd name="T15" fmla="*/ 115 h 480"/>
                <a:gd name="T16" fmla="*/ 576 w 608"/>
                <a:gd name="T17" fmla="*/ 20 h 480"/>
                <a:gd name="T18" fmla="*/ 608 w 608"/>
                <a:gd name="T19" fmla="*/ 154 h 480"/>
                <a:gd name="T20" fmla="*/ 603 w 608"/>
                <a:gd name="T21" fmla="*/ 155 h 480"/>
                <a:gd name="T22" fmla="*/ 546 w 608"/>
                <a:gd name="T23" fmla="*/ 183 h 480"/>
                <a:gd name="T24" fmla="*/ 355 w 608"/>
                <a:gd name="T25" fmla="*/ 397 h 480"/>
                <a:gd name="T26" fmla="*/ 7 w 608"/>
                <a:gd name="T27" fmla="*/ 211 h 480"/>
                <a:gd name="T28" fmla="*/ 134 w 608"/>
                <a:gd name="T29"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8" h="480">
                  <a:moveTo>
                    <a:pt x="134" y="0"/>
                  </a:moveTo>
                  <a:cubicBezTo>
                    <a:pt x="135" y="1"/>
                    <a:pt x="136" y="2"/>
                    <a:pt x="136" y="2"/>
                  </a:cubicBezTo>
                  <a:cubicBezTo>
                    <a:pt x="148" y="32"/>
                    <a:pt x="147" y="53"/>
                    <a:pt x="118" y="78"/>
                  </a:cubicBezTo>
                  <a:cubicBezTo>
                    <a:pt x="53" y="133"/>
                    <a:pt x="45" y="224"/>
                    <a:pt x="91" y="291"/>
                  </a:cubicBezTo>
                  <a:cubicBezTo>
                    <a:pt x="144" y="367"/>
                    <a:pt x="237" y="394"/>
                    <a:pt x="317" y="355"/>
                  </a:cubicBezTo>
                  <a:cubicBezTo>
                    <a:pt x="392" y="319"/>
                    <a:pt x="443" y="258"/>
                    <a:pt x="482" y="187"/>
                  </a:cubicBezTo>
                  <a:cubicBezTo>
                    <a:pt x="492" y="168"/>
                    <a:pt x="501" y="149"/>
                    <a:pt x="512" y="128"/>
                  </a:cubicBezTo>
                  <a:cubicBezTo>
                    <a:pt x="498" y="123"/>
                    <a:pt x="487" y="120"/>
                    <a:pt x="473" y="115"/>
                  </a:cubicBezTo>
                  <a:cubicBezTo>
                    <a:pt x="507" y="83"/>
                    <a:pt x="540" y="53"/>
                    <a:pt x="576" y="20"/>
                  </a:cubicBezTo>
                  <a:cubicBezTo>
                    <a:pt x="587" y="68"/>
                    <a:pt x="598" y="111"/>
                    <a:pt x="608" y="154"/>
                  </a:cubicBezTo>
                  <a:cubicBezTo>
                    <a:pt x="604" y="155"/>
                    <a:pt x="603" y="156"/>
                    <a:pt x="603" y="155"/>
                  </a:cubicBezTo>
                  <a:cubicBezTo>
                    <a:pt x="563" y="146"/>
                    <a:pt x="564" y="146"/>
                    <a:pt x="546" y="183"/>
                  </a:cubicBezTo>
                  <a:cubicBezTo>
                    <a:pt x="503" y="273"/>
                    <a:pt x="443" y="348"/>
                    <a:pt x="355" y="397"/>
                  </a:cubicBezTo>
                  <a:cubicBezTo>
                    <a:pt x="206" y="480"/>
                    <a:pt x="20" y="381"/>
                    <a:pt x="7" y="211"/>
                  </a:cubicBezTo>
                  <a:cubicBezTo>
                    <a:pt x="0" y="130"/>
                    <a:pt x="63" y="26"/>
                    <a:pt x="134" y="0"/>
                  </a:cubicBezTo>
                  <a:close/>
                </a:path>
              </a:pathLst>
            </a:custGeom>
            <a:solidFill>
              <a:srgbClr val="7CCA62"/>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6" name="Freeform 6"/>
            <p:cNvSpPr>
              <a:spLocks/>
            </p:cNvSpPr>
            <p:nvPr/>
          </p:nvSpPr>
          <p:spPr bwMode="auto">
            <a:xfrm>
              <a:off x="5335933" y="2939405"/>
              <a:ext cx="2377075" cy="2164490"/>
            </a:xfrm>
            <a:custGeom>
              <a:avLst/>
              <a:gdLst>
                <a:gd name="T0" fmla="*/ 0 w 587"/>
                <a:gd name="T1" fmla="*/ 91 h 535"/>
                <a:gd name="T2" fmla="*/ 98 w 587"/>
                <a:gd name="T3" fmla="*/ 0 h 535"/>
                <a:gd name="T4" fmla="*/ 104 w 587"/>
                <a:gd name="T5" fmla="*/ 5 h 535"/>
                <a:gd name="T6" fmla="*/ 150 w 587"/>
                <a:gd name="T7" fmla="*/ 36 h 535"/>
                <a:gd name="T8" fmla="*/ 411 w 587"/>
                <a:gd name="T9" fmla="*/ 79 h 535"/>
                <a:gd name="T10" fmla="*/ 478 w 587"/>
                <a:gd name="T11" fmla="*/ 466 h 535"/>
                <a:gd name="T12" fmla="*/ 245 w 587"/>
                <a:gd name="T13" fmla="*/ 506 h 535"/>
                <a:gd name="T14" fmla="*/ 216 w 587"/>
                <a:gd name="T15" fmla="*/ 493 h 535"/>
                <a:gd name="T16" fmla="*/ 203 w 587"/>
                <a:gd name="T17" fmla="*/ 484 h 535"/>
                <a:gd name="T18" fmla="*/ 237 w 587"/>
                <a:gd name="T19" fmla="*/ 451 h 535"/>
                <a:gd name="T20" fmla="*/ 255 w 587"/>
                <a:gd name="T21" fmla="*/ 452 h 535"/>
                <a:gd name="T22" fmla="*/ 349 w 587"/>
                <a:gd name="T23" fmla="*/ 466 h 535"/>
                <a:gd name="T24" fmla="*/ 490 w 587"/>
                <a:gd name="T25" fmla="*/ 248 h 535"/>
                <a:gd name="T26" fmla="*/ 358 w 587"/>
                <a:gd name="T27" fmla="*/ 116 h 535"/>
                <a:gd name="T28" fmla="*/ 137 w 587"/>
                <a:gd name="T29" fmla="*/ 92 h 535"/>
                <a:gd name="T30" fmla="*/ 127 w 587"/>
                <a:gd name="T31" fmla="*/ 95 h 535"/>
                <a:gd name="T32" fmla="*/ 131 w 587"/>
                <a:gd name="T33" fmla="*/ 131 h 535"/>
                <a:gd name="T34" fmla="*/ 0 w 587"/>
                <a:gd name="T35" fmla="*/ 91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7" h="535">
                  <a:moveTo>
                    <a:pt x="0" y="91"/>
                  </a:moveTo>
                  <a:cubicBezTo>
                    <a:pt x="35" y="59"/>
                    <a:pt x="67" y="29"/>
                    <a:pt x="98" y="0"/>
                  </a:cubicBezTo>
                  <a:cubicBezTo>
                    <a:pt x="101" y="2"/>
                    <a:pt x="103" y="3"/>
                    <a:pt x="104" y="5"/>
                  </a:cubicBezTo>
                  <a:cubicBezTo>
                    <a:pt x="115" y="38"/>
                    <a:pt x="115" y="39"/>
                    <a:pt x="150" y="36"/>
                  </a:cubicBezTo>
                  <a:cubicBezTo>
                    <a:pt x="241" y="29"/>
                    <a:pt x="328" y="40"/>
                    <a:pt x="411" y="79"/>
                  </a:cubicBezTo>
                  <a:cubicBezTo>
                    <a:pt x="584" y="161"/>
                    <a:pt x="587" y="364"/>
                    <a:pt x="478" y="466"/>
                  </a:cubicBezTo>
                  <a:cubicBezTo>
                    <a:pt x="411" y="529"/>
                    <a:pt x="330" y="535"/>
                    <a:pt x="245" y="506"/>
                  </a:cubicBezTo>
                  <a:cubicBezTo>
                    <a:pt x="235" y="503"/>
                    <a:pt x="225" y="498"/>
                    <a:pt x="216" y="493"/>
                  </a:cubicBezTo>
                  <a:cubicBezTo>
                    <a:pt x="211" y="491"/>
                    <a:pt x="208" y="488"/>
                    <a:pt x="203" y="484"/>
                  </a:cubicBezTo>
                  <a:cubicBezTo>
                    <a:pt x="214" y="472"/>
                    <a:pt x="225" y="460"/>
                    <a:pt x="237" y="451"/>
                  </a:cubicBezTo>
                  <a:cubicBezTo>
                    <a:pt x="240" y="448"/>
                    <a:pt x="249" y="451"/>
                    <a:pt x="255" y="452"/>
                  </a:cubicBezTo>
                  <a:cubicBezTo>
                    <a:pt x="286" y="457"/>
                    <a:pt x="318" y="468"/>
                    <a:pt x="349" y="466"/>
                  </a:cubicBezTo>
                  <a:cubicBezTo>
                    <a:pt x="472" y="455"/>
                    <a:pt x="513" y="330"/>
                    <a:pt x="490" y="248"/>
                  </a:cubicBezTo>
                  <a:cubicBezTo>
                    <a:pt x="472" y="180"/>
                    <a:pt x="422" y="140"/>
                    <a:pt x="358" y="116"/>
                  </a:cubicBezTo>
                  <a:cubicBezTo>
                    <a:pt x="286" y="88"/>
                    <a:pt x="213" y="84"/>
                    <a:pt x="137" y="92"/>
                  </a:cubicBezTo>
                  <a:cubicBezTo>
                    <a:pt x="134" y="93"/>
                    <a:pt x="131" y="94"/>
                    <a:pt x="127" y="95"/>
                  </a:cubicBezTo>
                  <a:cubicBezTo>
                    <a:pt x="128" y="106"/>
                    <a:pt x="129" y="116"/>
                    <a:pt x="131" y="131"/>
                  </a:cubicBezTo>
                  <a:cubicBezTo>
                    <a:pt x="87" y="118"/>
                    <a:pt x="46" y="105"/>
                    <a:pt x="0" y="91"/>
                  </a:cubicBezTo>
                  <a:close/>
                </a:path>
              </a:pathLst>
            </a:custGeom>
            <a:solidFill>
              <a:srgbClr val="10CF9B"/>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7" name="Freeform 7"/>
            <p:cNvSpPr>
              <a:spLocks/>
            </p:cNvSpPr>
            <p:nvPr/>
          </p:nvSpPr>
          <p:spPr bwMode="auto">
            <a:xfrm>
              <a:off x="4947269" y="1996736"/>
              <a:ext cx="1911108" cy="2570332"/>
            </a:xfrm>
            <a:custGeom>
              <a:avLst/>
              <a:gdLst>
                <a:gd name="T0" fmla="*/ 226 w 472"/>
                <a:gd name="T1" fmla="*/ 635 h 635"/>
                <a:gd name="T2" fmla="*/ 104 w 472"/>
                <a:gd name="T3" fmla="*/ 597 h 635"/>
                <a:gd name="T4" fmla="*/ 108 w 472"/>
                <a:gd name="T5" fmla="*/ 589 h 635"/>
                <a:gd name="T6" fmla="*/ 108 w 472"/>
                <a:gd name="T7" fmla="*/ 533 h 635"/>
                <a:gd name="T8" fmla="*/ 84 w 472"/>
                <a:gd name="T9" fmla="*/ 502 h 635"/>
                <a:gd name="T10" fmla="*/ 20 w 472"/>
                <a:gd name="T11" fmla="*/ 327 h 635"/>
                <a:gd name="T12" fmla="*/ 177 w 472"/>
                <a:gd name="T13" fmla="*/ 41 h 635"/>
                <a:gd name="T14" fmla="*/ 457 w 472"/>
                <a:gd name="T15" fmla="*/ 181 h 635"/>
                <a:gd name="T16" fmla="*/ 467 w 472"/>
                <a:gd name="T17" fmla="*/ 261 h 635"/>
                <a:gd name="T18" fmla="*/ 414 w 472"/>
                <a:gd name="T19" fmla="*/ 223 h 635"/>
                <a:gd name="T20" fmla="*/ 134 w 472"/>
                <a:gd name="T21" fmla="*/ 121 h 635"/>
                <a:gd name="T22" fmla="*/ 69 w 472"/>
                <a:gd name="T23" fmla="*/ 306 h 635"/>
                <a:gd name="T24" fmla="*/ 123 w 472"/>
                <a:gd name="T25" fmla="*/ 459 h 635"/>
                <a:gd name="T26" fmla="*/ 154 w 472"/>
                <a:gd name="T27" fmla="*/ 508 h 635"/>
                <a:gd name="T28" fmla="*/ 183 w 472"/>
                <a:gd name="T29" fmla="*/ 516 h 635"/>
                <a:gd name="T30" fmla="*/ 206 w 472"/>
                <a:gd name="T31" fmla="*/ 528 h 635"/>
                <a:gd name="T32" fmla="*/ 222 w 472"/>
                <a:gd name="T33" fmla="*/ 610 h 635"/>
                <a:gd name="T34" fmla="*/ 226 w 472"/>
                <a:gd name="T35" fmla="*/ 635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2" h="635">
                  <a:moveTo>
                    <a:pt x="226" y="635"/>
                  </a:moveTo>
                  <a:cubicBezTo>
                    <a:pt x="183" y="622"/>
                    <a:pt x="144" y="609"/>
                    <a:pt x="104" y="597"/>
                  </a:cubicBezTo>
                  <a:cubicBezTo>
                    <a:pt x="106" y="593"/>
                    <a:pt x="107" y="590"/>
                    <a:pt x="108" y="589"/>
                  </a:cubicBezTo>
                  <a:cubicBezTo>
                    <a:pt x="131" y="566"/>
                    <a:pt x="131" y="557"/>
                    <a:pt x="108" y="533"/>
                  </a:cubicBezTo>
                  <a:cubicBezTo>
                    <a:pt x="99" y="524"/>
                    <a:pt x="90" y="514"/>
                    <a:pt x="84" y="502"/>
                  </a:cubicBezTo>
                  <a:cubicBezTo>
                    <a:pt x="57" y="446"/>
                    <a:pt x="29" y="390"/>
                    <a:pt x="20" y="327"/>
                  </a:cubicBezTo>
                  <a:cubicBezTo>
                    <a:pt x="0" y="194"/>
                    <a:pt x="49" y="86"/>
                    <a:pt x="177" y="41"/>
                  </a:cubicBezTo>
                  <a:cubicBezTo>
                    <a:pt x="294" y="0"/>
                    <a:pt x="418" y="62"/>
                    <a:pt x="457" y="181"/>
                  </a:cubicBezTo>
                  <a:cubicBezTo>
                    <a:pt x="465" y="207"/>
                    <a:pt x="472" y="233"/>
                    <a:pt x="467" y="261"/>
                  </a:cubicBezTo>
                  <a:cubicBezTo>
                    <a:pt x="432" y="263"/>
                    <a:pt x="421" y="253"/>
                    <a:pt x="414" y="223"/>
                  </a:cubicBezTo>
                  <a:cubicBezTo>
                    <a:pt x="383" y="75"/>
                    <a:pt x="235" y="44"/>
                    <a:pt x="134" y="121"/>
                  </a:cubicBezTo>
                  <a:cubicBezTo>
                    <a:pt x="73" y="169"/>
                    <a:pt x="62" y="235"/>
                    <a:pt x="69" y="306"/>
                  </a:cubicBezTo>
                  <a:cubicBezTo>
                    <a:pt x="75" y="361"/>
                    <a:pt x="98" y="411"/>
                    <a:pt x="123" y="459"/>
                  </a:cubicBezTo>
                  <a:cubicBezTo>
                    <a:pt x="131" y="477"/>
                    <a:pt x="143" y="493"/>
                    <a:pt x="154" y="508"/>
                  </a:cubicBezTo>
                  <a:cubicBezTo>
                    <a:pt x="161" y="518"/>
                    <a:pt x="170" y="523"/>
                    <a:pt x="183" y="516"/>
                  </a:cubicBezTo>
                  <a:cubicBezTo>
                    <a:pt x="200" y="506"/>
                    <a:pt x="203" y="509"/>
                    <a:pt x="206" y="528"/>
                  </a:cubicBezTo>
                  <a:cubicBezTo>
                    <a:pt x="211" y="555"/>
                    <a:pt x="217" y="582"/>
                    <a:pt x="222" y="610"/>
                  </a:cubicBezTo>
                  <a:cubicBezTo>
                    <a:pt x="223" y="617"/>
                    <a:pt x="224" y="624"/>
                    <a:pt x="226" y="635"/>
                  </a:cubicBezTo>
                  <a:close/>
                </a:path>
              </a:pathLst>
            </a:custGeom>
            <a:solidFill>
              <a:srgbClr val="2CBCA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18" name="原创作者QQ：598969553                   _3"/>
          <p:cNvSpPr/>
          <p:nvPr/>
        </p:nvSpPr>
        <p:spPr>
          <a:xfrm>
            <a:off x="3590199" y="4348965"/>
            <a:ext cx="1901977" cy="289729"/>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2CBCA3"/>
                </a:solidFill>
                <a:effectLst/>
                <a:uLnTx/>
                <a:uFillTx/>
                <a:latin typeface="Arial"/>
                <a:ea typeface="微软雅黑"/>
              </a:rPr>
              <a:t>ADD YOUR TEXT</a:t>
            </a:r>
          </a:p>
        </p:txBody>
      </p:sp>
      <p:sp>
        <p:nvSpPr>
          <p:cNvPr id="19" name="原创作者QQ：598969553                   _4"/>
          <p:cNvSpPr/>
          <p:nvPr/>
        </p:nvSpPr>
        <p:spPr>
          <a:xfrm>
            <a:off x="3186709" y="4654640"/>
            <a:ext cx="2708958" cy="1343288"/>
          </a:xfrm>
          <a:prstGeom prst="rect">
            <a:avLst/>
          </a:prstGeom>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lumMod val="50000"/>
                  </a:srgbClr>
                </a:solidFill>
                <a:effectLst/>
                <a:uLnTx/>
                <a:uFillTx/>
                <a:latin typeface="Arial"/>
                <a:ea typeface="微软雅黑"/>
              </a:rPr>
              <a:t>Vestibulum ante ipsum primis in faucibus orci luctus et ultrices posuereVestibulum ante ipsum primis in faucibus orci luctus et ultrices posuereVestibulum ante ipsum primis in faucibus orci luctus et ultrices posuere</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FFFFF">
                  <a:lumMod val="50000"/>
                </a:srgbClr>
              </a:solidFill>
              <a:effectLst/>
              <a:uLnTx/>
              <a:uFillTx/>
              <a:latin typeface="Arial"/>
              <a:ea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FFFFF">
                  <a:lumMod val="50000"/>
                </a:srgbClr>
              </a:solidFill>
              <a:effectLst/>
              <a:uLnTx/>
              <a:uFillTx/>
              <a:latin typeface="Arial"/>
              <a:ea typeface="微软雅黑"/>
            </a:endParaRPr>
          </a:p>
        </p:txBody>
      </p:sp>
      <p:grpSp>
        <p:nvGrpSpPr>
          <p:cNvPr id="20" name="原创作者QQ：598969553                   _5"/>
          <p:cNvGrpSpPr/>
          <p:nvPr/>
        </p:nvGrpSpPr>
        <p:grpSpPr>
          <a:xfrm>
            <a:off x="246638" y="1340768"/>
            <a:ext cx="2708958" cy="1648963"/>
            <a:chOff x="8329295" y="3549382"/>
            <a:chExt cx="3165475" cy="1926848"/>
          </a:xfrm>
        </p:grpSpPr>
        <p:sp>
          <p:nvSpPr>
            <p:cNvPr id="21" name="矩形 20"/>
            <p:cNvSpPr/>
            <p:nvPr/>
          </p:nvSpPr>
          <p:spPr>
            <a:xfrm>
              <a:off x="9011920" y="3549382"/>
              <a:ext cx="2482850" cy="338554"/>
            </a:xfrm>
            <a:prstGeom prst="rect">
              <a:avLst/>
            </a:prstGeom>
            <a:noFill/>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10CF9B"/>
                  </a:solidFill>
                  <a:effectLst/>
                  <a:uLnTx/>
                  <a:uFillTx/>
                  <a:latin typeface="Arial"/>
                  <a:ea typeface="微软雅黑"/>
                </a:rPr>
                <a:t>ADD YOUR TEXT</a:t>
              </a:r>
            </a:p>
          </p:txBody>
        </p:sp>
        <p:sp>
          <p:nvSpPr>
            <p:cNvPr id="22" name="矩形 21"/>
            <p:cNvSpPr/>
            <p:nvPr/>
          </p:nvSpPr>
          <p:spPr>
            <a:xfrm>
              <a:off x="8329295" y="3906570"/>
              <a:ext cx="3165475" cy="1569660"/>
            </a:xfrm>
            <a:prstGeom prst="rect">
              <a:avLst/>
            </a:prstGeom>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lumMod val="50000"/>
                    </a:srgbClr>
                  </a:solidFill>
                  <a:effectLst/>
                  <a:uLnTx/>
                  <a:uFillTx/>
                  <a:latin typeface="Arial"/>
                  <a:ea typeface="微软雅黑"/>
                </a:rPr>
                <a:t>Vestibulum ante ipsum primis in faucibus orci luctus et ultrices posuereVestibulum ante ipsum primis in faucibus orci luctus et ultrices posuereVestibulum ante ipsum primis in faucibus orci luctus et ultrices posuere</a:t>
              </a:r>
            </a:p>
            <a:p>
              <a:pPr marL="0" marR="0" lvl="0" indent="0" algn="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FFFFF">
                    <a:lumMod val="50000"/>
                  </a:srgbClr>
                </a:solidFill>
                <a:effectLst/>
                <a:uLnTx/>
                <a:uFillTx/>
                <a:latin typeface="Arial"/>
                <a:ea typeface="微软雅黑"/>
              </a:endParaRPr>
            </a:p>
            <a:p>
              <a:pPr marL="0" marR="0" lvl="0" indent="0" algn="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FFFFF">
                    <a:lumMod val="50000"/>
                  </a:srgbClr>
                </a:solidFill>
                <a:effectLst/>
                <a:uLnTx/>
                <a:uFillTx/>
                <a:latin typeface="Arial"/>
                <a:ea typeface="微软雅黑"/>
              </a:endParaRPr>
            </a:p>
          </p:txBody>
        </p:sp>
      </p:grpSp>
      <p:grpSp>
        <p:nvGrpSpPr>
          <p:cNvPr id="23" name="原创作者QQ：598969553                   _6"/>
          <p:cNvGrpSpPr/>
          <p:nvPr/>
        </p:nvGrpSpPr>
        <p:grpSpPr>
          <a:xfrm>
            <a:off x="6399546" y="1340768"/>
            <a:ext cx="2708958" cy="1648963"/>
            <a:chOff x="4528795" y="3549382"/>
            <a:chExt cx="3165475" cy="1926848"/>
          </a:xfrm>
        </p:grpSpPr>
        <p:sp>
          <p:nvSpPr>
            <p:cNvPr id="24" name="矩形 23"/>
            <p:cNvSpPr/>
            <p:nvPr/>
          </p:nvSpPr>
          <p:spPr>
            <a:xfrm>
              <a:off x="4528795" y="3549382"/>
              <a:ext cx="2482850" cy="33855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7CCA62"/>
                  </a:solidFill>
                  <a:effectLst/>
                  <a:uLnTx/>
                  <a:uFillTx/>
                  <a:latin typeface="Arial"/>
                  <a:ea typeface="微软雅黑"/>
                </a:rPr>
                <a:t>ADD YOUR TEXT</a:t>
              </a:r>
            </a:p>
          </p:txBody>
        </p:sp>
        <p:sp>
          <p:nvSpPr>
            <p:cNvPr id="25" name="矩形 24"/>
            <p:cNvSpPr/>
            <p:nvPr/>
          </p:nvSpPr>
          <p:spPr>
            <a:xfrm>
              <a:off x="4528795" y="3906570"/>
              <a:ext cx="3165475" cy="1569660"/>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lumMod val="50000"/>
                    </a:srgbClr>
                  </a:solidFill>
                  <a:effectLst/>
                  <a:uLnTx/>
                  <a:uFillTx/>
                  <a:latin typeface="Arial"/>
                  <a:ea typeface="微软雅黑"/>
                </a:rPr>
                <a:t>Vestibulum ante ipsum primis in faucibus orci luctus et ultrices posuereVestibulum ante ipsum primis in faucibus orci luctus et ultrices posuereVestibulum ante ipsum primis in faucibus orci luctus et ultrices posuere</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FFFFF">
                    <a:lumMod val="50000"/>
                  </a:srgbClr>
                </a:solidFill>
                <a:effectLst/>
                <a:uLnTx/>
                <a:uFillTx/>
                <a:latin typeface="Arial"/>
                <a:ea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FFFFF">
                    <a:lumMod val="50000"/>
                  </a:srgbClr>
                </a:solidFill>
                <a:effectLst/>
                <a:uLnTx/>
                <a:uFillTx/>
                <a:latin typeface="Arial"/>
                <a:ea typeface="微软雅黑"/>
              </a:endParaRPr>
            </a:p>
          </p:txBody>
        </p:sp>
      </p:grpSp>
    </p:spTree>
    <p:extLst>
      <p:ext uri="{BB962C8B-B14F-4D97-AF65-F5344CB8AC3E}">
        <p14:creationId xmlns:p14="http://schemas.microsoft.com/office/powerpoint/2010/main" val="3640442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原创作者QQ：598969553                   _1"/>
          <p:cNvSpPr>
            <a:spLocks/>
          </p:cNvSpPr>
          <p:nvPr/>
        </p:nvSpPr>
        <p:spPr bwMode="auto">
          <a:xfrm>
            <a:off x="2715381" y="2845939"/>
            <a:ext cx="2054798" cy="1525068"/>
          </a:xfrm>
          <a:custGeom>
            <a:avLst/>
            <a:gdLst>
              <a:gd name="T0" fmla="*/ 266 w 783"/>
              <a:gd name="T1" fmla="*/ 208 h 582"/>
              <a:gd name="T2" fmla="*/ 286 w 783"/>
              <a:gd name="T3" fmla="*/ 230 h 582"/>
              <a:gd name="T4" fmla="*/ 343 w 783"/>
              <a:gd name="T5" fmla="*/ 296 h 582"/>
              <a:gd name="T6" fmla="*/ 387 w 783"/>
              <a:gd name="T7" fmla="*/ 335 h 582"/>
              <a:gd name="T8" fmla="*/ 763 w 783"/>
              <a:gd name="T9" fmla="*/ 328 h 582"/>
              <a:gd name="T10" fmla="*/ 778 w 783"/>
              <a:gd name="T11" fmla="*/ 319 h 582"/>
              <a:gd name="T12" fmla="*/ 783 w 783"/>
              <a:gd name="T13" fmla="*/ 322 h 582"/>
              <a:gd name="T14" fmla="*/ 748 w 783"/>
              <a:gd name="T15" fmla="*/ 390 h 582"/>
              <a:gd name="T16" fmla="*/ 290 w 783"/>
              <a:gd name="T17" fmla="*/ 467 h 582"/>
              <a:gd name="T18" fmla="*/ 249 w 783"/>
              <a:gd name="T19" fmla="*/ 426 h 582"/>
              <a:gd name="T20" fmla="*/ 219 w 783"/>
              <a:gd name="T21" fmla="*/ 416 h 582"/>
              <a:gd name="T22" fmla="*/ 27 w 783"/>
              <a:gd name="T23" fmla="*/ 417 h 582"/>
              <a:gd name="T24" fmla="*/ 13 w 783"/>
              <a:gd name="T25" fmla="*/ 411 h 582"/>
              <a:gd name="T26" fmla="*/ 2 w 783"/>
              <a:gd name="T27" fmla="*/ 393 h 582"/>
              <a:gd name="T28" fmla="*/ 19 w 783"/>
              <a:gd name="T29" fmla="*/ 376 h 582"/>
              <a:gd name="T30" fmla="*/ 52 w 783"/>
              <a:gd name="T31" fmla="*/ 372 h 582"/>
              <a:gd name="T32" fmla="*/ 181 w 783"/>
              <a:gd name="T33" fmla="*/ 284 h 582"/>
              <a:gd name="T34" fmla="*/ 148 w 783"/>
              <a:gd name="T35" fmla="*/ 164 h 582"/>
              <a:gd name="T36" fmla="*/ 135 w 783"/>
              <a:gd name="T37" fmla="*/ 135 h 582"/>
              <a:gd name="T38" fmla="*/ 180 w 783"/>
              <a:gd name="T39" fmla="*/ 11 h 582"/>
              <a:gd name="T40" fmla="*/ 201 w 783"/>
              <a:gd name="T41" fmla="*/ 6 h 582"/>
              <a:gd name="T42" fmla="*/ 234 w 783"/>
              <a:gd name="T43" fmla="*/ 62 h 582"/>
              <a:gd name="T44" fmla="*/ 262 w 783"/>
              <a:gd name="T45" fmla="*/ 190 h 582"/>
              <a:gd name="T46" fmla="*/ 266 w 783"/>
              <a:gd name="T47" fmla="*/ 208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3" h="582">
                <a:moveTo>
                  <a:pt x="266" y="208"/>
                </a:moveTo>
                <a:cubicBezTo>
                  <a:pt x="275" y="217"/>
                  <a:pt x="281" y="223"/>
                  <a:pt x="286" y="230"/>
                </a:cubicBezTo>
                <a:cubicBezTo>
                  <a:pt x="305" y="252"/>
                  <a:pt x="323" y="275"/>
                  <a:pt x="343" y="296"/>
                </a:cubicBezTo>
                <a:cubicBezTo>
                  <a:pt x="356" y="310"/>
                  <a:pt x="370" y="325"/>
                  <a:pt x="387" y="335"/>
                </a:cubicBezTo>
                <a:cubicBezTo>
                  <a:pt x="514" y="412"/>
                  <a:pt x="639" y="408"/>
                  <a:pt x="763" y="328"/>
                </a:cubicBezTo>
                <a:cubicBezTo>
                  <a:pt x="768" y="325"/>
                  <a:pt x="773" y="322"/>
                  <a:pt x="778" y="319"/>
                </a:cubicBezTo>
                <a:cubicBezTo>
                  <a:pt x="780" y="320"/>
                  <a:pt x="781" y="321"/>
                  <a:pt x="783" y="322"/>
                </a:cubicBezTo>
                <a:cubicBezTo>
                  <a:pt x="771" y="344"/>
                  <a:pt x="762" y="368"/>
                  <a:pt x="748" y="390"/>
                </a:cubicBezTo>
                <a:cubicBezTo>
                  <a:pt x="646" y="547"/>
                  <a:pt x="439" y="582"/>
                  <a:pt x="290" y="467"/>
                </a:cubicBezTo>
                <a:cubicBezTo>
                  <a:pt x="275" y="455"/>
                  <a:pt x="261" y="441"/>
                  <a:pt x="249" y="426"/>
                </a:cubicBezTo>
                <a:cubicBezTo>
                  <a:pt x="240" y="415"/>
                  <a:pt x="232" y="412"/>
                  <a:pt x="219" y="416"/>
                </a:cubicBezTo>
                <a:cubicBezTo>
                  <a:pt x="155" y="433"/>
                  <a:pt x="91" y="434"/>
                  <a:pt x="27" y="417"/>
                </a:cubicBezTo>
                <a:cubicBezTo>
                  <a:pt x="22" y="415"/>
                  <a:pt x="16" y="415"/>
                  <a:pt x="13" y="411"/>
                </a:cubicBezTo>
                <a:cubicBezTo>
                  <a:pt x="7" y="406"/>
                  <a:pt x="0" y="398"/>
                  <a:pt x="2" y="393"/>
                </a:cubicBezTo>
                <a:cubicBezTo>
                  <a:pt x="3" y="386"/>
                  <a:pt x="12" y="379"/>
                  <a:pt x="19" y="376"/>
                </a:cubicBezTo>
                <a:cubicBezTo>
                  <a:pt x="29" y="373"/>
                  <a:pt x="41" y="374"/>
                  <a:pt x="52" y="372"/>
                </a:cubicBezTo>
                <a:cubicBezTo>
                  <a:pt x="111" y="365"/>
                  <a:pt x="155" y="336"/>
                  <a:pt x="181" y="284"/>
                </a:cubicBezTo>
                <a:cubicBezTo>
                  <a:pt x="203" y="240"/>
                  <a:pt x="190" y="194"/>
                  <a:pt x="148" y="164"/>
                </a:cubicBezTo>
                <a:cubicBezTo>
                  <a:pt x="137" y="156"/>
                  <a:pt x="134" y="148"/>
                  <a:pt x="135" y="135"/>
                </a:cubicBezTo>
                <a:cubicBezTo>
                  <a:pt x="140" y="90"/>
                  <a:pt x="156" y="49"/>
                  <a:pt x="180" y="11"/>
                </a:cubicBezTo>
                <a:cubicBezTo>
                  <a:pt x="185" y="1"/>
                  <a:pt x="191" y="0"/>
                  <a:pt x="201" y="6"/>
                </a:cubicBezTo>
                <a:cubicBezTo>
                  <a:pt x="223" y="18"/>
                  <a:pt x="236" y="33"/>
                  <a:pt x="234" y="62"/>
                </a:cubicBezTo>
                <a:cubicBezTo>
                  <a:pt x="233" y="106"/>
                  <a:pt x="243" y="149"/>
                  <a:pt x="262" y="190"/>
                </a:cubicBezTo>
                <a:cubicBezTo>
                  <a:pt x="265" y="197"/>
                  <a:pt x="266" y="205"/>
                  <a:pt x="266" y="208"/>
                </a:cubicBez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1" name="原创作者QQ：598969553                   _2"/>
          <p:cNvSpPr>
            <a:spLocks/>
          </p:cNvSpPr>
          <p:nvPr/>
        </p:nvSpPr>
        <p:spPr bwMode="auto">
          <a:xfrm>
            <a:off x="2783689" y="3294816"/>
            <a:ext cx="374994" cy="376388"/>
          </a:xfrm>
          <a:custGeom>
            <a:avLst/>
            <a:gdLst>
              <a:gd name="T0" fmla="*/ 143 w 143"/>
              <a:gd name="T1" fmla="*/ 72 h 144"/>
              <a:gd name="T2" fmla="*/ 71 w 143"/>
              <a:gd name="T3" fmla="*/ 144 h 144"/>
              <a:gd name="T4" fmla="*/ 0 w 143"/>
              <a:gd name="T5" fmla="*/ 71 h 144"/>
              <a:gd name="T6" fmla="*/ 73 w 143"/>
              <a:gd name="T7" fmla="*/ 0 h 144"/>
              <a:gd name="T8" fmla="*/ 143 w 143"/>
              <a:gd name="T9" fmla="*/ 72 h 144"/>
            </a:gdLst>
            <a:ahLst/>
            <a:cxnLst>
              <a:cxn ang="0">
                <a:pos x="T0" y="T1"/>
              </a:cxn>
              <a:cxn ang="0">
                <a:pos x="T2" y="T3"/>
              </a:cxn>
              <a:cxn ang="0">
                <a:pos x="T4" y="T5"/>
              </a:cxn>
              <a:cxn ang="0">
                <a:pos x="T6" y="T7"/>
              </a:cxn>
              <a:cxn ang="0">
                <a:pos x="T8" y="T9"/>
              </a:cxn>
            </a:cxnLst>
            <a:rect l="0" t="0" r="r" b="b"/>
            <a:pathLst>
              <a:path w="143" h="144">
                <a:moveTo>
                  <a:pt x="143" y="72"/>
                </a:moveTo>
                <a:cubicBezTo>
                  <a:pt x="143" y="112"/>
                  <a:pt x="110" y="144"/>
                  <a:pt x="71" y="144"/>
                </a:cubicBezTo>
                <a:cubicBezTo>
                  <a:pt x="30" y="143"/>
                  <a:pt x="0" y="112"/>
                  <a:pt x="0" y="71"/>
                </a:cubicBezTo>
                <a:cubicBezTo>
                  <a:pt x="0" y="30"/>
                  <a:pt x="31" y="0"/>
                  <a:pt x="73" y="0"/>
                </a:cubicBezTo>
                <a:cubicBezTo>
                  <a:pt x="112" y="1"/>
                  <a:pt x="143" y="32"/>
                  <a:pt x="143" y="72"/>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2" name="原创作者QQ：598969553                   _3"/>
          <p:cNvSpPr txBox="1"/>
          <p:nvPr/>
        </p:nvSpPr>
        <p:spPr>
          <a:xfrm>
            <a:off x="2924611" y="3413965"/>
            <a:ext cx="48331" cy="138088"/>
          </a:xfrm>
          <a:custGeom>
            <a:avLst/>
            <a:gdLst/>
            <a:ahLst/>
            <a:cxnLst/>
            <a:rect l="l" t="t" r="r" b="b"/>
            <a:pathLst>
              <a:path w="56257" h="160734">
                <a:moveTo>
                  <a:pt x="44649" y="0"/>
                </a:moveTo>
                <a:lnTo>
                  <a:pt x="56257" y="0"/>
                </a:lnTo>
                <a:lnTo>
                  <a:pt x="56257" y="160734"/>
                </a:lnTo>
                <a:lnTo>
                  <a:pt x="41077" y="160734"/>
                </a:lnTo>
                <a:lnTo>
                  <a:pt x="41077" y="41076"/>
                </a:lnTo>
                <a:lnTo>
                  <a:pt x="0" y="41076"/>
                </a:lnTo>
                <a:lnTo>
                  <a:pt x="0" y="31254"/>
                </a:lnTo>
                <a:cubicBezTo>
                  <a:pt x="26789" y="31849"/>
                  <a:pt x="41672" y="21431"/>
                  <a:pt x="44649"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53" name="原创作者QQ：598969553                   _4"/>
          <p:cNvSpPr>
            <a:spLocks/>
          </p:cNvSpPr>
          <p:nvPr/>
        </p:nvSpPr>
        <p:spPr bwMode="auto">
          <a:xfrm>
            <a:off x="2964913" y="2020673"/>
            <a:ext cx="1615679" cy="1798297"/>
          </a:xfrm>
          <a:custGeom>
            <a:avLst/>
            <a:gdLst>
              <a:gd name="T0" fmla="*/ 616 w 616"/>
              <a:gd name="T1" fmla="*/ 647 h 686"/>
              <a:gd name="T2" fmla="*/ 450 w 616"/>
              <a:gd name="T3" fmla="*/ 682 h 686"/>
              <a:gd name="T4" fmla="*/ 254 w 616"/>
              <a:gd name="T5" fmla="*/ 593 h 686"/>
              <a:gd name="T6" fmla="*/ 165 w 616"/>
              <a:gd name="T7" fmla="*/ 394 h 686"/>
              <a:gd name="T8" fmla="*/ 111 w 616"/>
              <a:gd name="T9" fmla="*/ 293 h 686"/>
              <a:gd name="T10" fmla="*/ 11 w 616"/>
              <a:gd name="T11" fmla="*/ 180 h 686"/>
              <a:gd name="T12" fmla="*/ 13 w 616"/>
              <a:gd name="T13" fmla="*/ 147 h 686"/>
              <a:gd name="T14" fmla="*/ 47 w 616"/>
              <a:gd name="T15" fmla="*/ 153 h 686"/>
              <a:gd name="T16" fmla="*/ 198 w 616"/>
              <a:gd name="T17" fmla="*/ 202 h 686"/>
              <a:gd name="T18" fmla="*/ 277 w 616"/>
              <a:gd name="T19" fmla="*/ 89 h 686"/>
              <a:gd name="T20" fmla="*/ 287 w 616"/>
              <a:gd name="T21" fmla="*/ 62 h 686"/>
              <a:gd name="T22" fmla="*/ 406 w 616"/>
              <a:gd name="T23" fmla="*/ 4 h 686"/>
              <a:gd name="T24" fmla="*/ 431 w 616"/>
              <a:gd name="T25" fmla="*/ 21 h 686"/>
              <a:gd name="T26" fmla="*/ 422 w 616"/>
              <a:gd name="T27" fmla="*/ 72 h 686"/>
              <a:gd name="T28" fmla="*/ 365 w 616"/>
              <a:gd name="T29" fmla="*/ 478 h 686"/>
              <a:gd name="T30" fmla="*/ 446 w 616"/>
              <a:gd name="T31" fmla="*/ 570 h 686"/>
              <a:gd name="T32" fmla="*/ 616 w 616"/>
              <a:gd name="T33" fmla="*/ 647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6" h="686">
                <a:moveTo>
                  <a:pt x="616" y="647"/>
                </a:moveTo>
                <a:cubicBezTo>
                  <a:pt x="564" y="676"/>
                  <a:pt x="508" y="686"/>
                  <a:pt x="450" y="682"/>
                </a:cubicBezTo>
                <a:cubicBezTo>
                  <a:pt x="374" y="676"/>
                  <a:pt x="307" y="645"/>
                  <a:pt x="254" y="593"/>
                </a:cubicBezTo>
                <a:cubicBezTo>
                  <a:pt x="200" y="540"/>
                  <a:pt x="164" y="471"/>
                  <a:pt x="165" y="394"/>
                </a:cubicBezTo>
                <a:cubicBezTo>
                  <a:pt x="166" y="346"/>
                  <a:pt x="152" y="317"/>
                  <a:pt x="111" y="293"/>
                </a:cubicBezTo>
                <a:cubicBezTo>
                  <a:pt x="67" y="267"/>
                  <a:pt x="36" y="225"/>
                  <a:pt x="11" y="180"/>
                </a:cubicBezTo>
                <a:cubicBezTo>
                  <a:pt x="4" y="168"/>
                  <a:pt x="0" y="157"/>
                  <a:pt x="13" y="147"/>
                </a:cubicBezTo>
                <a:cubicBezTo>
                  <a:pt x="26" y="138"/>
                  <a:pt x="37" y="144"/>
                  <a:pt x="47" y="153"/>
                </a:cubicBezTo>
                <a:cubicBezTo>
                  <a:pt x="89" y="196"/>
                  <a:pt x="139" y="212"/>
                  <a:pt x="198" y="202"/>
                </a:cubicBezTo>
                <a:cubicBezTo>
                  <a:pt x="254" y="193"/>
                  <a:pt x="288" y="146"/>
                  <a:pt x="277" y="89"/>
                </a:cubicBezTo>
                <a:cubicBezTo>
                  <a:pt x="275" y="77"/>
                  <a:pt x="278" y="70"/>
                  <a:pt x="287" y="62"/>
                </a:cubicBezTo>
                <a:cubicBezTo>
                  <a:pt x="322" y="33"/>
                  <a:pt x="362" y="14"/>
                  <a:pt x="406" y="4"/>
                </a:cubicBezTo>
                <a:cubicBezTo>
                  <a:pt x="421" y="0"/>
                  <a:pt x="430" y="2"/>
                  <a:pt x="431" y="21"/>
                </a:cubicBezTo>
                <a:cubicBezTo>
                  <a:pt x="433" y="39"/>
                  <a:pt x="441" y="54"/>
                  <a:pt x="422" y="72"/>
                </a:cubicBezTo>
                <a:cubicBezTo>
                  <a:pt x="311" y="179"/>
                  <a:pt x="289" y="345"/>
                  <a:pt x="365" y="478"/>
                </a:cubicBezTo>
                <a:cubicBezTo>
                  <a:pt x="386" y="514"/>
                  <a:pt x="414" y="542"/>
                  <a:pt x="446" y="570"/>
                </a:cubicBezTo>
                <a:cubicBezTo>
                  <a:pt x="495" y="612"/>
                  <a:pt x="553" y="632"/>
                  <a:pt x="616" y="647"/>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4" name="原创作者QQ：598969553                   _5"/>
          <p:cNvSpPr>
            <a:spLocks/>
          </p:cNvSpPr>
          <p:nvPr/>
        </p:nvSpPr>
        <p:spPr bwMode="auto">
          <a:xfrm>
            <a:off x="3261841" y="2115467"/>
            <a:ext cx="390329" cy="393116"/>
          </a:xfrm>
          <a:custGeom>
            <a:avLst/>
            <a:gdLst>
              <a:gd name="T0" fmla="*/ 149 w 149"/>
              <a:gd name="T1" fmla="*/ 74 h 150"/>
              <a:gd name="T2" fmla="*/ 74 w 149"/>
              <a:gd name="T3" fmla="*/ 149 h 150"/>
              <a:gd name="T4" fmla="*/ 0 w 149"/>
              <a:gd name="T5" fmla="*/ 75 h 150"/>
              <a:gd name="T6" fmla="*/ 75 w 149"/>
              <a:gd name="T7" fmla="*/ 0 h 150"/>
              <a:gd name="T8" fmla="*/ 149 w 149"/>
              <a:gd name="T9" fmla="*/ 74 h 150"/>
            </a:gdLst>
            <a:ahLst/>
            <a:cxnLst>
              <a:cxn ang="0">
                <a:pos x="T0" y="T1"/>
              </a:cxn>
              <a:cxn ang="0">
                <a:pos x="T2" y="T3"/>
              </a:cxn>
              <a:cxn ang="0">
                <a:pos x="T4" y="T5"/>
              </a:cxn>
              <a:cxn ang="0">
                <a:pos x="T6" y="T7"/>
              </a:cxn>
              <a:cxn ang="0">
                <a:pos x="T8" y="T9"/>
              </a:cxn>
            </a:cxnLst>
            <a:rect l="0" t="0" r="r" b="b"/>
            <a:pathLst>
              <a:path w="149" h="150">
                <a:moveTo>
                  <a:pt x="149" y="74"/>
                </a:moveTo>
                <a:cubicBezTo>
                  <a:pt x="149" y="115"/>
                  <a:pt x="115" y="150"/>
                  <a:pt x="74" y="149"/>
                </a:cubicBezTo>
                <a:cubicBezTo>
                  <a:pt x="35" y="149"/>
                  <a:pt x="0" y="114"/>
                  <a:pt x="0" y="75"/>
                </a:cubicBezTo>
                <a:cubicBezTo>
                  <a:pt x="0" y="35"/>
                  <a:pt x="35" y="0"/>
                  <a:pt x="75" y="0"/>
                </a:cubicBezTo>
                <a:cubicBezTo>
                  <a:pt x="116" y="1"/>
                  <a:pt x="149" y="34"/>
                  <a:pt x="149" y="74"/>
                </a:cubicBez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5" name="原创作者QQ：598969553                   _6"/>
          <p:cNvSpPr txBox="1"/>
          <p:nvPr/>
        </p:nvSpPr>
        <p:spPr>
          <a:xfrm>
            <a:off x="3409966" y="2240194"/>
            <a:ext cx="92059" cy="138088"/>
          </a:xfrm>
          <a:custGeom>
            <a:avLst/>
            <a:gdLst/>
            <a:ahLst/>
            <a:cxnLst/>
            <a:rect l="l" t="t" r="r" b="b"/>
            <a:pathLst>
              <a:path w="107156" h="160734">
                <a:moveTo>
                  <a:pt x="57150" y="0"/>
                </a:moveTo>
                <a:cubicBezTo>
                  <a:pt x="88701" y="1190"/>
                  <a:pt x="105370" y="15775"/>
                  <a:pt x="107156" y="43755"/>
                </a:cubicBezTo>
                <a:cubicBezTo>
                  <a:pt x="107156" y="65186"/>
                  <a:pt x="90785" y="84832"/>
                  <a:pt x="58043" y="102691"/>
                </a:cubicBezTo>
                <a:cubicBezTo>
                  <a:pt x="47923" y="108644"/>
                  <a:pt x="40779" y="113109"/>
                  <a:pt x="36612" y="116086"/>
                </a:cubicBezTo>
                <a:cubicBezTo>
                  <a:pt x="22324" y="126206"/>
                  <a:pt x="15478" y="136922"/>
                  <a:pt x="16073" y="148233"/>
                </a:cubicBezTo>
                <a:lnTo>
                  <a:pt x="105370" y="148233"/>
                </a:lnTo>
                <a:lnTo>
                  <a:pt x="105370" y="160734"/>
                </a:lnTo>
                <a:lnTo>
                  <a:pt x="0" y="160734"/>
                </a:lnTo>
                <a:cubicBezTo>
                  <a:pt x="0" y="143470"/>
                  <a:pt x="4167" y="130373"/>
                  <a:pt x="12501" y="121443"/>
                </a:cubicBezTo>
                <a:cubicBezTo>
                  <a:pt x="21431" y="110728"/>
                  <a:pt x="36016" y="99715"/>
                  <a:pt x="56257" y="88404"/>
                </a:cubicBezTo>
                <a:cubicBezTo>
                  <a:pt x="80665" y="75902"/>
                  <a:pt x="92273" y="61317"/>
                  <a:pt x="91083" y="44648"/>
                </a:cubicBezTo>
                <a:cubicBezTo>
                  <a:pt x="89892" y="24408"/>
                  <a:pt x="77986" y="13394"/>
                  <a:pt x="55364" y="11608"/>
                </a:cubicBezTo>
                <a:cubicBezTo>
                  <a:pt x="32742" y="13990"/>
                  <a:pt x="21133" y="27682"/>
                  <a:pt x="20538" y="52685"/>
                </a:cubicBezTo>
                <a:lnTo>
                  <a:pt x="5358" y="52685"/>
                </a:lnTo>
                <a:cubicBezTo>
                  <a:pt x="6548" y="19347"/>
                  <a:pt x="23812" y="1786"/>
                  <a:pt x="57150"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56" name="原创作者QQ：598969553                   _7"/>
          <p:cNvSpPr>
            <a:spLocks/>
          </p:cNvSpPr>
          <p:nvPr/>
        </p:nvSpPr>
        <p:spPr bwMode="auto">
          <a:xfrm>
            <a:off x="3735811" y="1573541"/>
            <a:ext cx="1513914" cy="2054799"/>
          </a:xfrm>
          <a:custGeom>
            <a:avLst/>
            <a:gdLst>
              <a:gd name="T0" fmla="*/ 577 w 577"/>
              <a:gd name="T1" fmla="*/ 189 h 784"/>
              <a:gd name="T2" fmla="*/ 551 w 577"/>
              <a:gd name="T3" fmla="*/ 226 h 784"/>
              <a:gd name="T4" fmla="*/ 529 w 577"/>
              <a:gd name="T5" fmla="*/ 235 h 784"/>
              <a:gd name="T6" fmla="*/ 288 w 577"/>
              <a:gd name="T7" fmla="*/ 328 h 784"/>
              <a:gd name="T8" fmla="*/ 196 w 577"/>
              <a:gd name="T9" fmla="*/ 659 h 784"/>
              <a:gd name="T10" fmla="*/ 251 w 577"/>
              <a:gd name="T11" fmla="*/ 784 h 784"/>
              <a:gd name="T12" fmla="*/ 191 w 577"/>
              <a:gd name="T13" fmla="*/ 754 h 784"/>
              <a:gd name="T14" fmla="*/ 102 w 577"/>
              <a:gd name="T15" fmla="*/ 676 h 784"/>
              <a:gd name="T16" fmla="*/ 147 w 577"/>
              <a:gd name="T17" fmla="*/ 247 h 784"/>
              <a:gd name="T18" fmla="*/ 155 w 577"/>
              <a:gd name="T19" fmla="*/ 221 h 784"/>
              <a:gd name="T20" fmla="*/ 155 w 577"/>
              <a:gd name="T21" fmla="*/ 23 h 784"/>
              <a:gd name="T22" fmla="*/ 178 w 577"/>
              <a:gd name="T23" fmla="*/ 1 h 784"/>
              <a:gd name="T24" fmla="*/ 198 w 577"/>
              <a:gd name="T25" fmla="*/ 26 h 784"/>
              <a:gd name="T26" fmla="*/ 226 w 577"/>
              <a:gd name="T27" fmla="*/ 124 h 784"/>
              <a:gd name="T28" fmla="*/ 313 w 577"/>
              <a:gd name="T29" fmla="*/ 188 h 784"/>
              <a:gd name="T30" fmla="*/ 406 w 577"/>
              <a:gd name="T31" fmla="*/ 148 h 784"/>
              <a:gd name="T32" fmla="*/ 435 w 577"/>
              <a:gd name="T33" fmla="*/ 135 h 784"/>
              <a:gd name="T34" fmla="*/ 577 w 577"/>
              <a:gd name="T35" fmla="*/ 189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7" h="784">
                <a:moveTo>
                  <a:pt x="577" y="189"/>
                </a:moveTo>
                <a:cubicBezTo>
                  <a:pt x="567" y="203"/>
                  <a:pt x="561" y="216"/>
                  <a:pt x="551" y="226"/>
                </a:cubicBezTo>
                <a:cubicBezTo>
                  <a:pt x="546" y="231"/>
                  <a:pt x="537" y="235"/>
                  <a:pt x="529" y="235"/>
                </a:cubicBezTo>
                <a:cubicBezTo>
                  <a:pt x="437" y="235"/>
                  <a:pt x="355" y="263"/>
                  <a:pt x="288" y="328"/>
                </a:cubicBezTo>
                <a:cubicBezTo>
                  <a:pt x="193" y="420"/>
                  <a:pt x="163" y="533"/>
                  <a:pt x="196" y="659"/>
                </a:cubicBezTo>
                <a:cubicBezTo>
                  <a:pt x="207" y="701"/>
                  <a:pt x="231" y="740"/>
                  <a:pt x="251" y="784"/>
                </a:cubicBezTo>
                <a:cubicBezTo>
                  <a:pt x="231" y="774"/>
                  <a:pt x="211" y="764"/>
                  <a:pt x="191" y="754"/>
                </a:cubicBezTo>
                <a:cubicBezTo>
                  <a:pt x="154" y="736"/>
                  <a:pt x="126" y="709"/>
                  <a:pt x="102" y="676"/>
                </a:cubicBezTo>
                <a:cubicBezTo>
                  <a:pt x="0" y="542"/>
                  <a:pt x="19" y="358"/>
                  <a:pt x="147" y="247"/>
                </a:cubicBezTo>
                <a:cubicBezTo>
                  <a:pt x="156" y="239"/>
                  <a:pt x="157" y="232"/>
                  <a:pt x="155" y="221"/>
                </a:cubicBezTo>
                <a:cubicBezTo>
                  <a:pt x="137" y="155"/>
                  <a:pt x="137" y="89"/>
                  <a:pt x="155" y="23"/>
                </a:cubicBezTo>
                <a:cubicBezTo>
                  <a:pt x="158" y="11"/>
                  <a:pt x="163" y="0"/>
                  <a:pt x="178" y="1"/>
                </a:cubicBezTo>
                <a:cubicBezTo>
                  <a:pt x="194" y="1"/>
                  <a:pt x="197" y="12"/>
                  <a:pt x="198" y="26"/>
                </a:cubicBezTo>
                <a:cubicBezTo>
                  <a:pt x="198" y="61"/>
                  <a:pt x="205" y="95"/>
                  <a:pt x="226" y="124"/>
                </a:cubicBezTo>
                <a:cubicBezTo>
                  <a:pt x="247" y="156"/>
                  <a:pt x="274" y="181"/>
                  <a:pt x="313" y="188"/>
                </a:cubicBezTo>
                <a:cubicBezTo>
                  <a:pt x="350" y="196"/>
                  <a:pt x="387" y="181"/>
                  <a:pt x="406" y="148"/>
                </a:cubicBezTo>
                <a:cubicBezTo>
                  <a:pt x="414" y="136"/>
                  <a:pt x="422" y="134"/>
                  <a:pt x="435" y="135"/>
                </a:cubicBezTo>
                <a:cubicBezTo>
                  <a:pt x="487" y="139"/>
                  <a:pt x="533" y="158"/>
                  <a:pt x="577" y="189"/>
                </a:cubicBez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7" name="原创作者QQ：598969553                   _8"/>
          <p:cNvSpPr>
            <a:spLocks/>
          </p:cNvSpPr>
          <p:nvPr/>
        </p:nvSpPr>
        <p:spPr bwMode="auto">
          <a:xfrm>
            <a:off x="4437007" y="1630345"/>
            <a:ext cx="390329" cy="384752"/>
          </a:xfrm>
          <a:custGeom>
            <a:avLst/>
            <a:gdLst>
              <a:gd name="T0" fmla="*/ 74 w 149"/>
              <a:gd name="T1" fmla="*/ 147 h 147"/>
              <a:gd name="T2" fmla="*/ 0 w 149"/>
              <a:gd name="T3" fmla="*/ 74 h 147"/>
              <a:gd name="T4" fmla="*/ 74 w 149"/>
              <a:gd name="T5" fmla="*/ 0 h 147"/>
              <a:gd name="T6" fmla="*/ 149 w 149"/>
              <a:gd name="T7" fmla="*/ 73 h 147"/>
              <a:gd name="T8" fmla="*/ 74 w 149"/>
              <a:gd name="T9" fmla="*/ 147 h 147"/>
            </a:gdLst>
            <a:ahLst/>
            <a:cxnLst>
              <a:cxn ang="0">
                <a:pos x="T0" y="T1"/>
              </a:cxn>
              <a:cxn ang="0">
                <a:pos x="T2" y="T3"/>
              </a:cxn>
              <a:cxn ang="0">
                <a:pos x="T4" y="T5"/>
              </a:cxn>
              <a:cxn ang="0">
                <a:pos x="T6" y="T7"/>
              </a:cxn>
              <a:cxn ang="0">
                <a:pos x="T8" y="T9"/>
              </a:cxn>
            </a:cxnLst>
            <a:rect l="0" t="0" r="r" b="b"/>
            <a:pathLst>
              <a:path w="149" h="147">
                <a:moveTo>
                  <a:pt x="74" y="147"/>
                </a:moveTo>
                <a:cubicBezTo>
                  <a:pt x="33" y="147"/>
                  <a:pt x="0" y="115"/>
                  <a:pt x="0" y="74"/>
                </a:cubicBezTo>
                <a:cubicBezTo>
                  <a:pt x="0" y="35"/>
                  <a:pt x="35" y="0"/>
                  <a:pt x="74" y="0"/>
                </a:cubicBezTo>
                <a:cubicBezTo>
                  <a:pt x="114" y="0"/>
                  <a:pt x="148" y="34"/>
                  <a:pt x="149" y="73"/>
                </a:cubicBezTo>
                <a:cubicBezTo>
                  <a:pt x="149" y="115"/>
                  <a:pt x="116" y="147"/>
                  <a:pt x="74" y="147"/>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8" name="原创作者QQ：598969553                   _9"/>
          <p:cNvSpPr txBox="1"/>
          <p:nvPr/>
        </p:nvSpPr>
        <p:spPr>
          <a:xfrm>
            <a:off x="4577190" y="1751640"/>
            <a:ext cx="93593" cy="139737"/>
          </a:xfrm>
          <a:custGeom>
            <a:avLst/>
            <a:gdLst/>
            <a:ahLst/>
            <a:cxnLst/>
            <a:rect l="l" t="t" r="r" b="b"/>
            <a:pathLst>
              <a:path w="108942" h="162653">
                <a:moveTo>
                  <a:pt x="57150" y="0"/>
                </a:moveTo>
                <a:cubicBezTo>
                  <a:pt x="86916" y="1190"/>
                  <a:pt x="102394" y="14287"/>
                  <a:pt x="103584" y="39290"/>
                </a:cubicBezTo>
                <a:cubicBezTo>
                  <a:pt x="102989" y="56554"/>
                  <a:pt x="95250" y="68461"/>
                  <a:pt x="80367" y="75009"/>
                </a:cubicBezTo>
                <a:cubicBezTo>
                  <a:pt x="98822" y="80962"/>
                  <a:pt x="108347" y="94357"/>
                  <a:pt x="108942" y="115193"/>
                </a:cubicBezTo>
                <a:cubicBezTo>
                  <a:pt x="106561" y="145554"/>
                  <a:pt x="89297" y="161329"/>
                  <a:pt x="57150" y="162520"/>
                </a:cubicBezTo>
                <a:cubicBezTo>
                  <a:pt x="20241" y="164306"/>
                  <a:pt x="1191" y="148233"/>
                  <a:pt x="0" y="114300"/>
                </a:cubicBezTo>
                <a:lnTo>
                  <a:pt x="14287" y="114300"/>
                </a:lnTo>
                <a:cubicBezTo>
                  <a:pt x="14883" y="138708"/>
                  <a:pt x="28277" y="151209"/>
                  <a:pt x="54471" y="151804"/>
                </a:cubicBezTo>
                <a:cubicBezTo>
                  <a:pt x="78879" y="150018"/>
                  <a:pt x="92273" y="137815"/>
                  <a:pt x="94655" y="115193"/>
                </a:cubicBezTo>
                <a:cubicBezTo>
                  <a:pt x="92869" y="92571"/>
                  <a:pt x="75605" y="81855"/>
                  <a:pt x="42862" y="83046"/>
                </a:cubicBezTo>
                <a:lnTo>
                  <a:pt x="42862" y="71437"/>
                </a:lnTo>
                <a:cubicBezTo>
                  <a:pt x="73223" y="72628"/>
                  <a:pt x="88404" y="62210"/>
                  <a:pt x="88404" y="40183"/>
                </a:cubicBezTo>
                <a:cubicBezTo>
                  <a:pt x="87213" y="22324"/>
                  <a:pt x="75902" y="12799"/>
                  <a:pt x="54471" y="11608"/>
                </a:cubicBezTo>
                <a:cubicBezTo>
                  <a:pt x="32445" y="13394"/>
                  <a:pt x="20836" y="25003"/>
                  <a:pt x="19645" y="46434"/>
                </a:cubicBezTo>
                <a:lnTo>
                  <a:pt x="5358" y="46434"/>
                </a:lnTo>
                <a:cubicBezTo>
                  <a:pt x="4762" y="32742"/>
                  <a:pt x="9823" y="20836"/>
                  <a:pt x="20538" y="10715"/>
                </a:cubicBezTo>
                <a:cubicBezTo>
                  <a:pt x="28277" y="3572"/>
                  <a:pt x="40481" y="0"/>
                  <a:pt x="57150"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59" name="原创作者QQ：598969553                   _10"/>
          <p:cNvSpPr>
            <a:spLocks/>
          </p:cNvSpPr>
          <p:nvPr/>
        </p:nvSpPr>
        <p:spPr bwMode="auto">
          <a:xfrm>
            <a:off x="4668416" y="3137289"/>
            <a:ext cx="1636589" cy="1808056"/>
          </a:xfrm>
          <a:custGeom>
            <a:avLst/>
            <a:gdLst>
              <a:gd name="T0" fmla="*/ 0 w 624"/>
              <a:gd name="T1" fmla="*/ 43 h 690"/>
              <a:gd name="T2" fmla="*/ 119 w 624"/>
              <a:gd name="T3" fmla="*/ 8 h 690"/>
              <a:gd name="T4" fmla="*/ 366 w 624"/>
              <a:gd name="T5" fmla="*/ 95 h 690"/>
              <a:gd name="T6" fmla="*/ 459 w 624"/>
              <a:gd name="T7" fmla="*/ 334 h 690"/>
              <a:gd name="T8" fmla="*/ 480 w 624"/>
              <a:gd name="T9" fmla="*/ 374 h 690"/>
              <a:gd name="T10" fmla="*/ 611 w 624"/>
              <a:gd name="T11" fmla="*/ 507 h 690"/>
              <a:gd name="T12" fmla="*/ 608 w 624"/>
              <a:gd name="T13" fmla="*/ 544 h 690"/>
              <a:gd name="T14" fmla="*/ 574 w 624"/>
              <a:gd name="T15" fmla="*/ 536 h 690"/>
              <a:gd name="T16" fmla="*/ 405 w 624"/>
              <a:gd name="T17" fmla="*/ 493 h 690"/>
              <a:gd name="T18" fmla="*/ 345 w 624"/>
              <a:gd name="T19" fmla="*/ 598 h 690"/>
              <a:gd name="T20" fmla="*/ 334 w 624"/>
              <a:gd name="T21" fmla="*/ 629 h 690"/>
              <a:gd name="T22" fmla="*/ 213 w 624"/>
              <a:gd name="T23" fmla="*/ 687 h 690"/>
              <a:gd name="T24" fmla="*/ 189 w 624"/>
              <a:gd name="T25" fmla="*/ 672 h 690"/>
              <a:gd name="T26" fmla="*/ 209 w 624"/>
              <a:gd name="T27" fmla="*/ 606 h 690"/>
              <a:gd name="T28" fmla="*/ 190 w 624"/>
              <a:gd name="T29" fmla="*/ 131 h 690"/>
              <a:gd name="T30" fmla="*/ 17 w 624"/>
              <a:gd name="T31" fmla="*/ 48 h 690"/>
              <a:gd name="T32" fmla="*/ 0 w 624"/>
              <a:gd name="T33" fmla="*/ 43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4" h="690">
                <a:moveTo>
                  <a:pt x="0" y="43"/>
                </a:moveTo>
                <a:cubicBezTo>
                  <a:pt x="39" y="21"/>
                  <a:pt x="78" y="11"/>
                  <a:pt x="119" y="8"/>
                </a:cubicBezTo>
                <a:cubicBezTo>
                  <a:pt x="214" y="0"/>
                  <a:pt x="297" y="30"/>
                  <a:pt x="366" y="95"/>
                </a:cubicBezTo>
                <a:cubicBezTo>
                  <a:pt x="433" y="158"/>
                  <a:pt x="463" y="240"/>
                  <a:pt x="459" y="334"/>
                </a:cubicBezTo>
                <a:cubicBezTo>
                  <a:pt x="458" y="354"/>
                  <a:pt x="463" y="364"/>
                  <a:pt x="480" y="374"/>
                </a:cubicBezTo>
                <a:cubicBezTo>
                  <a:pt x="536" y="407"/>
                  <a:pt x="578" y="452"/>
                  <a:pt x="611" y="507"/>
                </a:cubicBezTo>
                <a:cubicBezTo>
                  <a:pt x="618" y="520"/>
                  <a:pt x="624" y="533"/>
                  <a:pt x="608" y="544"/>
                </a:cubicBezTo>
                <a:cubicBezTo>
                  <a:pt x="595" y="554"/>
                  <a:pt x="584" y="546"/>
                  <a:pt x="574" y="536"/>
                </a:cubicBezTo>
                <a:cubicBezTo>
                  <a:pt x="526" y="489"/>
                  <a:pt x="470" y="472"/>
                  <a:pt x="405" y="493"/>
                </a:cubicBezTo>
                <a:cubicBezTo>
                  <a:pt x="360" y="507"/>
                  <a:pt x="334" y="552"/>
                  <a:pt x="345" y="598"/>
                </a:cubicBezTo>
                <a:cubicBezTo>
                  <a:pt x="348" y="612"/>
                  <a:pt x="345" y="621"/>
                  <a:pt x="334" y="629"/>
                </a:cubicBezTo>
                <a:cubicBezTo>
                  <a:pt x="298" y="658"/>
                  <a:pt x="258" y="677"/>
                  <a:pt x="213" y="687"/>
                </a:cubicBezTo>
                <a:cubicBezTo>
                  <a:pt x="199" y="690"/>
                  <a:pt x="194" y="686"/>
                  <a:pt x="189" y="672"/>
                </a:cubicBezTo>
                <a:cubicBezTo>
                  <a:pt x="181" y="644"/>
                  <a:pt x="190" y="627"/>
                  <a:pt x="209" y="606"/>
                </a:cubicBezTo>
                <a:cubicBezTo>
                  <a:pt x="338" y="473"/>
                  <a:pt x="329" y="254"/>
                  <a:pt x="190" y="131"/>
                </a:cubicBezTo>
                <a:cubicBezTo>
                  <a:pt x="140" y="87"/>
                  <a:pt x="84" y="58"/>
                  <a:pt x="17" y="48"/>
                </a:cubicBezTo>
                <a:cubicBezTo>
                  <a:pt x="13" y="48"/>
                  <a:pt x="8" y="46"/>
                  <a:pt x="0" y="43"/>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Arial"/>
              <a:ea typeface="微软雅黑"/>
              <a:cs typeface="+mn-ea"/>
              <a:sym typeface="+mn-lt"/>
            </a:endParaRPr>
          </a:p>
        </p:txBody>
      </p:sp>
      <p:sp>
        <p:nvSpPr>
          <p:cNvPr id="60" name="原创作者QQ：598969553                   _11"/>
          <p:cNvSpPr>
            <a:spLocks/>
          </p:cNvSpPr>
          <p:nvPr/>
        </p:nvSpPr>
        <p:spPr bwMode="auto">
          <a:xfrm>
            <a:off x="5606595" y="4457434"/>
            <a:ext cx="398692" cy="390329"/>
          </a:xfrm>
          <a:custGeom>
            <a:avLst/>
            <a:gdLst>
              <a:gd name="T0" fmla="*/ 76 w 152"/>
              <a:gd name="T1" fmla="*/ 149 h 149"/>
              <a:gd name="T2" fmla="*/ 1 w 152"/>
              <a:gd name="T3" fmla="*/ 75 h 149"/>
              <a:gd name="T4" fmla="*/ 76 w 152"/>
              <a:gd name="T5" fmla="*/ 0 h 149"/>
              <a:gd name="T6" fmla="*/ 151 w 152"/>
              <a:gd name="T7" fmla="*/ 75 h 149"/>
              <a:gd name="T8" fmla="*/ 76 w 152"/>
              <a:gd name="T9" fmla="*/ 149 h 149"/>
            </a:gdLst>
            <a:ahLst/>
            <a:cxnLst>
              <a:cxn ang="0">
                <a:pos x="T0" y="T1"/>
              </a:cxn>
              <a:cxn ang="0">
                <a:pos x="T2" y="T3"/>
              </a:cxn>
              <a:cxn ang="0">
                <a:pos x="T4" y="T5"/>
              </a:cxn>
              <a:cxn ang="0">
                <a:pos x="T6" y="T7"/>
              </a:cxn>
              <a:cxn ang="0">
                <a:pos x="T8" y="T9"/>
              </a:cxn>
            </a:cxnLst>
            <a:rect l="0" t="0" r="r" b="b"/>
            <a:pathLst>
              <a:path w="152" h="149">
                <a:moveTo>
                  <a:pt x="76" y="149"/>
                </a:moveTo>
                <a:cubicBezTo>
                  <a:pt x="34" y="149"/>
                  <a:pt x="1" y="117"/>
                  <a:pt x="1" y="75"/>
                </a:cubicBezTo>
                <a:cubicBezTo>
                  <a:pt x="0" y="35"/>
                  <a:pt x="35" y="0"/>
                  <a:pt x="76" y="0"/>
                </a:cubicBezTo>
                <a:cubicBezTo>
                  <a:pt x="116" y="0"/>
                  <a:pt x="151" y="34"/>
                  <a:pt x="151" y="75"/>
                </a:cubicBezTo>
                <a:cubicBezTo>
                  <a:pt x="152" y="116"/>
                  <a:pt x="118" y="149"/>
                  <a:pt x="76" y="149"/>
                </a:cubicBez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1" name="原创作者QQ：598969553                   _12"/>
          <p:cNvSpPr txBox="1"/>
          <p:nvPr/>
        </p:nvSpPr>
        <p:spPr>
          <a:xfrm>
            <a:off x="5759145" y="4582787"/>
            <a:ext cx="93593" cy="139622"/>
          </a:xfrm>
          <a:custGeom>
            <a:avLst/>
            <a:gdLst/>
            <a:ahLst/>
            <a:cxnLst/>
            <a:rect l="l" t="t" r="r" b="b"/>
            <a:pathLst>
              <a:path w="108942" h="162520">
                <a:moveTo>
                  <a:pt x="58936" y="0"/>
                </a:moveTo>
                <a:cubicBezTo>
                  <a:pt x="85725" y="1190"/>
                  <a:pt x="101501" y="14287"/>
                  <a:pt x="106263" y="39290"/>
                </a:cubicBezTo>
                <a:lnTo>
                  <a:pt x="91083" y="39290"/>
                </a:lnTo>
                <a:cubicBezTo>
                  <a:pt x="86916" y="21431"/>
                  <a:pt x="76795" y="12204"/>
                  <a:pt x="60722" y="11608"/>
                </a:cubicBezTo>
                <a:cubicBezTo>
                  <a:pt x="30956" y="11013"/>
                  <a:pt x="15776" y="35421"/>
                  <a:pt x="15180" y="84832"/>
                </a:cubicBezTo>
                <a:cubicBezTo>
                  <a:pt x="25896" y="68163"/>
                  <a:pt x="39886" y="59829"/>
                  <a:pt x="57150" y="59829"/>
                </a:cubicBezTo>
                <a:cubicBezTo>
                  <a:pt x="90487" y="61019"/>
                  <a:pt x="107751" y="78283"/>
                  <a:pt x="108942" y="111621"/>
                </a:cubicBezTo>
                <a:cubicBezTo>
                  <a:pt x="107751" y="144363"/>
                  <a:pt x="90487" y="161329"/>
                  <a:pt x="57150" y="162520"/>
                </a:cubicBezTo>
                <a:cubicBezTo>
                  <a:pt x="19050" y="161925"/>
                  <a:pt x="0" y="136624"/>
                  <a:pt x="0" y="86618"/>
                </a:cubicBezTo>
                <a:cubicBezTo>
                  <a:pt x="1191" y="30063"/>
                  <a:pt x="20836" y="1190"/>
                  <a:pt x="58936" y="0"/>
                </a:cubicBezTo>
                <a:close/>
                <a:moveTo>
                  <a:pt x="57150" y="72330"/>
                </a:moveTo>
                <a:cubicBezTo>
                  <a:pt x="33933" y="74116"/>
                  <a:pt x="21729" y="87213"/>
                  <a:pt x="20538" y="111621"/>
                </a:cubicBezTo>
                <a:cubicBezTo>
                  <a:pt x="21729" y="137815"/>
                  <a:pt x="33933" y="151209"/>
                  <a:pt x="57150" y="151804"/>
                </a:cubicBezTo>
                <a:cubicBezTo>
                  <a:pt x="79772" y="151209"/>
                  <a:pt x="91976" y="137517"/>
                  <a:pt x="93762" y="110728"/>
                </a:cubicBezTo>
                <a:cubicBezTo>
                  <a:pt x="93166" y="85725"/>
                  <a:pt x="80962" y="72925"/>
                  <a:pt x="57150" y="7233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62" name="原创作者QQ：598969553                   _13"/>
          <p:cNvSpPr>
            <a:spLocks/>
          </p:cNvSpPr>
          <p:nvPr/>
        </p:nvSpPr>
        <p:spPr bwMode="auto">
          <a:xfrm>
            <a:off x="3167047" y="3516465"/>
            <a:ext cx="1831754" cy="1619862"/>
          </a:xfrm>
          <a:custGeom>
            <a:avLst/>
            <a:gdLst>
              <a:gd name="T0" fmla="*/ 646 w 698"/>
              <a:gd name="T1" fmla="*/ 0 h 618"/>
              <a:gd name="T2" fmla="*/ 682 w 698"/>
              <a:gd name="T3" fmla="*/ 112 h 618"/>
              <a:gd name="T4" fmla="*/ 406 w 698"/>
              <a:gd name="T5" fmla="*/ 458 h 618"/>
              <a:gd name="T6" fmla="*/ 350 w 698"/>
              <a:gd name="T7" fmla="*/ 459 h 618"/>
              <a:gd name="T8" fmla="*/ 319 w 698"/>
              <a:gd name="T9" fmla="*/ 476 h 618"/>
              <a:gd name="T10" fmla="*/ 184 w 698"/>
              <a:gd name="T11" fmla="*/ 610 h 618"/>
              <a:gd name="T12" fmla="*/ 156 w 698"/>
              <a:gd name="T13" fmla="*/ 617 h 618"/>
              <a:gd name="T14" fmla="*/ 152 w 698"/>
              <a:gd name="T15" fmla="*/ 575 h 618"/>
              <a:gd name="T16" fmla="*/ 204 w 698"/>
              <a:gd name="T17" fmla="*/ 468 h 618"/>
              <a:gd name="T18" fmla="*/ 134 w 698"/>
              <a:gd name="T19" fmla="*/ 347 h 618"/>
              <a:gd name="T20" fmla="*/ 87 w 698"/>
              <a:gd name="T21" fmla="*/ 346 h 618"/>
              <a:gd name="T22" fmla="*/ 67 w 698"/>
              <a:gd name="T23" fmla="*/ 342 h 618"/>
              <a:gd name="T24" fmla="*/ 0 w 698"/>
              <a:gd name="T25" fmla="*/ 194 h 618"/>
              <a:gd name="T26" fmla="*/ 49 w 698"/>
              <a:gd name="T27" fmla="*/ 184 h 618"/>
              <a:gd name="T28" fmla="*/ 68 w 698"/>
              <a:gd name="T29" fmla="*/ 196 h 618"/>
              <a:gd name="T30" fmla="*/ 261 w 698"/>
              <a:gd name="T31" fmla="*/ 296 h 618"/>
              <a:gd name="T32" fmla="*/ 637 w 698"/>
              <a:gd name="T33" fmla="*/ 43 h 618"/>
              <a:gd name="T34" fmla="*/ 646 w 698"/>
              <a:gd name="T35"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8" h="618">
                <a:moveTo>
                  <a:pt x="646" y="0"/>
                </a:moveTo>
                <a:cubicBezTo>
                  <a:pt x="670" y="36"/>
                  <a:pt x="678" y="74"/>
                  <a:pt x="682" y="112"/>
                </a:cubicBezTo>
                <a:cubicBezTo>
                  <a:pt x="698" y="288"/>
                  <a:pt x="582" y="434"/>
                  <a:pt x="406" y="458"/>
                </a:cubicBezTo>
                <a:cubicBezTo>
                  <a:pt x="388" y="461"/>
                  <a:pt x="369" y="460"/>
                  <a:pt x="350" y="459"/>
                </a:cubicBezTo>
                <a:cubicBezTo>
                  <a:pt x="335" y="458"/>
                  <a:pt x="326" y="463"/>
                  <a:pt x="319" y="476"/>
                </a:cubicBezTo>
                <a:cubicBezTo>
                  <a:pt x="286" y="533"/>
                  <a:pt x="240" y="577"/>
                  <a:pt x="184" y="610"/>
                </a:cubicBezTo>
                <a:cubicBezTo>
                  <a:pt x="176" y="615"/>
                  <a:pt x="165" y="618"/>
                  <a:pt x="156" y="617"/>
                </a:cubicBezTo>
                <a:cubicBezTo>
                  <a:pt x="138" y="612"/>
                  <a:pt x="136" y="591"/>
                  <a:pt x="152" y="575"/>
                </a:cubicBezTo>
                <a:cubicBezTo>
                  <a:pt x="182" y="546"/>
                  <a:pt x="201" y="510"/>
                  <a:pt x="204" y="468"/>
                </a:cubicBezTo>
                <a:cubicBezTo>
                  <a:pt x="209" y="410"/>
                  <a:pt x="188" y="360"/>
                  <a:pt x="134" y="347"/>
                </a:cubicBezTo>
                <a:cubicBezTo>
                  <a:pt x="119" y="343"/>
                  <a:pt x="103" y="347"/>
                  <a:pt x="87" y="346"/>
                </a:cubicBezTo>
                <a:cubicBezTo>
                  <a:pt x="80" y="346"/>
                  <a:pt x="71" y="346"/>
                  <a:pt x="67" y="342"/>
                </a:cubicBezTo>
                <a:cubicBezTo>
                  <a:pt x="30" y="300"/>
                  <a:pt x="6" y="252"/>
                  <a:pt x="0" y="194"/>
                </a:cubicBezTo>
                <a:cubicBezTo>
                  <a:pt x="17" y="190"/>
                  <a:pt x="33" y="185"/>
                  <a:pt x="49" y="184"/>
                </a:cubicBezTo>
                <a:cubicBezTo>
                  <a:pt x="55" y="184"/>
                  <a:pt x="63" y="190"/>
                  <a:pt x="68" y="196"/>
                </a:cubicBezTo>
                <a:cubicBezTo>
                  <a:pt x="121" y="250"/>
                  <a:pt x="186" y="284"/>
                  <a:pt x="261" y="296"/>
                </a:cubicBezTo>
                <a:cubicBezTo>
                  <a:pt x="429" y="325"/>
                  <a:pt x="600" y="210"/>
                  <a:pt x="637" y="43"/>
                </a:cubicBezTo>
                <a:cubicBezTo>
                  <a:pt x="639" y="30"/>
                  <a:pt x="642" y="16"/>
                  <a:pt x="646" y="0"/>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3" name="原创作者QQ：598969553                   _14"/>
          <p:cNvSpPr>
            <a:spLocks/>
          </p:cNvSpPr>
          <p:nvPr/>
        </p:nvSpPr>
        <p:spPr bwMode="auto">
          <a:xfrm>
            <a:off x="3259053" y="4457435"/>
            <a:ext cx="395904" cy="395904"/>
          </a:xfrm>
          <a:custGeom>
            <a:avLst/>
            <a:gdLst>
              <a:gd name="T0" fmla="*/ 76 w 151"/>
              <a:gd name="T1" fmla="*/ 0 h 151"/>
              <a:gd name="T2" fmla="*/ 151 w 151"/>
              <a:gd name="T3" fmla="*/ 75 h 151"/>
              <a:gd name="T4" fmla="*/ 74 w 151"/>
              <a:gd name="T5" fmla="*/ 150 h 151"/>
              <a:gd name="T6" fmla="*/ 0 w 151"/>
              <a:gd name="T7" fmla="*/ 74 h 151"/>
              <a:gd name="T8" fmla="*/ 76 w 151"/>
              <a:gd name="T9" fmla="*/ 0 h 151"/>
            </a:gdLst>
            <a:ahLst/>
            <a:cxnLst>
              <a:cxn ang="0">
                <a:pos x="T0" y="T1"/>
              </a:cxn>
              <a:cxn ang="0">
                <a:pos x="T2" y="T3"/>
              </a:cxn>
              <a:cxn ang="0">
                <a:pos x="T4" y="T5"/>
              </a:cxn>
              <a:cxn ang="0">
                <a:pos x="T6" y="T7"/>
              </a:cxn>
              <a:cxn ang="0">
                <a:pos x="T8" y="T9"/>
              </a:cxn>
            </a:cxnLst>
            <a:rect l="0" t="0" r="r" b="b"/>
            <a:pathLst>
              <a:path w="151" h="151">
                <a:moveTo>
                  <a:pt x="76" y="0"/>
                </a:moveTo>
                <a:cubicBezTo>
                  <a:pt x="117" y="0"/>
                  <a:pt x="151" y="34"/>
                  <a:pt x="151" y="75"/>
                </a:cubicBezTo>
                <a:cubicBezTo>
                  <a:pt x="151" y="117"/>
                  <a:pt x="116" y="151"/>
                  <a:pt x="74" y="150"/>
                </a:cubicBezTo>
                <a:cubicBezTo>
                  <a:pt x="33" y="150"/>
                  <a:pt x="0" y="116"/>
                  <a:pt x="0" y="74"/>
                </a:cubicBezTo>
                <a:cubicBezTo>
                  <a:pt x="0" y="33"/>
                  <a:pt x="34" y="0"/>
                  <a:pt x="76" y="0"/>
                </a:cubicBez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4" name="原创作者QQ：598969553                   _15"/>
          <p:cNvSpPr txBox="1"/>
          <p:nvPr/>
        </p:nvSpPr>
        <p:spPr>
          <a:xfrm>
            <a:off x="3409966" y="4590808"/>
            <a:ext cx="92059" cy="139622"/>
          </a:xfrm>
          <a:custGeom>
            <a:avLst/>
            <a:gdLst/>
            <a:ahLst/>
            <a:cxnLst/>
            <a:rect l="l" t="t" r="r" b="b"/>
            <a:pathLst>
              <a:path w="107156" h="162520">
                <a:moveTo>
                  <a:pt x="51792" y="0"/>
                </a:moveTo>
                <a:cubicBezTo>
                  <a:pt x="83344" y="1786"/>
                  <a:pt x="99715" y="14882"/>
                  <a:pt x="100905" y="39290"/>
                </a:cubicBezTo>
                <a:cubicBezTo>
                  <a:pt x="100905" y="55959"/>
                  <a:pt x="93464" y="67865"/>
                  <a:pt x="78581" y="75009"/>
                </a:cubicBezTo>
                <a:cubicBezTo>
                  <a:pt x="96440" y="82153"/>
                  <a:pt x="105965" y="95547"/>
                  <a:pt x="107156" y="115193"/>
                </a:cubicBezTo>
                <a:cubicBezTo>
                  <a:pt x="105965" y="145554"/>
                  <a:pt x="87213" y="161329"/>
                  <a:pt x="50899" y="162520"/>
                </a:cubicBezTo>
                <a:cubicBezTo>
                  <a:pt x="18157" y="160734"/>
                  <a:pt x="1190" y="145256"/>
                  <a:pt x="0" y="116086"/>
                </a:cubicBezTo>
                <a:cubicBezTo>
                  <a:pt x="0" y="95845"/>
                  <a:pt x="9525" y="81855"/>
                  <a:pt x="28575" y="74116"/>
                </a:cubicBezTo>
                <a:cubicBezTo>
                  <a:pt x="11906" y="66377"/>
                  <a:pt x="4465" y="54768"/>
                  <a:pt x="6251" y="39290"/>
                </a:cubicBezTo>
                <a:cubicBezTo>
                  <a:pt x="9227" y="14287"/>
                  <a:pt x="24408" y="1190"/>
                  <a:pt x="51792" y="0"/>
                </a:cubicBezTo>
                <a:close/>
                <a:moveTo>
                  <a:pt x="53578" y="11608"/>
                </a:moveTo>
                <a:cubicBezTo>
                  <a:pt x="32147" y="12799"/>
                  <a:pt x="21133" y="22622"/>
                  <a:pt x="20538" y="41076"/>
                </a:cubicBezTo>
                <a:cubicBezTo>
                  <a:pt x="21133" y="59531"/>
                  <a:pt x="32444" y="69056"/>
                  <a:pt x="54471" y="69651"/>
                </a:cubicBezTo>
                <a:cubicBezTo>
                  <a:pt x="74712" y="69651"/>
                  <a:pt x="85130" y="58936"/>
                  <a:pt x="85725" y="37504"/>
                </a:cubicBezTo>
                <a:cubicBezTo>
                  <a:pt x="85130" y="20836"/>
                  <a:pt x="74414" y="12204"/>
                  <a:pt x="53578" y="11608"/>
                </a:cubicBezTo>
                <a:close/>
                <a:moveTo>
                  <a:pt x="53578" y="82153"/>
                </a:moveTo>
                <a:cubicBezTo>
                  <a:pt x="27980" y="83343"/>
                  <a:pt x="15180" y="94654"/>
                  <a:pt x="15180" y="116086"/>
                </a:cubicBezTo>
                <a:cubicBezTo>
                  <a:pt x="16371" y="138708"/>
                  <a:pt x="29468" y="150614"/>
                  <a:pt x="54471" y="151804"/>
                </a:cubicBezTo>
                <a:cubicBezTo>
                  <a:pt x="78283" y="150018"/>
                  <a:pt x="91083" y="137815"/>
                  <a:pt x="92869" y="115193"/>
                </a:cubicBezTo>
                <a:cubicBezTo>
                  <a:pt x="91678" y="94357"/>
                  <a:pt x="78581" y="83343"/>
                  <a:pt x="53578" y="82153"/>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65" name="原创作者QQ：598969553                   _16"/>
          <p:cNvSpPr>
            <a:spLocks/>
          </p:cNvSpPr>
          <p:nvPr/>
        </p:nvSpPr>
        <p:spPr bwMode="auto">
          <a:xfrm>
            <a:off x="4226508" y="1815751"/>
            <a:ext cx="1870786" cy="1625437"/>
          </a:xfrm>
          <a:custGeom>
            <a:avLst/>
            <a:gdLst>
              <a:gd name="T0" fmla="*/ 59 w 713"/>
              <a:gd name="T1" fmla="*/ 620 h 620"/>
              <a:gd name="T2" fmla="*/ 34 w 713"/>
              <a:gd name="T3" fmla="*/ 531 h 620"/>
              <a:gd name="T4" fmla="*/ 354 w 713"/>
              <a:gd name="T5" fmla="*/ 164 h 620"/>
              <a:gd name="T6" fmla="*/ 398 w 713"/>
              <a:gd name="T7" fmla="*/ 140 h 620"/>
              <a:gd name="T8" fmla="*/ 532 w 713"/>
              <a:gd name="T9" fmla="*/ 10 h 620"/>
              <a:gd name="T10" fmla="*/ 567 w 713"/>
              <a:gd name="T11" fmla="*/ 13 h 620"/>
              <a:gd name="T12" fmla="*/ 561 w 713"/>
              <a:gd name="T13" fmla="*/ 48 h 620"/>
              <a:gd name="T14" fmla="*/ 511 w 713"/>
              <a:gd name="T15" fmla="*/ 197 h 620"/>
              <a:gd name="T16" fmla="*/ 625 w 713"/>
              <a:gd name="T17" fmla="*/ 277 h 620"/>
              <a:gd name="T18" fmla="*/ 648 w 713"/>
              <a:gd name="T19" fmla="*/ 284 h 620"/>
              <a:gd name="T20" fmla="*/ 713 w 713"/>
              <a:gd name="T21" fmla="*/ 428 h 620"/>
              <a:gd name="T22" fmla="*/ 661 w 713"/>
              <a:gd name="T23" fmla="*/ 439 h 620"/>
              <a:gd name="T24" fmla="*/ 644 w 713"/>
              <a:gd name="T25" fmla="*/ 427 h 620"/>
              <a:gd name="T26" fmla="*/ 207 w 713"/>
              <a:gd name="T27" fmla="*/ 385 h 620"/>
              <a:gd name="T28" fmla="*/ 70 w 713"/>
              <a:gd name="T29" fmla="*/ 607 h 620"/>
              <a:gd name="T30" fmla="*/ 67 w 713"/>
              <a:gd name="T31" fmla="*/ 618 h 620"/>
              <a:gd name="T32" fmla="*/ 59 w 713"/>
              <a:gd name="T33" fmla="*/ 620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3" h="620">
                <a:moveTo>
                  <a:pt x="59" y="620"/>
                </a:moveTo>
                <a:cubicBezTo>
                  <a:pt x="51" y="590"/>
                  <a:pt x="39" y="561"/>
                  <a:pt x="34" y="531"/>
                </a:cubicBezTo>
                <a:cubicBezTo>
                  <a:pt x="0" y="332"/>
                  <a:pt x="152" y="157"/>
                  <a:pt x="354" y="164"/>
                </a:cubicBezTo>
                <a:cubicBezTo>
                  <a:pt x="376" y="164"/>
                  <a:pt x="387" y="158"/>
                  <a:pt x="398" y="140"/>
                </a:cubicBezTo>
                <a:cubicBezTo>
                  <a:pt x="430" y="85"/>
                  <a:pt x="476" y="42"/>
                  <a:pt x="532" y="10"/>
                </a:cubicBezTo>
                <a:cubicBezTo>
                  <a:pt x="545" y="3"/>
                  <a:pt x="557" y="0"/>
                  <a:pt x="567" y="13"/>
                </a:cubicBezTo>
                <a:cubicBezTo>
                  <a:pt x="577" y="26"/>
                  <a:pt x="571" y="38"/>
                  <a:pt x="561" y="48"/>
                </a:cubicBezTo>
                <a:cubicBezTo>
                  <a:pt x="518" y="89"/>
                  <a:pt x="502" y="139"/>
                  <a:pt x="511" y="197"/>
                </a:cubicBezTo>
                <a:cubicBezTo>
                  <a:pt x="519" y="255"/>
                  <a:pt x="567" y="288"/>
                  <a:pt x="625" y="277"/>
                </a:cubicBezTo>
                <a:cubicBezTo>
                  <a:pt x="632" y="275"/>
                  <a:pt x="644" y="279"/>
                  <a:pt x="648" y="284"/>
                </a:cubicBezTo>
                <a:cubicBezTo>
                  <a:pt x="684" y="325"/>
                  <a:pt x="705" y="372"/>
                  <a:pt x="713" y="428"/>
                </a:cubicBezTo>
                <a:cubicBezTo>
                  <a:pt x="696" y="432"/>
                  <a:pt x="679" y="437"/>
                  <a:pt x="661" y="439"/>
                </a:cubicBezTo>
                <a:cubicBezTo>
                  <a:pt x="656" y="440"/>
                  <a:pt x="649" y="432"/>
                  <a:pt x="644" y="427"/>
                </a:cubicBezTo>
                <a:cubicBezTo>
                  <a:pt x="527" y="305"/>
                  <a:pt x="345" y="287"/>
                  <a:pt x="207" y="385"/>
                </a:cubicBezTo>
                <a:cubicBezTo>
                  <a:pt x="130" y="439"/>
                  <a:pt x="86" y="514"/>
                  <a:pt x="70" y="607"/>
                </a:cubicBezTo>
                <a:cubicBezTo>
                  <a:pt x="69" y="610"/>
                  <a:pt x="68" y="614"/>
                  <a:pt x="67" y="618"/>
                </a:cubicBezTo>
                <a:cubicBezTo>
                  <a:pt x="65" y="618"/>
                  <a:pt x="62" y="619"/>
                  <a:pt x="59" y="620"/>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6" name="原创作者QQ：598969553                   _17"/>
          <p:cNvSpPr>
            <a:spLocks/>
          </p:cNvSpPr>
          <p:nvPr/>
        </p:nvSpPr>
        <p:spPr bwMode="auto">
          <a:xfrm>
            <a:off x="5606595" y="2109892"/>
            <a:ext cx="398692" cy="398692"/>
          </a:xfrm>
          <a:custGeom>
            <a:avLst/>
            <a:gdLst>
              <a:gd name="T0" fmla="*/ 152 w 152"/>
              <a:gd name="T1" fmla="*/ 77 h 152"/>
              <a:gd name="T2" fmla="*/ 77 w 152"/>
              <a:gd name="T3" fmla="*/ 152 h 152"/>
              <a:gd name="T4" fmla="*/ 0 w 152"/>
              <a:gd name="T5" fmla="*/ 76 h 152"/>
              <a:gd name="T6" fmla="*/ 77 w 152"/>
              <a:gd name="T7" fmla="*/ 1 h 152"/>
              <a:gd name="T8" fmla="*/ 152 w 152"/>
              <a:gd name="T9" fmla="*/ 77 h 152"/>
            </a:gdLst>
            <a:ahLst/>
            <a:cxnLst>
              <a:cxn ang="0">
                <a:pos x="T0" y="T1"/>
              </a:cxn>
              <a:cxn ang="0">
                <a:pos x="T2" y="T3"/>
              </a:cxn>
              <a:cxn ang="0">
                <a:pos x="T4" y="T5"/>
              </a:cxn>
              <a:cxn ang="0">
                <a:pos x="T6" y="T7"/>
              </a:cxn>
              <a:cxn ang="0">
                <a:pos x="T8" y="T9"/>
              </a:cxn>
            </a:cxnLst>
            <a:rect l="0" t="0" r="r" b="b"/>
            <a:pathLst>
              <a:path w="152" h="152">
                <a:moveTo>
                  <a:pt x="152" y="77"/>
                </a:moveTo>
                <a:cubicBezTo>
                  <a:pt x="152" y="118"/>
                  <a:pt x="117" y="152"/>
                  <a:pt x="77" y="152"/>
                </a:cubicBezTo>
                <a:cubicBezTo>
                  <a:pt x="35" y="152"/>
                  <a:pt x="0" y="117"/>
                  <a:pt x="0" y="76"/>
                </a:cubicBezTo>
                <a:cubicBezTo>
                  <a:pt x="0" y="35"/>
                  <a:pt x="36" y="0"/>
                  <a:pt x="77" y="1"/>
                </a:cubicBezTo>
                <a:cubicBezTo>
                  <a:pt x="118" y="2"/>
                  <a:pt x="152" y="37"/>
                  <a:pt x="152" y="77"/>
                </a:cubicBez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7" name="原创作者QQ：598969553                   _18"/>
          <p:cNvSpPr txBox="1"/>
          <p:nvPr/>
        </p:nvSpPr>
        <p:spPr>
          <a:xfrm>
            <a:off x="5762371" y="2248244"/>
            <a:ext cx="95127" cy="137321"/>
          </a:xfrm>
          <a:custGeom>
            <a:avLst/>
            <a:gdLst/>
            <a:ahLst/>
            <a:cxnLst/>
            <a:rect l="l" t="t" r="r" b="b"/>
            <a:pathLst>
              <a:path w="110728" h="159841">
                <a:moveTo>
                  <a:pt x="75009" y="0"/>
                </a:moveTo>
                <a:lnTo>
                  <a:pt x="88404" y="0"/>
                </a:lnTo>
                <a:lnTo>
                  <a:pt x="88404" y="108049"/>
                </a:lnTo>
                <a:lnTo>
                  <a:pt x="110728" y="108049"/>
                </a:lnTo>
                <a:lnTo>
                  <a:pt x="110728" y="119657"/>
                </a:lnTo>
                <a:lnTo>
                  <a:pt x="88404" y="119657"/>
                </a:lnTo>
                <a:lnTo>
                  <a:pt x="88404" y="159841"/>
                </a:lnTo>
                <a:lnTo>
                  <a:pt x="74116" y="159841"/>
                </a:lnTo>
                <a:lnTo>
                  <a:pt x="74116" y="119657"/>
                </a:lnTo>
                <a:lnTo>
                  <a:pt x="0" y="119657"/>
                </a:lnTo>
                <a:lnTo>
                  <a:pt x="0" y="107156"/>
                </a:lnTo>
                <a:lnTo>
                  <a:pt x="75009" y="0"/>
                </a:lnTo>
                <a:close/>
                <a:moveTo>
                  <a:pt x="74116" y="22324"/>
                </a:moveTo>
                <a:lnTo>
                  <a:pt x="14287" y="108049"/>
                </a:lnTo>
                <a:lnTo>
                  <a:pt x="74116" y="108049"/>
                </a:lnTo>
                <a:lnTo>
                  <a:pt x="74116" y="22324"/>
                </a:ln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68" name="原创作者QQ：598969553                   _19"/>
          <p:cNvSpPr>
            <a:spLocks/>
          </p:cNvSpPr>
          <p:nvPr/>
        </p:nvSpPr>
        <p:spPr bwMode="auto">
          <a:xfrm>
            <a:off x="4492768" y="2618710"/>
            <a:ext cx="2064556" cy="1508339"/>
          </a:xfrm>
          <a:custGeom>
            <a:avLst/>
            <a:gdLst>
              <a:gd name="T0" fmla="*/ 593 w 787"/>
              <a:gd name="T1" fmla="*/ 576 h 576"/>
              <a:gd name="T2" fmla="*/ 556 w 787"/>
              <a:gd name="T3" fmla="*/ 550 h 576"/>
              <a:gd name="T4" fmla="*/ 549 w 787"/>
              <a:gd name="T5" fmla="*/ 527 h 576"/>
              <a:gd name="T6" fmla="*/ 515 w 787"/>
              <a:gd name="T7" fmla="*/ 373 h 576"/>
              <a:gd name="T8" fmla="*/ 28 w 787"/>
              <a:gd name="T9" fmla="*/ 240 h 576"/>
              <a:gd name="T10" fmla="*/ 0 w 787"/>
              <a:gd name="T11" fmla="*/ 259 h 576"/>
              <a:gd name="T12" fmla="*/ 88 w 787"/>
              <a:gd name="T13" fmla="*/ 118 h 576"/>
              <a:gd name="T14" fmla="*/ 536 w 787"/>
              <a:gd name="T15" fmla="*/ 145 h 576"/>
              <a:gd name="T16" fmla="*/ 567 w 787"/>
              <a:gd name="T17" fmla="*/ 154 h 576"/>
              <a:gd name="T18" fmla="*/ 761 w 787"/>
              <a:gd name="T19" fmla="*/ 154 h 576"/>
              <a:gd name="T20" fmla="*/ 785 w 787"/>
              <a:gd name="T21" fmla="*/ 181 h 576"/>
              <a:gd name="T22" fmla="*/ 755 w 787"/>
              <a:gd name="T23" fmla="*/ 201 h 576"/>
              <a:gd name="T24" fmla="*/ 607 w 787"/>
              <a:gd name="T25" fmla="*/ 285 h 576"/>
              <a:gd name="T26" fmla="*/ 638 w 787"/>
              <a:gd name="T27" fmla="*/ 407 h 576"/>
              <a:gd name="T28" fmla="*/ 651 w 787"/>
              <a:gd name="T29" fmla="*/ 435 h 576"/>
              <a:gd name="T30" fmla="*/ 609 w 787"/>
              <a:gd name="T31" fmla="*/ 557 h 576"/>
              <a:gd name="T32" fmla="*/ 600 w 787"/>
              <a:gd name="T33" fmla="*/ 570 h 576"/>
              <a:gd name="T34" fmla="*/ 593 w 787"/>
              <a:gd name="T35" fmla="*/ 576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7" h="576">
                <a:moveTo>
                  <a:pt x="593" y="576"/>
                </a:moveTo>
                <a:cubicBezTo>
                  <a:pt x="580" y="568"/>
                  <a:pt x="567" y="561"/>
                  <a:pt x="556" y="550"/>
                </a:cubicBezTo>
                <a:cubicBezTo>
                  <a:pt x="551" y="546"/>
                  <a:pt x="549" y="535"/>
                  <a:pt x="549" y="527"/>
                </a:cubicBezTo>
                <a:cubicBezTo>
                  <a:pt x="549" y="473"/>
                  <a:pt x="539" y="421"/>
                  <a:pt x="515" y="373"/>
                </a:cubicBezTo>
                <a:cubicBezTo>
                  <a:pt x="420" y="184"/>
                  <a:pt x="194" y="131"/>
                  <a:pt x="28" y="240"/>
                </a:cubicBezTo>
                <a:cubicBezTo>
                  <a:pt x="20" y="246"/>
                  <a:pt x="12" y="251"/>
                  <a:pt x="0" y="259"/>
                </a:cubicBezTo>
                <a:cubicBezTo>
                  <a:pt x="18" y="200"/>
                  <a:pt x="47" y="155"/>
                  <a:pt x="88" y="118"/>
                </a:cubicBezTo>
                <a:cubicBezTo>
                  <a:pt x="219" y="0"/>
                  <a:pt x="420" y="12"/>
                  <a:pt x="536" y="145"/>
                </a:cubicBezTo>
                <a:cubicBezTo>
                  <a:pt x="546" y="156"/>
                  <a:pt x="554" y="158"/>
                  <a:pt x="567" y="154"/>
                </a:cubicBezTo>
                <a:cubicBezTo>
                  <a:pt x="631" y="137"/>
                  <a:pt x="696" y="138"/>
                  <a:pt x="761" y="154"/>
                </a:cubicBezTo>
                <a:cubicBezTo>
                  <a:pt x="775" y="158"/>
                  <a:pt x="787" y="164"/>
                  <a:pt x="785" y="181"/>
                </a:cubicBezTo>
                <a:cubicBezTo>
                  <a:pt x="783" y="198"/>
                  <a:pt x="770" y="201"/>
                  <a:pt x="755" y="201"/>
                </a:cubicBezTo>
                <a:cubicBezTo>
                  <a:pt x="690" y="200"/>
                  <a:pt x="639" y="228"/>
                  <a:pt x="607" y="285"/>
                </a:cubicBezTo>
                <a:cubicBezTo>
                  <a:pt x="582" y="330"/>
                  <a:pt x="595" y="379"/>
                  <a:pt x="638" y="407"/>
                </a:cubicBezTo>
                <a:cubicBezTo>
                  <a:pt x="650" y="415"/>
                  <a:pt x="652" y="422"/>
                  <a:pt x="651" y="435"/>
                </a:cubicBezTo>
                <a:cubicBezTo>
                  <a:pt x="646" y="479"/>
                  <a:pt x="633" y="520"/>
                  <a:pt x="609" y="557"/>
                </a:cubicBezTo>
                <a:cubicBezTo>
                  <a:pt x="607" y="561"/>
                  <a:pt x="603" y="566"/>
                  <a:pt x="600" y="570"/>
                </a:cubicBezTo>
                <a:cubicBezTo>
                  <a:pt x="599" y="572"/>
                  <a:pt x="596" y="573"/>
                  <a:pt x="593" y="576"/>
                </a:cubicBez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9" name="原创作者QQ：598969553                   _20"/>
          <p:cNvSpPr>
            <a:spLocks/>
          </p:cNvSpPr>
          <p:nvPr/>
        </p:nvSpPr>
        <p:spPr bwMode="auto">
          <a:xfrm>
            <a:off x="6097294" y="3283663"/>
            <a:ext cx="391723" cy="398692"/>
          </a:xfrm>
          <a:custGeom>
            <a:avLst/>
            <a:gdLst>
              <a:gd name="T0" fmla="*/ 0 w 149"/>
              <a:gd name="T1" fmla="*/ 75 h 152"/>
              <a:gd name="T2" fmla="*/ 75 w 149"/>
              <a:gd name="T3" fmla="*/ 1 h 152"/>
              <a:gd name="T4" fmla="*/ 149 w 149"/>
              <a:gd name="T5" fmla="*/ 77 h 152"/>
              <a:gd name="T6" fmla="*/ 75 w 149"/>
              <a:gd name="T7" fmla="*/ 151 h 152"/>
              <a:gd name="T8" fmla="*/ 0 w 149"/>
              <a:gd name="T9" fmla="*/ 75 h 152"/>
            </a:gdLst>
            <a:ahLst/>
            <a:cxnLst>
              <a:cxn ang="0">
                <a:pos x="T0" y="T1"/>
              </a:cxn>
              <a:cxn ang="0">
                <a:pos x="T2" y="T3"/>
              </a:cxn>
              <a:cxn ang="0">
                <a:pos x="T4" y="T5"/>
              </a:cxn>
              <a:cxn ang="0">
                <a:pos x="T6" y="T7"/>
              </a:cxn>
              <a:cxn ang="0">
                <a:pos x="T8" y="T9"/>
              </a:cxn>
            </a:cxnLst>
            <a:rect l="0" t="0" r="r" b="b"/>
            <a:pathLst>
              <a:path w="149" h="152">
                <a:moveTo>
                  <a:pt x="0" y="75"/>
                </a:moveTo>
                <a:cubicBezTo>
                  <a:pt x="1" y="33"/>
                  <a:pt x="34" y="0"/>
                  <a:pt x="75" y="1"/>
                </a:cubicBezTo>
                <a:cubicBezTo>
                  <a:pt x="116" y="1"/>
                  <a:pt x="149" y="35"/>
                  <a:pt x="149" y="77"/>
                </a:cubicBezTo>
                <a:cubicBezTo>
                  <a:pt x="149" y="117"/>
                  <a:pt x="114" y="152"/>
                  <a:pt x="75" y="151"/>
                </a:cubicBezTo>
                <a:cubicBezTo>
                  <a:pt x="32" y="150"/>
                  <a:pt x="0" y="117"/>
                  <a:pt x="0" y="75"/>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0" name="原创作者QQ：598969553                   _21"/>
          <p:cNvSpPr txBox="1"/>
          <p:nvPr/>
        </p:nvSpPr>
        <p:spPr>
          <a:xfrm>
            <a:off x="6247651" y="3413197"/>
            <a:ext cx="92826" cy="138855"/>
          </a:xfrm>
          <a:custGeom>
            <a:avLst/>
            <a:gdLst/>
            <a:ahLst/>
            <a:cxnLst/>
            <a:rect l="l" t="t" r="r" b="b"/>
            <a:pathLst>
              <a:path w="108049" h="161627">
                <a:moveTo>
                  <a:pt x="18752" y="0"/>
                </a:moveTo>
                <a:lnTo>
                  <a:pt x="99119" y="0"/>
                </a:lnTo>
                <a:lnTo>
                  <a:pt x="99119" y="12501"/>
                </a:lnTo>
                <a:lnTo>
                  <a:pt x="31254" y="12501"/>
                </a:lnTo>
                <a:lnTo>
                  <a:pt x="21431" y="66972"/>
                </a:lnTo>
                <a:cubicBezTo>
                  <a:pt x="32147" y="59829"/>
                  <a:pt x="43755" y="56257"/>
                  <a:pt x="56257" y="56257"/>
                </a:cubicBezTo>
                <a:cubicBezTo>
                  <a:pt x="88404" y="58638"/>
                  <a:pt x="105668" y="76497"/>
                  <a:pt x="108049" y="109835"/>
                </a:cubicBezTo>
                <a:cubicBezTo>
                  <a:pt x="105668" y="142577"/>
                  <a:pt x="88404" y="159841"/>
                  <a:pt x="56257" y="161627"/>
                </a:cubicBezTo>
                <a:cubicBezTo>
                  <a:pt x="20538" y="161627"/>
                  <a:pt x="1786" y="147042"/>
                  <a:pt x="0" y="117872"/>
                </a:cubicBezTo>
                <a:lnTo>
                  <a:pt x="14287" y="117872"/>
                </a:lnTo>
                <a:cubicBezTo>
                  <a:pt x="17859" y="139898"/>
                  <a:pt x="31254" y="150911"/>
                  <a:pt x="54471" y="150911"/>
                </a:cubicBezTo>
                <a:cubicBezTo>
                  <a:pt x="78284" y="149721"/>
                  <a:pt x="91083" y="136029"/>
                  <a:pt x="92869" y="109835"/>
                </a:cubicBezTo>
                <a:cubicBezTo>
                  <a:pt x="91083" y="84236"/>
                  <a:pt x="77688" y="70544"/>
                  <a:pt x="52685" y="68758"/>
                </a:cubicBezTo>
                <a:cubicBezTo>
                  <a:pt x="37207" y="68758"/>
                  <a:pt x="25598" y="74414"/>
                  <a:pt x="17859" y="85725"/>
                </a:cubicBezTo>
                <a:lnTo>
                  <a:pt x="6251" y="83939"/>
                </a:lnTo>
                <a:lnTo>
                  <a:pt x="18752" y="0"/>
                </a:ln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71" name="原创作者QQ：598969553                   _22"/>
          <p:cNvSpPr>
            <a:spLocks/>
          </p:cNvSpPr>
          <p:nvPr/>
        </p:nvSpPr>
        <p:spPr bwMode="auto">
          <a:xfrm>
            <a:off x="3978371" y="3343606"/>
            <a:ext cx="1424697" cy="2063162"/>
          </a:xfrm>
          <a:custGeom>
            <a:avLst/>
            <a:gdLst>
              <a:gd name="T0" fmla="*/ 0 w 543"/>
              <a:gd name="T1" fmla="*/ 594 h 787"/>
              <a:gd name="T2" fmla="*/ 27 w 543"/>
              <a:gd name="T3" fmla="*/ 554 h 787"/>
              <a:gd name="T4" fmla="*/ 51 w 543"/>
              <a:gd name="T5" fmla="*/ 546 h 787"/>
              <a:gd name="T6" fmla="*/ 335 w 543"/>
              <a:gd name="T7" fmla="*/ 402 h 787"/>
              <a:gd name="T8" fmla="*/ 382 w 543"/>
              <a:gd name="T9" fmla="*/ 128 h 787"/>
              <a:gd name="T10" fmla="*/ 326 w 543"/>
              <a:gd name="T11" fmla="*/ 0 h 787"/>
              <a:gd name="T12" fmla="*/ 384 w 543"/>
              <a:gd name="T13" fmla="*/ 23 h 787"/>
              <a:gd name="T14" fmla="*/ 542 w 543"/>
              <a:gd name="T15" fmla="*/ 301 h 787"/>
              <a:gd name="T16" fmla="*/ 434 w 543"/>
              <a:gd name="T17" fmla="*/ 537 h 787"/>
              <a:gd name="T18" fmla="*/ 426 w 543"/>
              <a:gd name="T19" fmla="*/ 564 h 787"/>
              <a:gd name="T20" fmla="*/ 426 w 543"/>
              <a:gd name="T21" fmla="*/ 758 h 787"/>
              <a:gd name="T22" fmla="*/ 399 w 543"/>
              <a:gd name="T23" fmla="*/ 785 h 787"/>
              <a:gd name="T24" fmla="*/ 377 w 543"/>
              <a:gd name="T25" fmla="*/ 752 h 787"/>
              <a:gd name="T26" fmla="*/ 303 w 543"/>
              <a:gd name="T27" fmla="*/ 612 h 787"/>
              <a:gd name="T28" fmla="*/ 171 w 543"/>
              <a:gd name="T29" fmla="*/ 639 h 787"/>
              <a:gd name="T30" fmla="*/ 149 w 543"/>
              <a:gd name="T31" fmla="*/ 651 h 787"/>
              <a:gd name="T32" fmla="*/ 0 w 543"/>
              <a:gd name="T33" fmla="*/ 594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3" h="787">
                <a:moveTo>
                  <a:pt x="0" y="594"/>
                </a:moveTo>
                <a:cubicBezTo>
                  <a:pt x="10" y="579"/>
                  <a:pt x="17" y="565"/>
                  <a:pt x="27" y="554"/>
                </a:cubicBezTo>
                <a:cubicBezTo>
                  <a:pt x="32" y="549"/>
                  <a:pt x="43" y="546"/>
                  <a:pt x="51" y="546"/>
                </a:cubicBezTo>
                <a:cubicBezTo>
                  <a:pt x="171" y="547"/>
                  <a:pt x="266" y="499"/>
                  <a:pt x="335" y="402"/>
                </a:cubicBezTo>
                <a:cubicBezTo>
                  <a:pt x="393" y="319"/>
                  <a:pt x="409" y="225"/>
                  <a:pt x="382" y="128"/>
                </a:cubicBezTo>
                <a:cubicBezTo>
                  <a:pt x="370" y="84"/>
                  <a:pt x="346" y="43"/>
                  <a:pt x="326" y="0"/>
                </a:cubicBezTo>
                <a:cubicBezTo>
                  <a:pt x="344" y="7"/>
                  <a:pt x="367" y="12"/>
                  <a:pt x="384" y="23"/>
                </a:cubicBezTo>
                <a:cubicBezTo>
                  <a:pt x="484" y="89"/>
                  <a:pt x="543" y="179"/>
                  <a:pt x="542" y="301"/>
                </a:cubicBezTo>
                <a:cubicBezTo>
                  <a:pt x="542" y="396"/>
                  <a:pt x="504" y="474"/>
                  <a:pt x="434" y="537"/>
                </a:cubicBezTo>
                <a:cubicBezTo>
                  <a:pt x="424" y="545"/>
                  <a:pt x="422" y="552"/>
                  <a:pt x="426" y="564"/>
                </a:cubicBezTo>
                <a:cubicBezTo>
                  <a:pt x="443" y="628"/>
                  <a:pt x="443" y="693"/>
                  <a:pt x="426" y="758"/>
                </a:cubicBezTo>
                <a:cubicBezTo>
                  <a:pt x="422" y="773"/>
                  <a:pt x="418" y="787"/>
                  <a:pt x="399" y="785"/>
                </a:cubicBezTo>
                <a:cubicBezTo>
                  <a:pt x="379" y="783"/>
                  <a:pt x="377" y="768"/>
                  <a:pt x="377" y="752"/>
                </a:cubicBezTo>
                <a:cubicBezTo>
                  <a:pt x="378" y="692"/>
                  <a:pt x="353" y="646"/>
                  <a:pt x="303" y="612"/>
                </a:cubicBezTo>
                <a:cubicBezTo>
                  <a:pt x="256" y="581"/>
                  <a:pt x="202" y="592"/>
                  <a:pt x="171" y="639"/>
                </a:cubicBezTo>
                <a:cubicBezTo>
                  <a:pt x="165" y="649"/>
                  <a:pt x="160" y="651"/>
                  <a:pt x="149" y="651"/>
                </a:cubicBezTo>
                <a:cubicBezTo>
                  <a:pt x="94" y="647"/>
                  <a:pt x="46" y="628"/>
                  <a:pt x="0" y="594"/>
                </a:cubicBez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2" name="原创作者QQ：598969553                   _23"/>
          <p:cNvSpPr>
            <a:spLocks/>
          </p:cNvSpPr>
          <p:nvPr/>
        </p:nvSpPr>
        <p:spPr bwMode="auto">
          <a:xfrm>
            <a:off x="4431430" y="4936981"/>
            <a:ext cx="401480" cy="401480"/>
          </a:xfrm>
          <a:custGeom>
            <a:avLst/>
            <a:gdLst>
              <a:gd name="T0" fmla="*/ 152 w 153"/>
              <a:gd name="T1" fmla="*/ 77 h 153"/>
              <a:gd name="T2" fmla="*/ 76 w 153"/>
              <a:gd name="T3" fmla="*/ 153 h 153"/>
              <a:gd name="T4" fmla="*/ 0 w 153"/>
              <a:gd name="T5" fmla="*/ 77 h 153"/>
              <a:gd name="T6" fmla="*/ 75 w 153"/>
              <a:gd name="T7" fmla="*/ 1 h 153"/>
              <a:gd name="T8" fmla="*/ 152 w 153"/>
              <a:gd name="T9" fmla="*/ 77 h 153"/>
            </a:gdLst>
            <a:ahLst/>
            <a:cxnLst>
              <a:cxn ang="0">
                <a:pos x="T0" y="T1"/>
              </a:cxn>
              <a:cxn ang="0">
                <a:pos x="T2" y="T3"/>
              </a:cxn>
              <a:cxn ang="0">
                <a:pos x="T4" y="T5"/>
              </a:cxn>
              <a:cxn ang="0">
                <a:pos x="T6" y="T7"/>
              </a:cxn>
              <a:cxn ang="0">
                <a:pos x="T8" y="T9"/>
              </a:cxn>
            </a:cxnLst>
            <a:rect l="0" t="0" r="r" b="b"/>
            <a:pathLst>
              <a:path w="153" h="153">
                <a:moveTo>
                  <a:pt x="152" y="77"/>
                </a:moveTo>
                <a:cubicBezTo>
                  <a:pt x="153" y="118"/>
                  <a:pt x="118" y="153"/>
                  <a:pt x="76" y="153"/>
                </a:cubicBezTo>
                <a:cubicBezTo>
                  <a:pt x="35" y="153"/>
                  <a:pt x="0" y="119"/>
                  <a:pt x="0" y="77"/>
                </a:cubicBezTo>
                <a:cubicBezTo>
                  <a:pt x="0" y="36"/>
                  <a:pt x="34" y="2"/>
                  <a:pt x="75" y="1"/>
                </a:cubicBezTo>
                <a:cubicBezTo>
                  <a:pt x="116" y="0"/>
                  <a:pt x="152" y="35"/>
                  <a:pt x="152" y="77"/>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3" name="原创作者QQ：598969553                   _24"/>
          <p:cNvSpPr txBox="1"/>
          <p:nvPr/>
        </p:nvSpPr>
        <p:spPr>
          <a:xfrm>
            <a:off x="4580193" y="5073257"/>
            <a:ext cx="88223" cy="137321"/>
          </a:xfrm>
          <a:custGeom>
            <a:avLst/>
            <a:gdLst/>
            <a:ahLst/>
            <a:cxnLst/>
            <a:rect l="l" t="t" r="r" b="b"/>
            <a:pathLst>
              <a:path w="102691" h="159841">
                <a:moveTo>
                  <a:pt x="0" y="0"/>
                </a:moveTo>
                <a:lnTo>
                  <a:pt x="102691" y="0"/>
                </a:lnTo>
                <a:lnTo>
                  <a:pt x="102691" y="14287"/>
                </a:lnTo>
                <a:cubicBezTo>
                  <a:pt x="64591" y="57745"/>
                  <a:pt x="42862" y="106263"/>
                  <a:pt x="37504" y="159841"/>
                </a:cubicBezTo>
                <a:lnTo>
                  <a:pt x="21431" y="159841"/>
                </a:lnTo>
                <a:cubicBezTo>
                  <a:pt x="25598" y="113407"/>
                  <a:pt x="46732" y="65186"/>
                  <a:pt x="84832" y="15180"/>
                </a:cubicBezTo>
                <a:lnTo>
                  <a:pt x="0" y="15180"/>
                </a:lnTo>
                <a:lnTo>
                  <a:pt x="0" y="0"/>
                </a:ln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grpSp>
        <p:nvGrpSpPr>
          <p:cNvPr id="74" name="原创作者QQ：598969553                   _26"/>
          <p:cNvGrpSpPr/>
          <p:nvPr/>
        </p:nvGrpSpPr>
        <p:grpSpPr>
          <a:xfrm>
            <a:off x="201719" y="1556792"/>
            <a:ext cx="2225099" cy="1000768"/>
            <a:chOff x="1228725" y="2210379"/>
            <a:chExt cx="2590007" cy="1164890"/>
          </a:xfrm>
        </p:grpSpPr>
        <p:sp>
          <p:nvSpPr>
            <p:cNvPr id="75" name="矩形 74"/>
            <p:cNvSpPr/>
            <p:nvPr/>
          </p:nvSpPr>
          <p:spPr>
            <a:xfrm>
              <a:off x="1364714" y="2210379"/>
              <a:ext cx="2454017" cy="429901"/>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76" name="矩形 75"/>
            <p:cNvSpPr/>
            <p:nvPr/>
          </p:nvSpPr>
          <p:spPr>
            <a:xfrm>
              <a:off x="1228725" y="2534276"/>
              <a:ext cx="2590007" cy="840993"/>
            </a:xfrm>
            <a:prstGeom prst="rect">
              <a:avLst/>
            </a:prstGeom>
          </p:spPr>
          <p:txBody>
            <a:bodyPr wrap="square">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77" name="原创作者QQ：598969553                   _27"/>
          <p:cNvGrpSpPr/>
          <p:nvPr/>
        </p:nvGrpSpPr>
        <p:grpSpPr>
          <a:xfrm>
            <a:off x="201719" y="2560415"/>
            <a:ext cx="2225099" cy="1000768"/>
            <a:chOff x="1228725" y="2210379"/>
            <a:chExt cx="2590007" cy="1164890"/>
          </a:xfrm>
        </p:grpSpPr>
        <p:sp>
          <p:nvSpPr>
            <p:cNvPr id="78" name="矩形 77"/>
            <p:cNvSpPr/>
            <p:nvPr/>
          </p:nvSpPr>
          <p:spPr>
            <a:xfrm>
              <a:off x="1364714" y="2210379"/>
              <a:ext cx="2454017" cy="429901"/>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79" name="矩形 78"/>
            <p:cNvSpPr/>
            <p:nvPr/>
          </p:nvSpPr>
          <p:spPr>
            <a:xfrm>
              <a:off x="1228725" y="2534276"/>
              <a:ext cx="2590007" cy="840993"/>
            </a:xfrm>
            <a:prstGeom prst="rect">
              <a:avLst/>
            </a:prstGeom>
          </p:spPr>
          <p:txBody>
            <a:bodyPr wrap="square">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80" name="原创作者QQ：598969553                   _28"/>
          <p:cNvGrpSpPr/>
          <p:nvPr/>
        </p:nvGrpSpPr>
        <p:grpSpPr>
          <a:xfrm>
            <a:off x="6739389" y="1556792"/>
            <a:ext cx="2225099" cy="1000768"/>
            <a:chOff x="8201025" y="2210379"/>
            <a:chExt cx="2590007" cy="1164890"/>
          </a:xfrm>
        </p:grpSpPr>
        <p:sp>
          <p:nvSpPr>
            <p:cNvPr id="81" name="矩形 80"/>
            <p:cNvSpPr/>
            <p:nvPr/>
          </p:nvSpPr>
          <p:spPr>
            <a:xfrm>
              <a:off x="8201025" y="2210379"/>
              <a:ext cx="2454017" cy="42990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82" name="矩形 81"/>
            <p:cNvSpPr/>
            <p:nvPr/>
          </p:nvSpPr>
          <p:spPr>
            <a:xfrm>
              <a:off x="8201025" y="2534276"/>
              <a:ext cx="2590007" cy="840993"/>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83" name="原创作者QQ：598969553                   _29"/>
          <p:cNvGrpSpPr/>
          <p:nvPr/>
        </p:nvGrpSpPr>
        <p:grpSpPr>
          <a:xfrm>
            <a:off x="6739389" y="4587328"/>
            <a:ext cx="2225099" cy="1000768"/>
            <a:chOff x="8201025" y="4255400"/>
            <a:chExt cx="2590007" cy="1164890"/>
          </a:xfrm>
        </p:grpSpPr>
        <p:sp>
          <p:nvSpPr>
            <p:cNvPr id="84" name="矩形 83"/>
            <p:cNvSpPr/>
            <p:nvPr/>
          </p:nvSpPr>
          <p:spPr>
            <a:xfrm>
              <a:off x="8201025" y="4255400"/>
              <a:ext cx="2454017" cy="42990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85" name="矩形 84"/>
            <p:cNvSpPr/>
            <p:nvPr/>
          </p:nvSpPr>
          <p:spPr>
            <a:xfrm>
              <a:off x="8201025" y="4579297"/>
              <a:ext cx="2590007" cy="840993"/>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86" name="原创作者QQ：598969553                   _30"/>
          <p:cNvGrpSpPr/>
          <p:nvPr/>
        </p:nvGrpSpPr>
        <p:grpSpPr>
          <a:xfrm>
            <a:off x="201719" y="3564039"/>
            <a:ext cx="2225099" cy="1000768"/>
            <a:chOff x="1228725" y="2210379"/>
            <a:chExt cx="2590007" cy="1164890"/>
          </a:xfrm>
        </p:grpSpPr>
        <p:sp>
          <p:nvSpPr>
            <p:cNvPr id="87" name="矩形 86"/>
            <p:cNvSpPr/>
            <p:nvPr/>
          </p:nvSpPr>
          <p:spPr>
            <a:xfrm>
              <a:off x="1364714" y="2210379"/>
              <a:ext cx="2454017" cy="429901"/>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88" name="矩形 87"/>
            <p:cNvSpPr/>
            <p:nvPr/>
          </p:nvSpPr>
          <p:spPr>
            <a:xfrm>
              <a:off x="1228725" y="2534276"/>
              <a:ext cx="2590007" cy="840993"/>
            </a:xfrm>
            <a:prstGeom prst="rect">
              <a:avLst/>
            </a:prstGeom>
          </p:spPr>
          <p:txBody>
            <a:bodyPr wrap="square">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89" name="原创作者QQ：598969553                   _31"/>
          <p:cNvGrpSpPr/>
          <p:nvPr/>
        </p:nvGrpSpPr>
        <p:grpSpPr>
          <a:xfrm>
            <a:off x="201719" y="4567663"/>
            <a:ext cx="2225099" cy="1000768"/>
            <a:chOff x="1228725" y="2210379"/>
            <a:chExt cx="2590007" cy="1164890"/>
          </a:xfrm>
        </p:grpSpPr>
        <p:sp>
          <p:nvSpPr>
            <p:cNvPr id="90" name="矩形 89"/>
            <p:cNvSpPr/>
            <p:nvPr/>
          </p:nvSpPr>
          <p:spPr>
            <a:xfrm>
              <a:off x="1364714" y="2210379"/>
              <a:ext cx="2454017" cy="429901"/>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91" name="矩形 90"/>
            <p:cNvSpPr/>
            <p:nvPr/>
          </p:nvSpPr>
          <p:spPr>
            <a:xfrm>
              <a:off x="1228725" y="2534276"/>
              <a:ext cx="2590007" cy="840993"/>
            </a:xfrm>
            <a:prstGeom prst="rect">
              <a:avLst/>
            </a:prstGeom>
          </p:spPr>
          <p:txBody>
            <a:bodyPr wrap="square">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92" name="原创作者QQ：598969553                   _32"/>
          <p:cNvGrpSpPr/>
          <p:nvPr/>
        </p:nvGrpSpPr>
        <p:grpSpPr>
          <a:xfrm>
            <a:off x="6739389" y="2566970"/>
            <a:ext cx="2225099" cy="1000768"/>
            <a:chOff x="8201025" y="2210379"/>
            <a:chExt cx="2590007" cy="1164890"/>
          </a:xfrm>
        </p:grpSpPr>
        <p:sp>
          <p:nvSpPr>
            <p:cNvPr id="93" name="矩形 92"/>
            <p:cNvSpPr/>
            <p:nvPr/>
          </p:nvSpPr>
          <p:spPr>
            <a:xfrm>
              <a:off x="8201025" y="2210379"/>
              <a:ext cx="2454017" cy="42990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94" name="矩形 93"/>
            <p:cNvSpPr/>
            <p:nvPr/>
          </p:nvSpPr>
          <p:spPr>
            <a:xfrm>
              <a:off x="8201025" y="2534276"/>
              <a:ext cx="2590007" cy="840993"/>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95" name="原创作者QQ：598969553                   _33"/>
          <p:cNvGrpSpPr/>
          <p:nvPr/>
        </p:nvGrpSpPr>
        <p:grpSpPr>
          <a:xfrm>
            <a:off x="6739389" y="3577149"/>
            <a:ext cx="2225099" cy="1000768"/>
            <a:chOff x="8201025" y="2210379"/>
            <a:chExt cx="2590007" cy="1164890"/>
          </a:xfrm>
        </p:grpSpPr>
        <p:sp>
          <p:nvSpPr>
            <p:cNvPr id="96" name="矩形 95"/>
            <p:cNvSpPr/>
            <p:nvPr/>
          </p:nvSpPr>
          <p:spPr>
            <a:xfrm>
              <a:off x="8201025" y="2210379"/>
              <a:ext cx="2454017" cy="42990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97" name="矩形 96"/>
            <p:cNvSpPr/>
            <p:nvPr/>
          </p:nvSpPr>
          <p:spPr>
            <a:xfrm>
              <a:off x="8201025" y="2534276"/>
              <a:ext cx="2590007" cy="840993"/>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spTree>
    <p:extLst>
      <p:ext uri="{BB962C8B-B14F-4D97-AF65-F5344CB8AC3E}">
        <p14:creationId xmlns:p14="http://schemas.microsoft.com/office/powerpoint/2010/main" val="736589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原创作者QQ：598969553                   _1"/>
          <p:cNvSpPr/>
          <p:nvPr/>
        </p:nvSpPr>
        <p:spPr>
          <a:xfrm>
            <a:off x="6364422" y="1827411"/>
            <a:ext cx="422124" cy="422124"/>
          </a:xfrm>
          <a:prstGeom prst="ellipse">
            <a:avLst/>
          </a:pr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26" name="原创作者QQ：598969553                   _2"/>
          <p:cNvSpPr txBox="1"/>
          <p:nvPr/>
        </p:nvSpPr>
        <p:spPr>
          <a:xfrm>
            <a:off x="6551880" y="1971030"/>
            <a:ext cx="47211" cy="134887"/>
          </a:xfrm>
          <a:custGeom>
            <a:avLst/>
            <a:gdLst/>
            <a:ahLst/>
            <a:cxnLst/>
            <a:rect l="l" t="t" r="r" b="b"/>
            <a:pathLst>
              <a:path w="56257" h="160734">
                <a:moveTo>
                  <a:pt x="44649" y="0"/>
                </a:moveTo>
                <a:lnTo>
                  <a:pt x="56257" y="0"/>
                </a:lnTo>
                <a:lnTo>
                  <a:pt x="56257" y="160734"/>
                </a:lnTo>
                <a:lnTo>
                  <a:pt x="41077" y="160734"/>
                </a:lnTo>
                <a:lnTo>
                  <a:pt x="41077" y="41076"/>
                </a:lnTo>
                <a:lnTo>
                  <a:pt x="0" y="41076"/>
                </a:lnTo>
                <a:lnTo>
                  <a:pt x="0" y="31254"/>
                </a:lnTo>
                <a:cubicBezTo>
                  <a:pt x="26789" y="31849"/>
                  <a:pt x="41672" y="21431"/>
                  <a:pt x="44649"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cs typeface="+mn-ea"/>
              <a:sym typeface="+mn-lt"/>
            </a:endParaRPr>
          </a:p>
        </p:txBody>
      </p:sp>
      <p:sp>
        <p:nvSpPr>
          <p:cNvPr id="27" name="原创作者QQ：598969553                   _3"/>
          <p:cNvSpPr/>
          <p:nvPr/>
        </p:nvSpPr>
        <p:spPr>
          <a:xfrm>
            <a:off x="6366055" y="2892346"/>
            <a:ext cx="422124" cy="422124"/>
          </a:xfrm>
          <a:prstGeom prst="ellipse">
            <a:avLst/>
          </a:pr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28" name="原创作者QQ：598969553                   _4"/>
          <p:cNvSpPr txBox="1"/>
          <p:nvPr/>
        </p:nvSpPr>
        <p:spPr>
          <a:xfrm>
            <a:off x="6532155" y="3035964"/>
            <a:ext cx="89925" cy="134887"/>
          </a:xfrm>
          <a:custGeom>
            <a:avLst/>
            <a:gdLst/>
            <a:ahLst/>
            <a:cxnLst/>
            <a:rect l="l" t="t" r="r" b="b"/>
            <a:pathLst>
              <a:path w="107156" h="160734">
                <a:moveTo>
                  <a:pt x="57150" y="0"/>
                </a:moveTo>
                <a:cubicBezTo>
                  <a:pt x="88701" y="1190"/>
                  <a:pt x="105370" y="15775"/>
                  <a:pt x="107156" y="43755"/>
                </a:cubicBezTo>
                <a:cubicBezTo>
                  <a:pt x="107156" y="65186"/>
                  <a:pt x="90785" y="84832"/>
                  <a:pt x="58043" y="102691"/>
                </a:cubicBezTo>
                <a:cubicBezTo>
                  <a:pt x="47923" y="108644"/>
                  <a:pt x="40779" y="113109"/>
                  <a:pt x="36612" y="116086"/>
                </a:cubicBezTo>
                <a:cubicBezTo>
                  <a:pt x="22324" y="126206"/>
                  <a:pt x="15478" y="136922"/>
                  <a:pt x="16073" y="148233"/>
                </a:cubicBezTo>
                <a:lnTo>
                  <a:pt x="105370" y="148233"/>
                </a:lnTo>
                <a:lnTo>
                  <a:pt x="105370" y="160734"/>
                </a:lnTo>
                <a:lnTo>
                  <a:pt x="0" y="160734"/>
                </a:lnTo>
                <a:cubicBezTo>
                  <a:pt x="0" y="143470"/>
                  <a:pt x="4167" y="130373"/>
                  <a:pt x="12501" y="121443"/>
                </a:cubicBezTo>
                <a:cubicBezTo>
                  <a:pt x="21431" y="110728"/>
                  <a:pt x="36016" y="99715"/>
                  <a:pt x="56257" y="88404"/>
                </a:cubicBezTo>
                <a:cubicBezTo>
                  <a:pt x="80665" y="75902"/>
                  <a:pt x="92273" y="61317"/>
                  <a:pt x="91083" y="44648"/>
                </a:cubicBezTo>
                <a:cubicBezTo>
                  <a:pt x="89892" y="24408"/>
                  <a:pt x="77986" y="13394"/>
                  <a:pt x="55364" y="11608"/>
                </a:cubicBezTo>
                <a:cubicBezTo>
                  <a:pt x="32742" y="13990"/>
                  <a:pt x="21133" y="27682"/>
                  <a:pt x="20538" y="52685"/>
                </a:cubicBezTo>
                <a:lnTo>
                  <a:pt x="5358" y="52685"/>
                </a:lnTo>
                <a:cubicBezTo>
                  <a:pt x="6548" y="19347"/>
                  <a:pt x="23812" y="1786"/>
                  <a:pt x="57150"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cs typeface="+mn-ea"/>
              <a:sym typeface="+mn-lt"/>
            </a:endParaRPr>
          </a:p>
        </p:txBody>
      </p:sp>
      <p:sp>
        <p:nvSpPr>
          <p:cNvPr id="29" name="原创作者QQ：598969553                   _5"/>
          <p:cNvSpPr/>
          <p:nvPr/>
        </p:nvSpPr>
        <p:spPr>
          <a:xfrm>
            <a:off x="6364422" y="3957281"/>
            <a:ext cx="422124" cy="422124"/>
          </a:xfrm>
          <a:prstGeom prst="ellipse">
            <a:avLst/>
          </a:pr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30" name="原创作者QQ：598969553                   _6"/>
          <p:cNvSpPr txBox="1"/>
          <p:nvPr/>
        </p:nvSpPr>
        <p:spPr>
          <a:xfrm>
            <a:off x="6529773" y="4100094"/>
            <a:ext cx="91424" cy="136498"/>
          </a:xfrm>
          <a:custGeom>
            <a:avLst/>
            <a:gdLst/>
            <a:ahLst/>
            <a:cxnLst/>
            <a:rect l="l" t="t" r="r" b="b"/>
            <a:pathLst>
              <a:path w="108942" h="162653">
                <a:moveTo>
                  <a:pt x="57150" y="0"/>
                </a:moveTo>
                <a:cubicBezTo>
                  <a:pt x="86916" y="1190"/>
                  <a:pt x="102394" y="14287"/>
                  <a:pt x="103584" y="39290"/>
                </a:cubicBezTo>
                <a:cubicBezTo>
                  <a:pt x="102989" y="56554"/>
                  <a:pt x="95250" y="68461"/>
                  <a:pt x="80367" y="75009"/>
                </a:cubicBezTo>
                <a:cubicBezTo>
                  <a:pt x="98822" y="80962"/>
                  <a:pt x="108347" y="94357"/>
                  <a:pt x="108942" y="115193"/>
                </a:cubicBezTo>
                <a:cubicBezTo>
                  <a:pt x="106561" y="145554"/>
                  <a:pt x="89297" y="161329"/>
                  <a:pt x="57150" y="162520"/>
                </a:cubicBezTo>
                <a:cubicBezTo>
                  <a:pt x="20241" y="164306"/>
                  <a:pt x="1191" y="148233"/>
                  <a:pt x="0" y="114300"/>
                </a:cubicBezTo>
                <a:lnTo>
                  <a:pt x="14287" y="114300"/>
                </a:lnTo>
                <a:cubicBezTo>
                  <a:pt x="14883" y="138708"/>
                  <a:pt x="28277" y="151209"/>
                  <a:pt x="54471" y="151804"/>
                </a:cubicBezTo>
                <a:cubicBezTo>
                  <a:pt x="78879" y="150018"/>
                  <a:pt x="92273" y="137815"/>
                  <a:pt x="94655" y="115193"/>
                </a:cubicBezTo>
                <a:cubicBezTo>
                  <a:pt x="92869" y="92571"/>
                  <a:pt x="75605" y="81855"/>
                  <a:pt x="42862" y="83046"/>
                </a:cubicBezTo>
                <a:lnTo>
                  <a:pt x="42862" y="71437"/>
                </a:lnTo>
                <a:cubicBezTo>
                  <a:pt x="73223" y="72628"/>
                  <a:pt x="88404" y="62210"/>
                  <a:pt x="88404" y="40183"/>
                </a:cubicBezTo>
                <a:cubicBezTo>
                  <a:pt x="87213" y="22324"/>
                  <a:pt x="75902" y="12799"/>
                  <a:pt x="54471" y="11608"/>
                </a:cubicBezTo>
                <a:cubicBezTo>
                  <a:pt x="32445" y="13394"/>
                  <a:pt x="20836" y="25003"/>
                  <a:pt x="19645" y="46434"/>
                </a:cubicBezTo>
                <a:lnTo>
                  <a:pt x="5358" y="46434"/>
                </a:lnTo>
                <a:cubicBezTo>
                  <a:pt x="4762" y="32742"/>
                  <a:pt x="9823" y="20836"/>
                  <a:pt x="20538" y="10715"/>
                </a:cubicBezTo>
                <a:cubicBezTo>
                  <a:pt x="28277" y="3572"/>
                  <a:pt x="40481" y="0"/>
                  <a:pt x="57150"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cs typeface="+mn-ea"/>
              <a:sym typeface="+mn-lt"/>
            </a:endParaRPr>
          </a:p>
        </p:txBody>
      </p:sp>
      <p:sp>
        <p:nvSpPr>
          <p:cNvPr id="31" name="原创作者QQ：598969553                   _7"/>
          <p:cNvSpPr/>
          <p:nvPr/>
        </p:nvSpPr>
        <p:spPr>
          <a:xfrm>
            <a:off x="6366055" y="5022216"/>
            <a:ext cx="422124" cy="422124"/>
          </a:xfrm>
          <a:prstGeom prst="ellipse">
            <a:avLst/>
          </a:pr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32" name="原创作者QQ：598969553                   _8"/>
          <p:cNvSpPr txBox="1"/>
          <p:nvPr/>
        </p:nvSpPr>
        <p:spPr>
          <a:xfrm>
            <a:off x="6530656" y="5166210"/>
            <a:ext cx="92923" cy="134138"/>
          </a:xfrm>
          <a:custGeom>
            <a:avLst/>
            <a:gdLst/>
            <a:ahLst/>
            <a:cxnLst/>
            <a:rect l="l" t="t" r="r" b="b"/>
            <a:pathLst>
              <a:path w="110728" h="159841">
                <a:moveTo>
                  <a:pt x="75009" y="0"/>
                </a:moveTo>
                <a:lnTo>
                  <a:pt x="88404" y="0"/>
                </a:lnTo>
                <a:lnTo>
                  <a:pt x="88404" y="108049"/>
                </a:lnTo>
                <a:lnTo>
                  <a:pt x="110728" y="108049"/>
                </a:lnTo>
                <a:lnTo>
                  <a:pt x="110728" y="119657"/>
                </a:lnTo>
                <a:lnTo>
                  <a:pt x="88404" y="119657"/>
                </a:lnTo>
                <a:lnTo>
                  <a:pt x="88404" y="159841"/>
                </a:lnTo>
                <a:lnTo>
                  <a:pt x="74116" y="159841"/>
                </a:lnTo>
                <a:lnTo>
                  <a:pt x="74116" y="119657"/>
                </a:lnTo>
                <a:lnTo>
                  <a:pt x="0" y="119657"/>
                </a:lnTo>
                <a:lnTo>
                  <a:pt x="0" y="107156"/>
                </a:lnTo>
                <a:lnTo>
                  <a:pt x="75009" y="0"/>
                </a:lnTo>
                <a:close/>
                <a:moveTo>
                  <a:pt x="74116" y="22324"/>
                </a:moveTo>
                <a:lnTo>
                  <a:pt x="14287" y="108049"/>
                </a:lnTo>
                <a:lnTo>
                  <a:pt x="74116" y="108049"/>
                </a:lnTo>
                <a:lnTo>
                  <a:pt x="74116" y="22324"/>
                </a:ln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cs typeface="+mn-ea"/>
              <a:sym typeface="+mn-lt"/>
            </a:endParaRPr>
          </a:p>
        </p:txBody>
      </p:sp>
      <p:grpSp>
        <p:nvGrpSpPr>
          <p:cNvPr id="33" name="原创作者QQ：598969553                   _9"/>
          <p:cNvGrpSpPr/>
          <p:nvPr/>
        </p:nvGrpSpPr>
        <p:grpSpPr>
          <a:xfrm>
            <a:off x="6824516" y="1684451"/>
            <a:ext cx="2208461" cy="711645"/>
            <a:chOff x="8142717" y="1722916"/>
            <a:chExt cx="2631637" cy="848008"/>
          </a:xfrm>
        </p:grpSpPr>
        <p:sp>
          <p:nvSpPr>
            <p:cNvPr id="34" name="矩形 33"/>
            <p:cNvSpPr/>
            <p:nvPr/>
          </p:nvSpPr>
          <p:spPr>
            <a:xfrm>
              <a:off x="8142717" y="1722916"/>
              <a:ext cx="2002234" cy="36675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2F2F2F"/>
                  </a:solidFill>
                  <a:effectLst/>
                  <a:uLnTx/>
                  <a:uFillTx/>
                  <a:cs typeface="+mn-ea"/>
                  <a:sym typeface="+mn-lt"/>
                </a:rPr>
                <a:t>CLICK ADD TITLE</a:t>
              </a:r>
              <a:endParaRPr kumimoji="0" lang="zh-CN" altLang="en-US" sz="1400" b="0" i="0" u="none" strike="noStrike" kern="0" cap="none" spc="0" normalizeH="0" baseline="0" noProof="0" dirty="0">
                <a:ln>
                  <a:noFill/>
                </a:ln>
                <a:solidFill>
                  <a:srgbClr val="2F2F2F"/>
                </a:solidFill>
                <a:effectLst/>
                <a:uLnTx/>
                <a:uFillTx/>
                <a:cs typeface="+mn-ea"/>
                <a:sym typeface="+mn-lt"/>
              </a:endParaRPr>
            </a:p>
          </p:txBody>
        </p:sp>
        <p:sp>
          <p:nvSpPr>
            <p:cNvPr id="35" name="矩形 34"/>
            <p:cNvSpPr/>
            <p:nvPr/>
          </p:nvSpPr>
          <p:spPr>
            <a:xfrm>
              <a:off x="8142717" y="2054186"/>
              <a:ext cx="2631637" cy="516738"/>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a:t>
              </a:r>
              <a:r>
                <a:rPr kumimoji="0" lang="en-US" altLang="zh-CN" sz="900" b="0" i="0" u="none" strike="noStrike" kern="0" cap="none" spc="0" normalizeH="0" baseline="0" noProof="0" dirty="0" err="1">
                  <a:ln>
                    <a:noFill/>
                  </a:ln>
                  <a:solidFill>
                    <a:srgbClr val="000000">
                      <a:lumMod val="50000"/>
                      <a:lumOff val="50000"/>
                    </a:srgbClr>
                  </a:solidFill>
                  <a:effectLst/>
                  <a:uLnTx/>
                  <a:uFillTx/>
                  <a:cs typeface="+mn-ea"/>
                  <a:sym typeface="+mn-lt"/>
                </a:rPr>
                <a:t>existentia</a:t>
              </a:r>
              <a:endParaRPr kumimoji="0" lang="zh-CN" altLang="en-US" sz="90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36" name="原创作者QQ：598969553                   _10"/>
          <p:cNvGrpSpPr/>
          <p:nvPr/>
        </p:nvGrpSpPr>
        <p:grpSpPr>
          <a:xfrm>
            <a:off x="-36512" y="1483709"/>
            <a:ext cx="5804456" cy="4510088"/>
            <a:chOff x="-32993" y="1483709"/>
            <a:chExt cx="6916682" cy="5374292"/>
          </a:xfrm>
        </p:grpSpPr>
        <p:sp>
          <p:nvSpPr>
            <p:cNvPr id="37" name="任意多边形 36"/>
            <p:cNvSpPr/>
            <p:nvPr/>
          </p:nvSpPr>
          <p:spPr>
            <a:xfrm>
              <a:off x="-32993" y="1483709"/>
              <a:ext cx="6916682" cy="5374292"/>
            </a:xfrm>
            <a:custGeom>
              <a:avLst/>
              <a:gdLst>
                <a:gd name="connsiteX0" fmla="*/ 0 w 6788569"/>
                <a:gd name="connsiteY0" fmla="*/ 0 h 5274750"/>
                <a:gd name="connsiteX1" fmla="*/ 6464702 w 6788569"/>
                <a:gd name="connsiteY1" fmla="*/ 0 h 5274750"/>
                <a:gd name="connsiteX2" fmla="*/ 6788569 w 6788569"/>
                <a:gd name="connsiteY2" fmla="*/ 323867 h 5274750"/>
                <a:gd name="connsiteX3" fmla="*/ 6788569 w 6788569"/>
                <a:gd name="connsiteY3" fmla="*/ 5274750 h 5274750"/>
                <a:gd name="connsiteX4" fmla="*/ 0 w 6788569"/>
                <a:gd name="connsiteY4" fmla="*/ 5274750 h 5274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8569" h="5274750">
                  <a:moveTo>
                    <a:pt x="0" y="0"/>
                  </a:moveTo>
                  <a:lnTo>
                    <a:pt x="6464702" y="0"/>
                  </a:lnTo>
                  <a:cubicBezTo>
                    <a:pt x="6643569" y="0"/>
                    <a:pt x="6788569" y="145000"/>
                    <a:pt x="6788569" y="323867"/>
                  </a:cubicBezTo>
                  <a:lnTo>
                    <a:pt x="6788569" y="5274750"/>
                  </a:lnTo>
                  <a:lnTo>
                    <a:pt x="0" y="5274750"/>
                  </a:lnTo>
                  <a:close/>
                </a:path>
              </a:pathLst>
            </a:custGeom>
            <a:solidFill>
              <a:srgbClr val="FFFFFF">
                <a:lumMod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38" name="任意多边形 37"/>
            <p:cNvSpPr/>
            <p:nvPr/>
          </p:nvSpPr>
          <p:spPr>
            <a:xfrm>
              <a:off x="-32993" y="1583251"/>
              <a:ext cx="6788569" cy="5274750"/>
            </a:xfrm>
            <a:custGeom>
              <a:avLst/>
              <a:gdLst>
                <a:gd name="connsiteX0" fmla="*/ 0 w 6788569"/>
                <a:gd name="connsiteY0" fmla="*/ 0 h 5274750"/>
                <a:gd name="connsiteX1" fmla="*/ 6464702 w 6788569"/>
                <a:gd name="connsiteY1" fmla="*/ 0 h 5274750"/>
                <a:gd name="connsiteX2" fmla="*/ 6788569 w 6788569"/>
                <a:gd name="connsiteY2" fmla="*/ 323867 h 5274750"/>
                <a:gd name="connsiteX3" fmla="*/ 6788569 w 6788569"/>
                <a:gd name="connsiteY3" fmla="*/ 5274750 h 5274750"/>
                <a:gd name="connsiteX4" fmla="*/ 0 w 6788569"/>
                <a:gd name="connsiteY4" fmla="*/ 5274750 h 5274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8569" h="5274750">
                  <a:moveTo>
                    <a:pt x="0" y="0"/>
                  </a:moveTo>
                  <a:lnTo>
                    <a:pt x="6464702" y="0"/>
                  </a:lnTo>
                  <a:cubicBezTo>
                    <a:pt x="6643569" y="0"/>
                    <a:pt x="6788569" y="145000"/>
                    <a:pt x="6788569" y="323867"/>
                  </a:cubicBezTo>
                  <a:lnTo>
                    <a:pt x="6788569" y="5274750"/>
                  </a:lnTo>
                  <a:lnTo>
                    <a:pt x="0" y="5274750"/>
                  </a:lnTo>
                  <a:close/>
                </a:path>
              </a:pathLst>
            </a:custGeom>
            <a:blipFill dpi="0" rotWithShape="1">
              <a:blip r:embed="rId2"/>
              <a:srcRect/>
              <a:tile tx="6350" ty="133350" sx="100000" sy="100000" flip="none" algn="tl"/>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微软雅黑"/>
                <a:cs typeface="+mn-ea"/>
                <a:sym typeface="+mn-lt"/>
              </a:endParaRPr>
            </a:p>
          </p:txBody>
        </p:sp>
      </p:grpSp>
      <p:grpSp>
        <p:nvGrpSpPr>
          <p:cNvPr id="39" name="原创作者QQ：598969553                   _12"/>
          <p:cNvGrpSpPr/>
          <p:nvPr/>
        </p:nvGrpSpPr>
        <p:grpSpPr>
          <a:xfrm>
            <a:off x="6824516" y="2758560"/>
            <a:ext cx="2208461" cy="711645"/>
            <a:chOff x="8142717" y="1722916"/>
            <a:chExt cx="2631637" cy="848008"/>
          </a:xfrm>
        </p:grpSpPr>
        <p:sp>
          <p:nvSpPr>
            <p:cNvPr id="40" name="矩形 39"/>
            <p:cNvSpPr/>
            <p:nvPr/>
          </p:nvSpPr>
          <p:spPr>
            <a:xfrm>
              <a:off x="8142717" y="1722916"/>
              <a:ext cx="2002234" cy="36675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2F2F2F"/>
                  </a:solidFill>
                  <a:effectLst/>
                  <a:uLnTx/>
                  <a:uFillTx/>
                  <a:cs typeface="+mn-ea"/>
                  <a:sym typeface="+mn-lt"/>
                </a:rPr>
                <a:t>CLICK ADD TITLE</a:t>
              </a:r>
              <a:endParaRPr kumimoji="0" lang="zh-CN" altLang="en-US" sz="1400" b="0" i="0" u="none" strike="noStrike" kern="0" cap="none" spc="0" normalizeH="0" baseline="0" noProof="0" dirty="0">
                <a:ln>
                  <a:noFill/>
                </a:ln>
                <a:solidFill>
                  <a:srgbClr val="2F2F2F"/>
                </a:solidFill>
                <a:effectLst/>
                <a:uLnTx/>
                <a:uFillTx/>
                <a:cs typeface="+mn-ea"/>
                <a:sym typeface="+mn-lt"/>
              </a:endParaRPr>
            </a:p>
          </p:txBody>
        </p:sp>
        <p:sp>
          <p:nvSpPr>
            <p:cNvPr id="41" name="矩形 40"/>
            <p:cNvSpPr/>
            <p:nvPr/>
          </p:nvSpPr>
          <p:spPr>
            <a:xfrm>
              <a:off x="8142717" y="2054186"/>
              <a:ext cx="2631637" cy="516738"/>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a:t>
              </a:r>
              <a:r>
                <a:rPr kumimoji="0" lang="en-US" altLang="zh-CN" sz="900" b="0" i="0" u="none" strike="noStrike" kern="0" cap="none" spc="0" normalizeH="0" baseline="0" noProof="0" dirty="0" err="1">
                  <a:ln>
                    <a:noFill/>
                  </a:ln>
                  <a:solidFill>
                    <a:srgbClr val="000000">
                      <a:lumMod val="50000"/>
                      <a:lumOff val="50000"/>
                    </a:srgbClr>
                  </a:solidFill>
                  <a:effectLst/>
                  <a:uLnTx/>
                  <a:uFillTx/>
                  <a:cs typeface="+mn-ea"/>
                  <a:sym typeface="+mn-lt"/>
                </a:rPr>
                <a:t>existentia</a:t>
              </a:r>
              <a:endParaRPr kumimoji="0" lang="zh-CN" altLang="en-US" sz="90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42" name="原创作者QQ：598969553                   _13"/>
          <p:cNvGrpSpPr/>
          <p:nvPr/>
        </p:nvGrpSpPr>
        <p:grpSpPr>
          <a:xfrm>
            <a:off x="6824516" y="3823494"/>
            <a:ext cx="2208461" cy="711645"/>
            <a:chOff x="8142717" y="1722916"/>
            <a:chExt cx="2631637" cy="848008"/>
          </a:xfrm>
        </p:grpSpPr>
        <p:sp>
          <p:nvSpPr>
            <p:cNvPr id="43" name="矩形 42"/>
            <p:cNvSpPr/>
            <p:nvPr/>
          </p:nvSpPr>
          <p:spPr>
            <a:xfrm>
              <a:off x="8142717" y="1722916"/>
              <a:ext cx="2002234" cy="36675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2F2F2F"/>
                  </a:solidFill>
                  <a:effectLst/>
                  <a:uLnTx/>
                  <a:uFillTx/>
                  <a:cs typeface="+mn-ea"/>
                  <a:sym typeface="+mn-lt"/>
                </a:rPr>
                <a:t>CLICK ADD TITLE</a:t>
              </a:r>
              <a:endParaRPr kumimoji="0" lang="zh-CN" altLang="en-US" sz="1400" b="0" i="0" u="none" strike="noStrike" kern="0" cap="none" spc="0" normalizeH="0" baseline="0" noProof="0" dirty="0">
                <a:ln>
                  <a:noFill/>
                </a:ln>
                <a:solidFill>
                  <a:srgbClr val="2F2F2F"/>
                </a:solidFill>
                <a:effectLst/>
                <a:uLnTx/>
                <a:uFillTx/>
                <a:cs typeface="+mn-ea"/>
                <a:sym typeface="+mn-lt"/>
              </a:endParaRPr>
            </a:p>
          </p:txBody>
        </p:sp>
        <p:sp>
          <p:nvSpPr>
            <p:cNvPr id="44" name="矩形 43"/>
            <p:cNvSpPr/>
            <p:nvPr/>
          </p:nvSpPr>
          <p:spPr>
            <a:xfrm>
              <a:off x="8142717" y="2054186"/>
              <a:ext cx="2631637" cy="516738"/>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a:t>
              </a:r>
              <a:r>
                <a:rPr kumimoji="0" lang="en-US" altLang="zh-CN" sz="900" b="0" i="0" u="none" strike="noStrike" kern="0" cap="none" spc="0" normalizeH="0" baseline="0" noProof="0" dirty="0" err="1">
                  <a:ln>
                    <a:noFill/>
                  </a:ln>
                  <a:solidFill>
                    <a:srgbClr val="000000">
                      <a:lumMod val="50000"/>
                      <a:lumOff val="50000"/>
                    </a:srgbClr>
                  </a:solidFill>
                  <a:effectLst/>
                  <a:uLnTx/>
                  <a:uFillTx/>
                  <a:cs typeface="+mn-ea"/>
                  <a:sym typeface="+mn-lt"/>
                </a:rPr>
                <a:t>existentia</a:t>
              </a:r>
              <a:endParaRPr kumimoji="0" lang="zh-CN" altLang="en-US" sz="90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45" name="原创作者QQ：598969553                   _14"/>
          <p:cNvGrpSpPr/>
          <p:nvPr/>
        </p:nvGrpSpPr>
        <p:grpSpPr>
          <a:xfrm>
            <a:off x="6824516" y="4888430"/>
            <a:ext cx="2208461" cy="711645"/>
            <a:chOff x="8142717" y="1722916"/>
            <a:chExt cx="2631637" cy="848008"/>
          </a:xfrm>
        </p:grpSpPr>
        <p:sp>
          <p:nvSpPr>
            <p:cNvPr id="46" name="矩形 45"/>
            <p:cNvSpPr/>
            <p:nvPr/>
          </p:nvSpPr>
          <p:spPr>
            <a:xfrm>
              <a:off x="8142717" y="1722916"/>
              <a:ext cx="2002234" cy="36675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2F2F2F"/>
                  </a:solidFill>
                  <a:effectLst/>
                  <a:uLnTx/>
                  <a:uFillTx/>
                  <a:cs typeface="+mn-ea"/>
                  <a:sym typeface="+mn-lt"/>
                </a:rPr>
                <a:t>CLICK ADD TITLE</a:t>
              </a:r>
              <a:endParaRPr kumimoji="0" lang="zh-CN" altLang="en-US" sz="1400" b="0" i="0" u="none" strike="noStrike" kern="0" cap="none" spc="0" normalizeH="0" baseline="0" noProof="0" dirty="0">
                <a:ln>
                  <a:noFill/>
                </a:ln>
                <a:solidFill>
                  <a:srgbClr val="2F2F2F"/>
                </a:solidFill>
                <a:effectLst/>
                <a:uLnTx/>
                <a:uFillTx/>
                <a:cs typeface="+mn-ea"/>
                <a:sym typeface="+mn-lt"/>
              </a:endParaRPr>
            </a:p>
          </p:txBody>
        </p:sp>
        <p:sp>
          <p:nvSpPr>
            <p:cNvPr id="47" name="矩形 46"/>
            <p:cNvSpPr/>
            <p:nvPr/>
          </p:nvSpPr>
          <p:spPr>
            <a:xfrm>
              <a:off x="8142717" y="2054186"/>
              <a:ext cx="2631637" cy="516738"/>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a:t>
              </a:r>
              <a:r>
                <a:rPr kumimoji="0" lang="en-US" altLang="zh-CN" sz="900" b="0" i="0" u="none" strike="noStrike" kern="0" cap="none" spc="0" normalizeH="0" baseline="0" noProof="0" dirty="0" err="1">
                  <a:ln>
                    <a:noFill/>
                  </a:ln>
                  <a:solidFill>
                    <a:srgbClr val="000000">
                      <a:lumMod val="50000"/>
                      <a:lumOff val="50000"/>
                    </a:srgbClr>
                  </a:solidFill>
                  <a:effectLst/>
                  <a:uLnTx/>
                  <a:uFillTx/>
                  <a:cs typeface="+mn-ea"/>
                  <a:sym typeface="+mn-lt"/>
                </a:rPr>
                <a:t>existentia</a:t>
              </a:r>
              <a:endParaRPr kumimoji="0" lang="zh-CN" altLang="en-US" sz="90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spTree>
    <p:extLst>
      <p:ext uri="{BB962C8B-B14F-4D97-AF65-F5344CB8AC3E}">
        <p14:creationId xmlns:p14="http://schemas.microsoft.com/office/powerpoint/2010/main" val="3491342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原创作者QQ：598969553                   _4"/>
          <p:cNvSpPr/>
          <p:nvPr/>
        </p:nvSpPr>
        <p:spPr>
          <a:xfrm>
            <a:off x="1619672" y="3417275"/>
            <a:ext cx="6470674" cy="1048407"/>
          </a:xfrm>
          <a:prstGeom prst="rect">
            <a:avLst/>
          </a:prstGeom>
          <a:solidFill>
            <a:srgbClr val="2CBCA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0" i="0" u="none" strike="noStrike" kern="0" cap="none" spc="0" normalizeH="0" baseline="0" noProof="0" dirty="0">
                <a:ln>
                  <a:noFill/>
                </a:ln>
                <a:solidFill>
                  <a:srgbClr val="FFFFFF"/>
                </a:solidFill>
                <a:effectLst/>
                <a:uLnTx/>
                <a:uFillTx/>
                <a:latin typeface="Arial"/>
                <a:ea typeface="微软雅黑"/>
                <a:cs typeface="+mn-ea"/>
                <a:sym typeface="+mn-lt"/>
              </a:rPr>
              <a:t>在此添加你的主标题</a:t>
            </a:r>
          </a:p>
        </p:txBody>
      </p:sp>
      <p:sp>
        <p:nvSpPr>
          <p:cNvPr id="16" name="原创作者QQ：598969553                   _5"/>
          <p:cNvSpPr>
            <a:spLocks/>
          </p:cNvSpPr>
          <p:nvPr/>
        </p:nvSpPr>
        <p:spPr bwMode="auto">
          <a:xfrm>
            <a:off x="5549115" y="1868562"/>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7" name="原创作者QQ：598969553                   _6"/>
          <p:cNvSpPr>
            <a:spLocks noEditPoints="1"/>
          </p:cNvSpPr>
          <p:nvPr/>
        </p:nvSpPr>
        <p:spPr bwMode="auto">
          <a:xfrm rot="7533422">
            <a:off x="3879789" y="1028387"/>
            <a:ext cx="135142" cy="135142"/>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6 h 40"/>
              <a:gd name="T12" fmla="*/ 6 w 40"/>
              <a:gd name="T13" fmla="*/ 20 h 40"/>
              <a:gd name="T14" fmla="*/ 20 w 40"/>
              <a:gd name="T15" fmla="*/ 33 h 40"/>
              <a:gd name="T16" fmla="*/ 33 w 40"/>
              <a:gd name="T17" fmla="*/ 20 h 40"/>
              <a:gd name="T18" fmla="*/ 20 w 40"/>
              <a:gd name="T19"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6"/>
                </a:moveTo>
                <a:cubicBezTo>
                  <a:pt x="12" y="6"/>
                  <a:pt x="6" y="12"/>
                  <a:pt x="6" y="20"/>
                </a:cubicBezTo>
                <a:cubicBezTo>
                  <a:pt x="6" y="27"/>
                  <a:pt x="12" y="33"/>
                  <a:pt x="20" y="33"/>
                </a:cubicBezTo>
                <a:cubicBezTo>
                  <a:pt x="27" y="33"/>
                  <a:pt x="33" y="27"/>
                  <a:pt x="33" y="20"/>
                </a:cubicBezTo>
                <a:cubicBezTo>
                  <a:pt x="33" y="12"/>
                  <a:pt x="27" y="6"/>
                  <a:pt x="20" y="6"/>
                </a:cubicBezTo>
                <a:close/>
              </a:path>
            </a:pathLst>
          </a:custGeom>
          <a:solidFill>
            <a:srgbClr val="D8FCDA"/>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8" name="原创作者QQ：598969553                   _7"/>
          <p:cNvSpPr>
            <a:spLocks/>
          </p:cNvSpPr>
          <p:nvPr/>
        </p:nvSpPr>
        <p:spPr bwMode="auto">
          <a:xfrm>
            <a:off x="2236659" y="4755192"/>
            <a:ext cx="169378" cy="172982"/>
          </a:xfrm>
          <a:custGeom>
            <a:avLst/>
            <a:gdLst>
              <a:gd name="T0" fmla="*/ 47 w 94"/>
              <a:gd name="T1" fmla="*/ 96 h 96"/>
              <a:gd name="T2" fmla="*/ 0 w 94"/>
              <a:gd name="T3" fmla="*/ 49 h 96"/>
              <a:gd name="T4" fmla="*/ 47 w 94"/>
              <a:gd name="T5" fmla="*/ 0 h 96"/>
              <a:gd name="T6" fmla="*/ 94 w 94"/>
              <a:gd name="T7" fmla="*/ 49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9"/>
                </a:lnTo>
                <a:lnTo>
                  <a:pt x="47" y="0"/>
                </a:lnTo>
                <a:lnTo>
                  <a:pt x="94" y="49"/>
                </a:lnTo>
                <a:lnTo>
                  <a:pt x="47" y="96"/>
                </a:lnTo>
                <a:close/>
              </a:path>
            </a:pathLst>
          </a:custGeom>
          <a:solidFill>
            <a:srgbClr val="63CED2"/>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原创作者QQ：598969553                   _8"/>
          <p:cNvSpPr>
            <a:spLocks/>
          </p:cNvSpPr>
          <p:nvPr/>
        </p:nvSpPr>
        <p:spPr bwMode="auto">
          <a:xfrm>
            <a:off x="4758601" y="3136687"/>
            <a:ext cx="172982" cy="172982"/>
          </a:xfrm>
          <a:custGeom>
            <a:avLst/>
            <a:gdLst>
              <a:gd name="T0" fmla="*/ 47 w 96"/>
              <a:gd name="T1" fmla="*/ 96 h 96"/>
              <a:gd name="T2" fmla="*/ 0 w 96"/>
              <a:gd name="T3" fmla="*/ 49 h 96"/>
              <a:gd name="T4" fmla="*/ 47 w 96"/>
              <a:gd name="T5" fmla="*/ 0 h 96"/>
              <a:gd name="T6" fmla="*/ 96 w 96"/>
              <a:gd name="T7" fmla="*/ 49 h 96"/>
              <a:gd name="T8" fmla="*/ 47 w 96"/>
              <a:gd name="T9" fmla="*/ 96 h 96"/>
            </a:gdLst>
            <a:ahLst/>
            <a:cxnLst>
              <a:cxn ang="0">
                <a:pos x="T0" y="T1"/>
              </a:cxn>
              <a:cxn ang="0">
                <a:pos x="T2" y="T3"/>
              </a:cxn>
              <a:cxn ang="0">
                <a:pos x="T4" y="T5"/>
              </a:cxn>
              <a:cxn ang="0">
                <a:pos x="T6" y="T7"/>
              </a:cxn>
              <a:cxn ang="0">
                <a:pos x="T8" y="T9"/>
              </a:cxn>
            </a:cxnLst>
            <a:rect l="0" t="0" r="r" b="b"/>
            <a:pathLst>
              <a:path w="96" h="96">
                <a:moveTo>
                  <a:pt x="47" y="96"/>
                </a:moveTo>
                <a:lnTo>
                  <a:pt x="0" y="49"/>
                </a:lnTo>
                <a:lnTo>
                  <a:pt x="47" y="0"/>
                </a:lnTo>
                <a:lnTo>
                  <a:pt x="96" y="49"/>
                </a:lnTo>
                <a:lnTo>
                  <a:pt x="47" y="96"/>
                </a:lnTo>
                <a:close/>
              </a:path>
            </a:pathLst>
          </a:custGeom>
          <a:solidFill>
            <a:srgbClr val="F5D345"/>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原创作者QQ：598969553                   _9"/>
          <p:cNvSpPr>
            <a:spLocks/>
          </p:cNvSpPr>
          <p:nvPr/>
        </p:nvSpPr>
        <p:spPr bwMode="auto">
          <a:xfrm>
            <a:off x="5317188" y="4365983"/>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原创作者QQ：598969553                   _10"/>
          <p:cNvSpPr>
            <a:spLocks/>
          </p:cNvSpPr>
          <p:nvPr/>
        </p:nvSpPr>
        <p:spPr bwMode="auto">
          <a:xfrm>
            <a:off x="5549115" y="1868562"/>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原创作者QQ：598969553                   _11"/>
          <p:cNvSpPr>
            <a:spLocks noEditPoints="1"/>
          </p:cNvSpPr>
          <p:nvPr/>
        </p:nvSpPr>
        <p:spPr bwMode="auto">
          <a:xfrm rot="7533422">
            <a:off x="3879789" y="1028387"/>
            <a:ext cx="135142" cy="135142"/>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6 h 40"/>
              <a:gd name="T12" fmla="*/ 6 w 40"/>
              <a:gd name="T13" fmla="*/ 20 h 40"/>
              <a:gd name="T14" fmla="*/ 20 w 40"/>
              <a:gd name="T15" fmla="*/ 33 h 40"/>
              <a:gd name="T16" fmla="*/ 33 w 40"/>
              <a:gd name="T17" fmla="*/ 20 h 40"/>
              <a:gd name="T18" fmla="*/ 20 w 40"/>
              <a:gd name="T19"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6"/>
                </a:moveTo>
                <a:cubicBezTo>
                  <a:pt x="12" y="6"/>
                  <a:pt x="6" y="12"/>
                  <a:pt x="6" y="20"/>
                </a:cubicBezTo>
                <a:cubicBezTo>
                  <a:pt x="6" y="27"/>
                  <a:pt x="12" y="33"/>
                  <a:pt x="20" y="33"/>
                </a:cubicBezTo>
                <a:cubicBezTo>
                  <a:pt x="27" y="33"/>
                  <a:pt x="33" y="27"/>
                  <a:pt x="33" y="20"/>
                </a:cubicBezTo>
                <a:cubicBezTo>
                  <a:pt x="33" y="12"/>
                  <a:pt x="27" y="6"/>
                  <a:pt x="20" y="6"/>
                </a:cubicBezTo>
                <a:close/>
              </a:path>
            </a:pathLst>
          </a:custGeom>
          <a:solidFill>
            <a:srgbClr val="D8FCDA"/>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原创作者QQ：598969553                   _12"/>
          <p:cNvSpPr/>
          <p:nvPr/>
        </p:nvSpPr>
        <p:spPr>
          <a:xfrm>
            <a:off x="1619673" y="2214231"/>
            <a:ext cx="3115184" cy="1096765"/>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a:ln>
                  <a:noFill/>
                </a:ln>
                <a:solidFill>
                  <a:srgbClr val="2F2F2F"/>
                </a:solidFill>
                <a:effectLst/>
                <a:uLnTx/>
                <a:uFillTx/>
                <a:latin typeface="Arial"/>
                <a:ea typeface="微软雅黑"/>
                <a:cs typeface="+mn-ea"/>
                <a:sym typeface="+mn-lt"/>
              </a:rPr>
              <a:t>PART</a:t>
            </a:r>
            <a:endParaRPr kumimoji="0" lang="zh-CN" altLang="en-US" sz="7200" b="0" i="0" u="none" strike="noStrike" kern="0" cap="none" spc="0" normalizeH="0" baseline="0" noProof="0" dirty="0">
              <a:ln>
                <a:noFill/>
              </a:ln>
              <a:solidFill>
                <a:srgbClr val="2F2F2F"/>
              </a:solidFill>
              <a:effectLst/>
              <a:uLnTx/>
              <a:uFillTx/>
              <a:latin typeface="Arial"/>
              <a:ea typeface="微软雅黑"/>
              <a:cs typeface="+mn-ea"/>
              <a:sym typeface="+mn-lt"/>
            </a:endParaRPr>
          </a:p>
        </p:txBody>
      </p:sp>
      <p:sp>
        <p:nvSpPr>
          <p:cNvPr id="24" name="原创作者QQ：598969553                   _13"/>
          <p:cNvSpPr/>
          <p:nvPr/>
        </p:nvSpPr>
        <p:spPr>
          <a:xfrm>
            <a:off x="4975162" y="2214231"/>
            <a:ext cx="3115184" cy="1096765"/>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a:ln>
                  <a:noFill/>
                </a:ln>
                <a:solidFill>
                  <a:srgbClr val="2F2F2F"/>
                </a:solidFill>
                <a:effectLst/>
                <a:uLnTx/>
                <a:uFillTx/>
                <a:latin typeface="Arial"/>
                <a:ea typeface="微软雅黑"/>
                <a:cs typeface="+mn-ea"/>
                <a:sym typeface="+mn-lt"/>
              </a:rPr>
              <a:t>FOUR</a:t>
            </a:r>
            <a:endParaRPr kumimoji="0" lang="zh-CN" altLang="en-US" sz="7200" b="0" i="0" u="none" strike="noStrike" kern="0" cap="none" spc="0" normalizeH="0" baseline="0" noProof="0" dirty="0">
              <a:ln>
                <a:noFill/>
              </a:ln>
              <a:solidFill>
                <a:srgbClr val="2F2F2F"/>
              </a:solidFill>
              <a:effectLst/>
              <a:uLnTx/>
              <a:uFillTx/>
              <a:latin typeface="Arial"/>
              <a:ea typeface="微软雅黑"/>
              <a:cs typeface="+mn-ea"/>
              <a:sym typeface="+mn-lt"/>
            </a:endParaRPr>
          </a:p>
        </p:txBody>
      </p:sp>
      <p:grpSp>
        <p:nvGrpSpPr>
          <p:cNvPr id="25" name="原创作者QQ：598969553                   _14"/>
          <p:cNvGrpSpPr/>
          <p:nvPr/>
        </p:nvGrpSpPr>
        <p:grpSpPr>
          <a:xfrm rot="2700000">
            <a:off x="4625779" y="3124679"/>
            <a:ext cx="438625" cy="438626"/>
            <a:chOff x="7055032" y="986949"/>
            <a:chExt cx="557628" cy="557629"/>
          </a:xfrm>
        </p:grpSpPr>
        <p:sp>
          <p:nvSpPr>
            <p:cNvPr id="26" name="椭圆 25"/>
            <p:cNvSpPr/>
            <p:nvPr/>
          </p:nvSpPr>
          <p:spPr>
            <a:xfrm>
              <a:off x="7055032" y="986949"/>
              <a:ext cx="557628" cy="557629"/>
            </a:xfrm>
            <a:prstGeom prst="ellipse">
              <a:avLst/>
            </a:prstGeom>
            <a:solidFill>
              <a:srgbClr val="EEF38D"/>
            </a:solidFill>
            <a:ln w="15875" cap="flat" cmpd="sng" algn="ctr">
              <a:solidFill>
                <a:srgbClr val="FFFFFF">
                  <a:alpha val="90000"/>
                </a:srgbClr>
              </a:solidFill>
              <a:prstDash val="solid"/>
              <a:miter lim="800000"/>
            </a:ln>
            <a:effectLst>
              <a:outerShdw blurRad="63500" sx="101000" sy="101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Arial"/>
                <a:ea typeface="微软雅黑"/>
                <a:cs typeface="+mn-cs"/>
              </a:endParaRPr>
            </a:p>
          </p:txBody>
        </p:sp>
        <p:sp>
          <p:nvSpPr>
            <p:cNvPr id="27" name="十字形 26"/>
            <p:cNvSpPr/>
            <p:nvPr/>
          </p:nvSpPr>
          <p:spPr>
            <a:xfrm>
              <a:off x="7199434" y="1131351"/>
              <a:ext cx="268824" cy="268824"/>
            </a:xfrm>
            <a:prstGeom prst="plus">
              <a:avLst>
                <a:gd name="adj" fmla="val 41810"/>
              </a:avLst>
            </a:prstGeom>
            <a:solidFill>
              <a:srgbClr val="2F2F2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
                                        <p:tgtEl>
                                          <p:spTgt spid="16"/>
                                        </p:tgtEl>
                                      </p:cBhvr>
                                    </p:animEffect>
                                  </p:childTnLst>
                                </p:cTn>
                              </p:par>
                            </p:childTnLst>
                          </p:cTn>
                        </p:par>
                        <p:par>
                          <p:cTn id="8" fill="hold">
                            <p:stCondLst>
                              <p:cond delay="1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
                                        <p:tgtEl>
                                          <p:spTgt spid="17"/>
                                        </p:tgtEl>
                                      </p:cBhvr>
                                    </p:animEffect>
                                  </p:childTnLst>
                                </p:cTn>
                              </p:par>
                            </p:childTnLst>
                          </p:cTn>
                        </p:par>
                        <p:par>
                          <p:cTn id="12" fill="hold">
                            <p:stCondLst>
                              <p:cond delay="2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100"/>
                                        <p:tgtEl>
                                          <p:spTgt spid="18"/>
                                        </p:tgtEl>
                                      </p:cBhvr>
                                    </p:animEffect>
                                  </p:childTnLst>
                                </p:cTn>
                              </p:par>
                            </p:childTnLst>
                          </p:cTn>
                        </p:par>
                        <p:par>
                          <p:cTn id="16" fill="hold">
                            <p:stCondLst>
                              <p:cond delay="3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
                                        <p:tgtEl>
                                          <p:spTgt spid="21"/>
                                        </p:tgtEl>
                                      </p:cBhvr>
                                    </p:animEffect>
                                  </p:childTnLst>
                                </p:cTn>
                              </p:par>
                            </p:childTnLst>
                          </p:cTn>
                        </p:par>
                        <p:par>
                          <p:cTn id="20" fill="hold">
                            <p:stCondLst>
                              <p:cond delay="4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
                                        <p:tgtEl>
                                          <p:spTgt spid="22"/>
                                        </p:tgtEl>
                                      </p:cBhvr>
                                    </p:animEffec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
                                        <p:tgtEl>
                                          <p:spTgt spid="19"/>
                                        </p:tgtEl>
                                      </p:cBhvr>
                                    </p:animEffect>
                                  </p:childTnLst>
                                </p:cTn>
                              </p:par>
                            </p:childTnLst>
                          </p:cTn>
                        </p:par>
                        <p:par>
                          <p:cTn id="28" fill="hold">
                            <p:stCondLst>
                              <p:cond delay="600"/>
                            </p:stCondLst>
                            <p:childTnLst>
                              <p:par>
                                <p:cTn id="29" presetID="10" presetClass="entr" presetSubtype="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1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P spid="2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原创作者QQ：598969553                   _2"/>
          <p:cNvGraphicFramePr/>
          <p:nvPr>
            <p:extLst>
              <p:ext uri="{D42A27DB-BD31-4B8C-83A1-F6EECF244321}">
                <p14:modId xmlns:p14="http://schemas.microsoft.com/office/powerpoint/2010/main" val="3776159334"/>
              </p:ext>
            </p:extLst>
          </p:nvPr>
        </p:nvGraphicFramePr>
        <p:xfrm>
          <a:off x="261613" y="1745519"/>
          <a:ext cx="4819092" cy="3483681"/>
        </p:xfrm>
        <a:graphic>
          <a:graphicData uri="http://schemas.openxmlformats.org/drawingml/2006/chart">
            <c:chart xmlns:c="http://schemas.openxmlformats.org/drawingml/2006/chart" xmlns:r="http://schemas.openxmlformats.org/officeDocument/2006/relationships" r:id="rId2"/>
          </a:graphicData>
        </a:graphic>
      </p:graphicFrame>
      <p:sp>
        <p:nvSpPr>
          <p:cNvPr id="6" name="原创作者QQ：598969553                   _3"/>
          <p:cNvSpPr/>
          <p:nvPr/>
        </p:nvSpPr>
        <p:spPr>
          <a:xfrm>
            <a:off x="5517345" y="2250879"/>
            <a:ext cx="3578485" cy="2308324"/>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000000">
                    <a:lumMod val="65000"/>
                    <a:lumOff val="35000"/>
                  </a:srgbClr>
                </a:solidFill>
                <a:effectLst/>
                <a:uLnTx/>
                <a:uFillTx/>
              </a:rPr>
              <a:t>Li European lingoes as members del Sam family. Lord separate existential as un myth. Poor Scientia, musical, sport etc., lotto Europa use li same vocabulary. Li lingoes differed solemn in li grammatical, li pronunciation e li plug common vacuoles. Omnicom dire. Li European lingoes as members del Sam family. Lord separate existential as un myth. Poor Scientia, musical, sport etc., lotto Europa use li same vocabulary. Li lingoes differed solemn in li grammatical, li pronunciation e li plug common vacuoles. Omnicom dire.</a:t>
            </a:r>
            <a:endParaRPr kumimoji="0" lang="zh-CN" altLang="en-US" sz="1200" b="0" i="0" u="none" strike="noStrike" kern="0" cap="none" spc="0" normalizeH="0" baseline="0" noProof="0" dirty="0">
              <a:ln>
                <a:noFill/>
              </a:ln>
              <a:solidFill>
                <a:srgbClr val="000000">
                  <a:lumMod val="65000"/>
                  <a:lumOff val="35000"/>
                </a:srgbClr>
              </a:solidFill>
              <a:effectLst/>
              <a:uLnTx/>
              <a:uFillTx/>
            </a:endParaRPr>
          </a:p>
        </p:txBody>
      </p:sp>
      <p:sp>
        <p:nvSpPr>
          <p:cNvPr id="7" name="原创作者QQ：598969553                   _4"/>
          <p:cNvSpPr/>
          <p:nvPr/>
        </p:nvSpPr>
        <p:spPr>
          <a:xfrm>
            <a:off x="5696564" y="1867391"/>
            <a:ext cx="1680267" cy="307777"/>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2F2F2F"/>
                </a:solidFill>
                <a:effectLst/>
                <a:uLnTx/>
                <a:uFillTx/>
                <a:cs typeface="+mn-ea"/>
                <a:sym typeface="+mn-lt"/>
              </a:rPr>
              <a:t>CLICK ADD TITLE</a:t>
            </a:r>
            <a:endParaRPr kumimoji="0" lang="zh-CN" altLang="en-US" sz="1400" b="0" i="0" u="none" strike="noStrike" kern="0" cap="none" spc="0" normalizeH="0" baseline="0" noProof="0" dirty="0">
              <a:ln>
                <a:noFill/>
              </a:ln>
              <a:solidFill>
                <a:srgbClr val="2F2F2F"/>
              </a:solidFill>
              <a:effectLst/>
              <a:uLnTx/>
              <a:uFillTx/>
              <a:cs typeface="+mn-ea"/>
              <a:sym typeface="+mn-lt"/>
            </a:endParaRPr>
          </a:p>
        </p:txBody>
      </p:sp>
    </p:spTree>
    <p:extLst>
      <p:ext uri="{BB962C8B-B14F-4D97-AF65-F5344CB8AC3E}">
        <p14:creationId xmlns:p14="http://schemas.microsoft.com/office/powerpoint/2010/main" val="1433180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原创作者QQ：598969553                   _2"/>
          <p:cNvGraphicFramePr>
            <a:graphicFrameLocks/>
          </p:cNvGraphicFramePr>
          <p:nvPr>
            <p:extLst>
              <p:ext uri="{D42A27DB-BD31-4B8C-83A1-F6EECF244321}">
                <p14:modId xmlns:p14="http://schemas.microsoft.com/office/powerpoint/2010/main" val="2441486716"/>
              </p:ext>
            </p:extLst>
          </p:nvPr>
        </p:nvGraphicFramePr>
        <p:xfrm>
          <a:off x="139687" y="1453902"/>
          <a:ext cx="4721283" cy="3991322"/>
        </p:xfrm>
        <a:graphic>
          <a:graphicData uri="http://schemas.openxmlformats.org/drawingml/2006/chart">
            <c:chart xmlns:c="http://schemas.openxmlformats.org/drawingml/2006/chart" xmlns:r="http://schemas.openxmlformats.org/officeDocument/2006/relationships" r:id="rId2"/>
          </a:graphicData>
        </a:graphic>
      </p:graphicFrame>
      <p:sp>
        <p:nvSpPr>
          <p:cNvPr id="7" name="原创作者QQ：598969553                   _3"/>
          <p:cNvSpPr/>
          <p:nvPr/>
        </p:nvSpPr>
        <p:spPr>
          <a:xfrm>
            <a:off x="5248782" y="2111653"/>
            <a:ext cx="3643698" cy="2440407"/>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000000">
                    <a:lumMod val="65000"/>
                    <a:lumOff val="35000"/>
                  </a:srgbClr>
                </a:solidFill>
                <a:effectLst/>
                <a:uLnTx/>
                <a:uFillTx/>
              </a:rPr>
              <a:t>Li European lingoes as members del Sam family. Lord separate existential as un myth. Poor Scientia, musical, sport etc., lotto Europa use li same vocabulary. Li lingoes differed solemn in li grammatical, li pronunciation e li plug common vacuoles. Omnicom dire. Li European lingoes as members del Sam family. Lord separate existential as un myth. Poor Scientia, musical, sport etc., lotto Europa use li same vocabulary. Li lingoes differed solemn in li grammatical, li pronunciation e li plug common vacuoles. Omnicom dire.</a:t>
            </a:r>
            <a:endParaRPr kumimoji="0" lang="zh-CN" altLang="en-US" sz="1200" b="0" i="0" u="none" strike="noStrike" kern="0" cap="none" spc="0" normalizeH="0" baseline="0" noProof="0" dirty="0">
              <a:ln>
                <a:noFill/>
              </a:ln>
              <a:solidFill>
                <a:srgbClr val="000000">
                  <a:lumMod val="65000"/>
                  <a:lumOff val="35000"/>
                </a:srgbClr>
              </a:solidFill>
              <a:effectLst/>
              <a:uLnTx/>
              <a:uFillTx/>
            </a:endParaRPr>
          </a:p>
        </p:txBody>
      </p:sp>
      <p:sp>
        <p:nvSpPr>
          <p:cNvPr id="8" name="原创作者QQ：598969553                   _4"/>
          <p:cNvSpPr/>
          <p:nvPr/>
        </p:nvSpPr>
        <p:spPr>
          <a:xfrm>
            <a:off x="5365742" y="1721176"/>
            <a:ext cx="1776413" cy="325388"/>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2CBCA3"/>
                </a:solidFill>
                <a:effectLst/>
                <a:uLnTx/>
                <a:uFillTx/>
                <a:cs typeface="+mn-ea"/>
                <a:sym typeface="+mn-lt"/>
              </a:rPr>
              <a:t>CLICK ADD TITLE</a:t>
            </a:r>
            <a:endParaRPr kumimoji="0" lang="zh-CN" altLang="en-US" sz="1400" b="0" i="0" u="none" strike="noStrike" kern="0" cap="none" spc="0" normalizeH="0" baseline="0" noProof="0" dirty="0">
              <a:ln>
                <a:noFill/>
              </a:ln>
              <a:solidFill>
                <a:srgbClr val="2CBCA3"/>
              </a:solidFill>
              <a:effectLst/>
              <a:uLnTx/>
              <a:uFillTx/>
              <a:cs typeface="+mn-ea"/>
              <a:sym typeface="+mn-lt"/>
            </a:endParaRPr>
          </a:p>
        </p:txBody>
      </p:sp>
      <p:sp>
        <p:nvSpPr>
          <p:cNvPr id="9" name="原创作者QQ：598969553                   _5"/>
          <p:cNvSpPr/>
          <p:nvPr/>
        </p:nvSpPr>
        <p:spPr>
          <a:xfrm>
            <a:off x="3448461" y="1903820"/>
            <a:ext cx="1537387" cy="953418"/>
          </a:xfrm>
          <a:custGeom>
            <a:avLst/>
            <a:gdLst>
              <a:gd name="connsiteX0" fmla="*/ 0 w 2206172"/>
              <a:gd name="connsiteY0" fmla="*/ 1161142 h 1161142"/>
              <a:gd name="connsiteX1" fmla="*/ 1494972 w 2206172"/>
              <a:gd name="connsiteY1" fmla="*/ 0 h 1161142"/>
              <a:gd name="connsiteX2" fmla="*/ 2206172 w 2206172"/>
              <a:gd name="connsiteY2" fmla="*/ 0 h 1161142"/>
            </a:gdLst>
            <a:ahLst/>
            <a:cxnLst>
              <a:cxn ang="0">
                <a:pos x="connsiteX0" y="connsiteY0"/>
              </a:cxn>
              <a:cxn ang="0">
                <a:pos x="connsiteX1" y="connsiteY1"/>
              </a:cxn>
              <a:cxn ang="0">
                <a:pos x="connsiteX2" y="connsiteY2"/>
              </a:cxn>
            </a:cxnLst>
            <a:rect l="l" t="t" r="r" b="b"/>
            <a:pathLst>
              <a:path w="2206172" h="1161142">
                <a:moveTo>
                  <a:pt x="0" y="1161142"/>
                </a:moveTo>
                <a:lnTo>
                  <a:pt x="1494972" y="0"/>
                </a:lnTo>
                <a:lnTo>
                  <a:pt x="2206172" y="0"/>
                </a:lnTo>
              </a:path>
            </a:pathLst>
          </a:custGeom>
          <a:noFill/>
          <a:ln w="53975" cap="flat" cmpd="sng" algn="ctr">
            <a:solidFill>
              <a:srgbClr val="2CBCA3"/>
            </a:solidFill>
            <a:prstDash val="solid"/>
            <a:miter lim="800000"/>
            <a:headEnd type="none"/>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BCA3"/>
              </a:solidFill>
              <a:effectLst/>
              <a:uLnTx/>
              <a:uFillTx/>
              <a:latin typeface="Arial"/>
              <a:ea typeface="微软雅黑"/>
              <a:cs typeface="+mn-cs"/>
            </a:endParaRPr>
          </a:p>
        </p:txBody>
      </p:sp>
    </p:spTree>
    <p:extLst>
      <p:ext uri="{BB962C8B-B14F-4D97-AF65-F5344CB8AC3E}">
        <p14:creationId xmlns:p14="http://schemas.microsoft.com/office/powerpoint/2010/main" val="1286866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原创作者QQ：598969553                   _2"/>
          <p:cNvSpPr/>
          <p:nvPr/>
        </p:nvSpPr>
        <p:spPr>
          <a:xfrm>
            <a:off x="1979712" y="2159875"/>
            <a:ext cx="2671386" cy="1198179"/>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a:ln>
                  <a:noFill/>
                </a:ln>
                <a:solidFill>
                  <a:srgbClr val="2F2F2F"/>
                </a:solidFill>
                <a:effectLst/>
                <a:uLnTx/>
                <a:uFillTx/>
                <a:latin typeface="Arial"/>
                <a:ea typeface="微软雅黑"/>
                <a:cs typeface="+mn-ea"/>
                <a:sym typeface="+mn-lt"/>
              </a:rPr>
              <a:t>PART</a:t>
            </a:r>
            <a:endParaRPr kumimoji="0" lang="zh-CN" altLang="en-US" sz="7200" b="0" i="0" u="none" strike="noStrike" kern="0" cap="none" spc="0" normalizeH="0" baseline="0" noProof="0" dirty="0">
              <a:ln>
                <a:noFill/>
              </a:ln>
              <a:solidFill>
                <a:srgbClr val="2F2F2F"/>
              </a:solidFill>
              <a:effectLst/>
              <a:uLnTx/>
              <a:uFillTx/>
              <a:latin typeface="Arial"/>
              <a:ea typeface="微软雅黑"/>
              <a:cs typeface="+mn-ea"/>
              <a:sym typeface="+mn-lt"/>
            </a:endParaRPr>
          </a:p>
        </p:txBody>
      </p:sp>
      <p:sp>
        <p:nvSpPr>
          <p:cNvPr id="14" name="原创作者QQ：598969553                   _5"/>
          <p:cNvSpPr/>
          <p:nvPr/>
        </p:nvSpPr>
        <p:spPr>
          <a:xfrm>
            <a:off x="1979712" y="3417275"/>
            <a:ext cx="5728402" cy="1048407"/>
          </a:xfrm>
          <a:prstGeom prst="rect">
            <a:avLst/>
          </a:prstGeom>
          <a:solidFill>
            <a:srgbClr val="2CBCA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0" i="0" u="none" strike="noStrike" kern="0" cap="none" spc="0" normalizeH="0" baseline="0" noProof="0" dirty="0">
                <a:ln>
                  <a:noFill/>
                </a:ln>
                <a:solidFill>
                  <a:srgbClr val="FFFFFF"/>
                </a:solidFill>
                <a:effectLst/>
                <a:uLnTx/>
                <a:uFillTx/>
                <a:latin typeface="Arial"/>
                <a:ea typeface="微软雅黑"/>
                <a:cs typeface="+mn-ea"/>
                <a:sym typeface="+mn-lt"/>
              </a:rPr>
              <a:t>在此添加你的主标题</a:t>
            </a:r>
          </a:p>
        </p:txBody>
      </p:sp>
      <p:grpSp>
        <p:nvGrpSpPr>
          <p:cNvPr id="15" name="原创作者QQ：598969553                   _6"/>
          <p:cNvGrpSpPr/>
          <p:nvPr/>
        </p:nvGrpSpPr>
        <p:grpSpPr>
          <a:xfrm rot="2700000">
            <a:off x="4614683" y="3124679"/>
            <a:ext cx="438625" cy="438626"/>
            <a:chOff x="7055032" y="986949"/>
            <a:chExt cx="557628" cy="557629"/>
          </a:xfrm>
        </p:grpSpPr>
        <p:sp>
          <p:nvSpPr>
            <p:cNvPr id="16" name="椭圆 15"/>
            <p:cNvSpPr/>
            <p:nvPr/>
          </p:nvSpPr>
          <p:spPr>
            <a:xfrm>
              <a:off x="7055032" y="986949"/>
              <a:ext cx="557628" cy="557629"/>
            </a:xfrm>
            <a:prstGeom prst="ellipse">
              <a:avLst/>
            </a:prstGeom>
            <a:solidFill>
              <a:srgbClr val="EEF38D"/>
            </a:solidFill>
            <a:ln w="15875" cap="flat" cmpd="sng" algn="ctr">
              <a:solidFill>
                <a:srgbClr val="FFFFFF">
                  <a:alpha val="90000"/>
                </a:srgbClr>
              </a:solidFill>
              <a:prstDash val="solid"/>
              <a:miter lim="800000"/>
            </a:ln>
            <a:effectLst>
              <a:outerShdw blurRad="63500" sx="101000" sy="101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Arial"/>
                <a:ea typeface="微软雅黑"/>
                <a:cs typeface="+mn-cs"/>
              </a:endParaRPr>
            </a:p>
          </p:txBody>
        </p:sp>
        <p:sp>
          <p:nvSpPr>
            <p:cNvPr id="17" name="十字形 16"/>
            <p:cNvSpPr/>
            <p:nvPr/>
          </p:nvSpPr>
          <p:spPr>
            <a:xfrm>
              <a:off x="7199434" y="1131351"/>
              <a:ext cx="268824" cy="268824"/>
            </a:xfrm>
            <a:prstGeom prst="plus">
              <a:avLst>
                <a:gd name="adj" fmla="val 41810"/>
              </a:avLst>
            </a:prstGeom>
            <a:solidFill>
              <a:srgbClr val="2F2F2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18" name="原创作者QQ：598969553                   _7"/>
          <p:cNvSpPr>
            <a:spLocks/>
          </p:cNvSpPr>
          <p:nvPr/>
        </p:nvSpPr>
        <p:spPr bwMode="auto">
          <a:xfrm>
            <a:off x="5538019" y="1868562"/>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原创作者QQ：598969553                   _9"/>
          <p:cNvSpPr>
            <a:spLocks/>
          </p:cNvSpPr>
          <p:nvPr/>
        </p:nvSpPr>
        <p:spPr bwMode="auto">
          <a:xfrm>
            <a:off x="2225563" y="4755192"/>
            <a:ext cx="169378" cy="172982"/>
          </a:xfrm>
          <a:custGeom>
            <a:avLst/>
            <a:gdLst>
              <a:gd name="T0" fmla="*/ 47 w 94"/>
              <a:gd name="T1" fmla="*/ 96 h 96"/>
              <a:gd name="T2" fmla="*/ 0 w 94"/>
              <a:gd name="T3" fmla="*/ 49 h 96"/>
              <a:gd name="T4" fmla="*/ 47 w 94"/>
              <a:gd name="T5" fmla="*/ 0 h 96"/>
              <a:gd name="T6" fmla="*/ 94 w 94"/>
              <a:gd name="T7" fmla="*/ 49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9"/>
                </a:lnTo>
                <a:lnTo>
                  <a:pt x="47" y="0"/>
                </a:lnTo>
                <a:lnTo>
                  <a:pt x="94" y="49"/>
                </a:lnTo>
                <a:lnTo>
                  <a:pt x="47" y="96"/>
                </a:lnTo>
                <a:close/>
              </a:path>
            </a:pathLst>
          </a:custGeom>
          <a:solidFill>
            <a:srgbClr val="63CED2"/>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原创作者QQ：598969553                   _10"/>
          <p:cNvSpPr>
            <a:spLocks/>
          </p:cNvSpPr>
          <p:nvPr/>
        </p:nvSpPr>
        <p:spPr bwMode="auto">
          <a:xfrm>
            <a:off x="4747505" y="3136687"/>
            <a:ext cx="172982" cy="172982"/>
          </a:xfrm>
          <a:custGeom>
            <a:avLst/>
            <a:gdLst>
              <a:gd name="T0" fmla="*/ 47 w 96"/>
              <a:gd name="T1" fmla="*/ 96 h 96"/>
              <a:gd name="T2" fmla="*/ 0 w 96"/>
              <a:gd name="T3" fmla="*/ 49 h 96"/>
              <a:gd name="T4" fmla="*/ 47 w 96"/>
              <a:gd name="T5" fmla="*/ 0 h 96"/>
              <a:gd name="T6" fmla="*/ 96 w 96"/>
              <a:gd name="T7" fmla="*/ 49 h 96"/>
              <a:gd name="T8" fmla="*/ 47 w 96"/>
              <a:gd name="T9" fmla="*/ 96 h 96"/>
            </a:gdLst>
            <a:ahLst/>
            <a:cxnLst>
              <a:cxn ang="0">
                <a:pos x="T0" y="T1"/>
              </a:cxn>
              <a:cxn ang="0">
                <a:pos x="T2" y="T3"/>
              </a:cxn>
              <a:cxn ang="0">
                <a:pos x="T4" y="T5"/>
              </a:cxn>
              <a:cxn ang="0">
                <a:pos x="T6" y="T7"/>
              </a:cxn>
              <a:cxn ang="0">
                <a:pos x="T8" y="T9"/>
              </a:cxn>
            </a:cxnLst>
            <a:rect l="0" t="0" r="r" b="b"/>
            <a:pathLst>
              <a:path w="96" h="96">
                <a:moveTo>
                  <a:pt x="47" y="96"/>
                </a:moveTo>
                <a:lnTo>
                  <a:pt x="0" y="49"/>
                </a:lnTo>
                <a:lnTo>
                  <a:pt x="47" y="0"/>
                </a:lnTo>
                <a:lnTo>
                  <a:pt x="96" y="49"/>
                </a:lnTo>
                <a:lnTo>
                  <a:pt x="47" y="96"/>
                </a:lnTo>
                <a:close/>
              </a:path>
            </a:pathLst>
          </a:custGeom>
          <a:solidFill>
            <a:srgbClr val="F5D345"/>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原创作者QQ：598969553                   _11"/>
          <p:cNvSpPr>
            <a:spLocks/>
          </p:cNvSpPr>
          <p:nvPr/>
        </p:nvSpPr>
        <p:spPr bwMode="auto">
          <a:xfrm>
            <a:off x="5306092" y="4365983"/>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原创作者QQ：598969553                   _12"/>
          <p:cNvSpPr>
            <a:spLocks/>
          </p:cNvSpPr>
          <p:nvPr/>
        </p:nvSpPr>
        <p:spPr bwMode="auto">
          <a:xfrm>
            <a:off x="5538019" y="1868562"/>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原创作者QQ：598969553                   _14"/>
          <p:cNvSpPr/>
          <p:nvPr/>
        </p:nvSpPr>
        <p:spPr>
          <a:xfrm>
            <a:off x="5036728" y="2159875"/>
            <a:ext cx="2671386" cy="1198179"/>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a:ln>
                  <a:noFill/>
                </a:ln>
                <a:solidFill>
                  <a:srgbClr val="2F2F2F"/>
                </a:solidFill>
                <a:effectLst/>
                <a:uLnTx/>
                <a:uFillTx/>
                <a:latin typeface="Arial"/>
                <a:ea typeface="微软雅黑"/>
                <a:cs typeface="+mn-ea"/>
                <a:sym typeface="+mn-lt"/>
              </a:rPr>
              <a:t>ONE</a:t>
            </a:r>
            <a:endParaRPr kumimoji="0" lang="zh-CN" altLang="en-US" sz="7200" b="0" i="0" u="none" strike="noStrike" kern="0" cap="none" spc="0" normalizeH="0" baseline="0" noProof="0" dirty="0">
              <a:ln>
                <a:noFill/>
              </a:ln>
              <a:solidFill>
                <a:srgbClr val="2F2F2F"/>
              </a:solidFill>
              <a:effectLst/>
              <a:uLnTx/>
              <a:uFillTx/>
              <a:latin typeface="Arial"/>
              <a:ea typeface="微软雅黑"/>
              <a:cs typeface="+mn-ea"/>
              <a:sym typeface="+mn-lt"/>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
                                        <p:tgtEl>
                                          <p:spTgt spid="18"/>
                                        </p:tgtEl>
                                      </p:cBhvr>
                                    </p:animEffect>
                                  </p:childTnLst>
                                </p:cTn>
                              </p:par>
                            </p:childTnLst>
                          </p:cTn>
                        </p:par>
                        <p:par>
                          <p:cTn id="8" fill="hold">
                            <p:stCondLst>
                              <p:cond delay="1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
                                        <p:tgtEl>
                                          <p:spTgt spid="19"/>
                                        </p:tgtEl>
                                      </p:cBhvr>
                                    </p:animEffect>
                                  </p:childTnLst>
                                </p:cTn>
                              </p:par>
                            </p:childTnLst>
                          </p:cTn>
                        </p:par>
                        <p:par>
                          <p:cTn id="12" fill="hold">
                            <p:stCondLst>
                              <p:cond delay="2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100"/>
                                        <p:tgtEl>
                                          <p:spTgt spid="22"/>
                                        </p:tgtEl>
                                      </p:cBhvr>
                                    </p:animEffect>
                                  </p:childTnLst>
                                </p:cTn>
                              </p:par>
                            </p:childTnLst>
                          </p:cTn>
                        </p:par>
                        <p:par>
                          <p:cTn id="16" fill="hold">
                            <p:stCondLst>
                              <p:cond delay="30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
                                        <p:tgtEl>
                                          <p:spTgt spid="20"/>
                                        </p:tgtEl>
                                      </p:cBhvr>
                                    </p:animEffect>
                                  </p:childTnLst>
                                </p:cTn>
                              </p:par>
                            </p:childTnLst>
                          </p:cTn>
                        </p:par>
                        <p:par>
                          <p:cTn id="20" fill="hold">
                            <p:stCondLst>
                              <p:cond delay="4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原创作者QQ：598969553                   _2"/>
          <p:cNvSpPr>
            <a:spLocks/>
          </p:cNvSpPr>
          <p:nvPr/>
        </p:nvSpPr>
        <p:spPr bwMode="auto">
          <a:xfrm>
            <a:off x="2162307" y="1644767"/>
            <a:ext cx="1918008" cy="1645657"/>
          </a:xfrm>
          <a:custGeom>
            <a:avLst/>
            <a:gdLst>
              <a:gd name="T0" fmla="*/ 1739142 w 1883"/>
              <a:gd name="T1" fmla="*/ 133835 h 1607"/>
              <a:gd name="T2" fmla="*/ 1633324 w 1883"/>
              <a:gd name="T3" fmla="*/ 153517 h 1607"/>
              <a:gd name="T4" fmla="*/ 1573556 w 1883"/>
              <a:gd name="T5" fmla="*/ 74790 h 1607"/>
              <a:gd name="T6" fmla="*/ 1509869 w 1883"/>
              <a:gd name="T7" fmla="*/ 77743 h 1607"/>
              <a:gd name="T8" fmla="*/ 1457940 w 1883"/>
              <a:gd name="T9" fmla="*/ 28538 h 1607"/>
              <a:gd name="T10" fmla="*/ 1472637 w 1883"/>
              <a:gd name="T11" fmla="*/ 59045 h 1607"/>
              <a:gd name="T12" fmla="*/ 1485374 w 1883"/>
              <a:gd name="T13" fmla="*/ 108249 h 1607"/>
              <a:gd name="T14" fmla="*/ 1428546 w 1883"/>
              <a:gd name="T15" fmla="*/ 317859 h 1607"/>
              <a:gd name="T16" fmla="*/ 1268839 w 1883"/>
              <a:gd name="T17" fmla="*/ 408395 h 1607"/>
              <a:gd name="T18" fmla="*/ 1350162 w 1883"/>
              <a:gd name="T19" fmla="*/ 555023 h 1607"/>
              <a:gd name="T20" fmla="*/ 1467738 w 1883"/>
              <a:gd name="T21" fmla="*/ 556991 h 1607"/>
              <a:gd name="T22" fmla="*/ 1316849 w 1883"/>
              <a:gd name="T23" fmla="*/ 702636 h 1607"/>
              <a:gd name="T24" fmla="*/ 1177718 w 1883"/>
              <a:gd name="T25" fmla="*/ 863041 h 1607"/>
              <a:gd name="T26" fmla="*/ 1017031 w 1883"/>
              <a:gd name="T27" fmla="*/ 944720 h 1607"/>
              <a:gd name="T28" fmla="*/ 914152 w 1883"/>
              <a:gd name="T29" fmla="*/ 1097253 h 1607"/>
              <a:gd name="T30" fmla="*/ 555546 w 1883"/>
              <a:gd name="T31" fmla="*/ 1208455 h 1607"/>
              <a:gd name="T32" fmla="*/ 261606 w 1883"/>
              <a:gd name="T33" fmla="*/ 1109062 h 1607"/>
              <a:gd name="T34" fmla="*/ 2939 w 1883"/>
              <a:gd name="T35" fmla="*/ 1096269 h 1607"/>
              <a:gd name="T36" fmla="*/ 30374 w 1883"/>
              <a:gd name="T37" fmla="*/ 1178932 h 1607"/>
              <a:gd name="T38" fmla="*/ 60747 w 1883"/>
              <a:gd name="T39" fmla="*/ 1283245 h 1607"/>
              <a:gd name="T40" fmla="*/ 179303 w 1883"/>
              <a:gd name="T41" fmla="*/ 1254706 h 1607"/>
              <a:gd name="T42" fmla="*/ 177343 w 1883"/>
              <a:gd name="T43" fmla="*/ 1357051 h 1607"/>
              <a:gd name="T44" fmla="*/ 245929 w 1883"/>
              <a:gd name="T45" fmla="*/ 1406255 h 1607"/>
              <a:gd name="T46" fmla="*/ 283162 w 1883"/>
              <a:gd name="T47" fmla="*/ 1451523 h 1607"/>
              <a:gd name="T48" fmla="*/ 312556 w 1883"/>
              <a:gd name="T49" fmla="*/ 1443650 h 1607"/>
              <a:gd name="T50" fmla="*/ 464424 w 1883"/>
              <a:gd name="T51" fmla="*/ 1390510 h 1607"/>
              <a:gd name="T52" fmla="*/ 493818 w 1883"/>
              <a:gd name="T53" fmla="*/ 1459396 h 1607"/>
              <a:gd name="T54" fmla="*/ 432091 w 1883"/>
              <a:gd name="T55" fmla="*/ 1509584 h 1607"/>
              <a:gd name="T56" fmla="*/ 540849 w 1883"/>
              <a:gd name="T57" fmla="*/ 1570597 h 1607"/>
              <a:gd name="T58" fmla="*/ 611394 w 1883"/>
              <a:gd name="T59" fmla="*/ 1436762 h 1607"/>
              <a:gd name="T60" fmla="*/ 676061 w 1883"/>
              <a:gd name="T61" fmla="*/ 1418064 h 1607"/>
              <a:gd name="T62" fmla="*/ 697616 w 1883"/>
              <a:gd name="T63" fmla="*/ 1531234 h 1607"/>
              <a:gd name="T64" fmla="*/ 792657 w 1883"/>
              <a:gd name="T65" fmla="*/ 1579454 h 1607"/>
              <a:gd name="T66" fmla="*/ 860263 w 1883"/>
              <a:gd name="T67" fmla="*/ 1464316 h 1607"/>
              <a:gd name="T68" fmla="*/ 947465 w 1883"/>
              <a:gd name="T69" fmla="*/ 1398383 h 1607"/>
              <a:gd name="T70" fmla="*/ 974899 w 1883"/>
              <a:gd name="T71" fmla="*/ 1384605 h 1607"/>
              <a:gd name="T72" fmla="*/ 1040546 w 1883"/>
              <a:gd name="T73" fmla="*/ 1365908 h 1607"/>
              <a:gd name="T74" fmla="*/ 1099334 w 1883"/>
              <a:gd name="T75" fmla="*/ 1306863 h 1607"/>
              <a:gd name="T76" fmla="*/ 1180657 w 1883"/>
              <a:gd name="T77" fmla="*/ 1279308 h 1607"/>
              <a:gd name="T78" fmla="*/ 1178697 w 1883"/>
              <a:gd name="T79" fmla="*/ 1201566 h 1607"/>
              <a:gd name="T80" fmla="*/ 1237485 w 1883"/>
              <a:gd name="T81" fmla="*/ 1091349 h 1607"/>
              <a:gd name="T82" fmla="*/ 1276677 w 1883"/>
              <a:gd name="T83" fmla="*/ 1163187 h 1607"/>
              <a:gd name="T84" fmla="*/ 1308031 w 1883"/>
              <a:gd name="T85" fmla="*/ 1123823 h 1607"/>
              <a:gd name="T86" fmla="*/ 1387394 w 1883"/>
              <a:gd name="T87" fmla="*/ 1048049 h 1607"/>
              <a:gd name="T88" fmla="*/ 1452061 w 1883"/>
              <a:gd name="T89" fmla="*/ 1033288 h 1607"/>
              <a:gd name="T90" fmla="*/ 1478516 w 1883"/>
              <a:gd name="T91" fmla="*/ 1084460 h 1607"/>
              <a:gd name="T92" fmla="*/ 1554940 w 1883"/>
              <a:gd name="T93" fmla="*/ 1154330 h 1607"/>
              <a:gd name="T94" fmla="*/ 1584334 w 1883"/>
              <a:gd name="T95" fmla="*/ 1131696 h 1607"/>
              <a:gd name="T96" fmla="*/ 1635283 w 1883"/>
              <a:gd name="T97" fmla="*/ 1080524 h 1607"/>
              <a:gd name="T98" fmla="*/ 1748940 w 1883"/>
              <a:gd name="T99" fmla="*/ 1000813 h 1607"/>
              <a:gd name="T100" fmla="*/ 1840061 w 1883"/>
              <a:gd name="T101" fmla="*/ 920118 h 1607"/>
              <a:gd name="T102" fmla="*/ 1807728 w 1883"/>
              <a:gd name="T103" fmla="*/ 841391 h 1607"/>
              <a:gd name="T104" fmla="*/ 1742081 w 1883"/>
              <a:gd name="T105" fmla="*/ 836471 h 1607"/>
              <a:gd name="T106" fmla="*/ 1697990 w 1883"/>
              <a:gd name="T107" fmla="*/ 766601 h 1607"/>
              <a:gd name="T108" fmla="*/ 1647041 w 1883"/>
              <a:gd name="T109" fmla="*/ 682954 h 1607"/>
              <a:gd name="T110" fmla="*/ 1685253 w 1883"/>
              <a:gd name="T111" fmla="*/ 659336 h 1607"/>
              <a:gd name="T112" fmla="*/ 1710728 w 1883"/>
              <a:gd name="T113" fmla="*/ 586514 h 1607"/>
              <a:gd name="T114" fmla="*/ 1699950 w 1883"/>
              <a:gd name="T115" fmla="*/ 493026 h 1607"/>
              <a:gd name="T116" fmla="*/ 1738162 w 1883"/>
              <a:gd name="T117" fmla="*/ 437917 h 1607"/>
              <a:gd name="T118" fmla="*/ 1787152 w 1883"/>
              <a:gd name="T119" fmla="*/ 424140 h 1607"/>
              <a:gd name="T120" fmla="*/ 1805768 w 1883"/>
              <a:gd name="T121" fmla="*/ 325732 h 1607"/>
              <a:gd name="T122" fmla="*/ 1811647 w 1883"/>
              <a:gd name="T123" fmla="*/ 218467 h 16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883"/>
              <a:gd name="T187" fmla="*/ 0 h 1607"/>
              <a:gd name="T188" fmla="*/ 1883 w 1883"/>
              <a:gd name="T189" fmla="*/ 1607 h 16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41" name="原创作者QQ：598969553                   _3"/>
          <p:cNvSpPr>
            <a:spLocks/>
          </p:cNvSpPr>
          <p:nvPr/>
        </p:nvSpPr>
        <p:spPr bwMode="auto">
          <a:xfrm>
            <a:off x="1794221" y="2758928"/>
            <a:ext cx="1226403" cy="1041535"/>
          </a:xfrm>
          <a:custGeom>
            <a:avLst/>
            <a:gdLst>
              <a:gd name="T0" fmla="*/ 692376 w 1203"/>
              <a:gd name="T1" fmla="*/ 398833 h 1018"/>
              <a:gd name="T2" fmla="*/ 666878 w 1203"/>
              <a:gd name="T3" fmla="*/ 416559 h 1018"/>
              <a:gd name="T4" fmla="*/ 574692 w 1203"/>
              <a:gd name="T5" fmla="*/ 333838 h 1018"/>
              <a:gd name="T6" fmla="*/ 507023 w 1203"/>
              <a:gd name="T7" fmla="*/ 278691 h 1018"/>
              <a:gd name="T8" fmla="*/ 513888 w 1203"/>
              <a:gd name="T9" fmla="*/ 203848 h 1018"/>
              <a:gd name="T10" fmla="*/ 439355 w 1203"/>
              <a:gd name="T11" fmla="*/ 224528 h 1018"/>
              <a:gd name="T12" fmla="*/ 382474 w 1203"/>
              <a:gd name="T13" fmla="*/ 151655 h 1018"/>
              <a:gd name="T14" fmla="*/ 355995 w 1203"/>
              <a:gd name="T15" fmla="*/ 63025 h 1018"/>
              <a:gd name="T16" fmla="*/ 331477 w 1203"/>
              <a:gd name="T17" fmla="*/ 18711 h 1018"/>
              <a:gd name="T18" fmla="*/ 271655 w 1203"/>
              <a:gd name="T19" fmla="*/ 39391 h 1018"/>
              <a:gd name="T20" fmla="*/ 229484 w 1203"/>
              <a:gd name="T21" fmla="*/ 81736 h 1018"/>
              <a:gd name="T22" fmla="*/ 126511 w 1203"/>
              <a:gd name="T23" fmla="*/ 115218 h 1018"/>
              <a:gd name="T24" fmla="*/ 64726 w 1203"/>
              <a:gd name="T25" fmla="*/ 189076 h 1018"/>
              <a:gd name="T26" fmla="*/ 3923 w 1203"/>
              <a:gd name="T27" fmla="*/ 239300 h 1018"/>
              <a:gd name="T28" fmla="*/ 84340 w 1203"/>
              <a:gd name="T29" fmla="*/ 309219 h 1018"/>
              <a:gd name="T30" fmla="*/ 145144 w 1203"/>
              <a:gd name="T31" fmla="*/ 328914 h 1018"/>
              <a:gd name="T32" fmla="*/ 290288 w 1203"/>
              <a:gd name="T33" fmla="*/ 388985 h 1018"/>
              <a:gd name="T34" fmla="*/ 392281 w 1203"/>
              <a:gd name="T35" fmla="*/ 367320 h 1018"/>
              <a:gd name="T36" fmla="*/ 480544 w 1203"/>
              <a:gd name="T37" fmla="*/ 405727 h 1018"/>
              <a:gd name="T38" fmla="*/ 557039 w 1203"/>
              <a:gd name="T39" fmla="*/ 435270 h 1018"/>
              <a:gd name="T40" fmla="*/ 676685 w 1203"/>
              <a:gd name="T41" fmla="*/ 526854 h 1018"/>
              <a:gd name="T42" fmla="*/ 709048 w 1203"/>
              <a:gd name="T43" fmla="*/ 570184 h 1018"/>
              <a:gd name="T44" fmla="*/ 701202 w 1203"/>
              <a:gd name="T45" fmla="*/ 748428 h 1018"/>
              <a:gd name="T46" fmla="*/ 652167 w 1203"/>
              <a:gd name="T47" fmla="*/ 835088 h 1018"/>
              <a:gd name="T48" fmla="*/ 579595 w 1203"/>
              <a:gd name="T49" fmla="*/ 865616 h 1018"/>
              <a:gd name="T50" fmla="*/ 645302 w 1203"/>
              <a:gd name="T51" fmla="*/ 915839 h 1018"/>
              <a:gd name="T52" fmla="*/ 675704 w 1203"/>
              <a:gd name="T53" fmla="*/ 903037 h 1018"/>
              <a:gd name="T54" fmla="*/ 678646 w 1203"/>
              <a:gd name="T55" fmla="*/ 869555 h 1018"/>
              <a:gd name="T56" fmla="*/ 713951 w 1203"/>
              <a:gd name="T57" fmla="*/ 835088 h 1018"/>
              <a:gd name="T58" fmla="*/ 744353 w 1203"/>
              <a:gd name="T59" fmla="*/ 862661 h 1018"/>
              <a:gd name="T60" fmla="*/ 833597 w 1203"/>
              <a:gd name="T61" fmla="*/ 898113 h 1018"/>
              <a:gd name="T62" fmla="*/ 863018 w 1203"/>
              <a:gd name="T63" fmla="*/ 950306 h 1018"/>
              <a:gd name="T64" fmla="*/ 942455 w 1203"/>
              <a:gd name="T65" fmla="*/ 974925 h 1018"/>
              <a:gd name="T66" fmla="*/ 942455 w 1203"/>
              <a:gd name="T67" fmla="*/ 926671 h 1018"/>
              <a:gd name="T68" fmla="*/ 951281 w 1203"/>
              <a:gd name="T69" fmla="*/ 907961 h 1018"/>
              <a:gd name="T70" fmla="*/ 990509 w 1203"/>
              <a:gd name="T71" fmla="*/ 842966 h 1018"/>
              <a:gd name="T72" fmla="*/ 995413 w 1203"/>
              <a:gd name="T73" fmla="*/ 797666 h 1018"/>
              <a:gd name="T74" fmla="*/ 1035622 w 1203"/>
              <a:gd name="T75" fmla="*/ 754336 h 1018"/>
              <a:gd name="T76" fmla="*/ 1093483 w 1203"/>
              <a:gd name="T77" fmla="*/ 743504 h 1018"/>
              <a:gd name="T78" fmla="*/ 1152325 w 1203"/>
              <a:gd name="T79" fmla="*/ 720854 h 1018"/>
              <a:gd name="T80" fmla="*/ 1170959 w 1203"/>
              <a:gd name="T81" fmla="*/ 633209 h 1018"/>
              <a:gd name="T82" fmla="*/ 1066024 w 1203"/>
              <a:gd name="T83" fmla="*/ 567229 h 1018"/>
              <a:gd name="T84" fmla="*/ 1022873 w 1203"/>
              <a:gd name="T85" fmla="*/ 638133 h 1018"/>
              <a:gd name="T86" fmla="*/ 1054255 w 1203"/>
              <a:gd name="T87" fmla="*/ 662752 h 1018"/>
              <a:gd name="T88" fmla="*/ 1048371 w 1203"/>
              <a:gd name="T89" fmla="*/ 701159 h 1018"/>
              <a:gd name="T90" fmla="*/ 1005220 w 1203"/>
              <a:gd name="T91" fmla="*/ 713961 h 1018"/>
              <a:gd name="T92" fmla="*/ 966972 w 1203"/>
              <a:gd name="T93" fmla="*/ 737595 h 1018"/>
              <a:gd name="T94" fmla="*/ 937551 w 1203"/>
              <a:gd name="T95" fmla="*/ 710021 h 1018"/>
              <a:gd name="T96" fmla="*/ 919899 w 1203"/>
              <a:gd name="T97" fmla="*/ 665707 h 1018"/>
              <a:gd name="T98" fmla="*/ 906169 w 1203"/>
              <a:gd name="T99" fmla="*/ 618438 h 1018"/>
              <a:gd name="T100" fmla="*/ 843404 w 1203"/>
              <a:gd name="T101" fmla="*/ 540641 h 1018"/>
              <a:gd name="T102" fmla="*/ 771813 w 1203"/>
              <a:gd name="T103" fmla="*/ 487463 h 1018"/>
              <a:gd name="T104" fmla="*/ 775736 w 1203"/>
              <a:gd name="T105" fmla="*/ 435270 h 1018"/>
              <a:gd name="T106" fmla="*/ 840462 w 1203"/>
              <a:gd name="T107" fmla="*/ 368305 h 1018"/>
              <a:gd name="T108" fmla="*/ 763967 w 1203"/>
              <a:gd name="T109" fmla="*/ 371259 h 101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03"/>
              <a:gd name="T166" fmla="*/ 0 h 1018"/>
              <a:gd name="T167" fmla="*/ 1203 w 1203"/>
              <a:gd name="T168" fmla="*/ 1018 h 101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42" name="原创作者QQ：598969553                   _4"/>
          <p:cNvSpPr>
            <a:spLocks/>
          </p:cNvSpPr>
          <p:nvPr/>
        </p:nvSpPr>
        <p:spPr bwMode="auto">
          <a:xfrm>
            <a:off x="2664093" y="3120412"/>
            <a:ext cx="247592" cy="411001"/>
          </a:xfrm>
          <a:custGeom>
            <a:avLst/>
            <a:gdLst>
              <a:gd name="T0" fmla="*/ 119577 w 242"/>
              <a:gd name="T1" fmla="*/ 75777 h 402"/>
              <a:gd name="T2" fmla="*/ 119577 w 242"/>
              <a:gd name="T3" fmla="*/ 111205 h 402"/>
              <a:gd name="T4" fmla="*/ 107815 w 242"/>
              <a:gd name="T5" fmla="*/ 141712 h 402"/>
              <a:gd name="T6" fmla="*/ 97034 w 242"/>
              <a:gd name="T7" fmla="*/ 160411 h 402"/>
              <a:gd name="T8" fmla="*/ 95074 w 242"/>
              <a:gd name="T9" fmla="*/ 159427 h 402"/>
              <a:gd name="T10" fmla="*/ 55868 w 242"/>
              <a:gd name="T11" fmla="*/ 168284 h 402"/>
              <a:gd name="T12" fmla="*/ 16662 w 242"/>
              <a:gd name="T13" fmla="*/ 175172 h 402"/>
              <a:gd name="T14" fmla="*/ 10782 w 242"/>
              <a:gd name="T15" fmla="*/ 182061 h 402"/>
              <a:gd name="T16" fmla="*/ 49987 w 242"/>
              <a:gd name="T17" fmla="*/ 185998 h 402"/>
              <a:gd name="T18" fmla="*/ 52928 w 242"/>
              <a:gd name="T19" fmla="*/ 186982 h 402"/>
              <a:gd name="T20" fmla="*/ 61749 w 242"/>
              <a:gd name="T21" fmla="*/ 211585 h 402"/>
              <a:gd name="T22" fmla="*/ 77431 w 242"/>
              <a:gd name="T23" fmla="*/ 240124 h 402"/>
              <a:gd name="T24" fmla="*/ 91153 w 242"/>
              <a:gd name="T25" fmla="*/ 279489 h 402"/>
              <a:gd name="T26" fmla="*/ 92133 w 242"/>
              <a:gd name="T27" fmla="*/ 280473 h 402"/>
              <a:gd name="T28" fmla="*/ 98994 w 242"/>
              <a:gd name="T29" fmla="*/ 301139 h 402"/>
              <a:gd name="T30" fmla="*/ 92133 w 242"/>
              <a:gd name="T31" fmla="*/ 323774 h 402"/>
              <a:gd name="T32" fmla="*/ 93113 w 242"/>
              <a:gd name="T33" fmla="*/ 343456 h 402"/>
              <a:gd name="T34" fmla="*/ 129379 w 242"/>
              <a:gd name="T35" fmla="*/ 365106 h 402"/>
              <a:gd name="T36" fmla="*/ 150942 w 242"/>
              <a:gd name="T37" fmla="*/ 392662 h 402"/>
              <a:gd name="T38" fmla="*/ 161723 w 242"/>
              <a:gd name="T39" fmla="*/ 395614 h 402"/>
              <a:gd name="T40" fmla="*/ 157803 w 242"/>
              <a:gd name="T41" fmla="*/ 361170 h 402"/>
              <a:gd name="T42" fmla="*/ 182306 w 242"/>
              <a:gd name="T43" fmla="*/ 349361 h 402"/>
              <a:gd name="T44" fmla="*/ 183286 w 242"/>
              <a:gd name="T45" fmla="*/ 348377 h 402"/>
              <a:gd name="T46" fmla="*/ 185247 w 242"/>
              <a:gd name="T47" fmla="*/ 349361 h 402"/>
              <a:gd name="T48" fmla="*/ 201909 w 242"/>
              <a:gd name="T49" fmla="*/ 346408 h 402"/>
              <a:gd name="T50" fmla="*/ 204849 w 242"/>
              <a:gd name="T51" fmla="*/ 317869 h 402"/>
              <a:gd name="T52" fmla="*/ 190147 w 242"/>
              <a:gd name="T53" fmla="*/ 301139 h 402"/>
              <a:gd name="T54" fmla="*/ 178386 w 242"/>
              <a:gd name="T55" fmla="*/ 300155 h 402"/>
              <a:gd name="T56" fmla="*/ 171525 w 242"/>
              <a:gd name="T57" fmla="*/ 272600 h 402"/>
              <a:gd name="T58" fmla="*/ 174465 w 242"/>
              <a:gd name="T59" fmla="*/ 217489 h 402"/>
              <a:gd name="T60" fmla="*/ 212690 w 242"/>
              <a:gd name="T61" fmla="*/ 207648 h 402"/>
              <a:gd name="T62" fmla="*/ 237194 w 242"/>
              <a:gd name="T63" fmla="*/ 140728 h 402"/>
              <a:gd name="T64" fmla="*/ 218571 w 242"/>
              <a:gd name="T65" fmla="*/ 123998 h 402"/>
              <a:gd name="T66" fmla="*/ 214651 w 242"/>
              <a:gd name="T67" fmla="*/ 124983 h 402"/>
              <a:gd name="T68" fmla="*/ 197988 w 242"/>
              <a:gd name="T69" fmla="*/ 125967 h 402"/>
              <a:gd name="T70" fmla="*/ 185247 w 242"/>
              <a:gd name="T71" fmla="*/ 110221 h 402"/>
              <a:gd name="T72" fmla="*/ 184266 w 242"/>
              <a:gd name="T73" fmla="*/ 108253 h 402"/>
              <a:gd name="T74" fmla="*/ 188187 w 242"/>
              <a:gd name="T75" fmla="*/ 67904 h 402"/>
              <a:gd name="T76" fmla="*/ 197988 w 242"/>
              <a:gd name="T77" fmla="*/ 48222 h 402"/>
              <a:gd name="T78" fmla="*/ 202889 w 242"/>
              <a:gd name="T79" fmla="*/ 25587 h 402"/>
              <a:gd name="T80" fmla="*/ 166624 w 242"/>
              <a:gd name="T81" fmla="*/ 0 h 40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2"/>
              <a:gd name="T124" fmla="*/ 0 h 402"/>
              <a:gd name="T125" fmla="*/ 242 w 242"/>
              <a:gd name="T126" fmla="*/ 402 h 40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43" name="原创作者QQ：598969553                   _5"/>
          <p:cNvSpPr>
            <a:spLocks/>
          </p:cNvSpPr>
          <p:nvPr/>
        </p:nvSpPr>
        <p:spPr bwMode="auto">
          <a:xfrm>
            <a:off x="323528" y="2039263"/>
            <a:ext cx="1752948" cy="1332042"/>
          </a:xfrm>
          <a:custGeom>
            <a:avLst/>
            <a:gdLst>
              <a:gd name="T0" fmla="*/ 1653842 w 1721"/>
              <a:gd name="T1" fmla="*/ 593315 h 1302"/>
              <a:gd name="T2" fmla="*/ 1583257 w 1721"/>
              <a:gd name="T3" fmla="*/ 529359 h 1302"/>
              <a:gd name="T4" fmla="*/ 1541103 w 1721"/>
              <a:gd name="T5" fmla="*/ 478194 h 1302"/>
              <a:gd name="T6" fmla="*/ 1344053 w 1721"/>
              <a:gd name="T7" fmla="*/ 430965 h 1302"/>
              <a:gd name="T8" fmla="*/ 1354837 w 1721"/>
              <a:gd name="T9" fmla="*/ 233193 h 1302"/>
              <a:gd name="T10" fmla="*/ 1214648 w 1721"/>
              <a:gd name="T11" fmla="*/ 65924 h 1302"/>
              <a:gd name="T12" fmla="*/ 1146024 w 1721"/>
              <a:gd name="T13" fmla="*/ 18695 h 1302"/>
              <a:gd name="T14" fmla="*/ 1037205 w 1721"/>
              <a:gd name="T15" fmla="*/ 159398 h 1302"/>
              <a:gd name="T16" fmla="*/ 798001 w 1721"/>
              <a:gd name="T17" fmla="*/ 290262 h 1302"/>
              <a:gd name="T18" fmla="*/ 753885 w 1721"/>
              <a:gd name="T19" fmla="*/ 299117 h 1302"/>
              <a:gd name="T20" fmla="*/ 611735 w 1721"/>
              <a:gd name="T21" fmla="*/ 287310 h 1302"/>
              <a:gd name="T22" fmla="*/ 632323 w 1721"/>
              <a:gd name="T23" fmla="*/ 435884 h 1302"/>
              <a:gd name="T24" fmla="*/ 605853 w 1721"/>
              <a:gd name="T25" fmla="*/ 513616 h 1302"/>
              <a:gd name="T26" fmla="*/ 585266 w 1721"/>
              <a:gd name="T27" fmla="*/ 510664 h 1302"/>
              <a:gd name="T28" fmla="*/ 522524 w 1721"/>
              <a:gd name="T29" fmla="*/ 581507 h 1302"/>
              <a:gd name="T30" fmla="*/ 425470 w 1721"/>
              <a:gd name="T31" fmla="*/ 607090 h 1302"/>
              <a:gd name="T32" fmla="*/ 237244 w 1721"/>
              <a:gd name="T33" fmla="*/ 658254 h 1302"/>
              <a:gd name="T34" fmla="*/ 136268 w 1721"/>
              <a:gd name="T35" fmla="*/ 642511 h 1302"/>
              <a:gd name="T36" fmla="*/ 85290 w 1721"/>
              <a:gd name="T37" fmla="*/ 624801 h 1302"/>
              <a:gd name="T38" fmla="*/ 11764 w 1721"/>
              <a:gd name="T39" fmla="*/ 736969 h 1302"/>
              <a:gd name="T40" fmla="*/ 68624 w 1721"/>
              <a:gd name="T41" fmla="*/ 788134 h 1302"/>
              <a:gd name="T42" fmla="*/ 52939 w 1721"/>
              <a:gd name="T43" fmla="*/ 924901 h 1302"/>
              <a:gd name="T44" fmla="*/ 54899 w 1721"/>
              <a:gd name="T45" fmla="*/ 954420 h 1302"/>
              <a:gd name="T46" fmla="*/ 155875 w 1721"/>
              <a:gd name="T47" fmla="*/ 1083316 h 1302"/>
              <a:gd name="T48" fmla="*/ 220578 w 1721"/>
              <a:gd name="T49" fmla="*/ 1151207 h 1302"/>
              <a:gd name="T50" fmla="*/ 271556 w 1721"/>
              <a:gd name="T51" fmla="*/ 1273216 h 1302"/>
              <a:gd name="T52" fmla="*/ 335278 w 1721"/>
              <a:gd name="T53" fmla="*/ 1280103 h 1302"/>
              <a:gd name="T54" fmla="*/ 374492 w 1721"/>
              <a:gd name="T55" fmla="*/ 1210244 h 1302"/>
              <a:gd name="T56" fmla="*/ 427430 w 1721"/>
              <a:gd name="T57" fmla="*/ 1216147 h 1302"/>
              <a:gd name="T58" fmla="*/ 595070 w 1721"/>
              <a:gd name="T59" fmla="*/ 1208276 h 1302"/>
              <a:gd name="T60" fmla="*/ 648008 w 1721"/>
              <a:gd name="T61" fmla="*/ 1246649 h 1302"/>
              <a:gd name="T62" fmla="*/ 736239 w 1721"/>
              <a:gd name="T63" fmla="*/ 1245665 h 1302"/>
              <a:gd name="T64" fmla="*/ 931328 w 1721"/>
              <a:gd name="T65" fmla="*/ 1221067 h 1302"/>
              <a:gd name="T66" fmla="*/ 1066616 w 1721"/>
              <a:gd name="T67" fmla="*/ 1225987 h 1302"/>
              <a:gd name="T68" fmla="*/ 1152886 w 1721"/>
              <a:gd name="T69" fmla="*/ 1256489 h 1302"/>
              <a:gd name="T70" fmla="*/ 1222491 w 1721"/>
              <a:gd name="T71" fmla="*/ 1275183 h 1302"/>
              <a:gd name="T72" fmla="*/ 1213667 w 1721"/>
              <a:gd name="T73" fmla="*/ 1220083 h 1302"/>
              <a:gd name="T74" fmla="*/ 1232294 w 1721"/>
              <a:gd name="T75" fmla="*/ 1196468 h 1302"/>
              <a:gd name="T76" fmla="*/ 1238176 w 1721"/>
              <a:gd name="T77" fmla="*/ 1158095 h 1302"/>
              <a:gd name="T78" fmla="*/ 1192100 w 1721"/>
              <a:gd name="T79" fmla="*/ 1112834 h 1302"/>
              <a:gd name="T80" fmla="*/ 1194061 w 1721"/>
              <a:gd name="T81" fmla="*/ 1074460 h 1302"/>
              <a:gd name="T82" fmla="*/ 1278370 w 1721"/>
              <a:gd name="T83" fmla="*/ 1029199 h 1302"/>
              <a:gd name="T84" fmla="*/ 1363660 w 1721"/>
              <a:gd name="T85" fmla="*/ 1012472 h 1302"/>
              <a:gd name="T86" fmla="*/ 1406795 w 1721"/>
              <a:gd name="T87" fmla="*/ 974098 h 1302"/>
              <a:gd name="T88" fmla="*/ 1408756 w 1721"/>
              <a:gd name="T89" fmla="*/ 954420 h 1302"/>
              <a:gd name="T90" fmla="*/ 1414638 w 1721"/>
              <a:gd name="T91" fmla="*/ 891448 h 1302"/>
              <a:gd name="T92" fmla="*/ 1511692 w 1721"/>
              <a:gd name="T93" fmla="*/ 817652 h 1302"/>
              <a:gd name="T94" fmla="*/ 1558749 w 1721"/>
              <a:gd name="T95" fmla="*/ 784198 h 1302"/>
              <a:gd name="T96" fmla="*/ 1642078 w 1721"/>
              <a:gd name="T97" fmla="*/ 763536 h 1302"/>
              <a:gd name="T98" fmla="*/ 1675410 w 1721"/>
              <a:gd name="T99" fmla="*/ 731066 h 1302"/>
              <a:gd name="T100" fmla="*/ 1685213 w 1721"/>
              <a:gd name="T101" fmla="*/ 690724 h 13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721"/>
              <a:gd name="T154" fmla="*/ 0 h 1302"/>
              <a:gd name="T155" fmla="*/ 1721 w 1721"/>
              <a:gd name="T156" fmla="*/ 1302 h 130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44" name="原创作者QQ：598969553                   _6"/>
          <p:cNvSpPr>
            <a:spLocks/>
          </p:cNvSpPr>
          <p:nvPr/>
        </p:nvSpPr>
        <p:spPr bwMode="auto">
          <a:xfrm>
            <a:off x="1459147" y="3085749"/>
            <a:ext cx="1092704" cy="785691"/>
          </a:xfrm>
          <a:custGeom>
            <a:avLst/>
            <a:gdLst>
              <a:gd name="T0" fmla="*/ 623436 w 1071"/>
              <a:gd name="T1" fmla="*/ 75804 h 769"/>
              <a:gd name="T2" fmla="*/ 592068 w 1071"/>
              <a:gd name="T3" fmla="*/ 108291 h 769"/>
              <a:gd name="T4" fmla="*/ 493063 w 1071"/>
              <a:gd name="T5" fmla="*/ 37410 h 769"/>
              <a:gd name="T6" fmla="*/ 461696 w 1071"/>
              <a:gd name="T7" fmla="*/ 24612 h 769"/>
              <a:gd name="T8" fmla="*/ 372493 w 1071"/>
              <a:gd name="T9" fmla="*/ 4922 h 769"/>
              <a:gd name="T10" fmla="*/ 297014 w 1071"/>
              <a:gd name="T11" fmla="*/ 13782 h 769"/>
              <a:gd name="T12" fmla="*/ 255844 w 1071"/>
              <a:gd name="T13" fmla="*/ 25596 h 769"/>
              <a:gd name="T14" fmla="*/ 186247 w 1071"/>
              <a:gd name="T15" fmla="*/ 34456 h 769"/>
              <a:gd name="T16" fmla="*/ 107827 w 1071"/>
              <a:gd name="T17" fmla="*/ 52177 h 769"/>
              <a:gd name="T18" fmla="*/ 128412 w 1071"/>
              <a:gd name="T19" fmla="*/ 117151 h 769"/>
              <a:gd name="T20" fmla="*/ 160760 w 1071"/>
              <a:gd name="T21" fmla="*/ 168343 h 769"/>
              <a:gd name="T22" fmla="*/ 136254 w 1071"/>
              <a:gd name="T23" fmla="*/ 232334 h 769"/>
              <a:gd name="T24" fmla="*/ 145076 w 1071"/>
              <a:gd name="T25" fmla="*/ 265805 h 769"/>
              <a:gd name="T26" fmla="*/ 77439 w 1071"/>
              <a:gd name="T27" fmla="*/ 271712 h 769"/>
              <a:gd name="T28" fmla="*/ 25486 w 1071"/>
              <a:gd name="T29" fmla="*/ 314044 h 769"/>
              <a:gd name="T30" fmla="*/ 4901 w 1071"/>
              <a:gd name="T31" fmla="*/ 353423 h 769"/>
              <a:gd name="T32" fmla="*/ 13723 w 1071"/>
              <a:gd name="T33" fmla="*/ 438087 h 769"/>
              <a:gd name="T34" fmla="*/ 22546 w 1071"/>
              <a:gd name="T35" fmla="*/ 510937 h 769"/>
              <a:gd name="T36" fmla="*/ 99985 w 1071"/>
              <a:gd name="T37" fmla="*/ 541455 h 769"/>
              <a:gd name="T38" fmla="*/ 131353 w 1071"/>
              <a:gd name="T39" fmla="*/ 565083 h 769"/>
              <a:gd name="T40" fmla="*/ 164681 w 1071"/>
              <a:gd name="T41" fmla="*/ 594616 h 769"/>
              <a:gd name="T42" fmla="*/ 242121 w 1071"/>
              <a:gd name="T43" fmla="*/ 627104 h 769"/>
              <a:gd name="T44" fmla="*/ 351908 w 1071"/>
              <a:gd name="T45" fmla="*/ 649746 h 769"/>
              <a:gd name="T46" fmla="*/ 410723 w 1071"/>
              <a:gd name="T47" fmla="*/ 664513 h 769"/>
              <a:gd name="T48" fmla="*/ 440130 w 1071"/>
              <a:gd name="T49" fmla="*/ 697001 h 769"/>
              <a:gd name="T50" fmla="*/ 451893 w 1071"/>
              <a:gd name="T51" fmla="*/ 720628 h 769"/>
              <a:gd name="T52" fmla="*/ 473459 w 1071"/>
              <a:gd name="T53" fmla="*/ 750162 h 769"/>
              <a:gd name="T54" fmla="*/ 505807 w 1071"/>
              <a:gd name="T55" fmla="*/ 738348 h 769"/>
              <a:gd name="T56" fmla="*/ 544036 w 1071"/>
              <a:gd name="T57" fmla="*/ 725550 h 769"/>
              <a:gd name="T58" fmla="*/ 575404 w 1071"/>
              <a:gd name="T59" fmla="*/ 717674 h 769"/>
              <a:gd name="T60" fmla="*/ 586187 w 1071"/>
              <a:gd name="T61" fmla="*/ 677311 h 769"/>
              <a:gd name="T62" fmla="*/ 626377 w 1071"/>
              <a:gd name="T63" fmla="*/ 609383 h 769"/>
              <a:gd name="T64" fmla="*/ 619515 w 1071"/>
              <a:gd name="T65" fmla="*/ 546378 h 769"/>
              <a:gd name="T66" fmla="*/ 637160 w 1071"/>
              <a:gd name="T67" fmla="*/ 526688 h 769"/>
              <a:gd name="T68" fmla="*/ 719500 w 1071"/>
              <a:gd name="T69" fmla="*/ 554253 h 769"/>
              <a:gd name="T70" fmla="*/ 736164 w 1071"/>
              <a:gd name="T71" fmla="*/ 599539 h 769"/>
              <a:gd name="T72" fmla="*/ 773414 w 1071"/>
              <a:gd name="T73" fmla="*/ 646793 h 769"/>
              <a:gd name="T74" fmla="*/ 841051 w 1071"/>
              <a:gd name="T75" fmla="*/ 672389 h 769"/>
              <a:gd name="T76" fmla="*/ 860655 w 1071"/>
              <a:gd name="T77" fmla="*/ 678296 h 769"/>
              <a:gd name="T78" fmla="*/ 905747 w 1071"/>
              <a:gd name="T79" fmla="*/ 659591 h 769"/>
              <a:gd name="T80" fmla="*/ 934174 w 1071"/>
              <a:gd name="T81" fmla="*/ 613321 h 769"/>
              <a:gd name="T82" fmla="*/ 896925 w 1071"/>
              <a:gd name="T83" fmla="*/ 593632 h 769"/>
              <a:gd name="T84" fmla="*/ 949858 w 1071"/>
              <a:gd name="T85" fmla="*/ 528657 h 769"/>
              <a:gd name="T86" fmla="*/ 972403 w 1071"/>
              <a:gd name="T87" fmla="*/ 453838 h 769"/>
              <a:gd name="T88" fmla="*/ 1042001 w 1071"/>
              <a:gd name="T89" fmla="*/ 377050 h 769"/>
              <a:gd name="T90" fmla="*/ 1035139 w 1071"/>
              <a:gd name="T91" fmla="*/ 330780 h 769"/>
              <a:gd name="T92" fmla="*/ 989068 w 1071"/>
              <a:gd name="T93" fmla="*/ 218551 h 769"/>
              <a:gd name="T94" fmla="*/ 952798 w 1071"/>
              <a:gd name="T95" fmla="*/ 206737 h 769"/>
              <a:gd name="T96" fmla="*/ 871438 w 1071"/>
              <a:gd name="T97" fmla="*/ 128965 h 769"/>
              <a:gd name="T98" fmla="*/ 849873 w 1071"/>
              <a:gd name="T99" fmla="*/ 136841 h 769"/>
              <a:gd name="T100" fmla="*/ 796940 w 1071"/>
              <a:gd name="T101" fmla="*/ 101400 h 769"/>
              <a:gd name="T102" fmla="*/ 727342 w 1071"/>
              <a:gd name="T103" fmla="*/ 65959 h 769"/>
              <a:gd name="T104" fmla="*/ 704796 w 1071"/>
              <a:gd name="T105" fmla="*/ 69897 h 769"/>
              <a:gd name="T106" fmla="*/ 626377 w 1071"/>
              <a:gd name="T107" fmla="*/ 39379 h 76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71"/>
              <a:gd name="T163" fmla="*/ 0 h 769"/>
              <a:gd name="T164" fmla="*/ 1071 w 1071"/>
              <a:gd name="T165" fmla="*/ 769 h 76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45" name="原创作者QQ：598969553                   _7"/>
          <p:cNvSpPr>
            <a:spLocks/>
          </p:cNvSpPr>
          <p:nvPr/>
        </p:nvSpPr>
        <p:spPr bwMode="auto">
          <a:xfrm>
            <a:off x="2086379" y="3637052"/>
            <a:ext cx="945800" cy="831907"/>
          </a:xfrm>
          <a:custGeom>
            <a:avLst/>
            <a:gdLst>
              <a:gd name="T0" fmla="*/ 26464 w 928"/>
              <a:gd name="T1" fmla="*/ 36389 h 814"/>
              <a:gd name="T2" fmla="*/ 22544 w 928"/>
              <a:gd name="T3" fmla="*/ 91463 h 814"/>
              <a:gd name="T4" fmla="*/ 12742 w 928"/>
              <a:gd name="T5" fmla="*/ 148505 h 814"/>
              <a:gd name="T6" fmla="*/ 50968 w 928"/>
              <a:gd name="T7" fmla="*/ 178993 h 814"/>
              <a:gd name="T8" fmla="*/ 92135 w 928"/>
              <a:gd name="T9" fmla="*/ 250786 h 814"/>
              <a:gd name="T10" fmla="*/ 96056 w 928"/>
              <a:gd name="T11" fmla="*/ 317663 h 814"/>
              <a:gd name="T12" fmla="*/ 117619 w 928"/>
              <a:gd name="T13" fmla="*/ 371754 h 814"/>
              <a:gd name="T14" fmla="*/ 129381 w 928"/>
              <a:gd name="T15" fmla="*/ 453382 h 814"/>
              <a:gd name="T16" fmla="*/ 122520 w 928"/>
              <a:gd name="T17" fmla="*/ 566482 h 814"/>
              <a:gd name="T18" fmla="*/ 143103 w 928"/>
              <a:gd name="T19" fmla="*/ 598937 h 814"/>
              <a:gd name="T20" fmla="*/ 161727 w 928"/>
              <a:gd name="T21" fmla="*/ 551730 h 814"/>
              <a:gd name="T22" fmla="*/ 201913 w 928"/>
              <a:gd name="T23" fmla="*/ 571399 h 814"/>
              <a:gd name="T24" fmla="*/ 221516 w 928"/>
              <a:gd name="T25" fmla="*/ 614672 h 814"/>
              <a:gd name="T26" fmla="*/ 263663 w 928"/>
              <a:gd name="T27" fmla="*/ 619590 h 814"/>
              <a:gd name="T28" fmla="*/ 309731 w 928"/>
              <a:gd name="T29" fmla="*/ 722854 h 814"/>
              <a:gd name="T30" fmla="*/ 317572 w 928"/>
              <a:gd name="T31" fmla="*/ 774979 h 814"/>
              <a:gd name="T32" fmla="*/ 340116 w 928"/>
              <a:gd name="T33" fmla="*/ 798582 h 814"/>
              <a:gd name="T34" fmla="*/ 395985 w 928"/>
              <a:gd name="T35" fmla="*/ 760227 h 814"/>
              <a:gd name="T36" fmla="*/ 425390 w 928"/>
              <a:gd name="T37" fmla="*/ 695317 h 814"/>
              <a:gd name="T38" fmla="*/ 448914 w 928"/>
              <a:gd name="T39" fmla="*/ 660896 h 814"/>
              <a:gd name="T40" fmla="*/ 483219 w 928"/>
              <a:gd name="T41" fmla="*/ 609755 h 814"/>
              <a:gd name="T42" fmla="*/ 505763 w 928"/>
              <a:gd name="T43" fmla="*/ 566482 h 814"/>
              <a:gd name="T44" fmla="*/ 571434 w 928"/>
              <a:gd name="T45" fmla="*/ 585168 h 814"/>
              <a:gd name="T46" fmla="*/ 593977 w 928"/>
              <a:gd name="T47" fmla="*/ 611722 h 814"/>
              <a:gd name="T48" fmla="*/ 620442 w 928"/>
              <a:gd name="T49" fmla="*/ 603854 h 814"/>
              <a:gd name="T50" fmla="*/ 661608 w 928"/>
              <a:gd name="T51" fmla="*/ 646143 h 814"/>
              <a:gd name="T52" fmla="*/ 711597 w 928"/>
              <a:gd name="T53" fmla="*/ 604837 h 814"/>
              <a:gd name="T54" fmla="*/ 683172 w 928"/>
              <a:gd name="T55" fmla="*/ 593036 h 814"/>
              <a:gd name="T56" fmla="*/ 671410 w 928"/>
              <a:gd name="T57" fmla="*/ 545829 h 814"/>
              <a:gd name="T58" fmla="*/ 711597 w 928"/>
              <a:gd name="T59" fmla="*/ 543862 h 814"/>
              <a:gd name="T60" fmla="*/ 669450 w 928"/>
              <a:gd name="T61" fmla="*/ 484853 h 814"/>
              <a:gd name="T62" fmla="*/ 658668 w 928"/>
              <a:gd name="T63" fmla="*/ 421911 h 814"/>
              <a:gd name="T64" fmla="*/ 785109 w 928"/>
              <a:gd name="T65" fmla="*/ 371754 h 814"/>
              <a:gd name="T66" fmla="*/ 847839 w 928"/>
              <a:gd name="T67" fmla="*/ 314712 h 814"/>
              <a:gd name="T68" fmla="*/ 860581 w 928"/>
              <a:gd name="T69" fmla="*/ 289142 h 814"/>
              <a:gd name="T70" fmla="*/ 889006 w 928"/>
              <a:gd name="T71" fmla="*/ 222265 h 814"/>
              <a:gd name="T72" fmla="*/ 841958 w 928"/>
              <a:gd name="T73" fmla="*/ 203579 h 814"/>
              <a:gd name="T74" fmla="*/ 816474 w 928"/>
              <a:gd name="T75" fmla="*/ 177026 h 814"/>
              <a:gd name="T76" fmla="*/ 787069 w 928"/>
              <a:gd name="T77" fmla="*/ 188827 h 814"/>
              <a:gd name="T78" fmla="*/ 770406 w 928"/>
              <a:gd name="T79" fmla="*/ 162273 h 814"/>
              <a:gd name="T80" fmla="*/ 743942 w 928"/>
              <a:gd name="T81" fmla="*/ 160307 h 814"/>
              <a:gd name="T82" fmla="*/ 680231 w 928"/>
              <a:gd name="T83" fmla="*/ 150472 h 814"/>
              <a:gd name="T84" fmla="*/ 653767 w 928"/>
              <a:gd name="T85" fmla="*/ 154406 h 814"/>
              <a:gd name="T86" fmla="*/ 568493 w 928"/>
              <a:gd name="T87" fmla="*/ 143587 h 814"/>
              <a:gd name="T88" fmla="*/ 561632 w 928"/>
              <a:gd name="T89" fmla="*/ 100314 h 814"/>
              <a:gd name="T90" fmla="*/ 465576 w 928"/>
              <a:gd name="T91" fmla="*/ 42289 h 814"/>
              <a:gd name="T92" fmla="*/ 422449 w 928"/>
              <a:gd name="T93" fmla="*/ 14752 h 814"/>
              <a:gd name="T94" fmla="*/ 413628 w 928"/>
              <a:gd name="T95" fmla="*/ 79662 h 814"/>
              <a:gd name="T96" fmla="*/ 362659 w 928"/>
              <a:gd name="T97" fmla="*/ 84579 h 814"/>
              <a:gd name="T98" fmla="*/ 338155 w 928"/>
              <a:gd name="T99" fmla="*/ 108182 h 814"/>
              <a:gd name="T100" fmla="*/ 315612 w 928"/>
              <a:gd name="T101" fmla="*/ 142604 h 814"/>
              <a:gd name="T102" fmla="*/ 245040 w 928"/>
              <a:gd name="T103" fmla="*/ 175059 h 814"/>
              <a:gd name="T104" fmla="*/ 200933 w 928"/>
              <a:gd name="T105" fmla="*/ 130802 h 814"/>
              <a:gd name="T106" fmla="*/ 162707 w 928"/>
              <a:gd name="T107" fmla="*/ 121951 h 814"/>
              <a:gd name="T108" fmla="*/ 127421 w 928"/>
              <a:gd name="T109" fmla="*/ 79662 h 814"/>
              <a:gd name="T110" fmla="*/ 88214 w 928"/>
              <a:gd name="T111" fmla="*/ 19670 h 81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8"/>
              <a:gd name="T169" fmla="*/ 0 h 814"/>
              <a:gd name="T170" fmla="*/ 928 w 928"/>
              <a:gd name="T171" fmla="*/ 814 h 81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46" name="原创作者QQ：598969553                   _8"/>
          <p:cNvSpPr>
            <a:spLocks/>
          </p:cNvSpPr>
          <p:nvPr/>
        </p:nvSpPr>
        <p:spPr bwMode="auto">
          <a:xfrm>
            <a:off x="516650" y="3300328"/>
            <a:ext cx="1691875" cy="1029980"/>
          </a:xfrm>
          <a:custGeom>
            <a:avLst/>
            <a:gdLst>
              <a:gd name="T0" fmla="*/ 173415 w 1661"/>
              <a:gd name="T1" fmla="*/ 44290 h 1007"/>
              <a:gd name="T2" fmla="*/ 88177 w 1661"/>
              <a:gd name="T3" fmla="*/ 74801 h 1007"/>
              <a:gd name="T4" fmla="*/ 55846 w 1661"/>
              <a:gd name="T5" fmla="*/ 137791 h 1007"/>
              <a:gd name="T6" fmla="*/ 26453 w 1661"/>
              <a:gd name="T7" fmla="*/ 270660 h 1007"/>
              <a:gd name="T8" fmla="*/ 22534 w 1661"/>
              <a:gd name="T9" fmla="*/ 308060 h 1007"/>
              <a:gd name="T10" fmla="*/ 80339 w 1661"/>
              <a:gd name="T11" fmla="*/ 428135 h 1007"/>
              <a:gd name="T12" fmla="*/ 167537 w 1661"/>
              <a:gd name="T13" fmla="*/ 528525 h 1007"/>
              <a:gd name="T14" fmla="*/ 239058 w 1661"/>
              <a:gd name="T15" fmla="*/ 506873 h 1007"/>
              <a:gd name="T16" fmla="*/ 305681 w 1661"/>
              <a:gd name="T17" fmla="*/ 594468 h 1007"/>
              <a:gd name="T18" fmla="*/ 376223 w 1661"/>
              <a:gd name="T19" fmla="*/ 647616 h 1007"/>
              <a:gd name="T20" fmla="*/ 406595 w 1661"/>
              <a:gd name="T21" fmla="*/ 701748 h 1007"/>
              <a:gd name="T22" fmla="*/ 488894 w 1661"/>
              <a:gd name="T23" fmla="*/ 758832 h 1007"/>
              <a:gd name="T24" fmla="*/ 528084 w 1661"/>
              <a:gd name="T25" fmla="*/ 781470 h 1007"/>
              <a:gd name="T26" fmla="*/ 611362 w 1661"/>
              <a:gd name="T27" fmla="*/ 813949 h 1007"/>
              <a:gd name="T28" fmla="*/ 774980 w 1661"/>
              <a:gd name="T29" fmla="*/ 840523 h 1007"/>
              <a:gd name="T30" fmla="*/ 768122 w 1661"/>
              <a:gd name="T31" fmla="*/ 906465 h 1007"/>
              <a:gd name="T32" fmla="*/ 1001302 w 1661"/>
              <a:gd name="T33" fmla="*/ 878907 h 1007"/>
              <a:gd name="T34" fmla="*/ 1026775 w 1661"/>
              <a:gd name="T35" fmla="*/ 956660 h 1007"/>
              <a:gd name="T36" fmla="*/ 1239380 w 1661"/>
              <a:gd name="T37" fmla="*/ 926150 h 1007"/>
              <a:gd name="T38" fmla="*/ 1326578 w 1661"/>
              <a:gd name="T39" fmla="*/ 880876 h 1007"/>
              <a:gd name="T40" fmla="*/ 1472560 w 1661"/>
              <a:gd name="T41" fmla="*/ 932055 h 1007"/>
              <a:gd name="T42" fmla="*/ 1473540 w 1661"/>
              <a:gd name="T43" fmla="*/ 927134 h 1007"/>
              <a:gd name="T44" fmla="*/ 1543102 w 1661"/>
              <a:gd name="T45" fmla="*/ 903513 h 1007"/>
              <a:gd name="T46" fmla="*/ 1571514 w 1661"/>
              <a:gd name="T47" fmla="*/ 860207 h 1007"/>
              <a:gd name="T48" fmla="*/ 1614623 w 1661"/>
              <a:gd name="T49" fmla="*/ 727338 h 1007"/>
              <a:gd name="T50" fmla="*/ 1595028 w 1661"/>
              <a:gd name="T51" fmla="*/ 642695 h 1007"/>
              <a:gd name="T52" fmla="*/ 1555838 w 1661"/>
              <a:gd name="T53" fmla="*/ 536399 h 1007"/>
              <a:gd name="T54" fmla="*/ 1534284 w 1661"/>
              <a:gd name="T55" fmla="*/ 496046 h 1007"/>
              <a:gd name="T56" fmla="*/ 1508811 w 1661"/>
              <a:gd name="T57" fmla="*/ 510810 h 1007"/>
              <a:gd name="T58" fmla="*/ 1443168 w 1661"/>
              <a:gd name="T59" fmla="*/ 526557 h 1007"/>
              <a:gd name="T60" fmla="*/ 1376545 w 1661"/>
              <a:gd name="T61" fmla="*/ 553131 h 1007"/>
              <a:gd name="T62" fmla="*/ 1327557 w 1661"/>
              <a:gd name="T63" fmla="*/ 493093 h 1007"/>
              <a:gd name="T64" fmla="*/ 1282489 w 1661"/>
              <a:gd name="T65" fmla="*/ 445851 h 1007"/>
              <a:gd name="T66" fmla="*/ 1146304 w 1661"/>
              <a:gd name="T67" fmla="*/ 431088 h 1007"/>
              <a:gd name="T68" fmla="*/ 1043431 w 1661"/>
              <a:gd name="T69" fmla="*/ 386798 h 1007"/>
              <a:gd name="T70" fmla="*/ 1007180 w 1661"/>
              <a:gd name="T71" fmla="*/ 346445 h 1007"/>
              <a:gd name="T72" fmla="*/ 953294 w 1661"/>
              <a:gd name="T73" fmla="*/ 350382 h 1007"/>
              <a:gd name="T74" fmla="*/ 897448 w 1661"/>
              <a:gd name="T75" fmla="*/ 252944 h 1007"/>
              <a:gd name="T76" fmla="*/ 921942 w 1661"/>
              <a:gd name="T77" fmla="*/ 189954 h 1007"/>
              <a:gd name="T78" fmla="*/ 923902 w 1661"/>
              <a:gd name="T79" fmla="*/ 101375 h 1007"/>
              <a:gd name="T80" fmla="*/ 924881 w 1661"/>
              <a:gd name="T81" fmla="*/ 54132 h 1007"/>
              <a:gd name="T82" fmla="*/ 917043 w 1661"/>
              <a:gd name="T83" fmla="*/ 51179 h 1007"/>
              <a:gd name="T84" fmla="*/ 896469 w 1661"/>
              <a:gd name="T85" fmla="*/ 38385 h 1007"/>
              <a:gd name="T86" fmla="*/ 789676 w 1661"/>
              <a:gd name="T87" fmla="*/ 4921 h 1007"/>
              <a:gd name="T88" fmla="*/ 672107 w 1661"/>
              <a:gd name="T89" fmla="*/ 28542 h 1007"/>
              <a:gd name="T90" fmla="*/ 572172 w 1661"/>
              <a:gd name="T91" fmla="*/ 46258 h 1007"/>
              <a:gd name="T92" fmla="*/ 532983 w 1661"/>
              <a:gd name="T93" fmla="*/ 51179 h 1007"/>
              <a:gd name="T94" fmla="*/ 443825 w 1661"/>
              <a:gd name="T95" fmla="*/ 46258 h 1007"/>
              <a:gd name="T96" fmla="*/ 393858 w 1661"/>
              <a:gd name="T97" fmla="*/ 0 h 1007"/>
              <a:gd name="T98" fmla="*/ 348790 w 1661"/>
              <a:gd name="T99" fmla="*/ 23621 h 1007"/>
              <a:gd name="T100" fmla="*/ 239058 w 1661"/>
              <a:gd name="T101" fmla="*/ 13779 h 100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1"/>
              <a:gd name="T154" fmla="*/ 0 h 1007"/>
              <a:gd name="T155" fmla="*/ 1661 w 1661"/>
              <a:gd name="T156" fmla="*/ 1007 h 100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47" name="原创作者QQ：598969553                   _9"/>
          <p:cNvSpPr>
            <a:spLocks/>
          </p:cNvSpPr>
          <p:nvPr/>
        </p:nvSpPr>
        <p:spPr bwMode="auto">
          <a:xfrm>
            <a:off x="2058319" y="4156995"/>
            <a:ext cx="762582" cy="802197"/>
          </a:xfrm>
          <a:custGeom>
            <a:avLst/>
            <a:gdLst>
              <a:gd name="T0" fmla="*/ 23495 w 749"/>
              <a:gd name="T1" fmla="*/ 473936 h 782"/>
              <a:gd name="T2" fmla="*/ 103770 w 749"/>
              <a:gd name="T3" fmla="*/ 469995 h 782"/>
              <a:gd name="T4" fmla="*/ 108665 w 749"/>
              <a:gd name="T5" fmla="*/ 506452 h 782"/>
              <a:gd name="T6" fmla="*/ 173276 w 749"/>
              <a:gd name="T7" fmla="*/ 574438 h 782"/>
              <a:gd name="T8" fmla="*/ 185023 w 749"/>
              <a:gd name="T9" fmla="*/ 675926 h 782"/>
              <a:gd name="T10" fmla="*/ 283898 w 749"/>
              <a:gd name="T11" fmla="*/ 702529 h 782"/>
              <a:gd name="T12" fmla="*/ 303478 w 749"/>
              <a:gd name="T13" fmla="*/ 733074 h 782"/>
              <a:gd name="T14" fmla="*/ 348510 w 749"/>
              <a:gd name="T15" fmla="*/ 770516 h 782"/>
              <a:gd name="T16" fmla="*/ 350468 w 749"/>
              <a:gd name="T17" fmla="*/ 738986 h 782"/>
              <a:gd name="T18" fmla="*/ 346552 w 749"/>
              <a:gd name="T19" fmla="*/ 633557 h 782"/>
              <a:gd name="T20" fmla="*/ 416058 w 749"/>
              <a:gd name="T21" fmla="*/ 611880 h 782"/>
              <a:gd name="T22" fmla="*/ 489480 w 749"/>
              <a:gd name="T23" fmla="*/ 611880 h 782"/>
              <a:gd name="T24" fmla="*/ 565839 w 749"/>
              <a:gd name="T25" fmla="*/ 604983 h 782"/>
              <a:gd name="T26" fmla="*/ 659819 w 749"/>
              <a:gd name="T27" fmla="*/ 547835 h 782"/>
              <a:gd name="T28" fmla="*/ 683314 w 749"/>
              <a:gd name="T29" fmla="*/ 555717 h 782"/>
              <a:gd name="T30" fmla="*/ 696041 w 749"/>
              <a:gd name="T31" fmla="*/ 559659 h 782"/>
              <a:gd name="T32" fmla="*/ 733241 w 749"/>
              <a:gd name="T33" fmla="*/ 533055 h 782"/>
              <a:gd name="T34" fmla="*/ 706809 w 749"/>
              <a:gd name="T35" fmla="*/ 504481 h 782"/>
              <a:gd name="T36" fmla="*/ 649050 w 749"/>
              <a:gd name="T37" fmla="*/ 469010 h 782"/>
              <a:gd name="T38" fmla="*/ 607934 w 749"/>
              <a:gd name="T39" fmla="*/ 471966 h 782"/>
              <a:gd name="T40" fmla="*/ 594229 w 749"/>
              <a:gd name="T41" fmla="*/ 441421 h 782"/>
              <a:gd name="T42" fmla="*/ 603039 w 749"/>
              <a:gd name="T43" fmla="*/ 402008 h 782"/>
              <a:gd name="T44" fmla="*/ 582481 w 749"/>
              <a:gd name="T45" fmla="*/ 353728 h 782"/>
              <a:gd name="T46" fmla="*/ 599124 w 749"/>
              <a:gd name="T47" fmla="*/ 273917 h 782"/>
              <a:gd name="T48" fmla="*/ 557028 w 749"/>
              <a:gd name="T49" fmla="*/ 265050 h 782"/>
              <a:gd name="T50" fmla="*/ 515912 w 749"/>
              <a:gd name="T51" fmla="*/ 216769 h 782"/>
              <a:gd name="T52" fmla="*/ 511017 w 749"/>
              <a:gd name="T53" fmla="*/ 193122 h 782"/>
              <a:gd name="T54" fmla="*/ 530596 w 749"/>
              <a:gd name="T55" fmla="*/ 170459 h 782"/>
              <a:gd name="T56" fmla="*/ 606955 w 749"/>
              <a:gd name="T57" fmla="*/ 162577 h 782"/>
              <a:gd name="T58" fmla="*/ 625555 w 749"/>
              <a:gd name="T59" fmla="*/ 170459 h 782"/>
              <a:gd name="T60" fmla="*/ 659819 w 749"/>
              <a:gd name="T61" fmla="*/ 138929 h 782"/>
              <a:gd name="T62" fmla="*/ 604997 w 749"/>
              <a:gd name="T63" fmla="*/ 134003 h 782"/>
              <a:gd name="T64" fmla="*/ 584439 w 749"/>
              <a:gd name="T65" fmla="*/ 115282 h 782"/>
              <a:gd name="T66" fmla="*/ 572692 w 749"/>
              <a:gd name="T67" fmla="*/ 57148 h 782"/>
              <a:gd name="T68" fmla="*/ 511017 w 749"/>
              <a:gd name="T69" fmla="*/ 86708 h 782"/>
              <a:gd name="T70" fmla="*/ 516891 w 749"/>
              <a:gd name="T71" fmla="*/ 129076 h 782"/>
              <a:gd name="T72" fmla="*/ 496333 w 749"/>
              <a:gd name="T73" fmla="*/ 159621 h 782"/>
              <a:gd name="T74" fmla="*/ 470880 w 749"/>
              <a:gd name="T75" fmla="*/ 220710 h 782"/>
              <a:gd name="T76" fmla="*/ 471859 w 749"/>
              <a:gd name="T77" fmla="*/ 253226 h 782"/>
              <a:gd name="T78" fmla="*/ 457174 w 749"/>
              <a:gd name="T79" fmla="*/ 270962 h 782"/>
              <a:gd name="T80" fmla="*/ 445427 w 749"/>
              <a:gd name="T81" fmla="*/ 276873 h 782"/>
              <a:gd name="T82" fmla="*/ 395500 w 749"/>
              <a:gd name="T83" fmla="*/ 289683 h 782"/>
              <a:gd name="T84" fmla="*/ 356341 w 749"/>
              <a:gd name="T85" fmla="*/ 284756 h 782"/>
              <a:gd name="T86" fmla="*/ 331867 w 749"/>
              <a:gd name="T87" fmla="*/ 274903 h 782"/>
              <a:gd name="T88" fmla="*/ 314246 w 749"/>
              <a:gd name="T89" fmla="*/ 216769 h 782"/>
              <a:gd name="T90" fmla="*/ 289772 w 749"/>
              <a:gd name="T91" fmla="*/ 164548 h 782"/>
              <a:gd name="T92" fmla="*/ 282919 w 749"/>
              <a:gd name="T93" fmla="*/ 147797 h 782"/>
              <a:gd name="T94" fmla="*/ 257467 w 749"/>
              <a:gd name="T95" fmla="*/ 134003 h 782"/>
              <a:gd name="T96" fmla="*/ 222224 w 749"/>
              <a:gd name="T97" fmla="*/ 114296 h 782"/>
              <a:gd name="T98" fmla="*/ 220266 w 749"/>
              <a:gd name="T99" fmla="*/ 89664 h 782"/>
              <a:gd name="T100" fmla="*/ 197750 w 749"/>
              <a:gd name="T101" fmla="*/ 74884 h 782"/>
              <a:gd name="T102" fmla="*/ 155655 w 749"/>
              <a:gd name="T103" fmla="*/ 107399 h 782"/>
              <a:gd name="T104" fmla="*/ 127265 w 749"/>
              <a:gd name="T105" fmla="*/ 53207 h 782"/>
              <a:gd name="T106" fmla="*/ 101812 w 749"/>
              <a:gd name="T107" fmla="*/ 26603 h 782"/>
              <a:gd name="T108" fmla="*/ 72443 w 749"/>
              <a:gd name="T109" fmla="*/ 84737 h 782"/>
              <a:gd name="T110" fmla="*/ 71464 w 749"/>
              <a:gd name="T111" fmla="*/ 138929 h 782"/>
              <a:gd name="T112" fmla="*/ 116496 w 749"/>
              <a:gd name="T113" fmla="*/ 180313 h 782"/>
              <a:gd name="T114" fmla="*/ 79296 w 749"/>
              <a:gd name="T115" fmla="*/ 331066 h 782"/>
              <a:gd name="T116" fmla="*/ 2937 w 749"/>
              <a:gd name="T117" fmla="*/ 451274 h 782"/>
              <a:gd name="T118" fmla="*/ 3916 w 749"/>
              <a:gd name="T119" fmla="*/ 471966 h 78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49"/>
              <a:gd name="T181" fmla="*/ 0 h 782"/>
              <a:gd name="T182" fmla="*/ 749 w 749"/>
              <a:gd name="T183" fmla="*/ 782 h 78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48" name="原创作者QQ：598969553                   _10"/>
          <p:cNvSpPr>
            <a:spLocks/>
          </p:cNvSpPr>
          <p:nvPr/>
        </p:nvSpPr>
        <p:spPr bwMode="auto">
          <a:xfrm>
            <a:off x="2604670" y="4145440"/>
            <a:ext cx="514990" cy="448966"/>
          </a:xfrm>
          <a:custGeom>
            <a:avLst/>
            <a:gdLst>
              <a:gd name="T0" fmla="*/ 369584 w 506"/>
              <a:gd name="T1" fmla="*/ 19672 h 438"/>
              <a:gd name="T2" fmla="*/ 339194 w 506"/>
              <a:gd name="T3" fmla="*/ 25574 h 438"/>
              <a:gd name="T4" fmla="*/ 335272 w 506"/>
              <a:gd name="T5" fmla="*/ 984 h 438"/>
              <a:gd name="T6" fmla="*/ 324489 w 506"/>
              <a:gd name="T7" fmla="*/ 25574 h 438"/>
              <a:gd name="T8" fmla="*/ 307823 w 506"/>
              <a:gd name="T9" fmla="*/ 46230 h 438"/>
              <a:gd name="T10" fmla="*/ 279394 w 506"/>
              <a:gd name="T11" fmla="*/ 45247 h 438"/>
              <a:gd name="T12" fmla="*/ 274492 w 506"/>
              <a:gd name="T13" fmla="*/ 64919 h 438"/>
              <a:gd name="T14" fmla="*/ 245082 w 506"/>
              <a:gd name="T15" fmla="*/ 72788 h 438"/>
              <a:gd name="T16" fmla="*/ 234298 w 506"/>
              <a:gd name="T17" fmla="*/ 78690 h 438"/>
              <a:gd name="T18" fmla="*/ 207830 w 506"/>
              <a:gd name="T19" fmla="*/ 68853 h 438"/>
              <a:gd name="T20" fmla="*/ 190184 w 506"/>
              <a:gd name="T21" fmla="*/ 61968 h 438"/>
              <a:gd name="T22" fmla="*/ 218613 w 506"/>
              <a:gd name="T23" fmla="*/ 105247 h 438"/>
              <a:gd name="T24" fmla="*/ 233318 w 506"/>
              <a:gd name="T25" fmla="*/ 119018 h 438"/>
              <a:gd name="T26" fmla="*/ 227436 w 506"/>
              <a:gd name="T27" fmla="*/ 143609 h 438"/>
              <a:gd name="T28" fmla="*/ 180380 w 506"/>
              <a:gd name="T29" fmla="*/ 167216 h 438"/>
              <a:gd name="T30" fmla="*/ 161754 w 506"/>
              <a:gd name="T31" fmla="*/ 169183 h 438"/>
              <a:gd name="T32" fmla="*/ 143128 w 506"/>
              <a:gd name="T33" fmla="*/ 164265 h 438"/>
              <a:gd name="T34" fmla="*/ 121561 w 506"/>
              <a:gd name="T35" fmla="*/ 184921 h 438"/>
              <a:gd name="T36" fmla="*/ 100974 w 506"/>
              <a:gd name="T37" fmla="*/ 192790 h 438"/>
              <a:gd name="T38" fmla="*/ 20587 w 506"/>
              <a:gd name="T39" fmla="*/ 191806 h 438"/>
              <a:gd name="T40" fmla="*/ 12744 w 506"/>
              <a:gd name="T41" fmla="*/ 248856 h 438"/>
              <a:gd name="T42" fmla="*/ 28430 w 506"/>
              <a:gd name="T43" fmla="*/ 259676 h 438"/>
              <a:gd name="T44" fmla="*/ 39213 w 506"/>
              <a:gd name="T45" fmla="*/ 246889 h 438"/>
              <a:gd name="T46" fmla="*/ 72544 w 506"/>
              <a:gd name="T47" fmla="*/ 249840 h 438"/>
              <a:gd name="T48" fmla="*/ 80387 w 506"/>
              <a:gd name="T49" fmla="*/ 305906 h 438"/>
              <a:gd name="T50" fmla="*/ 68623 w 506"/>
              <a:gd name="T51" fmla="*/ 337382 h 438"/>
              <a:gd name="T52" fmla="*/ 98033 w 506"/>
              <a:gd name="T53" fmla="*/ 386563 h 438"/>
              <a:gd name="T54" fmla="*/ 85289 w 506"/>
              <a:gd name="T55" fmla="*/ 430826 h 438"/>
              <a:gd name="T56" fmla="*/ 119600 w 506"/>
              <a:gd name="T57" fmla="*/ 414104 h 438"/>
              <a:gd name="T58" fmla="*/ 143128 w 506"/>
              <a:gd name="T59" fmla="*/ 417055 h 438"/>
              <a:gd name="T60" fmla="*/ 218613 w 506"/>
              <a:gd name="T61" fmla="*/ 416072 h 438"/>
              <a:gd name="T62" fmla="*/ 255866 w 506"/>
              <a:gd name="T63" fmla="*/ 391481 h 438"/>
              <a:gd name="T64" fmla="*/ 297039 w 506"/>
              <a:gd name="T65" fmla="*/ 356071 h 438"/>
              <a:gd name="T66" fmla="*/ 322528 w 506"/>
              <a:gd name="T67" fmla="*/ 367874 h 438"/>
              <a:gd name="T68" fmla="*/ 355859 w 506"/>
              <a:gd name="T69" fmla="*/ 380661 h 438"/>
              <a:gd name="T70" fmla="*/ 379387 w 506"/>
              <a:gd name="T71" fmla="*/ 388530 h 438"/>
              <a:gd name="T72" fmla="*/ 383308 w 506"/>
              <a:gd name="T73" fmla="*/ 375743 h 438"/>
              <a:gd name="T74" fmla="*/ 392131 w 506"/>
              <a:gd name="T75" fmla="*/ 368858 h 438"/>
              <a:gd name="T76" fmla="*/ 407816 w 506"/>
              <a:gd name="T77" fmla="*/ 358038 h 438"/>
              <a:gd name="T78" fmla="*/ 448990 w 506"/>
              <a:gd name="T79" fmla="*/ 329513 h 438"/>
              <a:gd name="T80" fmla="*/ 454872 w 506"/>
              <a:gd name="T81" fmla="*/ 321644 h 438"/>
              <a:gd name="T82" fmla="*/ 474479 w 506"/>
              <a:gd name="T83" fmla="*/ 316726 h 438"/>
              <a:gd name="T84" fmla="*/ 491144 w 506"/>
              <a:gd name="T85" fmla="*/ 306890 h 438"/>
              <a:gd name="T86" fmla="*/ 481341 w 506"/>
              <a:gd name="T87" fmla="*/ 267545 h 438"/>
              <a:gd name="T88" fmla="*/ 486243 w 506"/>
              <a:gd name="T89" fmla="*/ 243938 h 438"/>
              <a:gd name="T90" fmla="*/ 449971 w 506"/>
              <a:gd name="T91" fmla="*/ 215413 h 438"/>
              <a:gd name="T92" fmla="*/ 483302 w 506"/>
              <a:gd name="T93" fmla="*/ 89510 h 438"/>
              <a:gd name="T94" fmla="*/ 462715 w 506"/>
              <a:gd name="T95" fmla="*/ 98362 h 438"/>
              <a:gd name="T96" fmla="*/ 436246 w 506"/>
              <a:gd name="T97" fmla="*/ 99346 h 438"/>
              <a:gd name="T98" fmla="*/ 432325 w 506"/>
              <a:gd name="T99" fmla="*/ 89510 h 438"/>
              <a:gd name="T100" fmla="*/ 429384 w 506"/>
              <a:gd name="T101" fmla="*/ 82624 h 438"/>
              <a:gd name="T102" fmla="*/ 405856 w 506"/>
              <a:gd name="T103" fmla="*/ 52132 h 43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06"/>
              <a:gd name="T157" fmla="*/ 0 h 438"/>
              <a:gd name="T158" fmla="*/ 506 w 506"/>
              <a:gd name="T159" fmla="*/ 438 h 43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49" name="原创作者QQ：598969553                   _11"/>
          <p:cNvSpPr>
            <a:spLocks/>
          </p:cNvSpPr>
          <p:nvPr/>
        </p:nvSpPr>
        <p:spPr bwMode="auto">
          <a:xfrm>
            <a:off x="2688852" y="4421092"/>
            <a:ext cx="673449" cy="518291"/>
          </a:xfrm>
          <a:custGeom>
            <a:avLst/>
            <a:gdLst>
              <a:gd name="T0" fmla="*/ 522272 w 662"/>
              <a:gd name="T1" fmla="*/ 15752 h 506"/>
              <a:gd name="T2" fmla="*/ 486017 w 662"/>
              <a:gd name="T3" fmla="*/ 47255 h 506"/>
              <a:gd name="T4" fmla="*/ 444862 w 662"/>
              <a:gd name="T5" fmla="*/ 57099 h 506"/>
              <a:gd name="T6" fmla="*/ 417426 w 662"/>
              <a:gd name="T7" fmla="*/ 55130 h 506"/>
              <a:gd name="T8" fmla="*/ 415466 w 662"/>
              <a:gd name="T9" fmla="*/ 56115 h 506"/>
              <a:gd name="T10" fmla="*/ 382150 w 662"/>
              <a:gd name="T11" fmla="*/ 67929 h 506"/>
              <a:gd name="T12" fmla="*/ 353734 w 662"/>
              <a:gd name="T13" fmla="*/ 84665 h 506"/>
              <a:gd name="T14" fmla="*/ 328257 w 662"/>
              <a:gd name="T15" fmla="*/ 105339 h 506"/>
              <a:gd name="T16" fmla="*/ 310620 w 662"/>
              <a:gd name="T17" fmla="*/ 124044 h 506"/>
              <a:gd name="T18" fmla="*/ 305720 w 662"/>
              <a:gd name="T19" fmla="*/ 133888 h 506"/>
              <a:gd name="T20" fmla="*/ 265546 w 662"/>
              <a:gd name="T21" fmla="*/ 126012 h 506"/>
              <a:gd name="T22" fmla="*/ 219492 w 662"/>
              <a:gd name="T23" fmla="*/ 104354 h 506"/>
              <a:gd name="T24" fmla="*/ 207733 w 662"/>
              <a:gd name="T25" fmla="*/ 119121 h 506"/>
              <a:gd name="T26" fmla="*/ 192055 w 662"/>
              <a:gd name="T27" fmla="*/ 132904 h 506"/>
              <a:gd name="T28" fmla="*/ 162659 w 662"/>
              <a:gd name="T29" fmla="*/ 150624 h 506"/>
              <a:gd name="T30" fmla="*/ 132283 w 662"/>
              <a:gd name="T31" fmla="*/ 175236 h 506"/>
              <a:gd name="T32" fmla="*/ 58792 w 662"/>
              <a:gd name="T33" fmla="*/ 163422 h 506"/>
              <a:gd name="T34" fmla="*/ 25477 w 662"/>
              <a:gd name="T35" fmla="*/ 169329 h 506"/>
              <a:gd name="T36" fmla="*/ 1960 w 662"/>
              <a:gd name="T37" fmla="*/ 180158 h 506"/>
              <a:gd name="T38" fmla="*/ 4899 w 662"/>
              <a:gd name="T39" fmla="*/ 205755 h 506"/>
              <a:gd name="T40" fmla="*/ 53893 w 662"/>
              <a:gd name="T41" fmla="*/ 206739 h 506"/>
              <a:gd name="T42" fmla="*/ 60752 w 662"/>
              <a:gd name="T43" fmla="*/ 244149 h 506"/>
              <a:gd name="T44" fmla="*/ 97987 w 662"/>
              <a:gd name="T45" fmla="*/ 239227 h 506"/>
              <a:gd name="T46" fmla="*/ 129343 w 662"/>
              <a:gd name="T47" fmla="*/ 232335 h 506"/>
              <a:gd name="T48" fmla="*/ 139142 w 662"/>
              <a:gd name="T49" fmla="*/ 280575 h 506"/>
              <a:gd name="T50" fmla="*/ 119545 w 662"/>
              <a:gd name="T51" fmla="*/ 303218 h 506"/>
              <a:gd name="T52" fmla="*/ 90148 w 662"/>
              <a:gd name="T53" fmla="*/ 322907 h 506"/>
              <a:gd name="T54" fmla="*/ 139142 w 662"/>
              <a:gd name="T55" fmla="*/ 334721 h 506"/>
              <a:gd name="T56" fmla="*/ 157760 w 662"/>
              <a:gd name="T57" fmla="*/ 346534 h 506"/>
              <a:gd name="T58" fmla="*/ 198914 w 662"/>
              <a:gd name="T59" fmla="*/ 370162 h 506"/>
              <a:gd name="T60" fmla="*/ 182256 w 662"/>
              <a:gd name="T61" fmla="*/ 389851 h 506"/>
              <a:gd name="T62" fmla="*/ 252807 w 662"/>
              <a:gd name="T63" fmla="*/ 464671 h 506"/>
              <a:gd name="T64" fmla="*/ 278284 w 662"/>
              <a:gd name="T65" fmla="*/ 451873 h 506"/>
              <a:gd name="T66" fmla="*/ 317479 w 662"/>
              <a:gd name="T67" fmla="*/ 480423 h 506"/>
              <a:gd name="T68" fmla="*/ 329237 w 662"/>
              <a:gd name="T69" fmla="*/ 466640 h 506"/>
              <a:gd name="T70" fmla="*/ 350795 w 662"/>
              <a:gd name="T71" fmla="*/ 469593 h 506"/>
              <a:gd name="T72" fmla="*/ 400768 w 662"/>
              <a:gd name="T73" fmla="*/ 481407 h 506"/>
              <a:gd name="T74" fmla="*/ 405667 w 662"/>
              <a:gd name="T75" fmla="*/ 484360 h 506"/>
              <a:gd name="T76" fmla="*/ 447802 w 662"/>
              <a:gd name="T77" fmla="*/ 449904 h 506"/>
              <a:gd name="T78" fmla="*/ 462500 w 662"/>
              <a:gd name="T79" fmla="*/ 464671 h 506"/>
              <a:gd name="T80" fmla="*/ 473279 w 662"/>
              <a:gd name="T81" fmla="*/ 442028 h 506"/>
              <a:gd name="T82" fmla="*/ 512474 w 662"/>
              <a:gd name="T83" fmla="*/ 396742 h 506"/>
              <a:gd name="T84" fmla="*/ 536971 w 662"/>
              <a:gd name="T85" fmla="*/ 400680 h 506"/>
              <a:gd name="T86" fmla="*/ 532071 w 662"/>
              <a:gd name="T87" fmla="*/ 372131 h 506"/>
              <a:gd name="T88" fmla="*/ 536971 w 662"/>
              <a:gd name="T89" fmla="*/ 357363 h 506"/>
              <a:gd name="T90" fmla="*/ 591843 w 662"/>
              <a:gd name="T91" fmla="*/ 327829 h 506"/>
              <a:gd name="T92" fmla="*/ 589884 w 662"/>
              <a:gd name="T93" fmla="*/ 298295 h 506"/>
              <a:gd name="T94" fmla="*/ 601642 w 662"/>
              <a:gd name="T95" fmla="*/ 273683 h 506"/>
              <a:gd name="T96" fmla="*/ 619280 w 662"/>
              <a:gd name="T97" fmla="*/ 234304 h 506"/>
              <a:gd name="T98" fmla="*/ 641817 w 662"/>
              <a:gd name="T99" fmla="*/ 202801 h 506"/>
              <a:gd name="T100" fmla="*/ 642797 w 662"/>
              <a:gd name="T101" fmla="*/ 174252 h 506"/>
              <a:gd name="T102" fmla="*/ 641817 w 662"/>
              <a:gd name="T103" fmla="*/ 156531 h 506"/>
              <a:gd name="T104" fmla="*/ 586944 w 662"/>
              <a:gd name="T105" fmla="*/ 159485 h 506"/>
              <a:gd name="T106" fmla="*/ 572246 w 662"/>
              <a:gd name="T107" fmla="*/ 132904 h 506"/>
              <a:gd name="T108" fmla="*/ 544809 w 662"/>
              <a:gd name="T109" fmla="*/ 131919 h 506"/>
              <a:gd name="T110" fmla="*/ 574206 w 662"/>
              <a:gd name="T111" fmla="*/ 75804 h 506"/>
              <a:gd name="T112" fmla="*/ 571266 w 662"/>
              <a:gd name="T113" fmla="*/ 37410 h 506"/>
              <a:gd name="T114" fmla="*/ 562447 w 662"/>
              <a:gd name="T115" fmla="*/ 0 h 506"/>
              <a:gd name="T116" fmla="*/ 537950 w 662"/>
              <a:gd name="T117" fmla="*/ 12798 h 50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62"/>
              <a:gd name="T178" fmla="*/ 0 h 506"/>
              <a:gd name="T179" fmla="*/ 662 w 662"/>
              <a:gd name="T180" fmla="*/ 506 h 50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50" name="原创作者QQ：598969553                   _12"/>
          <p:cNvSpPr>
            <a:spLocks/>
          </p:cNvSpPr>
          <p:nvPr/>
        </p:nvSpPr>
        <p:spPr bwMode="auto">
          <a:xfrm>
            <a:off x="2782937" y="3853283"/>
            <a:ext cx="381291" cy="391194"/>
          </a:xfrm>
          <a:custGeom>
            <a:avLst/>
            <a:gdLst>
              <a:gd name="T0" fmla="*/ 348485 w 374"/>
              <a:gd name="T1" fmla="*/ 42312 h 381"/>
              <a:gd name="T2" fmla="*/ 334742 w 374"/>
              <a:gd name="T3" fmla="*/ 38376 h 381"/>
              <a:gd name="T4" fmla="*/ 322962 w 374"/>
              <a:gd name="T5" fmla="*/ 33456 h 381"/>
              <a:gd name="T6" fmla="*/ 303329 w 374"/>
              <a:gd name="T7" fmla="*/ 36408 h 381"/>
              <a:gd name="T8" fmla="*/ 286641 w 374"/>
              <a:gd name="T9" fmla="*/ 30504 h 381"/>
              <a:gd name="T10" fmla="*/ 285659 w 374"/>
              <a:gd name="T11" fmla="*/ 27552 h 381"/>
              <a:gd name="T12" fmla="*/ 264063 w 374"/>
              <a:gd name="T13" fmla="*/ 5904 h 381"/>
              <a:gd name="T14" fmla="*/ 227742 w 374"/>
              <a:gd name="T15" fmla="*/ 20664 h 381"/>
              <a:gd name="T16" fmla="*/ 223816 w 374"/>
              <a:gd name="T17" fmla="*/ 53136 h 381"/>
              <a:gd name="T18" fmla="*/ 209091 w 374"/>
              <a:gd name="T19" fmla="*/ 77736 h 381"/>
              <a:gd name="T20" fmla="*/ 186513 w 374"/>
              <a:gd name="T21" fmla="*/ 112175 h 381"/>
              <a:gd name="T22" fmla="*/ 149210 w 374"/>
              <a:gd name="T23" fmla="*/ 153503 h 381"/>
              <a:gd name="T24" fmla="*/ 112889 w 374"/>
              <a:gd name="T25" fmla="*/ 188927 h 381"/>
              <a:gd name="T26" fmla="*/ 94238 w 374"/>
              <a:gd name="T27" fmla="*/ 213527 h 381"/>
              <a:gd name="T28" fmla="*/ 0 w 374"/>
              <a:gd name="T29" fmla="*/ 218447 h 381"/>
              <a:gd name="T30" fmla="*/ 25523 w 374"/>
              <a:gd name="T31" fmla="*/ 295198 h 381"/>
              <a:gd name="T32" fmla="*/ 41229 w 374"/>
              <a:gd name="T33" fmla="*/ 304054 h 381"/>
              <a:gd name="T34" fmla="*/ 53991 w 374"/>
              <a:gd name="T35" fmla="*/ 340462 h 381"/>
              <a:gd name="T36" fmla="*/ 55954 w 374"/>
              <a:gd name="T37" fmla="*/ 348334 h 381"/>
              <a:gd name="T38" fmla="*/ 80495 w 374"/>
              <a:gd name="T39" fmla="*/ 340462 h 381"/>
              <a:gd name="T40" fmla="*/ 90312 w 374"/>
              <a:gd name="T41" fmla="*/ 345382 h 381"/>
              <a:gd name="T42" fmla="*/ 98165 w 374"/>
              <a:gd name="T43" fmla="*/ 319798 h 381"/>
              <a:gd name="T44" fmla="*/ 142339 w 374"/>
              <a:gd name="T45" fmla="*/ 302086 h 381"/>
              <a:gd name="T46" fmla="*/ 146265 w 374"/>
              <a:gd name="T47" fmla="*/ 275519 h 381"/>
              <a:gd name="T48" fmla="*/ 155100 w 374"/>
              <a:gd name="T49" fmla="*/ 268631 h 381"/>
              <a:gd name="T50" fmla="*/ 157064 w 374"/>
              <a:gd name="T51" fmla="*/ 268631 h 381"/>
              <a:gd name="T52" fmla="*/ 175715 w 374"/>
              <a:gd name="T53" fmla="*/ 285359 h 381"/>
              <a:gd name="T54" fmla="*/ 182586 w 374"/>
              <a:gd name="T55" fmla="*/ 302086 h 381"/>
              <a:gd name="T56" fmla="*/ 196329 w 374"/>
              <a:gd name="T57" fmla="*/ 282407 h 381"/>
              <a:gd name="T58" fmla="*/ 209091 w 374"/>
              <a:gd name="T59" fmla="*/ 275519 h 381"/>
              <a:gd name="T60" fmla="*/ 224797 w 374"/>
              <a:gd name="T61" fmla="*/ 278471 h 381"/>
              <a:gd name="T62" fmla="*/ 234614 w 374"/>
              <a:gd name="T63" fmla="*/ 307990 h 381"/>
              <a:gd name="T64" fmla="*/ 244430 w 374"/>
              <a:gd name="T65" fmla="*/ 330622 h 381"/>
              <a:gd name="T66" fmla="*/ 250320 w 374"/>
              <a:gd name="T67" fmla="*/ 351286 h 381"/>
              <a:gd name="T68" fmla="*/ 267990 w 374"/>
              <a:gd name="T69" fmla="*/ 351286 h 381"/>
              <a:gd name="T70" fmla="*/ 270935 w 374"/>
              <a:gd name="T71" fmla="*/ 353254 h 381"/>
              <a:gd name="T72" fmla="*/ 279769 w 374"/>
              <a:gd name="T73" fmla="*/ 374902 h 381"/>
              <a:gd name="T74" fmla="*/ 285659 w 374"/>
              <a:gd name="T75" fmla="*/ 358174 h 381"/>
              <a:gd name="T76" fmla="*/ 289586 w 374"/>
              <a:gd name="T77" fmla="*/ 356206 h 381"/>
              <a:gd name="T78" fmla="*/ 297439 w 374"/>
              <a:gd name="T79" fmla="*/ 351286 h 381"/>
              <a:gd name="T80" fmla="*/ 304311 w 374"/>
              <a:gd name="T81" fmla="*/ 343414 h 381"/>
              <a:gd name="T82" fmla="*/ 242467 w 374"/>
              <a:gd name="T83" fmla="*/ 219431 h 381"/>
              <a:gd name="T84" fmla="*/ 226760 w 374"/>
              <a:gd name="T85" fmla="*/ 168263 h 381"/>
              <a:gd name="T86" fmla="*/ 225779 w 374"/>
              <a:gd name="T87" fmla="*/ 166295 h 381"/>
              <a:gd name="T88" fmla="*/ 235595 w 374"/>
              <a:gd name="T89" fmla="*/ 136775 h 381"/>
              <a:gd name="T90" fmla="*/ 337687 w 374"/>
              <a:gd name="T91" fmla="*/ 114143 h 381"/>
              <a:gd name="T92" fmla="*/ 361246 w 374"/>
              <a:gd name="T93" fmla="*/ 98399 h 38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74"/>
              <a:gd name="T142" fmla="*/ 0 h 381"/>
              <a:gd name="T143" fmla="*/ 374 w 374"/>
              <a:gd name="T144" fmla="*/ 381 h 38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51" name="原创作者QQ：598969553                   _13"/>
          <p:cNvSpPr>
            <a:spLocks/>
          </p:cNvSpPr>
          <p:nvPr/>
        </p:nvSpPr>
        <p:spPr bwMode="auto">
          <a:xfrm>
            <a:off x="2782937" y="3097304"/>
            <a:ext cx="434111" cy="780738"/>
          </a:xfrm>
          <a:custGeom>
            <a:avLst/>
            <a:gdLst>
              <a:gd name="T0" fmla="*/ 122540 w 425"/>
              <a:gd name="T1" fmla="*/ 234207 h 763"/>
              <a:gd name="T2" fmla="*/ 155871 w 425"/>
              <a:gd name="T3" fmla="*/ 261760 h 763"/>
              <a:gd name="T4" fmla="*/ 180379 w 425"/>
              <a:gd name="T5" fmla="*/ 280458 h 763"/>
              <a:gd name="T6" fmla="*/ 226454 w 425"/>
              <a:gd name="T7" fmla="*/ 298171 h 763"/>
              <a:gd name="T8" fmla="*/ 227435 w 425"/>
              <a:gd name="T9" fmla="*/ 300139 h 763"/>
              <a:gd name="T10" fmla="*/ 240179 w 425"/>
              <a:gd name="T11" fmla="*/ 320804 h 763"/>
              <a:gd name="T12" fmla="*/ 228415 w 425"/>
              <a:gd name="T13" fmla="*/ 353278 h 763"/>
              <a:gd name="T14" fmla="*/ 227435 w 425"/>
              <a:gd name="T15" fmla="*/ 373943 h 763"/>
              <a:gd name="T16" fmla="*/ 215671 w 425"/>
              <a:gd name="T17" fmla="*/ 410354 h 763"/>
              <a:gd name="T18" fmla="*/ 181360 w 425"/>
              <a:gd name="T19" fmla="*/ 407401 h 763"/>
              <a:gd name="T20" fmla="*/ 144107 w 425"/>
              <a:gd name="T21" fmla="*/ 431019 h 763"/>
              <a:gd name="T22" fmla="*/ 149989 w 425"/>
              <a:gd name="T23" fmla="*/ 460541 h 763"/>
              <a:gd name="T24" fmla="*/ 111757 w 425"/>
              <a:gd name="T25" fmla="*/ 451684 h 763"/>
              <a:gd name="T26" fmla="*/ 80386 w 425"/>
              <a:gd name="T27" fmla="*/ 439876 h 763"/>
              <a:gd name="T28" fmla="*/ 49996 w 425"/>
              <a:gd name="T29" fmla="*/ 510728 h 763"/>
              <a:gd name="T30" fmla="*/ 59800 w 425"/>
              <a:gd name="T31" fmla="*/ 529425 h 763"/>
              <a:gd name="T32" fmla="*/ 66662 w 425"/>
              <a:gd name="T33" fmla="*/ 548122 h 763"/>
              <a:gd name="T34" fmla="*/ 68623 w 425"/>
              <a:gd name="T35" fmla="*/ 577644 h 763"/>
              <a:gd name="T36" fmla="*/ 5882 w 425"/>
              <a:gd name="T37" fmla="*/ 590437 h 763"/>
              <a:gd name="T38" fmla="*/ 7843 w 425"/>
              <a:gd name="T39" fmla="*/ 632752 h 763"/>
              <a:gd name="T40" fmla="*/ 15685 w 425"/>
              <a:gd name="T41" fmla="*/ 659321 h 763"/>
              <a:gd name="T42" fmla="*/ 85288 w 425"/>
              <a:gd name="T43" fmla="*/ 656369 h 763"/>
              <a:gd name="T44" fmla="*/ 109796 w 425"/>
              <a:gd name="T45" fmla="*/ 675066 h 763"/>
              <a:gd name="T46" fmla="*/ 130383 w 425"/>
              <a:gd name="T47" fmla="*/ 690811 h 763"/>
              <a:gd name="T48" fmla="*/ 148029 w 425"/>
              <a:gd name="T49" fmla="*/ 677034 h 763"/>
              <a:gd name="T50" fmla="*/ 197045 w 425"/>
              <a:gd name="T51" fmla="*/ 710492 h 763"/>
              <a:gd name="T52" fmla="*/ 252923 w 425"/>
              <a:gd name="T53" fmla="*/ 713445 h 763"/>
              <a:gd name="T54" fmla="*/ 269589 w 425"/>
              <a:gd name="T55" fmla="*/ 724269 h 763"/>
              <a:gd name="T56" fmla="*/ 269589 w 425"/>
              <a:gd name="T57" fmla="*/ 725253 h 763"/>
              <a:gd name="T58" fmla="*/ 292136 w 425"/>
              <a:gd name="T59" fmla="*/ 746903 h 763"/>
              <a:gd name="T60" fmla="*/ 318605 w 425"/>
              <a:gd name="T61" fmla="*/ 727222 h 763"/>
              <a:gd name="T62" fmla="*/ 309782 w 425"/>
              <a:gd name="T63" fmla="*/ 711477 h 763"/>
              <a:gd name="T64" fmla="*/ 318605 w 425"/>
              <a:gd name="T65" fmla="*/ 669162 h 763"/>
              <a:gd name="T66" fmla="*/ 346054 w 425"/>
              <a:gd name="T67" fmla="*/ 667194 h 763"/>
              <a:gd name="T68" fmla="*/ 311743 w 425"/>
              <a:gd name="T69" fmla="*/ 630784 h 763"/>
              <a:gd name="T70" fmla="*/ 301939 w 425"/>
              <a:gd name="T71" fmla="*/ 617007 h 763"/>
              <a:gd name="T72" fmla="*/ 313703 w 425"/>
              <a:gd name="T73" fmla="*/ 601262 h 763"/>
              <a:gd name="T74" fmla="*/ 390168 w 425"/>
              <a:gd name="T75" fmla="*/ 605198 h 763"/>
              <a:gd name="T76" fmla="*/ 416637 w 425"/>
              <a:gd name="T77" fmla="*/ 601262 h 763"/>
              <a:gd name="T78" fmla="*/ 373503 w 425"/>
              <a:gd name="T79" fmla="*/ 487110 h 763"/>
              <a:gd name="T80" fmla="*/ 352916 w 425"/>
              <a:gd name="T81" fmla="*/ 478254 h 763"/>
              <a:gd name="T82" fmla="*/ 349975 w 425"/>
              <a:gd name="T83" fmla="*/ 447748 h 763"/>
              <a:gd name="T84" fmla="*/ 355857 w 425"/>
              <a:gd name="T85" fmla="*/ 247984 h 763"/>
              <a:gd name="T86" fmla="*/ 359778 w 425"/>
              <a:gd name="T87" fmla="*/ 209605 h 763"/>
              <a:gd name="T88" fmla="*/ 381345 w 425"/>
              <a:gd name="T89" fmla="*/ 178115 h 763"/>
              <a:gd name="T90" fmla="*/ 357818 w 425"/>
              <a:gd name="T91" fmla="*/ 144657 h 763"/>
              <a:gd name="T92" fmla="*/ 355857 w 425"/>
              <a:gd name="T93" fmla="*/ 115135 h 763"/>
              <a:gd name="T94" fmla="*/ 356837 w 425"/>
              <a:gd name="T95" fmla="*/ 112183 h 763"/>
              <a:gd name="T96" fmla="*/ 375463 w 425"/>
              <a:gd name="T97" fmla="*/ 48219 h 763"/>
              <a:gd name="T98" fmla="*/ 388208 w 425"/>
              <a:gd name="T99" fmla="*/ 28538 h 763"/>
              <a:gd name="T100" fmla="*/ 403893 w 425"/>
              <a:gd name="T101" fmla="*/ 15745 h 763"/>
              <a:gd name="T102" fmla="*/ 383306 w 425"/>
              <a:gd name="T103" fmla="*/ 0 h 763"/>
              <a:gd name="T104" fmla="*/ 347034 w 425"/>
              <a:gd name="T105" fmla="*/ 13777 h 763"/>
              <a:gd name="T106" fmla="*/ 313703 w 425"/>
              <a:gd name="T107" fmla="*/ 44283 h 763"/>
              <a:gd name="T108" fmla="*/ 270569 w 425"/>
              <a:gd name="T109" fmla="*/ 74789 h 763"/>
              <a:gd name="T110" fmla="*/ 251943 w 425"/>
              <a:gd name="T111" fmla="*/ 91518 h 763"/>
              <a:gd name="T112" fmla="*/ 239199 w 425"/>
              <a:gd name="T113" fmla="*/ 153514 h 763"/>
              <a:gd name="T114" fmla="*/ 236258 w 425"/>
              <a:gd name="T115" fmla="*/ 171227 h 763"/>
              <a:gd name="T116" fmla="*/ 223513 w 425"/>
              <a:gd name="T117" fmla="*/ 187956 h 763"/>
              <a:gd name="T118" fmla="*/ 221553 w 425"/>
              <a:gd name="T119" fmla="*/ 189924 h 763"/>
              <a:gd name="T120" fmla="*/ 196064 w 425"/>
              <a:gd name="T121" fmla="*/ 192876 h 763"/>
              <a:gd name="T122" fmla="*/ 195084 w 425"/>
              <a:gd name="T123" fmla="*/ 192876 h 763"/>
              <a:gd name="T124" fmla="*/ 139206 w 425"/>
              <a:gd name="T125" fmla="*/ 171227 h 7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25"/>
              <a:gd name="T190" fmla="*/ 0 h 763"/>
              <a:gd name="T191" fmla="*/ 425 w 425"/>
              <a:gd name="T192" fmla="*/ 763 h 7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52" name="原创作者QQ：598969553                   _14"/>
          <p:cNvSpPr>
            <a:spLocks/>
          </p:cNvSpPr>
          <p:nvPr/>
        </p:nvSpPr>
        <p:spPr bwMode="auto">
          <a:xfrm>
            <a:off x="3159275" y="2955351"/>
            <a:ext cx="292159" cy="638786"/>
          </a:xfrm>
          <a:custGeom>
            <a:avLst/>
            <a:gdLst>
              <a:gd name="T0" fmla="*/ 257950 w 286"/>
              <a:gd name="T1" fmla="*/ 7874 h 625"/>
              <a:gd name="T2" fmla="*/ 242257 w 286"/>
              <a:gd name="T3" fmla="*/ 14764 h 625"/>
              <a:gd name="T4" fmla="*/ 229507 w 286"/>
              <a:gd name="T5" fmla="*/ 29528 h 625"/>
              <a:gd name="T6" fmla="*/ 226564 w 286"/>
              <a:gd name="T7" fmla="*/ 30512 h 625"/>
              <a:gd name="T8" fmla="*/ 175563 w 286"/>
              <a:gd name="T9" fmla="*/ 34450 h 625"/>
              <a:gd name="T10" fmla="*/ 158889 w 286"/>
              <a:gd name="T11" fmla="*/ 49214 h 625"/>
              <a:gd name="T12" fmla="*/ 144177 w 286"/>
              <a:gd name="T13" fmla="*/ 60041 h 625"/>
              <a:gd name="T14" fmla="*/ 120638 w 286"/>
              <a:gd name="T15" fmla="*/ 60041 h 625"/>
              <a:gd name="T16" fmla="*/ 107888 w 286"/>
              <a:gd name="T17" fmla="*/ 96459 h 625"/>
              <a:gd name="T18" fmla="*/ 106907 w 286"/>
              <a:gd name="T19" fmla="*/ 97443 h 625"/>
              <a:gd name="T20" fmla="*/ 85329 w 286"/>
              <a:gd name="T21" fmla="*/ 118113 h 625"/>
              <a:gd name="T22" fmla="*/ 53944 w 286"/>
              <a:gd name="T23" fmla="*/ 154531 h 625"/>
              <a:gd name="T24" fmla="*/ 35309 w 286"/>
              <a:gd name="T25" fmla="*/ 174216 h 625"/>
              <a:gd name="T26" fmla="*/ 33347 w 286"/>
              <a:gd name="T27" fmla="*/ 198823 h 625"/>
              <a:gd name="T28" fmla="*/ 33347 w 286"/>
              <a:gd name="T29" fmla="*/ 220477 h 625"/>
              <a:gd name="T30" fmla="*/ 22558 w 286"/>
              <a:gd name="T31" fmla="*/ 239178 h 625"/>
              <a:gd name="T32" fmla="*/ 22558 w 286"/>
              <a:gd name="T33" fmla="*/ 289376 h 625"/>
              <a:gd name="T34" fmla="*/ 31386 w 286"/>
              <a:gd name="T35" fmla="*/ 316936 h 625"/>
              <a:gd name="T36" fmla="*/ 29424 w 286"/>
              <a:gd name="T37" fmla="*/ 340558 h 625"/>
              <a:gd name="T38" fmla="*/ 8827 w 286"/>
              <a:gd name="T39" fmla="*/ 418316 h 625"/>
              <a:gd name="T40" fmla="*/ 23539 w 286"/>
              <a:gd name="T41" fmla="*/ 480325 h 625"/>
              <a:gd name="T42" fmla="*/ 17654 w 286"/>
              <a:gd name="T43" fmla="*/ 615170 h 625"/>
              <a:gd name="T44" fmla="*/ 44136 w 286"/>
              <a:gd name="T45" fmla="*/ 589579 h 625"/>
              <a:gd name="T46" fmla="*/ 146139 w 286"/>
              <a:gd name="T47" fmla="*/ 538397 h 625"/>
              <a:gd name="T48" fmla="*/ 195179 w 286"/>
              <a:gd name="T49" fmla="*/ 543318 h 625"/>
              <a:gd name="T50" fmla="*/ 235391 w 286"/>
              <a:gd name="T51" fmla="*/ 506900 h 625"/>
              <a:gd name="T52" fmla="*/ 246180 w 286"/>
              <a:gd name="T53" fmla="*/ 482293 h 625"/>
              <a:gd name="T54" fmla="*/ 246180 w 286"/>
              <a:gd name="T55" fmla="*/ 477372 h 625"/>
              <a:gd name="T56" fmla="*/ 251084 w 286"/>
              <a:gd name="T57" fmla="*/ 440954 h 625"/>
              <a:gd name="T58" fmla="*/ 255007 w 286"/>
              <a:gd name="T59" fmla="*/ 419300 h 625"/>
              <a:gd name="T60" fmla="*/ 246180 w 286"/>
              <a:gd name="T61" fmla="*/ 363196 h 625"/>
              <a:gd name="T62" fmla="*/ 250103 w 286"/>
              <a:gd name="T63" fmla="*/ 345479 h 625"/>
              <a:gd name="T64" fmla="*/ 280508 w 286"/>
              <a:gd name="T65" fmla="*/ 278549 h 625"/>
              <a:gd name="T66" fmla="*/ 235391 w 286"/>
              <a:gd name="T67" fmla="*/ 239178 h 625"/>
              <a:gd name="T68" fmla="*/ 229507 w 286"/>
              <a:gd name="T69" fmla="*/ 220477 h 625"/>
              <a:gd name="T70" fmla="*/ 232449 w 286"/>
              <a:gd name="T71" fmla="*/ 188980 h 625"/>
              <a:gd name="T72" fmla="*/ 239314 w 286"/>
              <a:gd name="T73" fmla="*/ 167326 h 625"/>
              <a:gd name="T74" fmla="*/ 270700 w 286"/>
              <a:gd name="T75" fmla="*/ 142719 h 625"/>
              <a:gd name="T76" fmla="*/ 276585 w 286"/>
              <a:gd name="T77" fmla="*/ 84647 h 625"/>
              <a:gd name="T78" fmla="*/ 257950 w 286"/>
              <a:gd name="T79" fmla="*/ 80710 h 625"/>
              <a:gd name="T80" fmla="*/ 236372 w 286"/>
              <a:gd name="T81" fmla="*/ 66930 h 625"/>
              <a:gd name="T82" fmla="*/ 234410 w 286"/>
              <a:gd name="T83" fmla="*/ 39371 h 62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86"/>
              <a:gd name="T127" fmla="*/ 0 h 625"/>
              <a:gd name="T128" fmla="*/ 286 w 286"/>
              <a:gd name="T129" fmla="*/ 625 h 62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solidFill>
            <a:srgbClr val="2CBCA3"/>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53" name="原创作者QQ：598969553                   _15"/>
          <p:cNvSpPr>
            <a:spLocks/>
          </p:cNvSpPr>
          <p:nvPr/>
        </p:nvSpPr>
        <p:spPr bwMode="auto">
          <a:xfrm>
            <a:off x="3084999" y="4043103"/>
            <a:ext cx="465472" cy="541400"/>
          </a:xfrm>
          <a:custGeom>
            <a:avLst/>
            <a:gdLst>
              <a:gd name="T0" fmla="*/ 385875 w 457"/>
              <a:gd name="T1" fmla="*/ 87642 h 529"/>
              <a:gd name="T2" fmla="*/ 377061 w 457"/>
              <a:gd name="T3" fmla="*/ 68932 h 529"/>
              <a:gd name="T4" fmla="*/ 369226 w 457"/>
              <a:gd name="T5" fmla="*/ 31512 h 529"/>
              <a:gd name="T6" fmla="*/ 351597 w 457"/>
              <a:gd name="T7" fmla="*/ 44313 h 529"/>
              <a:gd name="T8" fmla="*/ 322216 w 457"/>
              <a:gd name="T9" fmla="*/ 39390 h 529"/>
              <a:gd name="T10" fmla="*/ 322216 w 457"/>
              <a:gd name="T11" fmla="*/ 18710 h 529"/>
              <a:gd name="T12" fmla="*/ 313401 w 457"/>
              <a:gd name="T13" fmla="*/ 25603 h 529"/>
              <a:gd name="T14" fmla="*/ 281082 w 457"/>
              <a:gd name="T15" fmla="*/ 57115 h 529"/>
              <a:gd name="T16" fmla="*/ 275205 w 457"/>
              <a:gd name="T17" fmla="*/ 57115 h 529"/>
              <a:gd name="T18" fmla="*/ 254638 w 457"/>
              <a:gd name="T19" fmla="*/ 42344 h 529"/>
              <a:gd name="T20" fmla="*/ 237010 w 457"/>
              <a:gd name="T21" fmla="*/ 35451 h 529"/>
              <a:gd name="T22" fmla="*/ 192938 w 457"/>
              <a:gd name="T23" fmla="*/ 20680 h 529"/>
              <a:gd name="T24" fmla="*/ 169433 w 457"/>
              <a:gd name="T25" fmla="*/ 9847 h 529"/>
              <a:gd name="T26" fmla="*/ 120464 w 457"/>
              <a:gd name="T27" fmla="*/ 985 h 529"/>
              <a:gd name="T28" fmla="*/ 101855 w 457"/>
              <a:gd name="T29" fmla="*/ 41359 h 529"/>
              <a:gd name="T30" fmla="*/ 88144 w 457"/>
              <a:gd name="T31" fmla="*/ 41359 h 529"/>
              <a:gd name="T32" fmla="*/ 37216 w 457"/>
              <a:gd name="T33" fmla="*/ 66962 h 529"/>
              <a:gd name="T34" fmla="*/ 32319 w 457"/>
              <a:gd name="T35" fmla="*/ 189070 h 529"/>
              <a:gd name="T36" fmla="*/ 23505 w 457"/>
              <a:gd name="T37" fmla="*/ 215658 h 529"/>
              <a:gd name="T38" fmla="*/ 1959 w 457"/>
              <a:gd name="T39" fmla="*/ 283605 h 529"/>
              <a:gd name="T40" fmla="*/ 18608 w 457"/>
              <a:gd name="T41" fmla="*/ 289513 h 529"/>
              <a:gd name="T42" fmla="*/ 43093 w 457"/>
              <a:gd name="T43" fmla="*/ 326933 h 529"/>
              <a:gd name="T44" fmla="*/ 34278 w 457"/>
              <a:gd name="T45" fmla="*/ 342689 h 529"/>
              <a:gd name="T46" fmla="*/ 61701 w 457"/>
              <a:gd name="T47" fmla="*/ 410636 h 529"/>
              <a:gd name="T48" fmla="*/ 97938 w 457"/>
              <a:gd name="T49" fmla="*/ 392911 h 529"/>
              <a:gd name="T50" fmla="*/ 118505 w 457"/>
              <a:gd name="T51" fmla="*/ 393896 h 529"/>
              <a:gd name="T52" fmla="*/ 135154 w 457"/>
              <a:gd name="T53" fmla="*/ 364353 h 529"/>
              <a:gd name="T54" fmla="*/ 176288 w 457"/>
              <a:gd name="T55" fmla="*/ 350567 h 529"/>
              <a:gd name="T56" fmla="*/ 197834 w 457"/>
              <a:gd name="T57" fmla="*/ 392911 h 529"/>
              <a:gd name="T58" fmla="*/ 208608 w 457"/>
              <a:gd name="T59" fmla="*/ 429346 h 529"/>
              <a:gd name="T60" fmla="*/ 182164 w 457"/>
              <a:gd name="T61" fmla="*/ 480553 h 529"/>
              <a:gd name="T62" fmla="*/ 217422 w 457"/>
              <a:gd name="T63" fmla="*/ 486461 h 529"/>
              <a:gd name="T64" fmla="*/ 229175 w 457"/>
              <a:gd name="T65" fmla="*/ 517973 h 529"/>
              <a:gd name="T66" fmla="*/ 264432 w 457"/>
              <a:gd name="T67" fmla="*/ 509110 h 529"/>
              <a:gd name="T68" fmla="*/ 280102 w 457"/>
              <a:gd name="T69" fmla="*/ 462827 h 529"/>
              <a:gd name="T70" fmla="*/ 347679 w 457"/>
              <a:gd name="T71" fmla="*/ 491385 h 529"/>
              <a:gd name="T72" fmla="*/ 329071 w 457"/>
              <a:gd name="T73" fmla="*/ 446087 h 529"/>
              <a:gd name="T74" fmla="*/ 331030 w 457"/>
              <a:gd name="T75" fmla="*/ 442148 h 529"/>
              <a:gd name="T76" fmla="*/ 429947 w 457"/>
              <a:gd name="T77" fmla="*/ 431316 h 529"/>
              <a:gd name="T78" fmla="*/ 430927 w 457"/>
              <a:gd name="T79" fmla="*/ 429346 h 529"/>
              <a:gd name="T80" fmla="*/ 430927 w 457"/>
              <a:gd name="T81" fmla="*/ 423438 h 529"/>
              <a:gd name="T82" fmla="*/ 427988 w 457"/>
              <a:gd name="T83" fmla="*/ 368292 h 529"/>
              <a:gd name="T84" fmla="*/ 439741 w 457"/>
              <a:gd name="T85" fmla="*/ 347613 h 529"/>
              <a:gd name="T86" fmla="*/ 420153 w 457"/>
              <a:gd name="T87" fmla="*/ 326933 h 529"/>
              <a:gd name="T88" fmla="*/ 409380 w 457"/>
              <a:gd name="T89" fmla="*/ 255047 h 529"/>
              <a:gd name="T90" fmla="*/ 388813 w 457"/>
              <a:gd name="T91" fmla="*/ 264895 h 529"/>
              <a:gd name="T92" fmla="*/ 385875 w 457"/>
              <a:gd name="T93" fmla="*/ 218612 h 529"/>
              <a:gd name="T94" fmla="*/ 420153 w 457"/>
              <a:gd name="T95" fmla="*/ 129986 h 529"/>
              <a:gd name="T96" fmla="*/ 386855 w 457"/>
              <a:gd name="T97" fmla="*/ 88627 h 52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57"/>
              <a:gd name="T148" fmla="*/ 0 h 529"/>
              <a:gd name="T149" fmla="*/ 457 w 457"/>
              <a:gd name="T150" fmla="*/ 529 h 52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54" name="原创作者QQ：598969553                   _16"/>
          <p:cNvSpPr>
            <a:spLocks/>
          </p:cNvSpPr>
          <p:nvPr/>
        </p:nvSpPr>
        <p:spPr bwMode="auto">
          <a:xfrm>
            <a:off x="3030528" y="3734439"/>
            <a:ext cx="656943" cy="411001"/>
          </a:xfrm>
          <a:custGeom>
            <a:avLst/>
            <a:gdLst>
              <a:gd name="T0" fmla="*/ 83310 w 645"/>
              <a:gd name="T1" fmla="*/ 10825 h 402"/>
              <a:gd name="T2" fmla="*/ 110753 w 645"/>
              <a:gd name="T3" fmla="*/ 30508 h 402"/>
              <a:gd name="T4" fmla="*/ 126435 w 645"/>
              <a:gd name="T5" fmla="*/ 52158 h 402"/>
              <a:gd name="T6" fmla="*/ 113693 w 645"/>
              <a:gd name="T7" fmla="*/ 66920 h 402"/>
              <a:gd name="T8" fmla="*/ 78409 w 645"/>
              <a:gd name="T9" fmla="*/ 75777 h 402"/>
              <a:gd name="T10" fmla="*/ 82330 w 645"/>
              <a:gd name="T11" fmla="*/ 96443 h 402"/>
              <a:gd name="T12" fmla="*/ 92131 w 645"/>
              <a:gd name="T13" fmla="*/ 139744 h 402"/>
              <a:gd name="T14" fmla="*/ 115654 w 645"/>
              <a:gd name="T15" fmla="*/ 147617 h 402"/>
              <a:gd name="T16" fmla="*/ 117614 w 645"/>
              <a:gd name="T17" fmla="*/ 149585 h 402"/>
              <a:gd name="T18" fmla="*/ 131336 w 645"/>
              <a:gd name="T19" fmla="*/ 169268 h 402"/>
              <a:gd name="T20" fmla="*/ 138196 w 645"/>
              <a:gd name="T21" fmla="*/ 188950 h 402"/>
              <a:gd name="T22" fmla="*/ 103892 w 645"/>
              <a:gd name="T23" fmla="*/ 239140 h 402"/>
              <a:gd name="T24" fmla="*/ 3920 w 645"/>
              <a:gd name="T25" fmla="*/ 263743 h 402"/>
              <a:gd name="T26" fmla="*/ 10781 w 645"/>
              <a:gd name="T27" fmla="*/ 301139 h 402"/>
              <a:gd name="T28" fmla="*/ 49006 w 645"/>
              <a:gd name="T29" fmla="*/ 371011 h 402"/>
              <a:gd name="T30" fmla="*/ 50966 w 645"/>
              <a:gd name="T31" fmla="*/ 371995 h 402"/>
              <a:gd name="T32" fmla="*/ 65668 w 645"/>
              <a:gd name="T33" fmla="*/ 391678 h 402"/>
              <a:gd name="T34" fmla="*/ 78409 w 645"/>
              <a:gd name="T35" fmla="*/ 358218 h 402"/>
              <a:gd name="T36" fmla="*/ 99972 w 645"/>
              <a:gd name="T37" fmla="*/ 329678 h 402"/>
              <a:gd name="T38" fmla="*/ 145057 w 645"/>
              <a:gd name="T39" fmla="*/ 327710 h 402"/>
              <a:gd name="T40" fmla="*/ 163679 w 645"/>
              <a:gd name="T41" fmla="*/ 288346 h 402"/>
              <a:gd name="T42" fmla="*/ 205824 w 645"/>
              <a:gd name="T43" fmla="*/ 287361 h 402"/>
              <a:gd name="T44" fmla="*/ 282274 w 645"/>
              <a:gd name="T45" fmla="*/ 314917 h 402"/>
              <a:gd name="T46" fmla="*/ 284234 w 645"/>
              <a:gd name="T47" fmla="*/ 314917 h 402"/>
              <a:gd name="T48" fmla="*/ 312657 w 645"/>
              <a:gd name="T49" fmla="*/ 329678 h 402"/>
              <a:gd name="T50" fmla="*/ 312657 w 645"/>
              <a:gd name="T51" fmla="*/ 329678 h 402"/>
              <a:gd name="T52" fmla="*/ 340100 w 645"/>
              <a:gd name="T53" fmla="*/ 330662 h 402"/>
              <a:gd name="T54" fmla="*/ 366563 w 645"/>
              <a:gd name="T55" fmla="*/ 299171 h 402"/>
              <a:gd name="T56" fmla="*/ 383225 w 645"/>
              <a:gd name="T57" fmla="*/ 309996 h 402"/>
              <a:gd name="T58" fmla="*/ 385186 w 645"/>
              <a:gd name="T59" fmla="*/ 335583 h 402"/>
              <a:gd name="T60" fmla="*/ 411649 w 645"/>
              <a:gd name="T61" fmla="*/ 317869 h 402"/>
              <a:gd name="T62" fmla="*/ 426351 w 645"/>
              <a:gd name="T63" fmla="*/ 318853 h 402"/>
              <a:gd name="T64" fmla="*/ 440072 w 645"/>
              <a:gd name="T65" fmla="*/ 364122 h 402"/>
              <a:gd name="T66" fmla="*/ 500839 w 645"/>
              <a:gd name="T67" fmla="*/ 336567 h 402"/>
              <a:gd name="T68" fmla="*/ 556706 w 645"/>
              <a:gd name="T69" fmla="*/ 312948 h 402"/>
              <a:gd name="T70" fmla="*/ 612573 w 645"/>
              <a:gd name="T71" fmla="*/ 296218 h 402"/>
              <a:gd name="T72" fmla="*/ 626294 w 645"/>
              <a:gd name="T73" fmla="*/ 286377 h 402"/>
              <a:gd name="T74" fmla="*/ 593950 w 645"/>
              <a:gd name="T75" fmla="*/ 197807 h 402"/>
              <a:gd name="T76" fmla="*/ 608652 w 645"/>
              <a:gd name="T77" fmla="*/ 172220 h 402"/>
              <a:gd name="T78" fmla="*/ 573368 w 645"/>
              <a:gd name="T79" fmla="*/ 161395 h 402"/>
              <a:gd name="T80" fmla="*/ 555726 w 645"/>
              <a:gd name="T81" fmla="*/ 140728 h 402"/>
              <a:gd name="T82" fmla="*/ 554746 w 645"/>
              <a:gd name="T83" fmla="*/ 138760 h 402"/>
              <a:gd name="T84" fmla="*/ 482217 w 645"/>
              <a:gd name="T85" fmla="*/ 122030 h 402"/>
              <a:gd name="T86" fmla="*/ 419490 w 645"/>
              <a:gd name="T87" fmla="*/ 120062 h 402"/>
              <a:gd name="T88" fmla="*/ 278353 w 645"/>
              <a:gd name="T89" fmla="*/ 62983 h 402"/>
              <a:gd name="T90" fmla="*/ 185242 w 645"/>
              <a:gd name="T91" fmla="*/ 0 h 402"/>
              <a:gd name="T92" fmla="*/ 95071 w 645"/>
              <a:gd name="T93" fmla="*/ 5905 h 402"/>
              <a:gd name="T94" fmla="*/ 79389 w 645"/>
              <a:gd name="T95" fmla="*/ 984 h 40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45"/>
              <a:gd name="T145" fmla="*/ 0 h 402"/>
              <a:gd name="T146" fmla="*/ 645 w 645"/>
              <a:gd name="T147" fmla="*/ 402 h 40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55" name="原创作者QQ：598969553                   _17"/>
          <p:cNvSpPr>
            <a:spLocks/>
          </p:cNvSpPr>
          <p:nvPr/>
        </p:nvSpPr>
        <p:spPr bwMode="auto">
          <a:xfrm>
            <a:off x="3175781" y="4492068"/>
            <a:ext cx="681702" cy="544701"/>
          </a:xfrm>
          <a:custGeom>
            <a:avLst/>
            <a:gdLst>
              <a:gd name="T0" fmla="*/ 632364 w 669"/>
              <a:gd name="T1" fmla="*/ 168439 h 532"/>
              <a:gd name="T2" fmla="*/ 655894 w 669"/>
              <a:gd name="T3" fmla="*/ 163514 h 532"/>
              <a:gd name="T4" fmla="*/ 609815 w 669"/>
              <a:gd name="T5" fmla="*/ 116233 h 532"/>
              <a:gd name="T6" fmla="*/ 577461 w 669"/>
              <a:gd name="T7" fmla="*/ 57131 h 532"/>
              <a:gd name="T8" fmla="*/ 521578 w 669"/>
              <a:gd name="T9" fmla="*/ 69937 h 532"/>
              <a:gd name="T10" fmla="*/ 518637 w 669"/>
              <a:gd name="T11" fmla="*/ 75847 h 532"/>
              <a:gd name="T12" fmla="*/ 472557 w 669"/>
              <a:gd name="T13" fmla="*/ 65012 h 532"/>
              <a:gd name="T14" fmla="*/ 389223 w 669"/>
              <a:gd name="T15" fmla="*/ 103428 h 532"/>
              <a:gd name="T16" fmla="*/ 389223 w 669"/>
              <a:gd name="T17" fmla="*/ 49251 h 532"/>
              <a:gd name="T18" fmla="*/ 385301 w 669"/>
              <a:gd name="T19" fmla="*/ 26596 h 532"/>
              <a:gd name="T20" fmla="*/ 357849 w 669"/>
              <a:gd name="T21" fmla="*/ 25611 h 532"/>
              <a:gd name="T22" fmla="*/ 327457 w 669"/>
              <a:gd name="T23" fmla="*/ 23641 h 532"/>
              <a:gd name="T24" fmla="*/ 283338 w 669"/>
              <a:gd name="T25" fmla="*/ 2955 h 532"/>
              <a:gd name="T26" fmla="*/ 271573 w 669"/>
              <a:gd name="T27" fmla="*/ 64027 h 532"/>
              <a:gd name="T28" fmla="*/ 213729 w 669"/>
              <a:gd name="T29" fmla="*/ 46296 h 532"/>
              <a:gd name="T30" fmla="*/ 200984 w 669"/>
              <a:gd name="T31" fmla="*/ 42356 h 532"/>
              <a:gd name="T32" fmla="*/ 185297 w 669"/>
              <a:gd name="T33" fmla="*/ 85697 h 532"/>
              <a:gd name="T34" fmla="*/ 194121 w 669"/>
              <a:gd name="T35" fmla="*/ 123128 h 532"/>
              <a:gd name="T36" fmla="*/ 175493 w 669"/>
              <a:gd name="T37" fmla="*/ 158589 h 532"/>
              <a:gd name="T38" fmla="*/ 134316 w 669"/>
              <a:gd name="T39" fmla="*/ 265957 h 532"/>
              <a:gd name="T40" fmla="*/ 74511 w 669"/>
              <a:gd name="T41" fmla="*/ 305358 h 532"/>
              <a:gd name="T42" fmla="*/ 82354 w 669"/>
              <a:gd name="T43" fmla="*/ 324073 h 532"/>
              <a:gd name="T44" fmla="*/ 49020 w 669"/>
              <a:gd name="T45" fmla="*/ 370369 h 532"/>
              <a:gd name="T46" fmla="*/ 13726 w 669"/>
              <a:gd name="T47" fmla="*/ 381204 h 532"/>
              <a:gd name="T48" fmla="*/ 6863 w 669"/>
              <a:gd name="T49" fmla="*/ 477737 h 532"/>
              <a:gd name="T50" fmla="*/ 19608 w 669"/>
              <a:gd name="T51" fmla="*/ 509258 h 532"/>
              <a:gd name="T52" fmla="*/ 53923 w 669"/>
              <a:gd name="T53" fmla="*/ 521078 h 532"/>
              <a:gd name="T54" fmla="*/ 56864 w 669"/>
              <a:gd name="T55" fmla="*/ 517138 h 532"/>
              <a:gd name="T56" fmla="*/ 46079 w 669"/>
              <a:gd name="T57" fmla="*/ 485617 h 532"/>
              <a:gd name="T58" fmla="*/ 31373 w 669"/>
              <a:gd name="T59" fmla="*/ 472812 h 532"/>
              <a:gd name="T60" fmla="*/ 48040 w 669"/>
              <a:gd name="T61" fmla="*/ 451141 h 532"/>
              <a:gd name="T62" fmla="*/ 83335 w 669"/>
              <a:gd name="T63" fmla="*/ 422575 h 532"/>
              <a:gd name="T64" fmla="*/ 165689 w 669"/>
              <a:gd name="T65" fmla="*/ 367414 h 532"/>
              <a:gd name="T66" fmla="*/ 182356 w 669"/>
              <a:gd name="T67" fmla="*/ 377264 h 532"/>
              <a:gd name="T68" fmla="*/ 194121 w 669"/>
              <a:gd name="T69" fmla="*/ 367414 h 532"/>
              <a:gd name="T70" fmla="*/ 250004 w 669"/>
              <a:gd name="T71" fmla="*/ 356579 h 532"/>
              <a:gd name="T72" fmla="*/ 252946 w 669"/>
              <a:gd name="T73" fmla="*/ 353624 h 532"/>
              <a:gd name="T74" fmla="*/ 307849 w 669"/>
              <a:gd name="T75" fmla="*/ 331953 h 532"/>
              <a:gd name="T76" fmla="*/ 319614 w 669"/>
              <a:gd name="T77" fmla="*/ 249211 h 532"/>
              <a:gd name="T78" fmla="*/ 337261 w 669"/>
              <a:gd name="T79" fmla="*/ 246256 h 532"/>
              <a:gd name="T80" fmla="*/ 342163 w 669"/>
              <a:gd name="T81" fmla="*/ 248226 h 532"/>
              <a:gd name="T82" fmla="*/ 410792 w 669"/>
              <a:gd name="T83" fmla="*/ 292552 h 532"/>
              <a:gd name="T84" fmla="*/ 402948 w 669"/>
              <a:gd name="T85" fmla="*/ 267927 h 532"/>
              <a:gd name="T86" fmla="*/ 429419 w 669"/>
              <a:gd name="T87" fmla="*/ 257091 h 532"/>
              <a:gd name="T88" fmla="*/ 447067 w 669"/>
              <a:gd name="T89" fmla="*/ 248226 h 532"/>
              <a:gd name="T90" fmla="*/ 499028 w 669"/>
              <a:gd name="T91" fmla="*/ 263987 h 532"/>
              <a:gd name="T92" fmla="*/ 533343 w 669"/>
              <a:gd name="T93" fmla="*/ 241331 h 532"/>
              <a:gd name="T94" fmla="*/ 536284 w 669"/>
              <a:gd name="T95" fmla="*/ 244286 h 532"/>
              <a:gd name="T96" fmla="*/ 615697 w 669"/>
              <a:gd name="T97" fmla="*/ 179274 h 53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69"/>
              <a:gd name="T148" fmla="*/ 0 h 532"/>
              <a:gd name="T149" fmla="*/ 669 w 669"/>
              <a:gd name="T150" fmla="*/ 532 h 53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BFC0C0"/>
              </a:solidFill>
              <a:effectLst/>
              <a:uLnTx/>
              <a:uFillTx/>
              <a:latin typeface="Calibri" panose="020F0502020204030204" pitchFamily="34" charset="0"/>
              <a:ea typeface="PMingLiU" pitchFamily="18" charset="-120"/>
            </a:endParaRPr>
          </a:p>
        </p:txBody>
      </p:sp>
      <p:sp>
        <p:nvSpPr>
          <p:cNvPr id="56" name="原创作者QQ：598969553                   _18"/>
          <p:cNvSpPr>
            <a:spLocks/>
          </p:cNvSpPr>
          <p:nvPr/>
        </p:nvSpPr>
        <p:spPr bwMode="auto">
          <a:xfrm>
            <a:off x="3497651" y="4023295"/>
            <a:ext cx="411001" cy="557906"/>
          </a:xfrm>
          <a:custGeom>
            <a:avLst/>
            <a:gdLst>
              <a:gd name="T0" fmla="*/ 308732 w 403"/>
              <a:gd name="T1" fmla="*/ 19687 h 545"/>
              <a:gd name="T2" fmla="*/ 274429 w 403"/>
              <a:gd name="T3" fmla="*/ 5906 h 545"/>
              <a:gd name="T4" fmla="*/ 227384 w 403"/>
              <a:gd name="T5" fmla="*/ 39373 h 545"/>
              <a:gd name="T6" fmla="*/ 197981 w 403"/>
              <a:gd name="T7" fmla="*/ 26577 h 545"/>
              <a:gd name="T8" fmla="*/ 196020 w 403"/>
              <a:gd name="T9" fmla="*/ 28546 h 545"/>
              <a:gd name="T10" fmla="*/ 139174 w 403"/>
              <a:gd name="T11" fmla="*/ 42326 h 545"/>
              <a:gd name="T12" fmla="*/ 110751 w 403"/>
              <a:gd name="T13" fmla="*/ 45279 h 545"/>
              <a:gd name="T14" fmla="*/ 88209 w 403"/>
              <a:gd name="T15" fmla="*/ 67919 h 545"/>
              <a:gd name="T16" fmla="*/ 51945 w 403"/>
              <a:gd name="T17" fmla="*/ 69888 h 545"/>
              <a:gd name="T18" fmla="*/ 27443 w 403"/>
              <a:gd name="T19" fmla="*/ 114183 h 545"/>
              <a:gd name="T20" fmla="*/ 28423 w 403"/>
              <a:gd name="T21" fmla="*/ 119104 h 545"/>
              <a:gd name="T22" fmla="*/ 44105 w 403"/>
              <a:gd name="T23" fmla="*/ 177180 h 545"/>
              <a:gd name="T24" fmla="*/ 45085 w 403"/>
              <a:gd name="T25" fmla="*/ 185055 h 545"/>
              <a:gd name="T26" fmla="*/ 42144 w 403"/>
              <a:gd name="T27" fmla="*/ 186039 h 545"/>
              <a:gd name="T28" fmla="*/ 0 w 403"/>
              <a:gd name="T29" fmla="*/ 243130 h 545"/>
              <a:gd name="T30" fmla="*/ 17642 w 403"/>
              <a:gd name="T31" fmla="*/ 252974 h 545"/>
              <a:gd name="T32" fmla="*/ 33323 w 403"/>
              <a:gd name="T33" fmla="*/ 338611 h 545"/>
              <a:gd name="T34" fmla="*/ 53906 w 403"/>
              <a:gd name="T35" fmla="*/ 369125 h 545"/>
              <a:gd name="T36" fmla="*/ 55866 w 403"/>
              <a:gd name="T37" fmla="*/ 392749 h 545"/>
              <a:gd name="T38" fmla="*/ 57826 w 403"/>
              <a:gd name="T39" fmla="*/ 468543 h 545"/>
              <a:gd name="T40" fmla="*/ 68607 w 403"/>
              <a:gd name="T41" fmla="*/ 468543 h 545"/>
              <a:gd name="T42" fmla="*/ 112712 w 403"/>
              <a:gd name="T43" fmla="*/ 468543 h 545"/>
              <a:gd name="T44" fmla="*/ 72528 w 403"/>
              <a:gd name="T45" fmla="*/ 525634 h 545"/>
              <a:gd name="T46" fmla="*/ 102911 w 403"/>
              <a:gd name="T47" fmla="*/ 526619 h 545"/>
              <a:gd name="T48" fmla="*/ 194060 w 403"/>
              <a:gd name="T49" fmla="*/ 519728 h 545"/>
              <a:gd name="T50" fmla="*/ 199941 w 403"/>
              <a:gd name="T51" fmla="*/ 504963 h 545"/>
              <a:gd name="T52" fmla="*/ 199941 w 403"/>
              <a:gd name="T53" fmla="*/ 493151 h 545"/>
              <a:gd name="T54" fmla="*/ 194060 w 403"/>
              <a:gd name="T55" fmla="*/ 462637 h 545"/>
              <a:gd name="T56" fmla="*/ 214642 w 403"/>
              <a:gd name="T57" fmla="*/ 447872 h 545"/>
              <a:gd name="T58" fmla="*/ 209742 w 403"/>
              <a:gd name="T59" fmla="*/ 434091 h 545"/>
              <a:gd name="T60" fmla="*/ 210722 w 403"/>
              <a:gd name="T61" fmla="*/ 433107 h 545"/>
              <a:gd name="T62" fmla="*/ 221503 w 403"/>
              <a:gd name="T63" fmla="*/ 398655 h 545"/>
              <a:gd name="T64" fmla="*/ 230324 w 403"/>
              <a:gd name="T65" fmla="*/ 385859 h 545"/>
              <a:gd name="T66" fmla="*/ 241105 w 403"/>
              <a:gd name="T67" fmla="*/ 377000 h 545"/>
              <a:gd name="T68" fmla="*/ 260707 w 403"/>
              <a:gd name="T69" fmla="*/ 335658 h 545"/>
              <a:gd name="T70" fmla="*/ 266588 w 403"/>
              <a:gd name="T71" fmla="*/ 329752 h 545"/>
              <a:gd name="T72" fmla="*/ 257767 w 403"/>
              <a:gd name="T73" fmla="*/ 286441 h 545"/>
              <a:gd name="T74" fmla="*/ 289130 w 403"/>
              <a:gd name="T75" fmla="*/ 256911 h 545"/>
              <a:gd name="T76" fmla="*/ 285210 w 403"/>
              <a:gd name="T77" fmla="*/ 218522 h 545"/>
              <a:gd name="T78" fmla="*/ 323434 w 403"/>
              <a:gd name="T79" fmla="*/ 174227 h 545"/>
              <a:gd name="T80" fmla="*/ 339115 w 403"/>
              <a:gd name="T81" fmla="*/ 181117 h 545"/>
              <a:gd name="T82" fmla="*/ 367538 w 403"/>
              <a:gd name="T83" fmla="*/ 164384 h 545"/>
              <a:gd name="T84" fmla="*/ 367538 w 403"/>
              <a:gd name="T85" fmla="*/ 164384 h 545"/>
              <a:gd name="T86" fmla="*/ 384200 w 403"/>
              <a:gd name="T87" fmla="*/ 153556 h 545"/>
              <a:gd name="T88" fmla="*/ 382240 w 403"/>
              <a:gd name="T89" fmla="*/ 135838 h 545"/>
              <a:gd name="T90" fmla="*/ 389100 w 403"/>
              <a:gd name="T91" fmla="*/ 131901 h 545"/>
              <a:gd name="T92" fmla="*/ 394981 w 403"/>
              <a:gd name="T93" fmla="*/ 124026 h 545"/>
              <a:gd name="T94" fmla="*/ 358717 w 403"/>
              <a:gd name="T95" fmla="*/ 65950 h 545"/>
              <a:gd name="T96" fmla="*/ 343036 w 403"/>
              <a:gd name="T97" fmla="*/ 23624 h 5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03"/>
              <a:gd name="T148" fmla="*/ 0 h 545"/>
              <a:gd name="T149" fmla="*/ 403 w 403"/>
              <a:gd name="T150" fmla="*/ 545 h 54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solidFill>
            <a:srgbClr val="2CBCA3"/>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57" name="原创作者QQ：598969553                   _19"/>
          <p:cNvSpPr>
            <a:spLocks/>
          </p:cNvSpPr>
          <p:nvPr/>
        </p:nvSpPr>
        <p:spPr bwMode="auto">
          <a:xfrm>
            <a:off x="3710579" y="4170200"/>
            <a:ext cx="377990" cy="465472"/>
          </a:xfrm>
          <a:custGeom>
            <a:avLst/>
            <a:gdLst>
              <a:gd name="T0" fmla="*/ 188399 w 371"/>
              <a:gd name="T1" fmla="*/ 20651 h 456"/>
              <a:gd name="T2" fmla="*/ 155037 w 371"/>
              <a:gd name="T3" fmla="*/ 51137 h 456"/>
              <a:gd name="T4" fmla="*/ 154056 w 371"/>
              <a:gd name="T5" fmla="*/ 53104 h 456"/>
              <a:gd name="T6" fmla="*/ 131487 w 371"/>
              <a:gd name="T7" fmla="*/ 53104 h 456"/>
              <a:gd name="T8" fmla="*/ 92237 w 371"/>
              <a:gd name="T9" fmla="*/ 79656 h 456"/>
              <a:gd name="T10" fmla="*/ 103031 w 371"/>
              <a:gd name="T11" fmla="*/ 86540 h 456"/>
              <a:gd name="T12" fmla="*/ 95181 w 371"/>
              <a:gd name="T13" fmla="*/ 121942 h 456"/>
              <a:gd name="T14" fmla="*/ 60837 w 371"/>
              <a:gd name="T15" fmla="*/ 152428 h 456"/>
              <a:gd name="T16" fmla="*/ 61818 w 371"/>
              <a:gd name="T17" fmla="*/ 174062 h 456"/>
              <a:gd name="T18" fmla="*/ 69668 w 371"/>
              <a:gd name="T19" fmla="*/ 198648 h 456"/>
              <a:gd name="T20" fmla="*/ 47100 w 371"/>
              <a:gd name="T21" fmla="*/ 239950 h 456"/>
              <a:gd name="T22" fmla="*/ 46119 w 371"/>
              <a:gd name="T23" fmla="*/ 243884 h 456"/>
              <a:gd name="T24" fmla="*/ 30419 w 371"/>
              <a:gd name="T25" fmla="*/ 260602 h 456"/>
              <a:gd name="T26" fmla="*/ 19625 w 371"/>
              <a:gd name="T27" fmla="*/ 273386 h 456"/>
              <a:gd name="T28" fmla="*/ 17662 w 371"/>
              <a:gd name="T29" fmla="*/ 314689 h 456"/>
              <a:gd name="T30" fmla="*/ 4906 w 371"/>
              <a:gd name="T31" fmla="*/ 326490 h 456"/>
              <a:gd name="T32" fmla="*/ 0 w 371"/>
              <a:gd name="T33" fmla="*/ 330424 h 456"/>
              <a:gd name="T34" fmla="*/ 8831 w 371"/>
              <a:gd name="T35" fmla="*/ 355009 h 456"/>
              <a:gd name="T36" fmla="*/ 67706 w 371"/>
              <a:gd name="T37" fmla="*/ 355009 h 456"/>
              <a:gd name="T38" fmla="*/ 91256 w 371"/>
              <a:gd name="T39" fmla="*/ 378610 h 456"/>
              <a:gd name="T40" fmla="*/ 92237 w 371"/>
              <a:gd name="T41" fmla="*/ 379594 h 456"/>
              <a:gd name="T42" fmla="*/ 133449 w 371"/>
              <a:gd name="T43" fmla="*/ 444498 h 456"/>
              <a:gd name="T44" fmla="*/ 146206 w 371"/>
              <a:gd name="T45" fmla="*/ 415980 h 456"/>
              <a:gd name="T46" fmla="*/ 175643 w 371"/>
              <a:gd name="T47" fmla="*/ 438598 h 456"/>
              <a:gd name="T48" fmla="*/ 197230 w 371"/>
              <a:gd name="T49" fmla="*/ 377627 h 456"/>
              <a:gd name="T50" fmla="*/ 203118 w 371"/>
              <a:gd name="T51" fmla="*/ 378610 h 456"/>
              <a:gd name="T52" fmla="*/ 221761 w 371"/>
              <a:gd name="T53" fmla="*/ 364843 h 456"/>
              <a:gd name="T54" fmla="*/ 221761 w 371"/>
              <a:gd name="T55" fmla="*/ 358942 h 456"/>
              <a:gd name="T56" fmla="*/ 250218 w 371"/>
              <a:gd name="T57" fmla="*/ 359926 h 456"/>
              <a:gd name="T58" fmla="*/ 265918 w 371"/>
              <a:gd name="T59" fmla="*/ 289121 h 456"/>
              <a:gd name="T60" fmla="*/ 295355 w 371"/>
              <a:gd name="T61" fmla="*/ 285187 h 456"/>
              <a:gd name="T62" fmla="*/ 281617 w 371"/>
              <a:gd name="T63" fmla="*/ 271419 h 456"/>
              <a:gd name="T64" fmla="*/ 303205 w 371"/>
              <a:gd name="T65" fmla="*/ 252735 h 456"/>
              <a:gd name="T66" fmla="*/ 317923 w 371"/>
              <a:gd name="T67" fmla="*/ 259619 h 456"/>
              <a:gd name="T68" fmla="*/ 309092 w 371"/>
              <a:gd name="T69" fmla="*/ 237984 h 456"/>
              <a:gd name="T70" fmla="*/ 317923 w 371"/>
              <a:gd name="T71" fmla="*/ 232083 h 456"/>
              <a:gd name="T72" fmla="*/ 305167 w 371"/>
              <a:gd name="T73" fmla="*/ 204548 h 456"/>
              <a:gd name="T74" fmla="*/ 309092 w 371"/>
              <a:gd name="T75" fmla="*/ 201598 h 456"/>
              <a:gd name="T76" fmla="*/ 338530 w 371"/>
              <a:gd name="T77" fmla="*/ 174062 h 456"/>
              <a:gd name="T78" fmla="*/ 313017 w 371"/>
              <a:gd name="T79" fmla="*/ 141610 h 456"/>
              <a:gd name="T80" fmla="*/ 344417 w 371"/>
              <a:gd name="T81" fmla="*/ 127842 h 456"/>
              <a:gd name="T82" fmla="*/ 360117 w 371"/>
              <a:gd name="T83" fmla="*/ 110141 h 456"/>
              <a:gd name="T84" fmla="*/ 350305 w 371"/>
              <a:gd name="T85" fmla="*/ 88506 h 456"/>
              <a:gd name="T86" fmla="*/ 349323 w 371"/>
              <a:gd name="T87" fmla="*/ 84573 h 456"/>
              <a:gd name="T88" fmla="*/ 349323 w 371"/>
              <a:gd name="T89" fmla="*/ 76705 h 456"/>
              <a:gd name="T90" fmla="*/ 345398 w 371"/>
              <a:gd name="T91" fmla="*/ 76705 h 456"/>
              <a:gd name="T92" fmla="*/ 303205 w 371"/>
              <a:gd name="T93" fmla="*/ 71788 h 456"/>
              <a:gd name="T94" fmla="*/ 302224 w 371"/>
              <a:gd name="T95" fmla="*/ 70805 h 456"/>
              <a:gd name="T96" fmla="*/ 291430 w 371"/>
              <a:gd name="T97" fmla="*/ 58021 h 456"/>
              <a:gd name="T98" fmla="*/ 241386 w 371"/>
              <a:gd name="T99" fmla="*/ 78672 h 456"/>
              <a:gd name="T100" fmla="*/ 221761 w 371"/>
              <a:gd name="T101" fmla="*/ 39336 h 456"/>
              <a:gd name="T102" fmla="*/ 190362 w 371"/>
              <a:gd name="T103" fmla="*/ 983 h 456"/>
              <a:gd name="T104" fmla="*/ 190362 w 371"/>
              <a:gd name="T105" fmla="*/ 19668 h 4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71"/>
              <a:gd name="T160" fmla="*/ 0 h 456"/>
              <a:gd name="T161" fmla="*/ 371 w 371"/>
              <a:gd name="T162" fmla="*/ 456 h 45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58" name="原创作者QQ：598969553                   _20"/>
          <p:cNvSpPr>
            <a:spLocks/>
          </p:cNvSpPr>
          <p:nvPr/>
        </p:nvSpPr>
        <p:spPr bwMode="auto">
          <a:xfrm>
            <a:off x="3875640" y="3874740"/>
            <a:ext cx="328471" cy="381291"/>
          </a:xfrm>
          <a:custGeom>
            <a:avLst/>
            <a:gdLst>
              <a:gd name="T0" fmla="*/ 165626 w 322"/>
              <a:gd name="T1" fmla="*/ 15768 h 372"/>
              <a:gd name="T2" fmla="*/ 110744 w 322"/>
              <a:gd name="T3" fmla="*/ 4928 h 372"/>
              <a:gd name="T4" fmla="*/ 99964 w 322"/>
              <a:gd name="T5" fmla="*/ 69972 h 372"/>
              <a:gd name="T6" fmla="*/ 72523 w 322"/>
              <a:gd name="T7" fmla="*/ 84755 h 372"/>
              <a:gd name="T8" fmla="*/ 59782 w 322"/>
              <a:gd name="T9" fmla="*/ 107422 h 372"/>
              <a:gd name="T10" fmla="*/ 44102 w 322"/>
              <a:gd name="T11" fmla="*/ 138959 h 372"/>
              <a:gd name="T12" fmla="*/ 16661 w 322"/>
              <a:gd name="T13" fmla="*/ 177395 h 372"/>
              <a:gd name="T14" fmla="*/ 4900 w 322"/>
              <a:gd name="T15" fmla="*/ 204004 h 372"/>
              <a:gd name="T16" fmla="*/ 30381 w 322"/>
              <a:gd name="T17" fmla="*/ 242440 h 372"/>
              <a:gd name="T18" fmla="*/ 42142 w 322"/>
              <a:gd name="T19" fmla="*/ 264121 h 372"/>
              <a:gd name="T20" fmla="*/ 43122 w 322"/>
              <a:gd name="T21" fmla="*/ 266092 h 372"/>
              <a:gd name="T22" fmla="*/ 42142 w 322"/>
              <a:gd name="T23" fmla="*/ 270034 h 372"/>
              <a:gd name="T24" fmla="*/ 40182 w 322"/>
              <a:gd name="T25" fmla="*/ 273977 h 372"/>
              <a:gd name="T26" fmla="*/ 71543 w 322"/>
              <a:gd name="T27" fmla="*/ 320296 h 372"/>
              <a:gd name="T28" fmla="*/ 85263 w 322"/>
              <a:gd name="T29" fmla="*/ 351833 h 372"/>
              <a:gd name="T30" fmla="*/ 120545 w 322"/>
              <a:gd name="T31" fmla="*/ 339021 h 372"/>
              <a:gd name="T32" fmla="*/ 119565 w 322"/>
              <a:gd name="T33" fmla="*/ 336065 h 372"/>
              <a:gd name="T34" fmla="*/ 139165 w 322"/>
              <a:gd name="T35" fmla="*/ 325224 h 372"/>
              <a:gd name="T36" fmla="*/ 171507 w 322"/>
              <a:gd name="T37" fmla="*/ 354790 h 372"/>
              <a:gd name="T38" fmla="*/ 176407 w 322"/>
              <a:gd name="T39" fmla="*/ 353804 h 372"/>
              <a:gd name="T40" fmla="*/ 192087 w 322"/>
              <a:gd name="T41" fmla="*/ 349862 h 372"/>
              <a:gd name="T42" fmla="*/ 197968 w 322"/>
              <a:gd name="T43" fmla="*/ 349862 h 372"/>
              <a:gd name="T44" fmla="*/ 217568 w 322"/>
              <a:gd name="T45" fmla="*/ 366616 h 372"/>
              <a:gd name="T46" fmla="*/ 221488 w 322"/>
              <a:gd name="T47" fmla="*/ 322267 h 372"/>
              <a:gd name="T48" fmla="*/ 222468 w 322"/>
              <a:gd name="T49" fmla="*/ 321282 h 372"/>
              <a:gd name="T50" fmla="*/ 230309 w 322"/>
              <a:gd name="T51" fmla="*/ 294673 h 372"/>
              <a:gd name="T52" fmla="*/ 229329 w 322"/>
              <a:gd name="T53" fmla="*/ 288759 h 372"/>
              <a:gd name="T54" fmla="*/ 233249 w 322"/>
              <a:gd name="T55" fmla="*/ 285803 h 372"/>
              <a:gd name="T56" fmla="*/ 260690 w 322"/>
              <a:gd name="T57" fmla="*/ 244411 h 372"/>
              <a:gd name="T58" fmla="*/ 268530 w 322"/>
              <a:gd name="T59" fmla="*/ 246382 h 372"/>
              <a:gd name="T60" fmla="*/ 266570 w 322"/>
              <a:gd name="T61" fmla="*/ 265107 h 372"/>
              <a:gd name="T62" fmla="*/ 296951 w 322"/>
              <a:gd name="T63" fmla="*/ 239483 h 372"/>
              <a:gd name="T64" fmla="*/ 290091 w 322"/>
              <a:gd name="T65" fmla="*/ 225686 h 372"/>
              <a:gd name="T66" fmla="*/ 296951 w 322"/>
              <a:gd name="T67" fmla="*/ 179366 h 372"/>
              <a:gd name="T68" fmla="*/ 281271 w 322"/>
              <a:gd name="T69" fmla="*/ 177395 h 372"/>
              <a:gd name="T70" fmla="*/ 279311 w 322"/>
              <a:gd name="T71" fmla="*/ 174438 h 372"/>
              <a:gd name="T72" fmla="*/ 275390 w 322"/>
              <a:gd name="T73" fmla="*/ 151771 h 372"/>
              <a:gd name="T74" fmla="*/ 315572 w 322"/>
              <a:gd name="T75" fmla="*/ 150786 h 372"/>
              <a:gd name="T76" fmla="*/ 281271 w 322"/>
              <a:gd name="T77" fmla="*/ 113336 h 372"/>
              <a:gd name="T78" fmla="*/ 304792 w 322"/>
              <a:gd name="T79" fmla="*/ 86726 h 372"/>
              <a:gd name="T80" fmla="*/ 289111 w 322"/>
              <a:gd name="T81" fmla="*/ 88697 h 372"/>
              <a:gd name="T82" fmla="*/ 288131 w 322"/>
              <a:gd name="T83" fmla="*/ 86726 h 372"/>
              <a:gd name="T84" fmla="*/ 268530 w 322"/>
              <a:gd name="T85" fmla="*/ 62088 h 372"/>
              <a:gd name="T86" fmla="*/ 209728 w 322"/>
              <a:gd name="T87" fmla="*/ 84755 h 372"/>
              <a:gd name="T88" fmla="*/ 203848 w 322"/>
              <a:gd name="T89" fmla="*/ 84755 h 372"/>
              <a:gd name="T90" fmla="*/ 201888 w 322"/>
              <a:gd name="T91" fmla="*/ 47305 h 372"/>
              <a:gd name="T92" fmla="*/ 212668 w 322"/>
              <a:gd name="T93" fmla="*/ 0 h 37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22"/>
              <a:gd name="T142" fmla="*/ 0 h 372"/>
              <a:gd name="T143" fmla="*/ 322 w 322"/>
              <a:gd name="T144" fmla="*/ 372 h 37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59" name="原创作者QQ：598969553                   _21"/>
          <p:cNvSpPr>
            <a:spLocks/>
          </p:cNvSpPr>
          <p:nvPr/>
        </p:nvSpPr>
        <p:spPr bwMode="auto">
          <a:xfrm>
            <a:off x="3562024" y="3549571"/>
            <a:ext cx="412652" cy="505087"/>
          </a:xfrm>
          <a:custGeom>
            <a:avLst/>
            <a:gdLst>
              <a:gd name="T0" fmla="*/ 249595 w 403"/>
              <a:gd name="T1" fmla="*/ 137652 h 494"/>
              <a:gd name="T2" fmla="*/ 220115 w 403"/>
              <a:gd name="T3" fmla="*/ 71776 h 494"/>
              <a:gd name="T4" fmla="*/ 142485 w 403"/>
              <a:gd name="T5" fmla="*/ 45229 h 494"/>
              <a:gd name="T6" fmla="*/ 96300 w 403"/>
              <a:gd name="T7" fmla="*/ 0 h 494"/>
              <a:gd name="T8" fmla="*/ 125780 w 403"/>
              <a:gd name="T9" fmla="*/ 45229 h 494"/>
              <a:gd name="T10" fmla="*/ 127746 w 403"/>
              <a:gd name="T11" fmla="*/ 48178 h 494"/>
              <a:gd name="T12" fmla="*/ 92370 w 403"/>
              <a:gd name="T13" fmla="*/ 92424 h 494"/>
              <a:gd name="T14" fmla="*/ 49133 w 403"/>
              <a:gd name="T15" fmla="*/ 58994 h 494"/>
              <a:gd name="T16" fmla="*/ 58959 w 403"/>
              <a:gd name="T17" fmla="*/ 91440 h 494"/>
              <a:gd name="T18" fmla="*/ 58959 w 403"/>
              <a:gd name="T19" fmla="*/ 93407 h 494"/>
              <a:gd name="T20" fmla="*/ 56011 w 403"/>
              <a:gd name="T21" fmla="*/ 106189 h 494"/>
              <a:gd name="T22" fmla="*/ 37341 w 403"/>
              <a:gd name="T23" fmla="*/ 114055 h 494"/>
              <a:gd name="T24" fmla="*/ 29480 w 403"/>
              <a:gd name="T25" fmla="*/ 130769 h 494"/>
              <a:gd name="T26" fmla="*/ 21618 w 403"/>
              <a:gd name="T27" fmla="*/ 162233 h 494"/>
              <a:gd name="T28" fmla="*/ 20636 w 403"/>
              <a:gd name="T29" fmla="*/ 162233 h 494"/>
              <a:gd name="T30" fmla="*/ 9827 w 403"/>
              <a:gd name="T31" fmla="*/ 169115 h 494"/>
              <a:gd name="T32" fmla="*/ 37341 w 403"/>
              <a:gd name="T33" fmla="*/ 211394 h 494"/>
              <a:gd name="T34" fmla="*/ 47168 w 403"/>
              <a:gd name="T35" fmla="*/ 209428 h 494"/>
              <a:gd name="T36" fmla="*/ 90404 w 403"/>
              <a:gd name="T37" fmla="*/ 230076 h 494"/>
              <a:gd name="T38" fmla="*/ 91387 w 403"/>
              <a:gd name="T39" fmla="*/ 232042 h 494"/>
              <a:gd name="T40" fmla="*/ 89422 w 403"/>
              <a:gd name="T41" fmla="*/ 258589 h 494"/>
              <a:gd name="T42" fmla="*/ 78613 w 403"/>
              <a:gd name="T43" fmla="*/ 281203 h 494"/>
              <a:gd name="T44" fmla="*/ 64855 w 403"/>
              <a:gd name="T45" fmla="*/ 296935 h 494"/>
              <a:gd name="T46" fmla="*/ 64855 w 403"/>
              <a:gd name="T47" fmla="*/ 297918 h 494"/>
              <a:gd name="T48" fmla="*/ 68786 w 403"/>
              <a:gd name="T49" fmla="*/ 328398 h 494"/>
              <a:gd name="T50" fmla="*/ 97283 w 403"/>
              <a:gd name="T51" fmla="*/ 333315 h 494"/>
              <a:gd name="T52" fmla="*/ 111040 w 403"/>
              <a:gd name="T53" fmla="*/ 348063 h 494"/>
              <a:gd name="T54" fmla="*/ 132659 w 403"/>
              <a:gd name="T55" fmla="*/ 456218 h 494"/>
              <a:gd name="T56" fmla="*/ 127746 w 403"/>
              <a:gd name="T57" fmla="*/ 465067 h 494"/>
              <a:gd name="T58" fmla="*/ 130693 w 403"/>
              <a:gd name="T59" fmla="*/ 471950 h 494"/>
              <a:gd name="T60" fmla="*/ 189653 w 403"/>
              <a:gd name="T61" fmla="*/ 447369 h 494"/>
              <a:gd name="T62" fmla="*/ 202427 w 403"/>
              <a:gd name="T63" fmla="*/ 455235 h 494"/>
              <a:gd name="T64" fmla="*/ 204393 w 403"/>
              <a:gd name="T65" fmla="*/ 453268 h 494"/>
              <a:gd name="T66" fmla="*/ 225029 w 403"/>
              <a:gd name="T67" fmla="*/ 440486 h 494"/>
              <a:gd name="T68" fmla="*/ 283988 w 403"/>
              <a:gd name="T69" fmla="*/ 466050 h 494"/>
              <a:gd name="T70" fmla="*/ 299711 w 403"/>
              <a:gd name="T71" fmla="*/ 476866 h 494"/>
              <a:gd name="T72" fmla="*/ 348843 w 403"/>
              <a:gd name="T73" fmla="*/ 423772 h 494"/>
              <a:gd name="T74" fmla="*/ 338034 w 403"/>
              <a:gd name="T75" fmla="*/ 383459 h 494"/>
              <a:gd name="T76" fmla="*/ 374393 w 403"/>
              <a:gd name="T77" fmla="*/ 385426 h 494"/>
              <a:gd name="T78" fmla="*/ 374393 w 403"/>
              <a:gd name="T79" fmla="*/ 349046 h 494"/>
              <a:gd name="T80" fmla="*/ 396011 w 403"/>
              <a:gd name="T81" fmla="*/ 317583 h 494"/>
              <a:gd name="T82" fmla="*/ 367514 w 403"/>
              <a:gd name="T83" fmla="*/ 288086 h 494"/>
              <a:gd name="T84" fmla="*/ 353757 w 403"/>
              <a:gd name="T85" fmla="*/ 299885 h 494"/>
              <a:gd name="T86" fmla="*/ 349826 w 403"/>
              <a:gd name="T87" fmla="*/ 298902 h 494"/>
              <a:gd name="T88" fmla="*/ 326242 w 403"/>
              <a:gd name="T89" fmla="*/ 276287 h 494"/>
              <a:gd name="T90" fmla="*/ 293815 w 403"/>
              <a:gd name="T91" fmla="*/ 256623 h 494"/>
              <a:gd name="T92" fmla="*/ 284971 w 403"/>
              <a:gd name="T93" fmla="*/ 219260 h 494"/>
              <a:gd name="T94" fmla="*/ 302659 w 403"/>
              <a:gd name="T95" fmla="*/ 165182 h 494"/>
              <a:gd name="T96" fmla="*/ 334104 w 403"/>
              <a:gd name="T97" fmla="*/ 167149 h 494"/>
              <a:gd name="T98" fmla="*/ 336069 w 403"/>
              <a:gd name="T99" fmla="*/ 135686 h 494"/>
              <a:gd name="T100" fmla="*/ 251560 w 403"/>
              <a:gd name="T101" fmla="*/ 139619 h 494"/>
              <a:gd name="T102" fmla="*/ 250578 w 403"/>
              <a:gd name="T103" fmla="*/ 137652 h 49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03"/>
              <a:gd name="T157" fmla="*/ 0 h 494"/>
              <a:gd name="T158" fmla="*/ 403 w 403"/>
              <a:gd name="T159" fmla="*/ 494 h 49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60" name="原创作者QQ：598969553                   _22"/>
          <p:cNvSpPr>
            <a:spLocks/>
          </p:cNvSpPr>
          <p:nvPr/>
        </p:nvSpPr>
        <p:spPr bwMode="auto">
          <a:xfrm>
            <a:off x="3641253" y="2966905"/>
            <a:ext cx="108941" cy="156808"/>
          </a:xfrm>
          <a:custGeom>
            <a:avLst/>
            <a:gdLst>
              <a:gd name="T0" fmla="*/ 61328 w 107"/>
              <a:gd name="T1" fmla="*/ 2946 h 154"/>
              <a:gd name="T2" fmla="*/ 57434 w 107"/>
              <a:gd name="T3" fmla="*/ 0 h 154"/>
              <a:gd name="T4" fmla="*/ 42832 w 107"/>
              <a:gd name="T5" fmla="*/ 16691 h 154"/>
              <a:gd name="T6" fmla="*/ 38938 w 107"/>
              <a:gd name="T7" fmla="*/ 14728 h 154"/>
              <a:gd name="T8" fmla="*/ 37965 w 107"/>
              <a:gd name="T9" fmla="*/ 15710 h 154"/>
              <a:gd name="T10" fmla="*/ 38938 w 107"/>
              <a:gd name="T11" fmla="*/ 16691 h 154"/>
              <a:gd name="T12" fmla="*/ 30177 w 107"/>
              <a:gd name="T13" fmla="*/ 26510 h 154"/>
              <a:gd name="T14" fmla="*/ 26283 w 107"/>
              <a:gd name="T15" fmla="*/ 28473 h 154"/>
              <a:gd name="T16" fmla="*/ 14602 w 107"/>
              <a:gd name="T17" fmla="*/ 34365 h 154"/>
              <a:gd name="T18" fmla="*/ 13628 w 107"/>
              <a:gd name="T19" fmla="*/ 42219 h 154"/>
              <a:gd name="T20" fmla="*/ 6814 w 107"/>
              <a:gd name="T21" fmla="*/ 64802 h 154"/>
              <a:gd name="T22" fmla="*/ 1947 w 107"/>
              <a:gd name="T23" fmla="*/ 77566 h 154"/>
              <a:gd name="T24" fmla="*/ 973 w 107"/>
              <a:gd name="T25" fmla="*/ 100148 h 154"/>
              <a:gd name="T26" fmla="*/ 7788 w 107"/>
              <a:gd name="T27" fmla="*/ 130585 h 154"/>
              <a:gd name="T28" fmla="*/ 25310 w 107"/>
              <a:gd name="T29" fmla="*/ 144331 h 154"/>
              <a:gd name="T30" fmla="*/ 48673 w 107"/>
              <a:gd name="T31" fmla="*/ 151204 h 154"/>
              <a:gd name="T32" fmla="*/ 72036 w 107"/>
              <a:gd name="T33" fmla="*/ 141386 h 154"/>
              <a:gd name="T34" fmla="*/ 66195 w 107"/>
              <a:gd name="T35" fmla="*/ 129603 h 154"/>
              <a:gd name="T36" fmla="*/ 66195 w 107"/>
              <a:gd name="T37" fmla="*/ 127640 h 154"/>
              <a:gd name="T38" fmla="*/ 66195 w 107"/>
              <a:gd name="T39" fmla="*/ 126658 h 154"/>
              <a:gd name="T40" fmla="*/ 68142 w 107"/>
              <a:gd name="T41" fmla="*/ 117821 h 154"/>
              <a:gd name="T42" fmla="*/ 68142 w 107"/>
              <a:gd name="T43" fmla="*/ 116839 h 154"/>
              <a:gd name="T44" fmla="*/ 79824 w 107"/>
              <a:gd name="T45" fmla="*/ 96221 h 154"/>
              <a:gd name="T46" fmla="*/ 99293 w 107"/>
              <a:gd name="T47" fmla="*/ 96221 h 154"/>
              <a:gd name="T48" fmla="*/ 104160 w 107"/>
              <a:gd name="T49" fmla="*/ 95239 h 154"/>
              <a:gd name="T50" fmla="*/ 84691 w 107"/>
              <a:gd name="T51" fmla="*/ 62838 h 154"/>
              <a:gd name="T52" fmla="*/ 76903 w 107"/>
              <a:gd name="T53" fmla="*/ 52038 h 154"/>
              <a:gd name="T54" fmla="*/ 68142 w 107"/>
              <a:gd name="T55" fmla="*/ 22582 h 154"/>
              <a:gd name="T56" fmla="*/ 61328 w 107"/>
              <a:gd name="T57" fmla="*/ 2946 h 1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7"/>
              <a:gd name="T88" fmla="*/ 0 h 154"/>
              <a:gd name="T89" fmla="*/ 107 w 107"/>
              <a:gd name="T90" fmla="*/ 154 h 15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61" name="原创作者QQ：598969553                   _23"/>
          <p:cNvSpPr>
            <a:spLocks/>
          </p:cNvSpPr>
          <p:nvPr/>
        </p:nvSpPr>
        <p:spPr bwMode="auto">
          <a:xfrm>
            <a:off x="3535614" y="2895929"/>
            <a:ext cx="143603" cy="155157"/>
          </a:xfrm>
          <a:custGeom>
            <a:avLst/>
            <a:gdLst>
              <a:gd name="T0" fmla="*/ 69586 w 141"/>
              <a:gd name="T1" fmla="*/ 30626 h 152"/>
              <a:gd name="T2" fmla="*/ 66645 w 141"/>
              <a:gd name="T3" fmla="*/ 34578 h 152"/>
              <a:gd name="T4" fmla="*/ 63705 w 141"/>
              <a:gd name="T5" fmla="*/ 33590 h 152"/>
              <a:gd name="T6" fmla="*/ 50964 w 141"/>
              <a:gd name="T7" fmla="*/ 30626 h 152"/>
              <a:gd name="T8" fmla="*/ 49004 w 141"/>
              <a:gd name="T9" fmla="*/ 37542 h 152"/>
              <a:gd name="T10" fmla="*/ 49004 w 141"/>
              <a:gd name="T11" fmla="*/ 40506 h 152"/>
              <a:gd name="T12" fmla="*/ 46064 w 141"/>
              <a:gd name="T13" fmla="*/ 40506 h 152"/>
              <a:gd name="T14" fmla="*/ 24502 w 141"/>
              <a:gd name="T15" fmla="*/ 48409 h 152"/>
              <a:gd name="T16" fmla="*/ 23522 w 141"/>
              <a:gd name="T17" fmla="*/ 52361 h 152"/>
              <a:gd name="T18" fmla="*/ 30382 w 141"/>
              <a:gd name="T19" fmla="*/ 74096 h 152"/>
              <a:gd name="T20" fmla="*/ 33323 w 141"/>
              <a:gd name="T21" fmla="*/ 76072 h 152"/>
              <a:gd name="T22" fmla="*/ 30382 w 141"/>
              <a:gd name="T23" fmla="*/ 79036 h 152"/>
              <a:gd name="T24" fmla="*/ 4900 w 141"/>
              <a:gd name="T25" fmla="*/ 107686 h 152"/>
              <a:gd name="T26" fmla="*/ 0 w 141"/>
              <a:gd name="T27" fmla="*/ 116578 h 152"/>
              <a:gd name="T28" fmla="*/ 6861 w 141"/>
              <a:gd name="T29" fmla="*/ 126457 h 152"/>
              <a:gd name="T30" fmla="*/ 18621 w 141"/>
              <a:gd name="T31" fmla="*/ 130409 h 152"/>
              <a:gd name="T32" fmla="*/ 27442 w 141"/>
              <a:gd name="T33" fmla="*/ 131397 h 152"/>
              <a:gd name="T34" fmla="*/ 51944 w 141"/>
              <a:gd name="T35" fmla="*/ 137325 h 152"/>
              <a:gd name="T36" fmla="*/ 61745 w 141"/>
              <a:gd name="T37" fmla="*/ 145228 h 152"/>
              <a:gd name="T38" fmla="*/ 80366 w 141"/>
              <a:gd name="T39" fmla="*/ 150168 h 152"/>
              <a:gd name="T40" fmla="*/ 94087 w 141"/>
              <a:gd name="T41" fmla="*/ 138313 h 152"/>
              <a:gd name="T42" fmla="*/ 101928 w 141"/>
              <a:gd name="T43" fmla="*/ 129421 h 152"/>
              <a:gd name="T44" fmla="*/ 108789 w 141"/>
              <a:gd name="T45" fmla="*/ 109662 h 152"/>
              <a:gd name="T46" fmla="*/ 102908 w 141"/>
              <a:gd name="T47" fmla="*/ 85951 h 152"/>
              <a:gd name="T48" fmla="*/ 111729 w 141"/>
              <a:gd name="T49" fmla="*/ 88915 h 152"/>
              <a:gd name="T50" fmla="*/ 125450 w 141"/>
              <a:gd name="T51" fmla="*/ 89903 h 152"/>
              <a:gd name="T52" fmla="*/ 131330 w 141"/>
              <a:gd name="T53" fmla="*/ 84963 h 152"/>
              <a:gd name="T54" fmla="*/ 133291 w 141"/>
              <a:gd name="T55" fmla="*/ 80024 h 152"/>
              <a:gd name="T56" fmla="*/ 122510 w 141"/>
              <a:gd name="T57" fmla="*/ 49397 h 152"/>
              <a:gd name="T58" fmla="*/ 126430 w 141"/>
              <a:gd name="T59" fmla="*/ 39518 h 152"/>
              <a:gd name="T60" fmla="*/ 137211 w 141"/>
              <a:gd name="T61" fmla="*/ 29638 h 152"/>
              <a:gd name="T62" fmla="*/ 138191 w 141"/>
              <a:gd name="T63" fmla="*/ 29638 h 152"/>
              <a:gd name="T64" fmla="*/ 136231 w 141"/>
              <a:gd name="T65" fmla="*/ 22723 h 152"/>
              <a:gd name="T66" fmla="*/ 111729 w 141"/>
              <a:gd name="T67" fmla="*/ 23711 h 152"/>
              <a:gd name="T68" fmla="*/ 111729 w 141"/>
              <a:gd name="T69" fmla="*/ 22723 h 152"/>
              <a:gd name="T70" fmla="*/ 89187 w 141"/>
              <a:gd name="T71" fmla="*/ 6916 h 152"/>
              <a:gd name="T72" fmla="*/ 61745 w 141"/>
              <a:gd name="T73" fmla="*/ 1976 h 152"/>
              <a:gd name="T74" fmla="*/ 58805 w 141"/>
              <a:gd name="T75" fmla="*/ 3952 h 152"/>
              <a:gd name="T76" fmla="*/ 64685 w 141"/>
              <a:gd name="T77" fmla="*/ 14819 h 152"/>
              <a:gd name="T78" fmla="*/ 69586 w 141"/>
              <a:gd name="T79" fmla="*/ 30626 h 15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1"/>
              <a:gd name="T121" fmla="*/ 0 h 152"/>
              <a:gd name="T122" fmla="*/ 141 w 141"/>
              <a:gd name="T123" fmla="*/ 152 h 15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62" name="原创作者QQ：598969553                   _24"/>
          <p:cNvSpPr>
            <a:spLocks/>
          </p:cNvSpPr>
          <p:nvPr/>
        </p:nvSpPr>
        <p:spPr bwMode="auto">
          <a:xfrm>
            <a:off x="3776603" y="2590566"/>
            <a:ext cx="505087" cy="483629"/>
          </a:xfrm>
          <a:custGeom>
            <a:avLst/>
            <a:gdLst>
              <a:gd name="T0" fmla="*/ 208591 w 496"/>
              <a:gd name="T1" fmla="*/ 97543 h 473"/>
              <a:gd name="T2" fmla="*/ 183130 w 496"/>
              <a:gd name="T3" fmla="*/ 104440 h 473"/>
              <a:gd name="T4" fmla="*/ 151792 w 496"/>
              <a:gd name="T5" fmla="*/ 120204 h 473"/>
              <a:gd name="T6" fmla="*/ 119475 w 496"/>
              <a:gd name="T7" fmla="*/ 147792 h 473"/>
              <a:gd name="T8" fmla="*/ 117516 w 496"/>
              <a:gd name="T9" fmla="*/ 150748 h 473"/>
              <a:gd name="T10" fmla="*/ 90096 w 496"/>
              <a:gd name="T11" fmla="*/ 182277 h 473"/>
              <a:gd name="T12" fmla="*/ 54841 w 496"/>
              <a:gd name="T13" fmla="*/ 181292 h 473"/>
              <a:gd name="T14" fmla="*/ 40151 w 496"/>
              <a:gd name="T15" fmla="*/ 165527 h 473"/>
              <a:gd name="T16" fmla="*/ 45048 w 496"/>
              <a:gd name="T17" fmla="*/ 225629 h 473"/>
              <a:gd name="T18" fmla="*/ 7834 w 496"/>
              <a:gd name="T19" fmla="*/ 285732 h 473"/>
              <a:gd name="T20" fmla="*/ 0 w 496"/>
              <a:gd name="T21" fmla="*/ 295584 h 473"/>
              <a:gd name="T22" fmla="*/ 43089 w 496"/>
              <a:gd name="T23" fmla="*/ 311349 h 473"/>
              <a:gd name="T24" fmla="*/ 45048 w 496"/>
              <a:gd name="T25" fmla="*/ 312334 h 473"/>
              <a:gd name="T26" fmla="*/ 59737 w 496"/>
              <a:gd name="T27" fmla="*/ 322187 h 473"/>
              <a:gd name="T28" fmla="*/ 62675 w 496"/>
              <a:gd name="T29" fmla="*/ 323172 h 473"/>
              <a:gd name="T30" fmla="*/ 102827 w 496"/>
              <a:gd name="T31" fmla="*/ 354701 h 473"/>
              <a:gd name="T32" fmla="*/ 145916 w 496"/>
              <a:gd name="T33" fmla="*/ 292629 h 473"/>
              <a:gd name="T34" fmla="*/ 158647 w 496"/>
              <a:gd name="T35" fmla="*/ 275879 h 473"/>
              <a:gd name="T36" fmla="*/ 192923 w 496"/>
              <a:gd name="T37" fmla="*/ 264055 h 473"/>
              <a:gd name="T38" fmla="*/ 225240 w 496"/>
              <a:gd name="T39" fmla="*/ 259129 h 473"/>
              <a:gd name="T40" fmla="*/ 242867 w 496"/>
              <a:gd name="T41" fmla="*/ 288687 h 473"/>
              <a:gd name="T42" fmla="*/ 245805 w 496"/>
              <a:gd name="T43" fmla="*/ 310364 h 473"/>
              <a:gd name="T44" fmla="*/ 239929 w 496"/>
              <a:gd name="T45" fmla="*/ 350760 h 473"/>
              <a:gd name="T46" fmla="*/ 238950 w 496"/>
              <a:gd name="T47" fmla="*/ 352731 h 473"/>
              <a:gd name="T48" fmla="*/ 220343 w 496"/>
              <a:gd name="T49" fmla="*/ 405936 h 473"/>
              <a:gd name="T50" fmla="*/ 237970 w 496"/>
              <a:gd name="T51" fmla="*/ 395098 h 473"/>
              <a:gd name="T52" fmla="*/ 251681 w 496"/>
              <a:gd name="T53" fmla="*/ 400024 h 473"/>
              <a:gd name="T54" fmla="*/ 250701 w 496"/>
              <a:gd name="T55" fmla="*/ 417759 h 473"/>
              <a:gd name="T56" fmla="*/ 237970 w 496"/>
              <a:gd name="T57" fmla="*/ 435494 h 473"/>
              <a:gd name="T58" fmla="*/ 231115 w 496"/>
              <a:gd name="T59" fmla="*/ 448303 h 473"/>
              <a:gd name="T60" fmla="*/ 219364 w 496"/>
              <a:gd name="T61" fmla="*/ 450274 h 473"/>
              <a:gd name="T62" fmla="*/ 205654 w 496"/>
              <a:gd name="T63" fmla="*/ 466038 h 473"/>
              <a:gd name="T64" fmla="*/ 257557 w 496"/>
              <a:gd name="T65" fmla="*/ 426627 h 473"/>
              <a:gd name="T66" fmla="*/ 335901 w 496"/>
              <a:gd name="T67" fmla="*/ 347804 h 473"/>
              <a:gd name="T68" fmla="*/ 353528 w 496"/>
              <a:gd name="T69" fmla="*/ 338937 h 473"/>
              <a:gd name="T70" fmla="*/ 394659 w 496"/>
              <a:gd name="T71" fmla="*/ 330069 h 473"/>
              <a:gd name="T72" fmla="*/ 422079 w 496"/>
              <a:gd name="T73" fmla="*/ 272923 h 473"/>
              <a:gd name="T74" fmla="*/ 485734 w 496"/>
              <a:gd name="T75" fmla="*/ 202968 h 473"/>
              <a:gd name="T76" fmla="*/ 470065 w 496"/>
              <a:gd name="T77" fmla="*/ 158630 h 473"/>
              <a:gd name="T78" fmla="*/ 447541 w 496"/>
              <a:gd name="T79" fmla="*/ 150748 h 473"/>
              <a:gd name="T80" fmla="*/ 443624 w 496"/>
              <a:gd name="T81" fmla="*/ 142866 h 473"/>
              <a:gd name="T82" fmla="*/ 410328 w 496"/>
              <a:gd name="T83" fmla="*/ 58132 h 473"/>
              <a:gd name="T84" fmla="*/ 398576 w 496"/>
              <a:gd name="T85" fmla="*/ 15765 h 473"/>
              <a:gd name="T86" fmla="*/ 380949 w 496"/>
              <a:gd name="T87" fmla="*/ 32514 h 473"/>
              <a:gd name="T88" fmla="*/ 346673 w 496"/>
              <a:gd name="T89" fmla="*/ 14779 h 473"/>
              <a:gd name="T90" fmla="*/ 322191 w 496"/>
              <a:gd name="T91" fmla="*/ 15765 h 473"/>
              <a:gd name="T92" fmla="*/ 296729 w 496"/>
              <a:gd name="T93" fmla="*/ 4926 h 473"/>
              <a:gd name="T94" fmla="*/ 294770 w 496"/>
              <a:gd name="T95" fmla="*/ 40397 h 473"/>
              <a:gd name="T96" fmla="*/ 292811 w 496"/>
              <a:gd name="T97" fmla="*/ 41382 h 473"/>
              <a:gd name="T98" fmla="*/ 271267 w 496"/>
              <a:gd name="T99" fmla="*/ 64043 h 4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6"/>
              <a:gd name="T151" fmla="*/ 0 h 473"/>
              <a:gd name="T152" fmla="*/ 496 w 496"/>
              <a:gd name="T153" fmla="*/ 473 h 4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63" name="原创作者QQ：598969553                   _25"/>
          <p:cNvSpPr>
            <a:spLocks/>
          </p:cNvSpPr>
          <p:nvPr/>
        </p:nvSpPr>
        <p:spPr bwMode="auto">
          <a:xfrm>
            <a:off x="3892146" y="2300059"/>
            <a:ext cx="719665" cy="493533"/>
          </a:xfrm>
          <a:custGeom>
            <a:avLst/>
            <a:gdLst>
              <a:gd name="T0" fmla="*/ 120568 w 707"/>
              <a:gd name="T1" fmla="*/ 6903 h 481"/>
              <a:gd name="T2" fmla="*/ 93121 w 707"/>
              <a:gd name="T3" fmla="*/ 13806 h 481"/>
              <a:gd name="T4" fmla="*/ 88220 w 707"/>
              <a:gd name="T5" fmla="*/ 25639 h 481"/>
              <a:gd name="T6" fmla="*/ 74497 w 707"/>
              <a:gd name="T7" fmla="*/ 45361 h 481"/>
              <a:gd name="T8" fmla="*/ 52932 w 707"/>
              <a:gd name="T9" fmla="*/ 61139 h 481"/>
              <a:gd name="T10" fmla="*/ 27446 w 707"/>
              <a:gd name="T11" fmla="*/ 44375 h 481"/>
              <a:gd name="T12" fmla="*/ 0 w 707"/>
              <a:gd name="T13" fmla="*/ 51278 h 481"/>
              <a:gd name="T14" fmla="*/ 40189 w 707"/>
              <a:gd name="T15" fmla="*/ 77903 h 481"/>
              <a:gd name="T16" fmla="*/ 42150 w 707"/>
              <a:gd name="T17" fmla="*/ 81848 h 481"/>
              <a:gd name="T18" fmla="*/ 47051 w 707"/>
              <a:gd name="T19" fmla="*/ 134112 h 481"/>
              <a:gd name="T20" fmla="*/ 77438 w 707"/>
              <a:gd name="T21" fmla="*/ 196238 h 481"/>
              <a:gd name="T22" fmla="*/ 97042 w 707"/>
              <a:gd name="T23" fmla="*/ 176515 h 481"/>
              <a:gd name="T24" fmla="*/ 125469 w 707"/>
              <a:gd name="T25" fmla="*/ 169612 h 481"/>
              <a:gd name="T26" fmla="*/ 125469 w 707"/>
              <a:gd name="T27" fmla="*/ 170599 h 481"/>
              <a:gd name="T28" fmla="*/ 152915 w 707"/>
              <a:gd name="T29" fmla="*/ 202154 h 481"/>
              <a:gd name="T30" fmla="*/ 161737 w 707"/>
              <a:gd name="T31" fmla="*/ 228779 h 481"/>
              <a:gd name="T32" fmla="*/ 159777 w 707"/>
              <a:gd name="T33" fmla="*/ 253433 h 481"/>
              <a:gd name="T34" fmla="*/ 177421 w 707"/>
              <a:gd name="T35" fmla="*/ 278085 h 481"/>
              <a:gd name="T36" fmla="*/ 202907 w 707"/>
              <a:gd name="T37" fmla="*/ 271183 h 481"/>
              <a:gd name="T38" fmla="*/ 215650 w 707"/>
              <a:gd name="T39" fmla="*/ 282030 h 481"/>
              <a:gd name="T40" fmla="*/ 247017 w 707"/>
              <a:gd name="T41" fmla="*/ 295836 h 481"/>
              <a:gd name="T42" fmla="*/ 270542 w 707"/>
              <a:gd name="T43" fmla="*/ 287947 h 481"/>
              <a:gd name="T44" fmla="*/ 282305 w 707"/>
              <a:gd name="T45" fmla="*/ 274141 h 481"/>
              <a:gd name="T46" fmla="*/ 297989 w 707"/>
              <a:gd name="T47" fmla="*/ 314572 h 481"/>
              <a:gd name="T48" fmla="*/ 337198 w 707"/>
              <a:gd name="T49" fmla="*/ 355003 h 481"/>
              <a:gd name="T50" fmla="*/ 345040 w 707"/>
              <a:gd name="T51" fmla="*/ 421073 h 481"/>
              <a:gd name="T52" fmla="*/ 370526 w 707"/>
              <a:gd name="T53" fmla="*/ 431920 h 481"/>
              <a:gd name="T54" fmla="*/ 386209 w 707"/>
              <a:gd name="T55" fmla="*/ 474323 h 481"/>
              <a:gd name="T56" fmla="*/ 479331 w 707"/>
              <a:gd name="T57" fmla="*/ 393461 h 481"/>
              <a:gd name="T58" fmla="*/ 517560 w 707"/>
              <a:gd name="T59" fmla="*/ 354017 h 481"/>
              <a:gd name="T60" fmla="*/ 584215 w 707"/>
              <a:gd name="T61" fmla="*/ 295836 h 481"/>
              <a:gd name="T62" fmla="*/ 608721 w 707"/>
              <a:gd name="T63" fmla="*/ 274141 h 481"/>
              <a:gd name="T64" fmla="*/ 614602 w 707"/>
              <a:gd name="T65" fmla="*/ 220891 h 481"/>
              <a:gd name="T66" fmla="*/ 637147 w 707"/>
              <a:gd name="T67" fmla="*/ 216946 h 481"/>
              <a:gd name="T68" fmla="*/ 675376 w 707"/>
              <a:gd name="T69" fmla="*/ 257377 h 481"/>
              <a:gd name="T70" fmla="*/ 668514 w 707"/>
              <a:gd name="T71" fmla="*/ 227793 h 481"/>
              <a:gd name="T72" fmla="*/ 693020 w 707"/>
              <a:gd name="T73" fmla="*/ 205113 h 481"/>
              <a:gd name="T74" fmla="*/ 679297 w 707"/>
              <a:gd name="T75" fmla="*/ 163696 h 481"/>
              <a:gd name="T76" fmla="*/ 634206 w 707"/>
              <a:gd name="T77" fmla="*/ 142987 h 481"/>
              <a:gd name="T78" fmla="*/ 620483 w 707"/>
              <a:gd name="T79" fmla="*/ 141015 h 481"/>
              <a:gd name="T80" fmla="*/ 604800 w 707"/>
              <a:gd name="T81" fmla="*/ 142987 h 481"/>
              <a:gd name="T82" fmla="*/ 576373 w 707"/>
              <a:gd name="T83" fmla="*/ 142987 h 481"/>
              <a:gd name="T84" fmla="*/ 574413 w 707"/>
              <a:gd name="T85" fmla="*/ 179474 h 481"/>
              <a:gd name="T86" fmla="*/ 536184 w 707"/>
              <a:gd name="T87" fmla="*/ 185390 h 481"/>
              <a:gd name="T88" fmla="*/ 484232 w 707"/>
              <a:gd name="T89" fmla="*/ 139043 h 481"/>
              <a:gd name="T90" fmla="*/ 471489 w 707"/>
              <a:gd name="T91" fmla="*/ 114390 h 481"/>
              <a:gd name="T92" fmla="*/ 476390 w 707"/>
              <a:gd name="T93" fmla="*/ 129182 h 481"/>
              <a:gd name="T94" fmla="*/ 461687 w 707"/>
              <a:gd name="T95" fmla="*/ 156793 h 481"/>
              <a:gd name="T96" fmla="*/ 432280 w 707"/>
              <a:gd name="T97" fmla="*/ 147918 h 481"/>
              <a:gd name="T98" fmla="*/ 429339 w 707"/>
              <a:gd name="T99" fmla="*/ 122279 h 481"/>
              <a:gd name="T100" fmla="*/ 402873 w 707"/>
              <a:gd name="T101" fmla="*/ 110445 h 481"/>
              <a:gd name="T102" fmla="*/ 372486 w 707"/>
              <a:gd name="T103" fmla="*/ 90723 h 481"/>
              <a:gd name="T104" fmla="*/ 329356 w 707"/>
              <a:gd name="T105" fmla="*/ 74945 h 481"/>
              <a:gd name="T106" fmla="*/ 301910 w 707"/>
              <a:gd name="T107" fmla="*/ 86778 h 481"/>
              <a:gd name="T108" fmla="*/ 290147 w 707"/>
              <a:gd name="T109" fmla="*/ 63112 h 481"/>
              <a:gd name="T110" fmla="*/ 253879 w 707"/>
              <a:gd name="T111" fmla="*/ 61139 h 481"/>
              <a:gd name="T112" fmla="*/ 211729 w 707"/>
              <a:gd name="T113" fmla="*/ 70014 h 481"/>
              <a:gd name="T114" fmla="*/ 171540 w 707"/>
              <a:gd name="T115" fmla="*/ 68042 h 48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07"/>
              <a:gd name="T175" fmla="*/ 0 h 481"/>
              <a:gd name="T176" fmla="*/ 707 w 707"/>
              <a:gd name="T177" fmla="*/ 481 h 48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64" name="原创作者QQ：598969553                   _26"/>
          <p:cNvSpPr>
            <a:spLocks/>
          </p:cNvSpPr>
          <p:nvPr/>
        </p:nvSpPr>
        <p:spPr bwMode="auto">
          <a:xfrm>
            <a:off x="3736989" y="1600200"/>
            <a:ext cx="968908" cy="886378"/>
          </a:xfrm>
          <a:custGeom>
            <a:avLst/>
            <a:gdLst>
              <a:gd name="T0" fmla="*/ 913601 w 950"/>
              <a:gd name="T1" fmla="*/ 396639 h 866"/>
              <a:gd name="T2" fmla="*/ 895957 w 950"/>
              <a:gd name="T3" fmla="*/ 310028 h 866"/>
              <a:gd name="T4" fmla="*/ 812635 w 950"/>
              <a:gd name="T5" fmla="*/ 396639 h 866"/>
              <a:gd name="T6" fmla="*/ 798911 w 950"/>
              <a:gd name="T7" fmla="*/ 421245 h 866"/>
              <a:gd name="T8" fmla="*/ 693043 w 950"/>
              <a:gd name="T9" fmla="*/ 439945 h 866"/>
              <a:gd name="T10" fmla="*/ 669517 w 950"/>
              <a:gd name="T11" fmla="*/ 396639 h 866"/>
              <a:gd name="T12" fmla="*/ 642070 w 950"/>
              <a:gd name="T13" fmla="*/ 369081 h 866"/>
              <a:gd name="T14" fmla="*/ 609721 w 950"/>
              <a:gd name="T15" fmla="*/ 341523 h 866"/>
              <a:gd name="T16" fmla="*/ 434255 w 950"/>
              <a:gd name="T17" fmla="*/ 308060 h 866"/>
              <a:gd name="T18" fmla="*/ 333288 w 950"/>
              <a:gd name="T19" fmla="*/ 147633 h 866"/>
              <a:gd name="T20" fmla="*/ 140177 w 950"/>
              <a:gd name="T21" fmla="*/ 20669 h 866"/>
              <a:gd name="T22" fmla="*/ 10783 w 950"/>
              <a:gd name="T23" fmla="*/ 36416 h 866"/>
              <a:gd name="T24" fmla="*/ 11763 w 950"/>
              <a:gd name="T25" fmla="*/ 53148 h 866"/>
              <a:gd name="T26" fmla="*/ 1961 w 950"/>
              <a:gd name="T27" fmla="*/ 72832 h 866"/>
              <a:gd name="T28" fmla="*/ 12743 w 950"/>
              <a:gd name="T29" fmla="*/ 118106 h 866"/>
              <a:gd name="T30" fmla="*/ 53914 w 950"/>
              <a:gd name="T31" fmla="*/ 97437 h 866"/>
              <a:gd name="T32" fmla="*/ 97046 w 950"/>
              <a:gd name="T33" fmla="*/ 127948 h 866"/>
              <a:gd name="T34" fmla="*/ 155861 w 950"/>
              <a:gd name="T35" fmla="*/ 199796 h 866"/>
              <a:gd name="T36" fmla="*/ 191151 w 950"/>
              <a:gd name="T37" fmla="*/ 170270 h 866"/>
              <a:gd name="T38" fmla="*/ 252907 w 950"/>
              <a:gd name="T39" fmla="*/ 134838 h 866"/>
              <a:gd name="T40" fmla="*/ 297019 w 950"/>
              <a:gd name="T41" fmla="*/ 184049 h 866"/>
              <a:gd name="T42" fmla="*/ 309762 w 950"/>
              <a:gd name="T43" fmla="*/ 259833 h 866"/>
              <a:gd name="T44" fmla="*/ 312703 w 950"/>
              <a:gd name="T45" fmla="*/ 341523 h 866"/>
              <a:gd name="T46" fmla="*/ 299959 w 950"/>
              <a:gd name="T47" fmla="*/ 374003 h 866"/>
              <a:gd name="T48" fmla="*/ 290157 w 950"/>
              <a:gd name="T49" fmla="*/ 387782 h 866"/>
              <a:gd name="T50" fmla="*/ 296038 w 950"/>
              <a:gd name="T51" fmla="*/ 436008 h 866"/>
              <a:gd name="T52" fmla="*/ 283295 w 950"/>
              <a:gd name="T53" fmla="*/ 478329 h 866"/>
              <a:gd name="T54" fmla="*/ 246045 w 950"/>
              <a:gd name="T55" fmla="*/ 471440 h 866"/>
              <a:gd name="T56" fmla="*/ 217617 w 950"/>
              <a:gd name="T57" fmla="*/ 530493 h 866"/>
              <a:gd name="T58" fmla="*/ 176447 w 950"/>
              <a:gd name="T59" fmla="*/ 567893 h 866"/>
              <a:gd name="T60" fmla="*/ 206835 w 950"/>
              <a:gd name="T61" fmla="*/ 612183 h 866"/>
              <a:gd name="T62" fmla="*/ 234282 w 950"/>
              <a:gd name="T63" fmla="*/ 645646 h 866"/>
              <a:gd name="T64" fmla="*/ 283295 w 950"/>
              <a:gd name="T65" fmla="*/ 657457 h 866"/>
              <a:gd name="T66" fmla="*/ 305841 w 950"/>
              <a:gd name="T67" fmla="*/ 705684 h 866"/>
              <a:gd name="T68" fmla="*/ 346031 w 950"/>
              <a:gd name="T69" fmla="*/ 737179 h 866"/>
              <a:gd name="T70" fmla="*/ 398965 w 950"/>
              <a:gd name="T71" fmla="*/ 721431 h 866"/>
              <a:gd name="T72" fmla="*/ 433274 w 950"/>
              <a:gd name="T73" fmla="*/ 712573 h 866"/>
              <a:gd name="T74" fmla="*/ 458761 w 950"/>
              <a:gd name="T75" fmla="*/ 750958 h 866"/>
              <a:gd name="T76" fmla="*/ 465623 w 950"/>
              <a:gd name="T77" fmla="*/ 750958 h 866"/>
              <a:gd name="T78" fmla="*/ 517577 w 950"/>
              <a:gd name="T79" fmla="*/ 734226 h 866"/>
              <a:gd name="T80" fmla="*/ 533261 w 950"/>
              <a:gd name="T81" fmla="*/ 757847 h 866"/>
              <a:gd name="T82" fmla="*/ 546004 w 950"/>
              <a:gd name="T83" fmla="*/ 772610 h 866"/>
              <a:gd name="T84" fmla="*/ 593057 w 950"/>
              <a:gd name="T85" fmla="*/ 800169 h 866"/>
              <a:gd name="T86" fmla="*/ 608741 w 950"/>
              <a:gd name="T87" fmla="*/ 787374 h 866"/>
              <a:gd name="T88" fmla="*/ 630307 w 950"/>
              <a:gd name="T89" fmla="*/ 772610 h 866"/>
              <a:gd name="T90" fmla="*/ 660695 w 950"/>
              <a:gd name="T91" fmla="*/ 816900 h 866"/>
              <a:gd name="T92" fmla="*/ 695004 w 950"/>
              <a:gd name="T93" fmla="*/ 852332 h 866"/>
              <a:gd name="T94" fmla="*/ 719510 w 950"/>
              <a:gd name="T95" fmla="*/ 806074 h 866"/>
              <a:gd name="T96" fmla="*/ 765582 w 950"/>
              <a:gd name="T97" fmla="*/ 782453 h 866"/>
              <a:gd name="T98" fmla="*/ 792049 w 950"/>
              <a:gd name="T99" fmla="*/ 791311 h 866"/>
              <a:gd name="T100" fmla="*/ 814595 w 950"/>
              <a:gd name="T101" fmla="*/ 816900 h 866"/>
              <a:gd name="T102" fmla="*/ 822437 w 950"/>
              <a:gd name="T103" fmla="*/ 747021 h 866"/>
              <a:gd name="T104" fmla="*/ 840082 w 950"/>
              <a:gd name="T105" fmla="*/ 631867 h 866"/>
              <a:gd name="T106" fmla="*/ 869490 w 950"/>
              <a:gd name="T107" fmla="*/ 636789 h 86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50"/>
              <a:gd name="T163" fmla="*/ 0 h 866"/>
              <a:gd name="T164" fmla="*/ 950 w 950"/>
              <a:gd name="T165" fmla="*/ 866 h 86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65" name="原创作者QQ：598969553                   _27"/>
          <p:cNvSpPr>
            <a:spLocks/>
          </p:cNvSpPr>
          <p:nvPr/>
        </p:nvSpPr>
        <p:spPr bwMode="auto">
          <a:xfrm>
            <a:off x="3545518" y="3184785"/>
            <a:ext cx="584316" cy="368086"/>
          </a:xfrm>
          <a:custGeom>
            <a:avLst/>
            <a:gdLst>
              <a:gd name="T0" fmla="*/ 513004 w 573"/>
              <a:gd name="T1" fmla="*/ 11808 h 361"/>
              <a:gd name="T2" fmla="*/ 463959 w 573"/>
              <a:gd name="T3" fmla="*/ 15744 h 361"/>
              <a:gd name="T4" fmla="*/ 351157 w 573"/>
              <a:gd name="T5" fmla="*/ 56088 h 361"/>
              <a:gd name="T6" fmla="*/ 353119 w 573"/>
              <a:gd name="T7" fmla="*/ 80688 h 361"/>
              <a:gd name="T8" fmla="*/ 276610 w 573"/>
              <a:gd name="T9" fmla="*/ 68880 h 361"/>
              <a:gd name="T10" fmla="*/ 219719 w 573"/>
              <a:gd name="T11" fmla="*/ 1968 h 361"/>
              <a:gd name="T12" fmla="*/ 196177 w 573"/>
              <a:gd name="T13" fmla="*/ 27552 h 361"/>
              <a:gd name="T14" fmla="*/ 165770 w 573"/>
              <a:gd name="T15" fmla="*/ 11808 h 361"/>
              <a:gd name="T16" fmla="*/ 154980 w 573"/>
              <a:gd name="T17" fmla="*/ 26568 h 361"/>
              <a:gd name="T18" fmla="*/ 132420 w 573"/>
              <a:gd name="T19" fmla="*/ 33456 h 361"/>
              <a:gd name="T20" fmla="*/ 17656 w 573"/>
              <a:gd name="T21" fmla="*/ 168264 h 361"/>
              <a:gd name="T22" fmla="*/ 29427 w 573"/>
              <a:gd name="T23" fmla="*/ 197785 h 361"/>
              <a:gd name="T24" fmla="*/ 28446 w 573"/>
              <a:gd name="T25" fmla="*/ 198769 h 361"/>
              <a:gd name="T26" fmla="*/ 45121 w 573"/>
              <a:gd name="T27" fmla="*/ 269617 h 361"/>
              <a:gd name="T28" fmla="*/ 0 w 573"/>
              <a:gd name="T29" fmla="*/ 299137 h 361"/>
              <a:gd name="T30" fmla="*/ 20599 w 573"/>
              <a:gd name="T31" fmla="*/ 318817 h 361"/>
              <a:gd name="T32" fmla="*/ 24522 w 573"/>
              <a:gd name="T33" fmla="*/ 324721 h 361"/>
              <a:gd name="T34" fmla="*/ 85337 w 573"/>
              <a:gd name="T35" fmla="*/ 355225 h 361"/>
              <a:gd name="T36" fmla="*/ 108878 w 573"/>
              <a:gd name="T37" fmla="*/ 329641 h 361"/>
              <a:gd name="T38" fmla="*/ 149095 w 573"/>
              <a:gd name="T39" fmla="*/ 310945 h 361"/>
              <a:gd name="T40" fmla="*/ 153999 w 573"/>
              <a:gd name="T41" fmla="*/ 315865 h 361"/>
              <a:gd name="T42" fmla="*/ 153999 w 573"/>
              <a:gd name="T43" fmla="*/ 317833 h 361"/>
              <a:gd name="T44" fmla="*/ 194216 w 573"/>
              <a:gd name="T45" fmla="*/ 344401 h 361"/>
              <a:gd name="T46" fmla="*/ 240317 w 573"/>
              <a:gd name="T47" fmla="*/ 327673 h 361"/>
              <a:gd name="T48" fmla="*/ 276610 w 573"/>
              <a:gd name="T49" fmla="*/ 325705 h 361"/>
              <a:gd name="T50" fmla="*/ 279553 w 573"/>
              <a:gd name="T51" fmla="*/ 322753 h 361"/>
              <a:gd name="T52" fmla="*/ 308979 w 573"/>
              <a:gd name="T53" fmla="*/ 287329 h 361"/>
              <a:gd name="T54" fmla="*/ 324673 w 573"/>
              <a:gd name="T55" fmla="*/ 277489 h 361"/>
              <a:gd name="T56" fmla="*/ 326635 w 573"/>
              <a:gd name="T57" fmla="*/ 278473 h 361"/>
              <a:gd name="T58" fmla="*/ 334482 w 573"/>
              <a:gd name="T59" fmla="*/ 281425 h 361"/>
              <a:gd name="T60" fmla="*/ 348215 w 573"/>
              <a:gd name="T61" fmla="*/ 230257 h 361"/>
              <a:gd name="T62" fmla="*/ 364890 w 573"/>
              <a:gd name="T63" fmla="*/ 226321 h 361"/>
              <a:gd name="T64" fmla="*/ 385488 w 573"/>
              <a:gd name="T65" fmla="*/ 181057 h 361"/>
              <a:gd name="T66" fmla="*/ 391374 w 573"/>
              <a:gd name="T67" fmla="*/ 156456 h 361"/>
              <a:gd name="T68" fmla="*/ 417858 w 573"/>
              <a:gd name="T69" fmla="*/ 145632 h 361"/>
              <a:gd name="T70" fmla="*/ 418839 w 573"/>
              <a:gd name="T71" fmla="*/ 142680 h 361"/>
              <a:gd name="T72" fmla="*/ 438456 w 573"/>
              <a:gd name="T73" fmla="*/ 124968 h 361"/>
              <a:gd name="T74" fmla="*/ 425705 w 573"/>
              <a:gd name="T75" fmla="*/ 123984 h 361"/>
              <a:gd name="T76" fmla="*/ 426686 w 573"/>
              <a:gd name="T77" fmla="*/ 116112 h 361"/>
              <a:gd name="T78" fmla="*/ 430609 w 573"/>
              <a:gd name="T79" fmla="*/ 114144 h 361"/>
              <a:gd name="T80" fmla="*/ 458074 w 573"/>
              <a:gd name="T81" fmla="*/ 101352 h 361"/>
              <a:gd name="T82" fmla="*/ 524774 w 573"/>
              <a:gd name="T83" fmla="*/ 55104 h 361"/>
              <a:gd name="T84" fmla="*/ 554201 w 573"/>
              <a:gd name="T85" fmla="*/ 62976 h 361"/>
              <a:gd name="T86" fmla="*/ 549296 w 573"/>
              <a:gd name="T87" fmla="*/ 39360 h 361"/>
              <a:gd name="T88" fmla="*/ 551258 w 573"/>
              <a:gd name="T89" fmla="*/ 37392 h 361"/>
              <a:gd name="T90" fmla="*/ 559105 w 573"/>
              <a:gd name="T91" fmla="*/ 15744 h 361"/>
              <a:gd name="T92" fmla="*/ 552239 w 573"/>
              <a:gd name="T93" fmla="*/ 19680 h 361"/>
              <a:gd name="T94" fmla="*/ 530660 w 573"/>
              <a:gd name="T95" fmla="*/ 22632 h 361"/>
              <a:gd name="T96" fmla="*/ 523793 w 573"/>
              <a:gd name="T97" fmla="*/ 22632 h 361"/>
              <a:gd name="T98" fmla="*/ 522813 w 573"/>
              <a:gd name="T99" fmla="*/ 18696 h 361"/>
              <a:gd name="T100" fmla="*/ 514965 w 573"/>
              <a:gd name="T101" fmla="*/ 10824 h 36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73"/>
              <a:gd name="T154" fmla="*/ 0 h 361"/>
              <a:gd name="T155" fmla="*/ 573 w 573"/>
              <a:gd name="T156" fmla="*/ 361 h 36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66" name="原创作者QQ：598969553                   _28"/>
          <p:cNvSpPr>
            <a:spLocks/>
          </p:cNvSpPr>
          <p:nvPr/>
        </p:nvSpPr>
        <p:spPr bwMode="auto">
          <a:xfrm>
            <a:off x="4093520" y="3793861"/>
            <a:ext cx="89133" cy="80879"/>
          </a:xfrm>
          <a:custGeom>
            <a:avLst/>
            <a:gdLst>
              <a:gd name="T0" fmla="*/ 78787 w 88"/>
              <a:gd name="T1" fmla="*/ 42306 h 80"/>
              <a:gd name="T2" fmla="*/ 85596 w 88"/>
              <a:gd name="T3" fmla="*/ 34435 h 80"/>
              <a:gd name="T4" fmla="*/ 85596 w 88"/>
              <a:gd name="T5" fmla="*/ 34435 h 80"/>
              <a:gd name="T6" fmla="*/ 85596 w 88"/>
              <a:gd name="T7" fmla="*/ 34435 h 80"/>
              <a:gd name="T8" fmla="*/ 85596 w 88"/>
              <a:gd name="T9" fmla="*/ 33451 h 80"/>
              <a:gd name="T10" fmla="*/ 60306 w 88"/>
              <a:gd name="T11" fmla="*/ 12790 h 80"/>
              <a:gd name="T12" fmla="*/ 27235 w 88"/>
              <a:gd name="T13" fmla="*/ 984 h 80"/>
              <a:gd name="T14" fmla="*/ 15563 w 88"/>
              <a:gd name="T15" fmla="*/ 4919 h 80"/>
              <a:gd name="T16" fmla="*/ 15563 w 88"/>
              <a:gd name="T17" fmla="*/ 26564 h 80"/>
              <a:gd name="T18" fmla="*/ 3891 w 88"/>
              <a:gd name="T19" fmla="*/ 48209 h 80"/>
              <a:gd name="T20" fmla="*/ 0 w 88"/>
              <a:gd name="T21" fmla="*/ 53129 h 80"/>
              <a:gd name="T22" fmla="*/ 9727 w 88"/>
              <a:gd name="T23" fmla="*/ 64935 h 80"/>
              <a:gd name="T24" fmla="*/ 10700 w 88"/>
              <a:gd name="T25" fmla="*/ 64935 h 80"/>
              <a:gd name="T26" fmla="*/ 13618 w 88"/>
              <a:gd name="T27" fmla="*/ 73790 h 80"/>
              <a:gd name="T28" fmla="*/ 26262 w 88"/>
              <a:gd name="T29" fmla="*/ 78709 h 80"/>
              <a:gd name="T30" fmla="*/ 43771 w 88"/>
              <a:gd name="T31" fmla="*/ 72806 h 80"/>
              <a:gd name="T32" fmla="*/ 65170 w 88"/>
              <a:gd name="T33" fmla="*/ 76741 h 80"/>
              <a:gd name="T34" fmla="*/ 66142 w 88"/>
              <a:gd name="T35" fmla="*/ 69854 h 80"/>
              <a:gd name="T36" fmla="*/ 78787 w 88"/>
              <a:gd name="T37" fmla="*/ 42306 h 8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8"/>
              <a:gd name="T58" fmla="*/ 0 h 80"/>
              <a:gd name="T59" fmla="*/ 88 w 88"/>
              <a:gd name="T60" fmla="*/ 80 h 8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67" name="原创作者QQ：598969553                   _29"/>
          <p:cNvSpPr>
            <a:spLocks/>
          </p:cNvSpPr>
          <p:nvPr/>
        </p:nvSpPr>
        <p:spPr bwMode="auto">
          <a:xfrm>
            <a:off x="3664362" y="3485196"/>
            <a:ext cx="508388" cy="394497"/>
          </a:xfrm>
          <a:custGeom>
            <a:avLst/>
            <a:gdLst>
              <a:gd name="T0" fmla="*/ 311160 w 498"/>
              <a:gd name="T1" fmla="*/ 58087 h 385"/>
              <a:gd name="T2" fmla="*/ 218892 w 498"/>
              <a:gd name="T3" fmla="*/ 21660 h 385"/>
              <a:gd name="T4" fmla="*/ 218892 w 498"/>
              <a:gd name="T5" fmla="*/ 2954 h 385"/>
              <a:gd name="T6" fmla="*/ 211039 w 498"/>
              <a:gd name="T7" fmla="*/ 0 h 385"/>
              <a:gd name="T8" fmla="*/ 171776 w 498"/>
              <a:gd name="T9" fmla="*/ 41350 h 385"/>
              <a:gd name="T10" fmla="*/ 148218 w 498"/>
              <a:gd name="T11" fmla="*/ 62025 h 385"/>
              <a:gd name="T12" fmla="*/ 122697 w 498"/>
              <a:gd name="T13" fmla="*/ 49226 h 385"/>
              <a:gd name="T14" fmla="*/ 79508 w 498"/>
              <a:gd name="T15" fmla="*/ 65964 h 385"/>
              <a:gd name="T16" fmla="*/ 25521 w 498"/>
              <a:gd name="T17" fmla="*/ 29536 h 385"/>
              <a:gd name="T18" fmla="*/ 3926 w 498"/>
              <a:gd name="T19" fmla="*/ 44304 h 385"/>
              <a:gd name="T20" fmla="*/ 3926 w 498"/>
              <a:gd name="T21" fmla="*/ 46273 h 385"/>
              <a:gd name="T22" fmla="*/ 0 w 498"/>
              <a:gd name="T23" fmla="*/ 51196 h 385"/>
              <a:gd name="T24" fmla="*/ 10797 w 498"/>
              <a:gd name="T25" fmla="*/ 53165 h 385"/>
              <a:gd name="T26" fmla="*/ 11779 w 498"/>
              <a:gd name="T27" fmla="*/ 55134 h 385"/>
              <a:gd name="T28" fmla="*/ 88342 w 498"/>
              <a:gd name="T29" fmla="*/ 111252 h 385"/>
              <a:gd name="T30" fmla="*/ 160979 w 498"/>
              <a:gd name="T31" fmla="*/ 192968 h 385"/>
              <a:gd name="T32" fmla="*/ 232634 w 498"/>
              <a:gd name="T33" fmla="*/ 187061 h 385"/>
              <a:gd name="T34" fmla="*/ 234597 w 498"/>
              <a:gd name="T35" fmla="*/ 185092 h 385"/>
              <a:gd name="T36" fmla="*/ 255210 w 498"/>
              <a:gd name="T37" fmla="*/ 190014 h 385"/>
              <a:gd name="T38" fmla="*/ 257174 w 498"/>
              <a:gd name="T39" fmla="*/ 192968 h 385"/>
              <a:gd name="T40" fmla="*/ 240487 w 498"/>
              <a:gd name="T41" fmla="*/ 240225 h 385"/>
              <a:gd name="T42" fmla="*/ 215947 w 498"/>
              <a:gd name="T43" fmla="*/ 242194 h 385"/>
              <a:gd name="T44" fmla="*/ 190426 w 498"/>
              <a:gd name="T45" fmla="*/ 302251 h 385"/>
              <a:gd name="T46" fmla="*/ 229689 w 498"/>
              <a:gd name="T47" fmla="*/ 328833 h 385"/>
              <a:gd name="T48" fmla="*/ 239505 w 498"/>
              <a:gd name="T49" fmla="*/ 346555 h 385"/>
              <a:gd name="T50" fmla="*/ 257174 w 498"/>
              <a:gd name="T51" fmla="*/ 343601 h 385"/>
              <a:gd name="T52" fmla="*/ 296437 w 498"/>
              <a:gd name="T53" fmla="*/ 359353 h 385"/>
              <a:gd name="T54" fmla="*/ 306252 w 498"/>
              <a:gd name="T55" fmla="*/ 372152 h 385"/>
              <a:gd name="T56" fmla="*/ 341589 w 498"/>
              <a:gd name="T57" fmla="*/ 373137 h 385"/>
              <a:gd name="T58" fmla="*/ 393613 w 498"/>
              <a:gd name="T59" fmla="*/ 371168 h 385"/>
              <a:gd name="T60" fmla="*/ 410300 w 498"/>
              <a:gd name="T61" fmla="*/ 360338 h 385"/>
              <a:gd name="T62" fmla="*/ 409318 w 498"/>
              <a:gd name="T63" fmla="*/ 338678 h 385"/>
              <a:gd name="T64" fmla="*/ 420116 w 498"/>
              <a:gd name="T65" fmla="*/ 310127 h 385"/>
              <a:gd name="T66" fmla="*/ 438766 w 498"/>
              <a:gd name="T67" fmla="*/ 288467 h 385"/>
              <a:gd name="T68" fmla="*/ 480973 w 498"/>
              <a:gd name="T69" fmla="*/ 288467 h 385"/>
              <a:gd name="T70" fmla="*/ 468213 w 498"/>
              <a:gd name="T71" fmla="*/ 254993 h 385"/>
              <a:gd name="T72" fmla="*/ 449563 w 498"/>
              <a:gd name="T73" fmla="*/ 251055 h 385"/>
              <a:gd name="T74" fmla="*/ 449563 w 498"/>
              <a:gd name="T75" fmla="*/ 250071 h 385"/>
              <a:gd name="T76" fmla="*/ 402447 w 498"/>
              <a:gd name="T77" fmla="*/ 223488 h 385"/>
              <a:gd name="T78" fmla="*/ 379871 w 498"/>
              <a:gd name="T79" fmla="*/ 214628 h 385"/>
              <a:gd name="T80" fmla="*/ 341589 w 498"/>
              <a:gd name="T81" fmla="*/ 110267 h 38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98"/>
              <a:gd name="T124" fmla="*/ 0 h 385"/>
              <a:gd name="T125" fmla="*/ 498 w 498"/>
              <a:gd name="T126" fmla="*/ 385 h 38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solidFill>
            <a:srgbClr val="2CBCA3"/>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68" name="原创作者QQ：598969553                   _30"/>
          <p:cNvSpPr>
            <a:spLocks/>
          </p:cNvSpPr>
          <p:nvPr/>
        </p:nvSpPr>
        <p:spPr bwMode="auto">
          <a:xfrm>
            <a:off x="3398615" y="2730868"/>
            <a:ext cx="472075" cy="678400"/>
          </a:xfrm>
          <a:custGeom>
            <a:avLst/>
            <a:gdLst>
              <a:gd name="T0" fmla="*/ 408681 w 463"/>
              <a:gd name="T1" fmla="*/ 193173 h 662"/>
              <a:gd name="T2" fmla="*/ 360658 w 463"/>
              <a:gd name="T3" fmla="*/ 180361 h 662"/>
              <a:gd name="T4" fmla="*/ 358698 w 463"/>
              <a:gd name="T5" fmla="*/ 135024 h 662"/>
              <a:gd name="T6" fmla="*/ 344978 w 463"/>
              <a:gd name="T7" fmla="*/ 119255 h 662"/>
              <a:gd name="T8" fmla="*/ 300875 w 463"/>
              <a:gd name="T9" fmla="*/ 99543 h 662"/>
              <a:gd name="T10" fmla="*/ 302835 w 463"/>
              <a:gd name="T11" fmla="*/ 63077 h 662"/>
              <a:gd name="T12" fmla="*/ 292055 w 463"/>
              <a:gd name="T13" fmla="*/ 52236 h 662"/>
              <a:gd name="T14" fmla="*/ 269514 w 463"/>
              <a:gd name="T15" fmla="*/ 38438 h 662"/>
              <a:gd name="T16" fmla="*/ 257753 w 463"/>
              <a:gd name="T17" fmla="*/ 0 h 662"/>
              <a:gd name="T18" fmla="*/ 230312 w 463"/>
              <a:gd name="T19" fmla="*/ 21683 h 662"/>
              <a:gd name="T20" fmla="*/ 200910 w 463"/>
              <a:gd name="T21" fmla="*/ 63077 h 662"/>
              <a:gd name="T22" fmla="*/ 184249 w 463"/>
              <a:gd name="T23" fmla="*/ 86731 h 662"/>
              <a:gd name="T24" fmla="*/ 150928 w 463"/>
              <a:gd name="T25" fmla="*/ 102500 h 662"/>
              <a:gd name="T26" fmla="*/ 114666 w 463"/>
              <a:gd name="T27" fmla="*/ 102500 h 662"/>
              <a:gd name="T28" fmla="*/ 81344 w 463"/>
              <a:gd name="T29" fmla="*/ 129111 h 662"/>
              <a:gd name="T30" fmla="*/ 60763 w 463"/>
              <a:gd name="T31" fmla="*/ 118269 h 662"/>
              <a:gd name="T32" fmla="*/ 42142 w 463"/>
              <a:gd name="T33" fmla="*/ 83774 h 662"/>
              <a:gd name="T34" fmla="*/ 19601 w 463"/>
              <a:gd name="T35" fmla="*/ 124183 h 662"/>
              <a:gd name="T36" fmla="*/ 18621 w 463"/>
              <a:gd name="T37" fmla="*/ 126154 h 662"/>
              <a:gd name="T38" fmla="*/ 37242 w 463"/>
              <a:gd name="T39" fmla="*/ 217813 h 662"/>
              <a:gd name="T40" fmla="*/ 46062 w 463"/>
              <a:gd name="T41" fmla="*/ 243438 h 662"/>
              <a:gd name="T42" fmla="*/ 14701 w 463"/>
              <a:gd name="T43" fmla="*/ 260193 h 662"/>
              <a:gd name="T44" fmla="*/ 60763 w 463"/>
              <a:gd name="T45" fmla="*/ 311443 h 662"/>
              <a:gd name="T46" fmla="*/ 60763 w 463"/>
              <a:gd name="T47" fmla="*/ 313414 h 662"/>
              <a:gd name="T48" fmla="*/ 47042 w 463"/>
              <a:gd name="T49" fmla="*/ 365650 h 662"/>
              <a:gd name="T50" fmla="*/ 19601 w 463"/>
              <a:gd name="T51" fmla="*/ 383390 h 662"/>
              <a:gd name="T52" fmla="*/ 46062 w 463"/>
              <a:gd name="T53" fmla="*/ 466179 h 662"/>
              <a:gd name="T54" fmla="*/ 61743 w 463"/>
              <a:gd name="T55" fmla="*/ 492789 h 662"/>
              <a:gd name="T56" fmla="*/ 40182 w 463"/>
              <a:gd name="T57" fmla="*/ 540097 h 662"/>
              <a:gd name="T58" fmla="*/ 24501 w 463"/>
              <a:gd name="T59" fmla="*/ 586419 h 662"/>
              <a:gd name="T60" fmla="*/ 26461 w 463"/>
              <a:gd name="T61" fmla="*/ 618943 h 662"/>
              <a:gd name="T62" fmla="*/ 34302 w 463"/>
              <a:gd name="T63" fmla="*/ 626828 h 662"/>
              <a:gd name="T64" fmla="*/ 35282 w 463"/>
              <a:gd name="T65" fmla="*/ 633727 h 662"/>
              <a:gd name="T66" fmla="*/ 35282 w 463"/>
              <a:gd name="T67" fmla="*/ 634713 h 662"/>
              <a:gd name="T68" fmla="*/ 119566 w 463"/>
              <a:gd name="T69" fmla="*/ 644568 h 662"/>
              <a:gd name="T70" fmla="*/ 145047 w 463"/>
              <a:gd name="T71" fmla="*/ 602189 h 662"/>
              <a:gd name="T72" fmla="*/ 268534 w 463"/>
              <a:gd name="T73" fmla="*/ 459280 h 662"/>
              <a:gd name="T74" fmla="*/ 322436 w 463"/>
              <a:gd name="T75" fmla="*/ 425770 h 662"/>
              <a:gd name="T76" fmla="*/ 301855 w 463"/>
              <a:gd name="T77" fmla="*/ 406058 h 662"/>
              <a:gd name="T78" fmla="*/ 295975 w 463"/>
              <a:gd name="T79" fmla="*/ 383390 h 662"/>
              <a:gd name="T80" fmla="*/ 225411 w 463"/>
              <a:gd name="T81" fmla="*/ 310457 h 662"/>
              <a:gd name="T82" fmla="*/ 156808 w 463"/>
              <a:gd name="T83" fmla="*/ 296659 h 662"/>
              <a:gd name="T84" fmla="*/ 130347 w 463"/>
              <a:gd name="T85" fmla="*/ 259207 h 662"/>
              <a:gd name="T86" fmla="*/ 171509 w 463"/>
              <a:gd name="T87" fmla="*/ 192188 h 662"/>
              <a:gd name="T88" fmla="*/ 182289 w 463"/>
              <a:gd name="T89" fmla="*/ 159664 h 662"/>
              <a:gd name="T90" fmla="*/ 267554 w 463"/>
              <a:gd name="T91" fmla="*/ 174447 h 662"/>
              <a:gd name="T92" fmla="*/ 261673 w 463"/>
              <a:gd name="T93" fmla="*/ 207957 h 662"/>
              <a:gd name="T94" fmla="*/ 308716 w 463"/>
              <a:gd name="T95" fmla="*/ 248366 h 662"/>
              <a:gd name="T96" fmla="*/ 387120 w 463"/>
              <a:gd name="T97" fmla="*/ 316371 h 662"/>
              <a:gd name="T98" fmla="*/ 428282 w 463"/>
              <a:gd name="T99" fmla="*/ 266106 h 662"/>
              <a:gd name="T100" fmla="*/ 434162 w 463"/>
              <a:gd name="T101" fmla="*/ 240481 h 662"/>
              <a:gd name="T102" fmla="*/ 452783 w 463"/>
              <a:gd name="T103" fmla="*/ 226683 h 662"/>
              <a:gd name="T104" fmla="*/ 419461 w 463"/>
              <a:gd name="T105" fmla="*/ 202044 h 6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63"/>
              <a:gd name="T160" fmla="*/ 0 h 662"/>
              <a:gd name="T161" fmla="*/ 463 w 463"/>
              <a:gd name="T162" fmla="*/ 662 h 66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69" name="原创作者QQ：598969553                   _31"/>
          <p:cNvSpPr>
            <a:spLocks/>
          </p:cNvSpPr>
          <p:nvPr/>
        </p:nvSpPr>
        <p:spPr bwMode="auto">
          <a:xfrm>
            <a:off x="3180734" y="3382859"/>
            <a:ext cx="501785" cy="493533"/>
          </a:xfrm>
          <a:custGeom>
            <a:avLst/>
            <a:gdLst>
              <a:gd name="T0" fmla="*/ 105934 w 491"/>
              <a:gd name="T1" fmla="*/ 156485 h 483"/>
              <a:gd name="T2" fmla="*/ 3923 w 491"/>
              <a:gd name="T3" fmla="*/ 211599 h 483"/>
              <a:gd name="T4" fmla="*/ 39235 w 491"/>
              <a:gd name="T5" fmla="*/ 288365 h 483"/>
              <a:gd name="T6" fmla="*/ 40216 w 491"/>
              <a:gd name="T7" fmla="*/ 289349 h 483"/>
              <a:gd name="T8" fmla="*/ 86317 w 491"/>
              <a:gd name="T9" fmla="*/ 371036 h 483"/>
              <a:gd name="T10" fmla="*/ 112800 w 491"/>
              <a:gd name="T11" fmla="*/ 376941 h 483"/>
              <a:gd name="T12" fmla="*/ 136341 w 491"/>
              <a:gd name="T13" fmla="*/ 390720 h 483"/>
              <a:gd name="T14" fmla="*/ 274644 w 491"/>
              <a:gd name="T15" fmla="*/ 401546 h 483"/>
              <a:gd name="T16" fmla="*/ 281510 w 491"/>
              <a:gd name="T17" fmla="*/ 449770 h 483"/>
              <a:gd name="T18" fmla="*/ 337420 w 491"/>
              <a:gd name="T19" fmla="*/ 442881 h 483"/>
              <a:gd name="T20" fmla="*/ 367827 w 491"/>
              <a:gd name="T21" fmla="*/ 474375 h 483"/>
              <a:gd name="T22" fmla="*/ 391368 w 491"/>
              <a:gd name="T23" fmla="*/ 452723 h 483"/>
              <a:gd name="T24" fmla="*/ 420794 w 491"/>
              <a:gd name="T25" fmla="*/ 454691 h 483"/>
              <a:gd name="T26" fmla="*/ 449239 w 491"/>
              <a:gd name="T27" fmla="*/ 430087 h 483"/>
              <a:gd name="T28" fmla="*/ 444335 w 491"/>
              <a:gd name="T29" fmla="*/ 423197 h 483"/>
              <a:gd name="T30" fmla="*/ 447277 w 491"/>
              <a:gd name="T31" fmla="*/ 396625 h 483"/>
              <a:gd name="T32" fmla="*/ 394310 w 491"/>
              <a:gd name="T33" fmla="*/ 380878 h 483"/>
              <a:gd name="T34" fmla="*/ 367827 w 491"/>
              <a:gd name="T35" fmla="*/ 339542 h 483"/>
              <a:gd name="T36" fmla="*/ 358018 w 491"/>
              <a:gd name="T37" fmla="*/ 307064 h 483"/>
              <a:gd name="T38" fmla="*/ 384502 w 491"/>
              <a:gd name="T39" fmla="*/ 294270 h 483"/>
              <a:gd name="T40" fmla="*/ 402157 w 491"/>
              <a:gd name="T41" fmla="*/ 264745 h 483"/>
              <a:gd name="T42" fmla="*/ 414909 w 491"/>
              <a:gd name="T43" fmla="*/ 254903 h 483"/>
              <a:gd name="T44" fmla="*/ 412947 w 491"/>
              <a:gd name="T45" fmla="*/ 209630 h 483"/>
              <a:gd name="T46" fmla="*/ 440411 w 491"/>
              <a:gd name="T47" fmla="*/ 215535 h 483"/>
              <a:gd name="T48" fmla="*/ 441392 w 491"/>
              <a:gd name="T49" fmla="*/ 218488 h 483"/>
              <a:gd name="T50" fmla="*/ 481608 w 491"/>
              <a:gd name="T51" fmla="*/ 210615 h 483"/>
              <a:gd name="T52" fmla="*/ 436488 w 491"/>
              <a:gd name="T53" fmla="*/ 177152 h 483"/>
              <a:gd name="T54" fmla="*/ 393330 w 491"/>
              <a:gd name="T55" fmla="*/ 165342 h 483"/>
              <a:gd name="T56" fmla="*/ 392349 w 491"/>
              <a:gd name="T57" fmla="*/ 164358 h 483"/>
              <a:gd name="T58" fmla="*/ 338401 w 491"/>
              <a:gd name="T59" fmla="*/ 124991 h 483"/>
              <a:gd name="T60" fmla="*/ 383521 w 491"/>
              <a:gd name="T61" fmla="*/ 74798 h 483"/>
              <a:gd name="T62" fmla="*/ 365865 w 491"/>
              <a:gd name="T63" fmla="*/ 24605 h 483"/>
              <a:gd name="T64" fmla="*/ 293281 w 491"/>
              <a:gd name="T65" fmla="*/ 37399 h 483"/>
              <a:gd name="T66" fmla="*/ 261893 w 491"/>
              <a:gd name="T67" fmla="*/ 18699 h 483"/>
              <a:gd name="T68" fmla="*/ 247180 w 491"/>
              <a:gd name="T69" fmla="*/ 14763 h 483"/>
              <a:gd name="T70" fmla="*/ 245218 w 491"/>
              <a:gd name="T71" fmla="*/ 7873 h 483"/>
              <a:gd name="T72" fmla="*/ 245218 w 491"/>
              <a:gd name="T73" fmla="*/ 6889 h 483"/>
              <a:gd name="T74" fmla="*/ 244237 w 491"/>
              <a:gd name="T75" fmla="*/ 3937 h 483"/>
              <a:gd name="T76" fmla="*/ 244237 w 491"/>
              <a:gd name="T77" fmla="*/ 0 h 483"/>
              <a:gd name="T78" fmla="*/ 239333 w 491"/>
              <a:gd name="T79" fmla="*/ 27557 h 483"/>
              <a:gd name="T80" fmla="*/ 236390 w 491"/>
              <a:gd name="T81" fmla="*/ 47241 h 483"/>
              <a:gd name="T82" fmla="*/ 239333 w 491"/>
              <a:gd name="T83" fmla="*/ 87592 h 483"/>
              <a:gd name="T84" fmla="*/ 236390 w 491"/>
              <a:gd name="T85" fmla="*/ 90545 h 483"/>
              <a:gd name="T86" fmla="*/ 224620 w 491"/>
              <a:gd name="T87" fmla="*/ 124991 h 483"/>
              <a:gd name="T88" fmla="*/ 173614 w 491"/>
              <a:gd name="T89" fmla="*/ 141722 h 483"/>
              <a:gd name="T90" fmla="*/ 107896 w 491"/>
              <a:gd name="T91" fmla="*/ 156485 h 48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91"/>
              <a:gd name="T139" fmla="*/ 0 h 483"/>
              <a:gd name="T140" fmla="*/ 491 w 491"/>
              <a:gd name="T141" fmla="*/ 483 h 48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70" name="原创作者QQ：598969553                   _32"/>
          <p:cNvSpPr>
            <a:spLocks/>
          </p:cNvSpPr>
          <p:nvPr/>
        </p:nvSpPr>
        <p:spPr bwMode="auto">
          <a:xfrm>
            <a:off x="4118280" y="4439249"/>
            <a:ext cx="143602" cy="344978"/>
          </a:xfrm>
          <a:custGeom>
            <a:avLst/>
            <a:gdLst>
              <a:gd name="T0" fmla="*/ 103610 w 139"/>
              <a:gd name="T1" fmla="*/ 0 h 338"/>
              <a:gd name="T2" fmla="*/ 31576 w 139"/>
              <a:gd name="T3" fmla="*/ 90487 h 338"/>
              <a:gd name="T4" fmla="*/ 0 w 139"/>
              <a:gd name="T5" fmla="*/ 140648 h 338"/>
              <a:gd name="T6" fmla="*/ 6907 w 139"/>
              <a:gd name="T7" fmla="*/ 198678 h 338"/>
              <a:gd name="T8" fmla="*/ 6907 w 139"/>
              <a:gd name="T9" fmla="*/ 199661 h 338"/>
              <a:gd name="T10" fmla="*/ 6907 w 139"/>
              <a:gd name="T11" fmla="*/ 199661 h 338"/>
              <a:gd name="T12" fmla="*/ 1974 w 139"/>
              <a:gd name="T13" fmla="*/ 239003 h 338"/>
              <a:gd name="T14" fmla="*/ 4934 w 139"/>
              <a:gd name="T15" fmla="*/ 261625 h 338"/>
              <a:gd name="T16" fmla="*/ 47365 w 139"/>
              <a:gd name="T17" fmla="*/ 289165 h 338"/>
              <a:gd name="T18" fmla="*/ 47365 w 139"/>
              <a:gd name="T19" fmla="*/ 289165 h 338"/>
              <a:gd name="T20" fmla="*/ 48351 w 139"/>
              <a:gd name="T21" fmla="*/ 289165 h 338"/>
              <a:gd name="T22" fmla="*/ 50325 w 139"/>
              <a:gd name="T23" fmla="*/ 293099 h 338"/>
              <a:gd name="T24" fmla="*/ 50325 w 139"/>
              <a:gd name="T25" fmla="*/ 293099 h 338"/>
              <a:gd name="T26" fmla="*/ 66113 w 139"/>
              <a:gd name="T27" fmla="*/ 320638 h 338"/>
              <a:gd name="T28" fmla="*/ 79928 w 139"/>
              <a:gd name="T29" fmla="*/ 332441 h 338"/>
              <a:gd name="T30" fmla="*/ 85848 w 139"/>
              <a:gd name="T31" fmla="*/ 263592 h 338"/>
              <a:gd name="T32" fmla="*/ 85848 w 139"/>
              <a:gd name="T33" fmla="*/ 261625 h 338"/>
              <a:gd name="T34" fmla="*/ 116438 w 139"/>
              <a:gd name="T35" fmla="*/ 188842 h 338"/>
              <a:gd name="T36" fmla="*/ 127292 w 139"/>
              <a:gd name="T37" fmla="*/ 102290 h 338"/>
              <a:gd name="T38" fmla="*/ 127292 w 139"/>
              <a:gd name="T39" fmla="*/ 101306 h 338"/>
              <a:gd name="T40" fmla="*/ 128279 w 139"/>
              <a:gd name="T41" fmla="*/ 100322 h 338"/>
              <a:gd name="T42" fmla="*/ 137160 w 139"/>
              <a:gd name="T43" fmla="*/ 77701 h 338"/>
              <a:gd name="T44" fmla="*/ 130253 w 139"/>
              <a:gd name="T45" fmla="*/ 58030 h 338"/>
              <a:gd name="T46" fmla="*/ 130253 w 139"/>
              <a:gd name="T47" fmla="*/ 57046 h 338"/>
              <a:gd name="T48" fmla="*/ 129266 w 139"/>
              <a:gd name="T49" fmla="*/ 57046 h 338"/>
              <a:gd name="T50" fmla="*/ 127292 w 139"/>
              <a:gd name="T51" fmla="*/ 30490 h 338"/>
              <a:gd name="T52" fmla="*/ 128279 w 139"/>
              <a:gd name="T53" fmla="*/ 29507 h 338"/>
              <a:gd name="T54" fmla="*/ 129266 w 139"/>
              <a:gd name="T55" fmla="*/ 27539 h 338"/>
              <a:gd name="T56" fmla="*/ 134200 w 139"/>
              <a:gd name="T57" fmla="*/ 21638 h 338"/>
              <a:gd name="T58" fmla="*/ 137160 w 139"/>
              <a:gd name="T59" fmla="*/ 14753 h 338"/>
              <a:gd name="T60" fmla="*/ 103610 w 139"/>
              <a:gd name="T61" fmla="*/ 0 h 3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9"/>
              <a:gd name="T94" fmla="*/ 0 h 338"/>
              <a:gd name="T95" fmla="*/ 139 w 139"/>
              <a:gd name="T96" fmla="*/ 338 h 33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71" name="原创作者QQ：598969553                   _33"/>
          <p:cNvSpPr>
            <a:spLocks/>
          </p:cNvSpPr>
          <p:nvPr/>
        </p:nvSpPr>
        <p:spPr bwMode="auto">
          <a:xfrm>
            <a:off x="3068493" y="5051626"/>
            <a:ext cx="219531" cy="188169"/>
          </a:xfrm>
          <a:custGeom>
            <a:avLst/>
            <a:gdLst>
              <a:gd name="T0" fmla="*/ 95919 w 216"/>
              <a:gd name="T1" fmla="*/ 17730 h 184"/>
              <a:gd name="T2" fmla="*/ 92983 w 216"/>
              <a:gd name="T3" fmla="*/ 23640 h 184"/>
              <a:gd name="T4" fmla="*/ 92983 w 216"/>
              <a:gd name="T5" fmla="*/ 24625 h 184"/>
              <a:gd name="T6" fmla="*/ 92004 w 216"/>
              <a:gd name="T7" fmla="*/ 26595 h 184"/>
              <a:gd name="T8" fmla="*/ 48938 w 216"/>
              <a:gd name="T9" fmla="*/ 36444 h 184"/>
              <a:gd name="T10" fmla="*/ 50896 w 216"/>
              <a:gd name="T11" fmla="*/ 42354 h 184"/>
              <a:gd name="T12" fmla="*/ 64598 w 216"/>
              <a:gd name="T13" fmla="*/ 57129 h 184"/>
              <a:gd name="T14" fmla="*/ 60683 w 216"/>
              <a:gd name="T15" fmla="*/ 59099 h 184"/>
              <a:gd name="T16" fmla="*/ 41108 w 216"/>
              <a:gd name="T17" fmla="*/ 68949 h 184"/>
              <a:gd name="T18" fmla="*/ 9788 w 216"/>
              <a:gd name="T19" fmla="*/ 92588 h 184"/>
              <a:gd name="T20" fmla="*/ 17618 w 216"/>
              <a:gd name="T21" fmla="*/ 162522 h 184"/>
              <a:gd name="T22" fmla="*/ 47959 w 216"/>
              <a:gd name="T23" fmla="*/ 165477 h 184"/>
              <a:gd name="T24" fmla="*/ 48938 w 216"/>
              <a:gd name="T25" fmla="*/ 165477 h 184"/>
              <a:gd name="T26" fmla="*/ 48938 w 216"/>
              <a:gd name="T27" fmla="*/ 166462 h 184"/>
              <a:gd name="T28" fmla="*/ 80259 w 216"/>
              <a:gd name="T29" fmla="*/ 181237 h 184"/>
              <a:gd name="T30" fmla="*/ 113537 w 216"/>
              <a:gd name="T31" fmla="*/ 176312 h 184"/>
              <a:gd name="T32" fmla="*/ 161496 w 216"/>
              <a:gd name="T33" fmla="*/ 136913 h 184"/>
              <a:gd name="T34" fmla="*/ 162475 w 216"/>
              <a:gd name="T35" fmla="*/ 136913 h 184"/>
              <a:gd name="T36" fmla="*/ 165411 w 216"/>
              <a:gd name="T37" fmla="*/ 134943 h 184"/>
              <a:gd name="T38" fmla="*/ 179114 w 216"/>
              <a:gd name="T39" fmla="*/ 130018 h 184"/>
              <a:gd name="T40" fmla="*/ 175199 w 216"/>
              <a:gd name="T41" fmla="*/ 86679 h 184"/>
              <a:gd name="T42" fmla="*/ 175199 w 216"/>
              <a:gd name="T43" fmla="*/ 84709 h 184"/>
              <a:gd name="T44" fmla="*/ 193795 w 216"/>
              <a:gd name="T45" fmla="*/ 57129 h 184"/>
              <a:gd name="T46" fmla="*/ 193795 w 216"/>
              <a:gd name="T47" fmla="*/ 56144 h 184"/>
              <a:gd name="T48" fmla="*/ 194774 w 216"/>
              <a:gd name="T49" fmla="*/ 56144 h 184"/>
              <a:gd name="T50" fmla="*/ 209455 w 216"/>
              <a:gd name="T51" fmla="*/ 45309 h 184"/>
              <a:gd name="T52" fmla="*/ 205540 w 216"/>
              <a:gd name="T53" fmla="*/ 11820 h 184"/>
              <a:gd name="T54" fmla="*/ 190859 w 216"/>
              <a:gd name="T55" fmla="*/ 0 h 184"/>
              <a:gd name="T56" fmla="*/ 192816 w 216"/>
              <a:gd name="T57" fmla="*/ 15760 h 184"/>
              <a:gd name="T58" fmla="*/ 165411 w 216"/>
              <a:gd name="T59" fmla="*/ 10835 h 184"/>
              <a:gd name="T60" fmla="*/ 152687 w 216"/>
              <a:gd name="T61" fmla="*/ 17730 h 184"/>
              <a:gd name="T62" fmla="*/ 151708 w 216"/>
              <a:gd name="T63" fmla="*/ 17730 h 184"/>
              <a:gd name="T64" fmla="*/ 151708 w 216"/>
              <a:gd name="T65" fmla="*/ 17730 h 184"/>
              <a:gd name="T66" fmla="*/ 95919 w 216"/>
              <a:gd name="T67" fmla="*/ 17730 h 1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16"/>
              <a:gd name="T103" fmla="*/ 0 h 184"/>
              <a:gd name="T104" fmla="*/ 216 w 216"/>
              <a:gd name="T105" fmla="*/ 184 h 18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solidFill>
            <a:srgbClr val="2F2F2F"/>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72" name="原创作者QQ：598969553                   _34"/>
          <p:cNvSpPr>
            <a:spLocks/>
          </p:cNvSpPr>
          <p:nvPr/>
        </p:nvSpPr>
        <p:spPr bwMode="auto">
          <a:xfrm>
            <a:off x="5977059" y="1875514"/>
            <a:ext cx="292159" cy="638786"/>
          </a:xfrm>
          <a:custGeom>
            <a:avLst/>
            <a:gdLst>
              <a:gd name="T0" fmla="*/ 257950 w 286"/>
              <a:gd name="T1" fmla="*/ 7874 h 625"/>
              <a:gd name="T2" fmla="*/ 242257 w 286"/>
              <a:gd name="T3" fmla="*/ 14764 h 625"/>
              <a:gd name="T4" fmla="*/ 229507 w 286"/>
              <a:gd name="T5" fmla="*/ 29528 h 625"/>
              <a:gd name="T6" fmla="*/ 226564 w 286"/>
              <a:gd name="T7" fmla="*/ 30512 h 625"/>
              <a:gd name="T8" fmla="*/ 175563 w 286"/>
              <a:gd name="T9" fmla="*/ 34450 h 625"/>
              <a:gd name="T10" fmla="*/ 158889 w 286"/>
              <a:gd name="T11" fmla="*/ 49214 h 625"/>
              <a:gd name="T12" fmla="*/ 144177 w 286"/>
              <a:gd name="T13" fmla="*/ 60041 h 625"/>
              <a:gd name="T14" fmla="*/ 120638 w 286"/>
              <a:gd name="T15" fmla="*/ 60041 h 625"/>
              <a:gd name="T16" fmla="*/ 107888 w 286"/>
              <a:gd name="T17" fmla="*/ 96459 h 625"/>
              <a:gd name="T18" fmla="*/ 106907 w 286"/>
              <a:gd name="T19" fmla="*/ 97443 h 625"/>
              <a:gd name="T20" fmla="*/ 85329 w 286"/>
              <a:gd name="T21" fmla="*/ 118113 h 625"/>
              <a:gd name="T22" fmla="*/ 53944 w 286"/>
              <a:gd name="T23" fmla="*/ 154531 h 625"/>
              <a:gd name="T24" fmla="*/ 35309 w 286"/>
              <a:gd name="T25" fmla="*/ 174216 h 625"/>
              <a:gd name="T26" fmla="*/ 33347 w 286"/>
              <a:gd name="T27" fmla="*/ 198823 h 625"/>
              <a:gd name="T28" fmla="*/ 33347 w 286"/>
              <a:gd name="T29" fmla="*/ 220477 h 625"/>
              <a:gd name="T30" fmla="*/ 22558 w 286"/>
              <a:gd name="T31" fmla="*/ 239178 h 625"/>
              <a:gd name="T32" fmla="*/ 22558 w 286"/>
              <a:gd name="T33" fmla="*/ 289376 h 625"/>
              <a:gd name="T34" fmla="*/ 31386 w 286"/>
              <a:gd name="T35" fmla="*/ 316936 h 625"/>
              <a:gd name="T36" fmla="*/ 29424 w 286"/>
              <a:gd name="T37" fmla="*/ 340558 h 625"/>
              <a:gd name="T38" fmla="*/ 8827 w 286"/>
              <a:gd name="T39" fmla="*/ 418316 h 625"/>
              <a:gd name="T40" fmla="*/ 23539 w 286"/>
              <a:gd name="T41" fmla="*/ 480325 h 625"/>
              <a:gd name="T42" fmla="*/ 17654 w 286"/>
              <a:gd name="T43" fmla="*/ 615170 h 625"/>
              <a:gd name="T44" fmla="*/ 44136 w 286"/>
              <a:gd name="T45" fmla="*/ 589579 h 625"/>
              <a:gd name="T46" fmla="*/ 146139 w 286"/>
              <a:gd name="T47" fmla="*/ 538397 h 625"/>
              <a:gd name="T48" fmla="*/ 195179 w 286"/>
              <a:gd name="T49" fmla="*/ 543318 h 625"/>
              <a:gd name="T50" fmla="*/ 235391 w 286"/>
              <a:gd name="T51" fmla="*/ 506900 h 625"/>
              <a:gd name="T52" fmla="*/ 246180 w 286"/>
              <a:gd name="T53" fmla="*/ 482293 h 625"/>
              <a:gd name="T54" fmla="*/ 246180 w 286"/>
              <a:gd name="T55" fmla="*/ 477372 h 625"/>
              <a:gd name="T56" fmla="*/ 251084 w 286"/>
              <a:gd name="T57" fmla="*/ 440954 h 625"/>
              <a:gd name="T58" fmla="*/ 255007 w 286"/>
              <a:gd name="T59" fmla="*/ 419300 h 625"/>
              <a:gd name="T60" fmla="*/ 246180 w 286"/>
              <a:gd name="T61" fmla="*/ 363196 h 625"/>
              <a:gd name="T62" fmla="*/ 250103 w 286"/>
              <a:gd name="T63" fmla="*/ 345479 h 625"/>
              <a:gd name="T64" fmla="*/ 280508 w 286"/>
              <a:gd name="T65" fmla="*/ 278549 h 625"/>
              <a:gd name="T66" fmla="*/ 235391 w 286"/>
              <a:gd name="T67" fmla="*/ 239178 h 625"/>
              <a:gd name="T68" fmla="*/ 229507 w 286"/>
              <a:gd name="T69" fmla="*/ 220477 h 625"/>
              <a:gd name="T70" fmla="*/ 232449 w 286"/>
              <a:gd name="T71" fmla="*/ 188980 h 625"/>
              <a:gd name="T72" fmla="*/ 239314 w 286"/>
              <a:gd name="T73" fmla="*/ 167326 h 625"/>
              <a:gd name="T74" fmla="*/ 270700 w 286"/>
              <a:gd name="T75" fmla="*/ 142719 h 625"/>
              <a:gd name="T76" fmla="*/ 276585 w 286"/>
              <a:gd name="T77" fmla="*/ 84647 h 625"/>
              <a:gd name="T78" fmla="*/ 257950 w 286"/>
              <a:gd name="T79" fmla="*/ 80710 h 625"/>
              <a:gd name="T80" fmla="*/ 236372 w 286"/>
              <a:gd name="T81" fmla="*/ 66930 h 625"/>
              <a:gd name="T82" fmla="*/ 234410 w 286"/>
              <a:gd name="T83" fmla="*/ 39371 h 62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86"/>
              <a:gd name="T127" fmla="*/ 0 h 625"/>
              <a:gd name="T128" fmla="*/ 286 w 286"/>
              <a:gd name="T129" fmla="*/ 625 h 62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solidFill>
            <a:srgbClr val="2CBCA3"/>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73" name="原创作者QQ：598969553                   _35"/>
          <p:cNvSpPr>
            <a:spLocks/>
          </p:cNvSpPr>
          <p:nvPr/>
        </p:nvSpPr>
        <p:spPr bwMode="auto">
          <a:xfrm>
            <a:off x="5917639" y="4384441"/>
            <a:ext cx="411001" cy="557906"/>
          </a:xfrm>
          <a:custGeom>
            <a:avLst/>
            <a:gdLst>
              <a:gd name="T0" fmla="*/ 308732 w 403"/>
              <a:gd name="T1" fmla="*/ 19687 h 545"/>
              <a:gd name="T2" fmla="*/ 274429 w 403"/>
              <a:gd name="T3" fmla="*/ 5906 h 545"/>
              <a:gd name="T4" fmla="*/ 227384 w 403"/>
              <a:gd name="T5" fmla="*/ 39373 h 545"/>
              <a:gd name="T6" fmla="*/ 197981 w 403"/>
              <a:gd name="T7" fmla="*/ 26577 h 545"/>
              <a:gd name="T8" fmla="*/ 196020 w 403"/>
              <a:gd name="T9" fmla="*/ 28546 h 545"/>
              <a:gd name="T10" fmla="*/ 139174 w 403"/>
              <a:gd name="T11" fmla="*/ 42326 h 545"/>
              <a:gd name="T12" fmla="*/ 110751 w 403"/>
              <a:gd name="T13" fmla="*/ 45279 h 545"/>
              <a:gd name="T14" fmla="*/ 88209 w 403"/>
              <a:gd name="T15" fmla="*/ 67919 h 545"/>
              <a:gd name="T16" fmla="*/ 51945 w 403"/>
              <a:gd name="T17" fmla="*/ 69888 h 545"/>
              <a:gd name="T18" fmla="*/ 27443 w 403"/>
              <a:gd name="T19" fmla="*/ 114183 h 545"/>
              <a:gd name="T20" fmla="*/ 28423 w 403"/>
              <a:gd name="T21" fmla="*/ 119104 h 545"/>
              <a:gd name="T22" fmla="*/ 44105 w 403"/>
              <a:gd name="T23" fmla="*/ 177180 h 545"/>
              <a:gd name="T24" fmla="*/ 45085 w 403"/>
              <a:gd name="T25" fmla="*/ 185055 h 545"/>
              <a:gd name="T26" fmla="*/ 42144 w 403"/>
              <a:gd name="T27" fmla="*/ 186039 h 545"/>
              <a:gd name="T28" fmla="*/ 0 w 403"/>
              <a:gd name="T29" fmla="*/ 243130 h 545"/>
              <a:gd name="T30" fmla="*/ 17642 w 403"/>
              <a:gd name="T31" fmla="*/ 252974 h 545"/>
              <a:gd name="T32" fmla="*/ 33323 w 403"/>
              <a:gd name="T33" fmla="*/ 338611 h 545"/>
              <a:gd name="T34" fmla="*/ 53906 w 403"/>
              <a:gd name="T35" fmla="*/ 369125 h 545"/>
              <a:gd name="T36" fmla="*/ 55866 w 403"/>
              <a:gd name="T37" fmla="*/ 392749 h 545"/>
              <a:gd name="T38" fmla="*/ 57826 w 403"/>
              <a:gd name="T39" fmla="*/ 468543 h 545"/>
              <a:gd name="T40" fmla="*/ 68607 w 403"/>
              <a:gd name="T41" fmla="*/ 468543 h 545"/>
              <a:gd name="T42" fmla="*/ 112712 w 403"/>
              <a:gd name="T43" fmla="*/ 468543 h 545"/>
              <a:gd name="T44" fmla="*/ 72528 w 403"/>
              <a:gd name="T45" fmla="*/ 525634 h 545"/>
              <a:gd name="T46" fmla="*/ 102911 w 403"/>
              <a:gd name="T47" fmla="*/ 526619 h 545"/>
              <a:gd name="T48" fmla="*/ 194060 w 403"/>
              <a:gd name="T49" fmla="*/ 519728 h 545"/>
              <a:gd name="T50" fmla="*/ 199941 w 403"/>
              <a:gd name="T51" fmla="*/ 504963 h 545"/>
              <a:gd name="T52" fmla="*/ 199941 w 403"/>
              <a:gd name="T53" fmla="*/ 493151 h 545"/>
              <a:gd name="T54" fmla="*/ 194060 w 403"/>
              <a:gd name="T55" fmla="*/ 462637 h 545"/>
              <a:gd name="T56" fmla="*/ 214642 w 403"/>
              <a:gd name="T57" fmla="*/ 447872 h 545"/>
              <a:gd name="T58" fmla="*/ 209742 w 403"/>
              <a:gd name="T59" fmla="*/ 434091 h 545"/>
              <a:gd name="T60" fmla="*/ 210722 w 403"/>
              <a:gd name="T61" fmla="*/ 433107 h 545"/>
              <a:gd name="T62" fmla="*/ 221503 w 403"/>
              <a:gd name="T63" fmla="*/ 398655 h 545"/>
              <a:gd name="T64" fmla="*/ 230324 w 403"/>
              <a:gd name="T65" fmla="*/ 385859 h 545"/>
              <a:gd name="T66" fmla="*/ 241105 w 403"/>
              <a:gd name="T67" fmla="*/ 377000 h 545"/>
              <a:gd name="T68" fmla="*/ 260707 w 403"/>
              <a:gd name="T69" fmla="*/ 335658 h 545"/>
              <a:gd name="T70" fmla="*/ 266588 w 403"/>
              <a:gd name="T71" fmla="*/ 329752 h 545"/>
              <a:gd name="T72" fmla="*/ 257767 w 403"/>
              <a:gd name="T73" fmla="*/ 286441 h 545"/>
              <a:gd name="T74" fmla="*/ 289130 w 403"/>
              <a:gd name="T75" fmla="*/ 256911 h 545"/>
              <a:gd name="T76" fmla="*/ 285210 w 403"/>
              <a:gd name="T77" fmla="*/ 218522 h 545"/>
              <a:gd name="T78" fmla="*/ 323434 w 403"/>
              <a:gd name="T79" fmla="*/ 174227 h 545"/>
              <a:gd name="T80" fmla="*/ 339115 w 403"/>
              <a:gd name="T81" fmla="*/ 181117 h 545"/>
              <a:gd name="T82" fmla="*/ 367538 w 403"/>
              <a:gd name="T83" fmla="*/ 164384 h 545"/>
              <a:gd name="T84" fmla="*/ 367538 w 403"/>
              <a:gd name="T85" fmla="*/ 164384 h 545"/>
              <a:gd name="T86" fmla="*/ 384200 w 403"/>
              <a:gd name="T87" fmla="*/ 153556 h 545"/>
              <a:gd name="T88" fmla="*/ 382240 w 403"/>
              <a:gd name="T89" fmla="*/ 135838 h 545"/>
              <a:gd name="T90" fmla="*/ 389100 w 403"/>
              <a:gd name="T91" fmla="*/ 131901 h 545"/>
              <a:gd name="T92" fmla="*/ 394981 w 403"/>
              <a:gd name="T93" fmla="*/ 124026 h 545"/>
              <a:gd name="T94" fmla="*/ 358717 w 403"/>
              <a:gd name="T95" fmla="*/ 65950 h 545"/>
              <a:gd name="T96" fmla="*/ 343036 w 403"/>
              <a:gd name="T97" fmla="*/ 23624 h 5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03"/>
              <a:gd name="T148" fmla="*/ 0 h 545"/>
              <a:gd name="T149" fmla="*/ 403 w 403"/>
              <a:gd name="T150" fmla="*/ 545 h 54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solidFill>
            <a:srgbClr val="2CBCA3"/>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74" name="原创作者QQ：598969553                   _36"/>
          <p:cNvSpPr>
            <a:spLocks/>
          </p:cNvSpPr>
          <p:nvPr/>
        </p:nvSpPr>
        <p:spPr bwMode="auto">
          <a:xfrm>
            <a:off x="5868945" y="3252122"/>
            <a:ext cx="508388" cy="394497"/>
          </a:xfrm>
          <a:custGeom>
            <a:avLst/>
            <a:gdLst>
              <a:gd name="T0" fmla="*/ 311160 w 498"/>
              <a:gd name="T1" fmla="*/ 58087 h 385"/>
              <a:gd name="T2" fmla="*/ 218892 w 498"/>
              <a:gd name="T3" fmla="*/ 21660 h 385"/>
              <a:gd name="T4" fmla="*/ 218892 w 498"/>
              <a:gd name="T5" fmla="*/ 2954 h 385"/>
              <a:gd name="T6" fmla="*/ 211039 w 498"/>
              <a:gd name="T7" fmla="*/ 0 h 385"/>
              <a:gd name="T8" fmla="*/ 171776 w 498"/>
              <a:gd name="T9" fmla="*/ 41350 h 385"/>
              <a:gd name="T10" fmla="*/ 148218 w 498"/>
              <a:gd name="T11" fmla="*/ 62025 h 385"/>
              <a:gd name="T12" fmla="*/ 122697 w 498"/>
              <a:gd name="T13" fmla="*/ 49226 h 385"/>
              <a:gd name="T14" fmla="*/ 79508 w 498"/>
              <a:gd name="T15" fmla="*/ 65964 h 385"/>
              <a:gd name="T16" fmla="*/ 25521 w 498"/>
              <a:gd name="T17" fmla="*/ 29536 h 385"/>
              <a:gd name="T18" fmla="*/ 3926 w 498"/>
              <a:gd name="T19" fmla="*/ 44304 h 385"/>
              <a:gd name="T20" fmla="*/ 3926 w 498"/>
              <a:gd name="T21" fmla="*/ 46273 h 385"/>
              <a:gd name="T22" fmla="*/ 0 w 498"/>
              <a:gd name="T23" fmla="*/ 51196 h 385"/>
              <a:gd name="T24" fmla="*/ 10797 w 498"/>
              <a:gd name="T25" fmla="*/ 53165 h 385"/>
              <a:gd name="T26" fmla="*/ 11779 w 498"/>
              <a:gd name="T27" fmla="*/ 55134 h 385"/>
              <a:gd name="T28" fmla="*/ 88342 w 498"/>
              <a:gd name="T29" fmla="*/ 111252 h 385"/>
              <a:gd name="T30" fmla="*/ 160979 w 498"/>
              <a:gd name="T31" fmla="*/ 192968 h 385"/>
              <a:gd name="T32" fmla="*/ 232634 w 498"/>
              <a:gd name="T33" fmla="*/ 187061 h 385"/>
              <a:gd name="T34" fmla="*/ 234597 w 498"/>
              <a:gd name="T35" fmla="*/ 185092 h 385"/>
              <a:gd name="T36" fmla="*/ 255210 w 498"/>
              <a:gd name="T37" fmla="*/ 190014 h 385"/>
              <a:gd name="T38" fmla="*/ 257174 w 498"/>
              <a:gd name="T39" fmla="*/ 192968 h 385"/>
              <a:gd name="T40" fmla="*/ 240487 w 498"/>
              <a:gd name="T41" fmla="*/ 240225 h 385"/>
              <a:gd name="T42" fmla="*/ 215947 w 498"/>
              <a:gd name="T43" fmla="*/ 242194 h 385"/>
              <a:gd name="T44" fmla="*/ 190426 w 498"/>
              <a:gd name="T45" fmla="*/ 302251 h 385"/>
              <a:gd name="T46" fmla="*/ 229689 w 498"/>
              <a:gd name="T47" fmla="*/ 328833 h 385"/>
              <a:gd name="T48" fmla="*/ 239505 w 498"/>
              <a:gd name="T49" fmla="*/ 346555 h 385"/>
              <a:gd name="T50" fmla="*/ 257174 w 498"/>
              <a:gd name="T51" fmla="*/ 343601 h 385"/>
              <a:gd name="T52" fmla="*/ 296437 w 498"/>
              <a:gd name="T53" fmla="*/ 359353 h 385"/>
              <a:gd name="T54" fmla="*/ 306252 w 498"/>
              <a:gd name="T55" fmla="*/ 372152 h 385"/>
              <a:gd name="T56" fmla="*/ 341589 w 498"/>
              <a:gd name="T57" fmla="*/ 373137 h 385"/>
              <a:gd name="T58" fmla="*/ 393613 w 498"/>
              <a:gd name="T59" fmla="*/ 371168 h 385"/>
              <a:gd name="T60" fmla="*/ 410300 w 498"/>
              <a:gd name="T61" fmla="*/ 360338 h 385"/>
              <a:gd name="T62" fmla="*/ 409318 w 498"/>
              <a:gd name="T63" fmla="*/ 338678 h 385"/>
              <a:gd name="T64" fmla="*/ 420116 w 498"/>
              <a:gd name="T65" fmla="*/ 310127 h 385"/>
              <a:gd name="T66" fmla="*/ 438766 w 498"/>
              <a:gd name="T67" fmla="*/ 288467 h 385"/>
              <a:gd name="T68" fmla="*/ 480973 w 498"/>
              <a:gd name="T69" fmla="*/ 288467 h 385"/>
              <a:gd name="T70" fmla="*/ 468213 w 498"/>
              <a:gd name="T71" fmla="*/ 254993 h 385"/>
              <a:gd name="T72" fmla="*/ 449563 w 498"/>
              <a:gd name="T73" fmla="*/ 251055 h 385"/>
              <a:gd name="T74" fmla="*/ 449563 w 498"/>
              <a:gd name="T75" fmla="*/ 250071 h 385"/>
              <a:gd name="T76" fmla="*/ 402447 w 498"/>
              <a:gd name="T77" fmla="*/ 223488 h 385"/>
              <a:gd name="T78" fmla="*/ 379871 w 498"/>
              <a:gd name="T79" fmla="*/ 214628 h 385"/>
              <a:gd name="T80" fmla="*/ 341589 w 498"/>
              <a:gd name="T81" fmla="*/ 110267 h 38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98"/>
              <a:gd name="T124" fmla="*/ 0 h 385"/>
              <a:gd name="T125" fmla="*/ 498 w 498"/>
              <a:gd name="T126" fmla="*/ 385 h 38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solidFill>
            <a:srgbClr val="2CBCA3"/>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600" b="0" i="0" u="none" strike="noStrike" kern="0" cap="none" spc="0" normalizeH="0" baseline="0" noProof="0">
              <a:ln>
                <a:noFill/>
              </a:ln>
              <a:solidFill>
                <a:srgbClr val="000000"/>
              </a:solidFill>
              <a:effectLst/>
              <a:uLnTx/>
              <a:uFillTx/>
              <a:latin typeface="Calibri" panose="020F0502020204030204" pitchFamily="34" charset="0"/>
              <a:ea typeface="PMingLiU" pitchFamily="18" charset="-120"/>
            </a:endParaRPr>
          </a:p>
        </p:txBody>
      </p:sp>
      <p:sp>
        <p:nvSpPr>
          <p:cNvPr id="75" name="原创作者QQ：598969553                   _37"/>
          <p:cNvSpPr/>
          <p:nvPr/>
        </p:nvSpPr>
        <p:spPr>
          <a:xfrm>
            <a:off x="6393109" y="1695050"/>
            <a:ext cx="2664160" cy="1107996"/>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FFFFFF">
                    <a:lumMod val="50000"/>
                  </a:srgbClr>
                </a:solidFill>
                <a:effectLst/>
                <a:uLnTx/>
                <a:uFillTx/>
                <a:latin typeface="Arial"/>
                <a:ea typeface="微软雅黑"/>
              </a:rPr>
              <a:t>Vestibulum ante ipsum primis in faucibus orci luctus et ultrices posuereVestibulum ante ipsum primis in faucibus orci luctus et ultrices posuereVestibulum ante ipsum primis in faucibus orci luctus et ultrices posuere</a:t>
            </a:r>
          </a:p>
        </p:txBody>
      </p:sp>
      <p:sp>
        <p:nvSpPr>
          <p:cNvPr id="76" name="原创作者QQ：598969553                   _38"/>
          <p:cNvSpPr/>
          <p:nvPr/>
        </p:nvSpPr>
        <p:spPr>
          <a:xfrm>
            <a:off x="6393109" y="2980079"/>
            <a:ext cx="2664160" cy="1107996"/>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FFFFFF">
                    <a:lumMod val="50000"/>
                  </a:srgbClr>
                </a:solidFill>
                <a:effectLst/>
                <a:uLnTx/>
                <a:uFillTx/>
                <a:latin typeface="Arial"/>
                <a:ea typeface="微软雅黑"/>
              </a:rPr>
              <a:t>Vestibulum ante ipsum primis in faucibus orci luctus et ultrices posuereVestibulum ante ipsum primis in faucibus orci luctus et ultrices posuereVestibulum ante ipsum primis in faucibus orci luctus et ultrices posuere</a:t>
            </a:r>
          </a:p>
        </p:txBody>
      </p:sp>
      <p:sp>
        <p:nvSpPr>
          <p:cNvPr id="77" name="原创作者QQ：598969553                   _39"/>
          <p:cNvSpPr/>
          <p:nvPr/>
        </p:nvSpPr>
        <p:spPr>
          <a:xfrm>
            <a:off x="6393109" y="4175121"/>
            <a:ext cx="2664160" cy="1107996"/>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FFFFFF">
                    <a:lumMod val="50000"/>
                  </a:srgbClr>
                </a:solidFill>
                <a:effectLst/>
                <a:uLnTx/>
                <a:uFillTx/>
                <a:latin typeface="Arial"/>
                <a:ea typeface="微软雅黑"/>
              </a:rPr>
              <a:t>Vestibulum ante ipsum primis in faucibus orci luctus et ultrices posuereVestibulum ante ipsum primis in faucibus orci luctus et ultrices posuereVestibulum ante ipsum primis in faucibus orci luctus et ultrices posuere</a:t>
            </a:r>
          </a:p>
        </p:txBody>
      </p:sp>
    </p:spTree>
    <p:extLst>
      <p:ext uri="{BB962C8B-B14F-4D97-AF65-F5344CB8AC3E}">
        <p14:creationId xmlns:p14="http://schemas.microsoft.com/office/powerpoint/2010/main" val="13046576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原创作者QQ：598969553                   _1"/>
          <p:cNvSpPr>
            <a:spLocks/>
          </p:cNvSpPr>
          <p:nvPr/>
        </p:nvSpPr>
        <p:spPr bwMode="auto">
          <a:xfrm flipH="1">
            <a:off x="2475807" y="1509384"/>
            <a:ext cx="1063204" cy="961988"/>
          </a:xfrm>
          <a:custGeom>
            <a:avLst/>
            <a:gdLst>
              <a:gd name="T0" fmla="*/ 530 w 530"/>
              <a:gd name="T1" fmla="*/ 56 h 212"/>
              <a:gd name="T2" fmla="*/ 530 w 530"/>
              <a:gd name="T3" fmla="*/ 55 h 212"/>
              <a:gd name="T4" fmla="*/ 530 w 530"/>
              <a:gd name="T5" fmla="*/ 54 h 212"/>
              <a:gd name="T6" fmla="*/ 529 w 530"/>
              <a:gd name="T7" fmla="*/ 54 h 212"/>
              <a:gd name="T8" fmla="*/ 523 w 530"/>
              <a:gd name="T9" fmla="*/ 37 h 212"/>
              <a:gd name="T10" fmla="*/ 521 w 530"/>
              <a:gd name="T11" fmla="*/ 38 h 212"/>
              <a:gd name="T12" fmla="*/ 527 w 530"/>
              <a:gd name="T13" fmla="*/ 52 h 212"/>
              <a:gd name="T14" fmla="*/ 354 w 530"/>
              <a:gd name="T15" fmla="*/ 32 h 212"/>
              <a:gd name="T16" fmla="*/ 183 w 530"/>
              <a:gd name="T17" fmla="*/ 92 h 212"/>
              <a:gd name="T18" fmla="*/ 0 w 530"/>
              <a:gd name="T19" fmla="*/ 210 h 212"/>
              <a:gd name="T20" fmla="*/ 1 w 530"/>
              <a:gd name="T21" fmla="*/ 212 h 212"/>
              <a:gd name="T22" fmla="*/ 184 w 530"/>
              <a:gd name="T23" fmla="*/ 93 h 212"/>
              <a:gd name="T24" fmla="*/ 526 w 530"/>
              <a:gd name="T25" fmla="*/ 54 h 212"/>
              <a:gd name="T26" fmla="*/ 510 w 530"/>
              <a:gd name="T27" fmla="*/ 56 h 212"/>
              <a:gd name="T28" fmla="*/ 511 w 530"/>
              <a:gd name="T29" fmla="*/ 58 h 212"/>
              <a:gd name="T30" fmla="*/ 530 w 530"/>
              <a:gd name="T31" fmla="*/ 5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0" h="212">
                <a:moveTo>
                  <a:pt x="530" y="56"/>
                </a:moveTo>
                <a:cubicBezTo>
                  <a:pt x="530" y="55"/>
                  <a:pt x="530" y="55"/>
                  <a:pt x="530" y="55"/>
                </a:cubicBezTo>
                <a:cubicBezTo>
                  <a:pt x="530" y="54"/>
                  <a:pt x="530" y="54"/>
                  <a:pt x="530" y="54"/>
                </a:cubicBezTo>
                <a:cubicBezTo>
                  <a:pt x="529" y="54"/>
                  <a:pt x="529" y="54"/>
                  <a:pt x="529" y="54"/>
                </a:cubicBezTo>
                <a:cubicBezTo>
                  <a:pt x="523" y="37"/>
                  <a:pt x="523" y="37"/>
                  <a:pt x="523" y="37"/>
                </a:cubicBezTo>
                <a:cubicBezTo>
                  <a:pt x="521" y="38"/>
                  <a:pt x="521" y="38"/>
                  <a:pt x="521" y="38"/>
                </a:cubicBezTo>
                <a:cubicBezTo>
                  <a:pt x="527" y="52"/>
                  <a:pt x="527" y="52"/>
                  <a:pt x="527" y="52"/>
                </a:cubicBezTo>
                <a:cubicBezTo>
                  <a:pt x="478" y="29"/>
                  <a:pt x="420" y="22"/>
                  <a:pt x="354" y="32"/>
                </a:cubicBezTo>
                <a:cubicBezTo>
                  <a:pt x="302" y="41"/>
                  <a:pt x="244" y="61"/>
                  <a:pt x="183" y="92"/>
                </a:cubicBezTo>
                <a:cubicBezTo>
                  <a:pt x="79" y="144"/>
                  <a:pt x="0" y="210"/>
                  <a:pt x="0" y="210"/>
                </a:cubicBezTo>
                <a:cubicBezTo>
                  <a:pt x="1" y="212"/>
                  <a:pt x="1" y="212"/>
                  <a:pt x="1" y="212"/>
                </a:cubicBezTo>
                <a:cubicBezTo>
                  <a:pt x="2" y="211"/>
                  <a:pt x="80" y="145"/>
                  <a:pt x="184" y="93"/>
                </a:cubicBezTo>
                <a:cubicBezTo>
                  <a:pt x="279" y="46"/>
                  <a:pt x="415" y="0"/>
                  <a:pt x="526" y="54"/>
                </a:cubicBezTo>
                <a:cubicBezTo>
                  <a:pt x="510" y="56"/>
                  <a:pt x="510" y="56"/>
                  <a:pt x="510" y="56"/>
                </a:cubicBezTo>
                <a:cubicBezTo>
                  <a:pt x="511" y="58"/>
                  <a:pt x="511" y="58"/>
                  <a:pt x="511" y="58"/>
                </a:cubicBezTo>
                <a:cubicBezTo>
                  <a:pt x="530" y="56"/>
                  <a:pt x="530" y="56"/>
                  <a:pt x="530" y="56"/>
                </a:cubicBezTo>
                <a:close/>
              </a:path>
            </a:pathLst>
          </a:custGeom>
          <a:solidFill>
            <a:srgbClr val="2F2F2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cs typeface="+mn-ea"/>
              <a:sym typeface="+mn-lt"/>
            </a:endParaRPr>
          </a:p>
        </p:txBody>
      </p:sp>
      <p:sp>
        <p:nvSpPr>
          <p:cNvPr id="75" name="原创作者QQ：598969553                   _2"/>
          <p:cNvSpPr>
            <a:spLocks/>
          </p:cNvSpPr>
          <p:nvPr/>
        </p:nvSpPr>
        <p:spPr bwMode="auto">
          <a:xfrm flipH="1">
            <a:off x="2309557" y="2901250"/>
            <a:ext cx="725802" cy="682761"/>
          </a:xfrm>
          <a:custGeom>
            <a:avLst/>
            <a:gdLst>
              <a:gd name="T0" fmla="*/ 530 w 530"/>
              <a:gd name="T1" fmla="*/ 56 h 212"/>
              <a:gd name="T2" fmla="*/ 530 w 530"/>
              <a:gd name="T3" fmla="*/ 55 h 212"/>
              <a:gd name="T4" fmla="*/ 530 w 530"/>
              <a:gd name="T5" fmla="*/ 54 h 212"/>
              <a:gd name="T6" fmla="*/ 529 w 530"/>
              <a:gd name="T7" fmla="*/ 54 h 212"/>
              <a:gd name="T8" fmla="*/ 523 w 530"/>
              <a:gd name="T9" fmla="*/ 37 h 212"/>
              <a:gd name="T10" fmla="*/ 521 w 530"/>
              <a:gd name="T11" fmla="*/ 38 h 212"/>
              <a:gd name="T12" fmla="*/ 527 w 530"/>
              <a:gd name="T13" fmla="*/ 52 h 212"/>
              <a:gd name="T14" fmla="*/ 354 w 530"/>
              <a:gd name="T15" fmla="*/ 32 h 212"/>
              <a:gd name="T16" fmla="*/ 183 w 530"/>
              <a:gd name="T17" fmla="*/ 92 h 212"/>
              <a:gd name="T18" fmla="*/ 0 w 530"/>
              <a:gd name="T19" fmla="*/ 210 h 212"/>
              <a:gd name="T20" fmla="*/ 1 w 530"/>
              <a:gd name="T21" fmla="*/ 212 h 212"/>
              <a:gd name="T22" fmla="*/ 184 w 530"/>
              <a:gd name="T23" fmla="*/ 93 h 212"/>
              <a:gd name="T24" fmla="*/ 526 w 530"/>
              <a:gd name="T25" fmla="*/ 54 h 212"/>
              <a:gd name="T26" fmla="*/ 510 w 530"/>
              <a:gd name="T27" fmla="*/ 56 h 212"/>
              <a:gd name="T28" fmla="*/ 511 w 530"/>
              <a:gd name="T29" fmla="*/ 58 h 212"/>
              <a:gd name="T30" fmla="*/ 530 w 530"/>
              <a:gd name="T31" fmla="*/ 5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0" h="212">
                <a:moveTo>
                  <a:pt x="530" y="56"/>
                </a:moveTo>
                <a:cubicBezTo>
                  <a:pt x="530" y="55"/>
                  <a:pt x="530" y="55"/>
                  <a:pt x="530" y="55"/>
                </a:cubicBezTo>
                <a:cubicBezTo>
                  <a:pt x="530" y="54"/>
                  <a:pt x="530" y="54"/>
                  <a:pt x="530" y="54"/>
                </a:cubicBezTo>
                <a:cubicBezTo>
                  <a:pt x="529" y="54"/>
                  <a:pt x="529" y="54"/>
                  <a:pt x="529" y="54"/>
                </a:cubicBezTo>
                <a:cubicBezTo>
                  <a:pt x="523" y="37"/>
                  <a:pt x="523" y="37"/>
                  <a:pt x="523" y="37"/>
                </a:cubicBezTo>
                <a:cubicBezTo>
                  <a:pt x="521" y="38"/>
                  <a:pt x="521" y="38"/>
                  <a:pt x="521" y="38"/>
                </a:cubicBezTo>
                <a:cubicBezTo>
                  <a:pt x="527" y="52"/>
                  <a:pt x="527" y="52"/>
                  <a:pt x="527" y="52"/>
                </a:cubicBezTo>
                <a:cubicBezTo>
                  <a:pt x="478" y="29"/>
                  <a:pt x="420" y="22"/>
                  <a:pt x="354" y="32"/>
                </a:cubicBezTo>
                <a:cubicBezTo>
                  <a:pt x="302" y="41"/>
                  <a:pt x="244" y="61"/>
                  <a:pt x="183" y="92"/>
                </a:cubicBezTo>
                <a:cubicBezTo>
                  <a:pt x="79" y="144"/>
                  <a:pt x="0" y="210"/>
                  <a:pt x="0" y="210"/>
                </a:cubicBezTo>
                <a:cubicBezTo>
                  <a:pt x="1" y="212"/>
                  <a:pt x="1" y="212"/>
                  <a:pt x="1" y="212"/>
                </a:cubicBezTo>
                <a:cubicBezTo>
                  <a:pt x="2" y="211"/>
                  <a:pt x="80" y="145"/>
                  <a:pt x="184" y="93"/>
                </a:cubicBezTo>
                <a:cubicBezTo>
                  <a:pt x="279" y="46"/>
                  <a:pt x="415" y="0"/>
                  <a:pt x="526" y="54"/>
                </a:cubicBezTo>
                <a:cubicBezTo>
                  <a:pt x="510" y="56"/>
                  <a:pt x="510" y="56"/>
                  <a:pt x="510" y="56"/>
                </a:cubicBezTo>
                <a:cubicBezTo>
                  <a:pt x="511" y="58"/>
                  <a:pt x="511" y="58"/>
                  <a:pt x="511" y="58"/>
                </a:cubicBezTo>
                <a:cubicBezTo>
                  <a:pt x="530" y="56"/>
                  <a:pt x="530" y="56"/>
                  <a:pt x="530" y="56"/>
                </a:cubicBezTo>
                <a:close/>
              </a:path>
            </a:pathLst>
          </a:custGeom>
          <a:solidFill>
            <a:srgbClr val="2F2F2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cs typeface="+mn-ea"/>
              <a:sym typeface="+mn-lt"/>
            </a:endParaRPr>
          </a:p>
        </p:txBody>
      </p:sp>
      <p:grpSp>
        <p:nvGrpSpPr>
          <p:cNvPr id="76" name="原创作者QQ：598969553                   _3"/>
          <p:cNvGrpSpPr/>
          <p:nvPr/>
        </p:nvGrpSpPr>
        <p:grpSpPr>
          <a:xfrm>
            <a:off x="2846373" y="2133041"/>
            <a:ext cx="3521553" cy="3024151"/>
            <a:chOff x="3874337" y="2154601"/>
            <a:chExt cx="4443326" cy="3815728"/>
          </a:xfrm>
        </p:grpSpPr>
        <p:sp>
          <p:nvSpPr>
            <p:cNvPr id="77" name="AutoShape 6"/>
            <p:cNvSpPr>
              <a:spLocks/>
            </p:cNvSpPr>
            <p:nvPr/>
          </p:nvSpPr>
          <p:spPr bwMode="auto">
            <a:xfrm>
              <a:off x="6041800" y="2652815"/>
              <a:ext cx="43489" cy="15969"/>
            </a:xfrm>
            <a:custGeom>
              <a:avLst/>
              <a:gdLst/>
              <a:ahLst/>
              <a:cxnLst/>
              <a:rect l="0" t="0" r="r" b="b"/>
              <a:pathLst>
                <a:path w="21600" h="21600">
                  <a:moveTo>
                    <a:pt x="21600" y="0"/>
                  </a:moveTo>
                  <a:lnTo>
                    <a:pt x="21600" y="0"/>
                  </a:lnTo>
                  <a:lnTo>
                    <a:pt x="5400" y="10800"/>
                  </a:lnTo>
                  <a:lnTo>
                    <a:pt x="2700" y="10800"/>
                  </a:lnTo>
                  <a:lnTo>
                    <a:pt x="0" y="10800"/>
                  </a:lnTo>
                  <a:lnTo>
                    <a:pt x="2700" y="21600"/>
                  </a:lnTo>
                  <a:lnTo>
                    <a:pt x="5400" y="21600"/>
                  </a:lnTo>
                  <a:lnTo>
                    <a:pt x="10800" y="21600"/>
                  </a:lnTo>
                  <a:lnTo>
                    <a:pt x="21600" y="0"/>
                  </a:lnTo>
                  <a:close/>
                  <a:moveTo>
                    <a:pt x="21600" y="0"/>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8" name="AutoShape 7"/>
            <p:cNvSpPr>
              <a:spLocks/>
            </p:cNvSpPr>
            <p:nvPr/>
          </p:nvSpPr>
          <p:spPr bwMode="auto">
            <a:xfrm>
              <a:off x="5516875" y="2503109"/>
              <a:ext cx="184828" cy="49902"/>
            </a:xfrm>
            <a:custGeom>
              <a:avLst/>
              <a:gdLst/>
              <a:ahLst/>
              <a:cxnLst/>
              <a:rect l="0" t="0" r="r" b="b"/>
              <a:pathLst>
                <a:path w="21600" h="21600">
                  <a:moveTo>
                    <a:pt x="5718" y="7776"/>
                  </a:moveTo>
                  <a:lnTo>
                    <a:pt x="5718" y="7776"/>
                  </a:lnTo>
                  <a:lnTo>
                    <a:pt x="4447" y="11232"/>
                  </a:lnTo>
                  <a:lnTo>
                    <a:pt x="1906" y="14688"/>
                  </a:lnTo>
                  <a:lnTo>
                    <a:pt x="0" y="16416"/>
                  </a:lnTo>
                  <a:lnTo>
                    <a:pt x="635" y="16416"/>
                  </a:lnTo>
                  <a:lnTo>
                    <a:pt x="635" y="19872"/>
                  </a:lnTo>
                  <a:lnTo>
                    <a:pt x="635" y="21600"/>
                  </a:lnTo>
                  <a:lnTo>
                    <a:pt x="1271" y="21600"/>
                  </a:lnTo>
                  <a:lnTo>
                    <a:pt x="6353" y="21600"/>
                  </a:lnTo>
                  <a:lnTo>
                    <a:pt x="6988" y="19872"/>
                  </a:lnTo>
                  <a:lnTo>
                    <a:pt x="6988" y="18144"/>
                  </a:lnTo>
                  <a:lnTo>
                    <a:pt x="5718" y="16416"/>
                  </a:lnTo>
                  <a:lnTo>
                    <a:pt x="6988" y="16416"/>
                  </a:lnTo>
                  <a:lnTo>
                    <a:pt x="12706" y="19872"/>
                  </a:lnTo>
                  <a:lnTo>
                    <a:pt x="15882" y="21600"/>
                  </a:lnTo>
                  <a:lnTo>
                    <a:pt x="18424" y="21600"/>
                  </a:lnTo>
                  <a:lnTo>
                    <a:pt x="19694" y="19872"/>
                  </a:lnTo>
                  <a:lnTo>
                    <a:pt x="20329" y="18144"/>
                  </a:lnTo>
                  <a:lnTo>
                    <a:pt x="20965" y="11232"/>
                  </a:lnTo>
                  <a:lnTo>
                    <a:pt x="19694" y="11232"/>
                  </a:lnTo>
                  <a:lnTo>
                    <a:pt x="18424" y="11232"/>
                  </a:lnTo>
                  <a:lnTo>
                    <a:pt x="18424" y="9504"/>
                  </a:lnTo>
                  <a:lnTo>
                    <a:pt x="19059" y="7776"/>
                  </a:lnTo>
                  <a:lnTo>
                    <a:pt x="19694" y="7776"/>
                  </a:lnTo>
                  <a:lnTo>
                    <a:pt x="20965" y="7776"/>
                  </a:lnTo>
                  <a:lnTo>
                    <a:pt x="21600" y="6048"/>
                  </a:lnTo>
                  <a:lnTo>
                    <a:pt x="21600" y="1728"/>
                  </a:lnTo>
                  <a:lnTo>
                    <a:pt x="20965" y="1728"/>
                  </a:lnTo>
                  <a:lnTo>
                    <a:pt x="19059" y="0"/>
                  </a:lnTo>
                  <a:lnTo>
                    <a:pt x="18424" y="1728"/>
                  </a:lnTo>
                  <a:lnTo>
                    <a:pt x="17788" y="4320"/>
                  </a:lnTo>
                  <a:lnTo>
                    <a:pt x="16518" y="6048"/>
                  </a:lnTo>
                  <a:lnTo>
                    <a:pt x="14612" y="6048"/>
                  </a:lnTo>
                  <a:lnTo>
                    <a:pt x="13341" y="6048"/>
                  </a:lnTo>
                  <a:lnTo>
                    <a:pt x="12071" y="7776"/>
                  </a:lnTo>
                  <a:lnTo>
                    <a:pt x="10800" y="9504"/>
                  </a:lnTo>
                  <a:lnTo>
                    <a:pt x="8894" y="12960"/>
                  </a:lnTo>
                  <a:lnTo>
                    <a:pt x="6988" y="14688"/>
                  </a:lnTo>
                  <a:lnTo>
                    <a:pt x="8259" y="11232"/>
                  </a:lnTo>
                  <a:lnTo>
                    <a:pt x="12071" y="7776"/>
                  </a:lnTo>
                  <a:lnTo>
                    <a:pt x="12071" y="6048"/>
                  </a:lnTo>
                  <a:lnTo>
                    <a:pt x="7624" y="9504"/>
                  </a:lnTo>
                  <a:lnTo>
                    <a:pt x="5718" y="7776"/>
                  </a:lnTo>
                  <a:close/>
                  <a:moveTo>
                    <a:pt x="5718" y="7776"/>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9" name="AutoShape 8"/>
            <p:cNvSpPr>
              <a:spLocks/>
            </p:cNvSpPr>
            <p:nvPr/>
          </p:nvSpPr>
          <p:spPr bwMode="auto">
            <a:xfrm>
              <a:off x="5576672" y="2521074"/>
              <a:ext cx="43489" cy="15969"/>
            </a:xfrm>
            <a:custGeom>
              <a:avLst/>
              <a:gdLst/>
              <a:ahLst/>
              <a:cxnLst/>
              <a:rect l="0" t="0" r="r" b="b"/>
              <a:pathLst>
                <a:path w="21600" h="21600">
                  <a:moveTo>
                    <a:pt x="21600" y="0"/>
                  </a:moveTo>
                  <a:lnTo>
                    <a:pt x="21600" y="0"/>
                  </a:lnTo>
                  <a:lnTo>
                    <a:pt x="5400" y="10800"/>
                  </a:lnTo>
                  <a:lnTo>
                    <a:pt x="0" y="21600"/>
                  </a:lnTo>
                  <a:lnTo>
                    <a:pt x="8100" y="16200"/>
                  </a:lnTo>
                  <a:lnTo>
                    <a:pt x="16200" y="5400"/>
                  </a:lnTo>
                  <a:lnTo>
                    <a:pt x="21600" y="0"/>
                  </a:lnTo>
                  <a:close/>
                  <a:moveTo>
                    <a:pt x="21600" y="0"/>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80" name="AutoShape 9"/>
            <p:cNvSpPr>
              <a:spLocks/>
            </p:cNvSpPr>
            <p:nvPr/>
          </p:nvSpPr>
          <p:spPr bwMode="auto">
            <a:xfrm>
              <a:off x="5462514" y="2521074"/>
              <a:ext cx="70670" cy="35929"/>
            </a:xfrm>
            <a:custGeom>
              <a:avLst/>
              <a:gdLst/>
              <a:ahLst/>
              <a:cxnLst/>
              <a:rect l="0" t="0" r="r" b="b"/>
              <a:pathLst>
                <a:path w="21600" h="21600">
                  <a:moveTo>
                    <a:pt x="21600" y="0"/>
                  </a:moveTo>
                  <a:lnTo>
                    <a:pt x="21600" y="0"/>
                  </a:lnTo>
                  <a:lnTo>
                    <a:pt x="19938" y="0"/>
                  </a:lnTo>
                  <a:lnTo>
                    <a:pt x="18277" y="0"/>
                  </a:lnTo>
                  <a:lnTo>
                    <a:pt x="13292" y="2400"/>
                  </a:lnTo>
                  <a:lnTo>
                    <a:pt x="9969" y="0"/>
                  </a:lnTo>
                  <a:lnTo>
                    <a:pt x="8308" y="2400"/>
                  </a:lnTo>
                  <a:lnTo>
                    <a:pt x="8308" y="7200"/>
                  </a:lnTo>
                  <a:lnTo>
                    <a:pt x="8308" y="12000"/>
                  </a:lnTo>
                  <a:lnTo>
                    <a:pt x="4985" y="14400"/>
                  </a:lnTo>
                  <a:lnTo>
                    <a:pt x="1662" y="16800"/>
                  </a:lnTo>
                  <a:lnTo>
                    <a:pt x="0" y="16800"/>
                  </a:lnTo>
                  <a:lnTo>
                    <a:pt x="0" y="21600"/>
                  </a:lnTo>
                  <a:lnTo>
                    <a:pt x="1662" y="21600"/>
                  </a:lnTo>
                  <a:lnTo>
                    <a:pt x="4985" y="19200"/>
                  </a:lnTo>
                  <a:lnTo>
                    <a:pt x="9969" y="14400"/>
                  </a:lnTo>
                  <a:lnTo>
                    <a:pt x="13292" y="9600"/>
                  </a:lnTo>
                  <a:lnTo>
                    <a:pt x="14954" y="7200"/>
                  </a:lnTo>
                  <a:lnTo>
                    <a:pt x="18277" y="4800"/>
                  </a:lnTo>
                  <a:lnTo>
                    <a:pt x="19938" y="2400"/>
                  </a:lnTo>
                  <a:lnTo>
                    <a:pt x="21600" y="0"/>
                  </a:lnTo>
                  <a:close/>
                  <a:moveTo>
                    <a:pt x="21600" y="0"/>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81" name="AutoShape 10"/>
            <p:cNvSpPr>
              <a:spLocks/>
            </p:cNvSpPr>
            <p:nvPr/>
          </p:nvSpPr>
          <p:spPr bwMode="auto">
            <a:xfrm>
              <a:off x="6403642" y="2529058"/>
              <a:ext cx="59797" cy="19961"/>
            </a:xfrm>
            <a:custGeom>
              <a:avLst/>
              <a:gdLst/>
              <a:ahLst/>
              <a:cxnLst/>
              <a:rect l="0" t="0" r="r" b="b"/>
              <a:pathLst>
                <a:path w="21600" h="21600">
                  <a:moveTo>
                    <a:pt x="11782" y="4320"/>
                  </a:moveTo>
                  <a:lnTo>
                    <a:pt x="11782" y="4320"/>
                  </a:lnTo>
                  <a:lnTo>
                    <a:pt x="3927" y="0"/>
                  </a:lnTo>
                  <a:lnTo>
                    <a:pt x="0" y="4320"/>
                  </a:lnTo>
                  <a:lnTo>
                    <a:pt x="3927" y="12960"/>
                  </a:lnTo>
                  <a:lnTo>
                    <a:pt x="9818" y="17280"/>
                  </a:lnTo>
                  <a:lnTo>
                    <a:pt x="21600" y="21600"/>
                  </a:lnTo>
                  <a:lnTo>
                    <a:pt x="17673" y="12960"/>
                  </a:lnTo>
                  <a:lnTo>
                    <a:pt x="11782" y="4320"/>
                  </a:lnTo>
                  <a:close/>
                  <a:moveTo>
                    <a:pt x="11782" y="4320"/>
                  </a:moveTo>
                </a:path>
              </a:pathLst>
            </a:custGeom>
            <a:solidFill>
              <a:srgbClr val="2CBCA3">
                <a:lumMod val="20000"/>
                <a:lumOff val="8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82" name="AutoShape 11"/>
            <p:cNvSpPr>
              <a:spLocks/>
            </p:cNvSpPr>
            <p:nvPr/>
          </p:nvSpPr>
          <p:spPr bwMode="auto">
            <a:xfrm>
              <a:off x="5992875" y="2660799"/>
              <a:ext cx="86978" cy="67867"/>
            </a:xfrm>
            <a:custGeom>
              <a:avLst/>
              <a:gdLst/>
              <a:ahLst/>
              <a:cxnLst/>
              <a:rect l="0" t="0" r="r" b="b"/>
              <a:pathLst>
                <a:path w="21600" h="21600">
                  <a:moveTo>
                    <a:pt x="4050" y="11435"/>
                  </a:moveTo>
                  <a:lnTo>
                    <a:pt x="4050" y="11435"/>
                  </a:lnTo>
                  <a:lnTo>
                    <a:pt x="9450" y="10165"/>
                  </a:lnTo>
                  <a:lnTo>
                    <a:pt x="10800" y="10165"/>
                  </a:lnTo>
                  <a:lnTo>
                    <a:pt x="13500" y="10165"/>
                  </a:lnTo>
                  <a:lnTo>
                    <a:pt x="10800" y="11435"/>
                  </a:lnTo>
                  <a:lnTo>
                    <a:pt x="8100" y="11435"/>
                  </a:lnTo>
                  <a:lnTo>
                    <a:pt x="5400" y="12706"/>
                  </a:lnTo>
                  <a:lnTo>
                    <a:pt x="5400" y="13976"/>
                  </a:lnTo>
                  <a:lnTo>
                    <a:pt x="5400" y="16518"/>
                  </a:lnTo>
                  <a:lnTo>
                    <a:pt x="6750" y="17788"/>
                  </a:lnTo>
                  <a:lnTo>
                    <a:pt x="13500" y="19059"/>
                  </a:lnTo>
                  <a:lnTo>
                    <a:pt x="12150" y="19059"/>
                  </a:lnTo>
                  <a:lnTo>
                    <a:pt x="10800" y="19059"/>
                  </a:lnTo>
                  <a:lnTo>
                    <a:pt x="12150" y="21600"/>
                  </a:lnTo>
                  <a:lnTo>
                    <a:pt x="13500" y="21600"/>
                  </a:lnTo>
                  <a:lnTo>
                    <a:pt x="16200" y="16518"/>
                  </a:lnTo>
                  <a:lnTo>
                    <a:pt x="17550" y="11435"/>
                  </a:lnTo>
                  <a:lnTo>
                    <a:pt x="16200" y="10165"/>
                  </a:lnTo>
                  <a:lnTo>
                    <a:pt x="18900" y="8894"/>
                  </a:lnTo>
                  <a:lnTo>
                    <a:pt x="21600" y="7624"/>
                  </a:lnTo>
                  <a:lnTo>
                    <a:pt x="18900" y="6353"/>
                  </a:lnTo>
                  <a:lnTo>
                    <a:pt x="17550" y="5082"/>
                  </a:lnTo>
                  <a:lnTo>
                    <a:pt x="12150" y="3812"/>
                  </a:lnTo>
                  <a:lnTo>
                    <a:pt x="13500" y="2541"/>
                  </a:lnTo>
                  <a:lnTo>
                    <a:pt x="10800" y="0"/>
                  </a:lnTo>
                  <a:lnTo>
                    <a:pt x="9450" y="0"/>
                  </a:lnTo>
                  <a:lnTo>
                    <a:pt x="9450" y="2541"/>
                  </a:lnTo>
                  <a:lnTo>
                    <a:pt x="10800" y="3812"/>
                  </a:lnTo>
                  <a:lnTo>
                    <a:pt x="12150" y="6353"/>
                  </a:lnTo>
                  <a:lnTo>
                    <a:pt x="10800" y="7624"/>
                  </a:lnTo>
                  <a:lnTo>
                    <a:pt x="9450" y="6353"/>
                  </a:lnTo>
                  <a:lnTo>
                    <a:pt x="8100" y="5082"/>
                  </a:lnTo>
                  <a:lnTo>
                    <a:pt x="6750" y="2541"/>
                  </a:lnTo>
                  <a:lnTo>
                    <a:pt x="5400" y="1271"/>
                  </a:lnTo>
                  <a:lnTo>
                    <a:pt x="2700" y="2541"/>
                  </a:lnTo>
                  <a:lnTo>
                    <a:pt x="0" y="3812"/>
                  </a:lnTo>
                  <a:lnTo>
                    <a:pt x="4050" y="8894"/>
                  </a:lnTo>
                  <a:lnTo>
                    <a:pt x="4050" y="10165"/>
                  </a:lnTo>
                  <a:lnTo>
                    <a:pt x="4050" y="11435"/>
                  </a:lnTo>
                  <a:close/>
                  <a:moveTo>
                    <a:pt x="4050" y="11435"/>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83" name="AutoShape 12"/>
            <p:cNvSpPr>
              <a:spLocks/>
            </p:cNvSpPr>
            <p:nvPr/>
          </p:nvSpPr>
          <p:spPr bwMode="auto">
            <a:xfrm>
              <a:off x="5424461" y="2503109"/>
              <a:ext cx="92414" cy="57886"/>
            </a:xfrm>
            <a:custGeom>
              <a:avLst/>
              <a:gdLst/>
              <a:ahLst/>
              <a:cxnLst/>
              <a:rect l="0" t="0" r="r" b="b"/>
              <a:pathLst>
                <a:path w="21600" h="21600">
                  <a:moveTo>
                    <a:pt x="1271" y="21600"/>
                  </a:moveTo>
                  <a:lnTo>
                    <a:pt x="1271" y="21600"/>
                  </a:lnTo>
                  <a:lnTo>
                    <a:pt x="2541" y="21600"/>
                  </a:lnTo>
                  <a:lnTo>
                    <a:pt x="3812" y="20110"/>
                  </a:lnTo>
                  <a:lnTo>
                    <a:pt x="3812" y="14152"/>
                  </a:lnTo>
                  <a:lnTo>
                    <a:pt x="5082" y="12662"/>
                  </a:lnTo>
                  <a:lnTo>
                    <a:pt x="5082" y="9683"/>
                  </a:lnTo>
                  <a:lnTo>
                    <a:pt x="6353" y="9683"/>
                  </a:lnTo>
                  <a:lnTo>
                    <a:pt x="8894" y="9683"/>
                  </a:lnTo>
                  <a:lnTo>
                    <a:pt x="12706" y="8193"/>
                  </a:lnTo>
                  <a:lnTo>
                    <a:pt x="17788" y="5214"/>
                  </a:lnTo>
                  <a:lnTo>
                    <a:pt x="20329" y="1490"/>
                  </a:lnTo>
                  <a:lnTo>
                    <a:pt x="21600" y="0"/>
                  </a:lnTo>
                  <a:lnTo>
                    <a:pt x="20329" y="0"/>
                  </a:lnTo>
                  <a:lnTo>
                    <a:pt x="17788" y="1490"/>
                  </a:lnTo>
                  <a:lnTo>
                    <a:pt x="15247" y="3724"/>
                  </a:lnTo>
                  <a:lnTo>
                    <a:pt x="8894" y="6703"/>
                  </a:lnTo>
                  <a:lnTo>
                    <a:pt x="2541" y="8193"/>
                  </a:lnTo>
                  <a:lnTo>
                    <a:pt x="0" y="8193"/>
                  </a:lnTo>
                  <a:lnTo>
                    <a:pt x="0" y="11172"/>
                  </a:lnTo>
                  <a:lnTo>
                    <a:pt x="0" y="15641"/>
                  </a:lnTo>
                  <a:lnTo>
                    <a:pt x="1271" y="21600"/>
                  </a:lnTo>
                  <a:close/>
                  <a:moveTo>
                    <a:pt x="1271" y="21600"/>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84" name="AutoShape 13"/>
            <p:cNvSpPr>
              <a:spLocks/>
            </p:cNvSpPr>
            <p:nvPr/>
          </p:nvSpPr>
          <p:spPr bwMode="auto">
            <a:xfrm>
              <a:off x="6419950" y="2648823"/>
              <a:ext cx="48925" cy="83835"/>
            </a:xfrm>
            <a:custGeom>
              <a:avLst/>
              <a:gdLst/>
              <a:ahLst/>
              <a:cxnLst/>
              <a:rect l="0" t="0" r="r" b="b"/>
              <a:pathLst>
                <a:path w="21600" h="21600">
                  <a:moveTo>
                    <a:pt x="19200" y="12343"/>
                  </a:moveTo>
                  <a:lnTo>
                    <a:pt x="19200" y="12343"/>
                  </a:lnTo>
                  <a:lnTo>
                    <a:pt x="16800" y="10286"/>
                  </a:lnTo>
                  <a:lnTo>
                    <a:pt x="12000" y="8229"/>
                  </a:lnTo>
                  <a:lnTo>
                    <a:pt x="14400" y="7200"/>
                  </a:lnTo>
                  <a:lnTo>
                    <a:pt x="16800" y="0"/>
                  </a:lnTo>
                  <a:lnTo>
                    <a:pt x="2400" y="3086"/>
                  </a:lnTo>
                  <a:lnTo>
                    <a:pt x="0" y="6171"/>
                  </a:lnTo>
                  <a:lnTo>
                    <a:pt x="0" y="9257"/>
                  </a:lnTo>
                  <a:lnTo>
                    <a:pt x="2400" y="11314"/>
                  </a:lnTo>
                  <a:lnTo>
                    <a:pt x="9600" y="14400"/>
                  </a:lnTo>
                  <a:lnTo>
                    <a:pt x="9600" y="17486"/>
                  </a:lnTo>
                  <a:lnTo>
                    <a:pt x="12000" y="20571"/>
                  </a:lnTo>
                  <a:lnTo>
                    <a:pt x="16800" y="21600"/>
                  </a:lnTo>
                  <a:lnTo>
                    <a:pt x="19200" y="21600"/>
                  </a:lnTo>
                  <a:lnTo>
                    <a:pt x="21600" y="19543"/>
                  </a:lnTo>
                  <a:lnTo>
                    <a:pt x="21600" y="16457"/>
                  </a:lnTo>
                  <a:lnTo>
                    <a:pt x="21600" y="15429"/>
                  </a:lnTo>
                  <a:lnTo>
                    <a:pt x="19200" y="15429"/>
                  </a:lnTo>
                  <a:lnTo>
                    <a:pt x="14400" y="13371"/>
                  </a:lnTo>
                  <a:lnTo>
                    <a:pt x="16800" y="13371"/>
                  </a:lnTo>
                  <a:lnTo>
                    <a:pt x="19200" y="12343"/>
                  </a:lnTo>
                  <a:close/>
                  <a:moveTo>
                    <a:pt x="19200" y="12343"/>
                  </a:moveTo>
                </a:path>
              </a:pathLst>
            </a:custGeom>
            <a:solidFill>
              <a:srgbClr val="2CBCA3">
                <a:lumMod val="20000"/>
                <a:lumOff val="8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85" name="AutoShape 14"/>
            <p:cNvSpPr>
              <a:spLocks/>
            </p:cNvSpPr>
            <p:nvPr/>
          </p:nvSpPr>
          <p:spPr bwMode="auto">
            <a:xfrm>
              <a:off x="5361945" y="2517082"/>
              <a:ext cx="54361" cy="15969"/>
            </a:xfrm>
            <a:custGeom>
              <a:avLst/>
              <a:gdLst/>
              <a:ahLst/>
              <a:cxnLst/>
              <a:rect l="0" t="0" r="r" b="b"/>
              <a:pathLst>
                <a:path w="21600" h="21600">
                  <a:moveTo>
                    <a:pt x="0" y="21600"/>
                  </a:moveTo>
                  <a:lnTo>
                    <a:pt x="0" y="21600"/>
                  </a:lnTo>
                  <a:lnTo>
                    <a:pt x="10800" y="16200"/>
                  </a:lnTo>
                  <a:lnTo>
                    <a:pt x="21600" y="0"/>
                  </a:lnTo>
                  <a:lnTo>
                    <a:pt x="12960" y="0"/>
                  </a:lnTo>
                  <a:lnTo>
                    <a:pt x="6480" y="5400"/>
                  </a:lnTo>
                  <a:lnTo>
                    <a:pt x="0" y="16200"/>
                  </a:lnTo>
                  <a:lnTo>
                    <a:pt x="0" y="21600"/>
                  </a:lnTo>
                  <a:close/>
                  <a:moveTo>
                    <a:pt x="0" y="21600"/>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86" name="AutoShape 15"/>
            <p:cNvSpPr>
              <a:spLocks/>
            </p:cNvSpPr>
            <p:nvPr/>
          </p:nvSpPr>
          <p:spPr bwMode="auto">
            <a:xfrm>
              <a:off x="6452567" y="2728666"/>
              <a:ext cx="116877" cy="47906"/>
            </a:xfrm>
            <a:custGeom>
              <a:avLst/>
              <a:gdLst/>
              <a:ahLst/>
              <a:cxnLst/>
              <a:rect l="0" t="0" r="r" b="b"/>
              <a:pathLst>
                <a:path w="21600" h="21600">
                  <a:moveTo>
                    <a:pt x="1005" y="1800"/>
                  </a:moveTo>
                  <a:lnTo>
                    <a:pt x="1005" y="1800"/>
                  </a:lnTo>
                  <a:lnTo>
                    <a:pt x="0" y="3600"/>
                  </a:lnTo>
                  <a:lnTo>
                    <a:pt x="1005" y="7200"/>
                  </a:lnTo>
                  <a:lnTo>
                    <a:pt x="4019" y="18000"/>
                  </a:lnTo>
                  <a:lnTo>
                    <a:pt x="16074" y="21600"/>
                  </a:lnTo>
                  <a:lnTo>
                    <a:pt x="20093" y="21600"/>
                  </a:lnTo>
                  <a:lnTo>
                    <a:pt x="21600" y="21600"/>
                  </a:lnTo>
                  <a:lnTo>
                    <a:pt x="20093" y="18000"/>
                  </a:lnTo>
                  <a:lnTo>
                    <a:pt x="18084" y="18000"/>
                  </a:lnTo>
                  <a:lnTo>
                    <a:pt x="15070" y="16200"/>
                  </a:lnTo>
                  <a:lnTo>
                    <a:pt x="10047" y="12600"/>
                  </a:lnTo>
                  <a:lnTo>
                    <a:pt x="7033" y="9000"/>
                  </a:lnTo>
                  <a:lnTo>
                    <a:pt x="5023" y="1800"/>
                  </a:lnTo>
                  <a:lnTo>
                    <a:pt x="5023" y="0"/>
                  </a:lnTo>
                  <a:lnTo>
                    <a:pt x="2009" y="1800"/>
                  </a:lnTo>
                  <a:lnTo>
                    <a:pt x="1005" y="1800"/>
                  </a:lnTo>
                  <a:close/>
                  <a:moveTo>
                    <a:pt x="1005" y="1800"/>
                  </a:moveTo>
                </a:path>
              </a:pathLst>
            </a:custGeom>
            <a:solidFill>
              <a:srgbClr val="2CBCA3">
                <a:lumMod val="20000"/>
                <a:lumOff val="8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87" name="AutoShape 16"/>
            <p:cNvSpPr>
              <a:spLocks/>
            </p:cNvSpPr>
            <p:nvPr/>
          </p:nvSpPr>
          <p:spPr bwMode="auto">
            <a:xfrm>
              <a:off x="5527747" y="2764596"/>
              <a:ext cx="16308" cy="29941"/>
            </a:xfrm>
            <a:custGeom>
              <a:avLst/>
              <a:gdLst/>
              <a:ahLst/>
              <a:cxnLst/>
              <a:rect l="0" t="0" r="r" b="b"/>
              <a:pathLst>
                <a:path w="21600" h="21600">
                  <a:moveTo>
                    <a:pt x="0" y="0"/>
                  </a:moveTo>
                  <a:lnTo>
                    <a:pt x="0" y="0"/>
                  </a:lnTo>
                  <a:lnTo>
                    <a:pt x="0" y="2880"/>
                  </a:lnTo>
                  <a:lnTo>
                    <a:pt x="0" y="11520"/>
                  </a:lnTo>
                  <a:lnTo>
                    <a:pt x="7200" y="21600"/>
                  </a:lnTo>
                  <a:lnTo>
                    <a:pt x="14400" y="21600"/>
                  </a:lnTo>
                  <a:lnTo>
                    <a:pt x="21600" y="17280"/>
                  </a:lnTo>
                  <a:lnTo>
                    <a:pt x="0" y="0"/>
                  </a:lnTo>
                  <a:close/>
                  <a:moveTo>
                    <a:pt x="0" y="0"/>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88" name="AutoShape 17"/>
            <p:cNvSpPr>
              <a:spLocks/>
            </p:cNvSpPr>
            <p:nvPr/>
          </p:nvSpPr>
          <p:spPr bwMode="auto">
            <a:xfrm>
              <a:off x="5010976" y="2553011"/>
              <a:ext cx="829688" cy="393228"/>
            </a:xfrm>
            <a:custGeom>
              <a:avLst/>
              <a:gdLst/>
              <a:ahLst/>
              <a:cxnLst/>
              <a:rect l="0" t="0" r="r" b="b"/>
              <a:pathLst>
                <a:path w="21600" h="21600">
                  <a:moveTo>
                    <a:pt x="19971" y="5263"/>
                  </a:moveTo>
                  <a:lnTo>
                    <a:pt x="19971" y="5263"/>
                  </a:lnTo>
                  <a:lnTo>
                    <a:pt x="20254" y="5044"/>
                  </a:lnTo>
                  <a:lnTo>
                    <a:pt x="20113" y="5044"/>
                  </a:lnTo>
                  <a:lnTo>
                    <a:pt x="21175" y="4605"/>
                  </a:lnTo>
                  <a:lnTo>
                    <a:pt x="21458" y="4386"/>
                  </a:lnTo>
                  <a:lnTo>
                    <a:pt x="21600" y="4386"/>
                  </a:lnTo>
                  <a:lnTo>
                    <a:pt x="21033" y="4166"/>
                  </a:lnTo>
                  <a:lnTo>
                    <a:pt x="20254" y="3947"/>
                  </a:lnTo>
                  <a:lnTo>
                    <a:pt x="19971" y="4166"/>
                  </a:lnTo>
                  <a:lnTo>
                    <a:pt x="19830" y="4166"/>
                  </a:lnTo>
                  <a:lnTo>
                    <a:pt x="20538" y="3728"/>
                  </a:lnTo>
                  <a:lnTo>
                    <a:pt x="20750" y="3509"/>
                  </a:lnTo>
                  <a:lnTo>
                    <a:pt x="20750" y="3289"/>
                  </a:lnTo>
                  <a:lnTo>
                    <a:pt x="20538" y="3070"/>
                  </a:lnTo>
                  <a:lnTo>
                    <a:pt x="20113" y="2851"/>
                  </a:lnTo>
                  <a:lnTo>
                    <a:pt x="19830" y="2851"/>
                  </a:lnTo>
                  <a:lnTo>
                    <a:pt x="19688" y="2851"/>
                  </a:lnTo>
                  <a:lnTo>
                    <a:pt x="19546" y="2851"/>
                  </a:lnTo>
                  <a:lnTo>
                    <a:pt x="19546" y="2631"/>
                  </a:lnTo>
                  <a:lnTo>
                    <a:pt x="19688" y="2631"/>
                  </a:lnTo>
                  <a:lnTo>
                    <a:pt x="19971" y="2412"/>
                  </a:lnTo>
                  <a:lnTo>
                    <a:pt x="20396" y="2631"/>
                  </a:lnTo>
                  <a:lnTo>
                    <a:pt x="20892" y="2851"/>
                  </a:lnTo>
                  <a:lnTo>
                    <a:pt x="21175" y="2851"/>
                  </a:lnTo>
                  <a:lnTo>
                    <a:pt x="21458" y="2851"/>
                  </a:lnTo>
                  <a:lnTo>
                    <a:pt x="21458" y="2412"/>
                  </a:lnTo>
                  <a:lnTo>
                    <a:pt x="21458" y="2193"/>
                  </a:lnTo>
                  <a:lnTo>
                    <a:pt x="20750" y="1974"/>
                  </a:lnTo>
                  <a:lnTo>
                    <a:pt x="20113" y="1754"/>
                  </a:lnTo>
                  <a:lnTo>
                    <a:pt x="20254" y="1754"/>
                  </a:lnTo>
                  <a:lnTo>
                    <a:pt x="20538" y="1754"/>
                  </a:lnTo>
                  <a:lnTo>
                    <a:pt x="21175" y="1974"/>
                  </a:lnTo>
                  <a:lnTo>
                    <a:pt x="21317" y="1974"/>
                  </a:lnTo>
                  <a:lnTo>
                    <a:pt x="21458" y="1974"/>
                  </a:lnTo>
                  <a:lnTo>
                    <a:pt x="21175" y="1535"/>
                  </a:lnTo>
                  <a:lnTo>
                    <a:pt x="20750" y="1316"/>
                  </a:lnTo>
                  <a:lnTo>
                    <a:pt x="19830" y="1535"/>
                  </a:lnTo>
                  <a:lnTo>
                    <a:pt x="19688" y="1535"/>
                  </a:lnTo>
                  <a:lnTo>
                    <a:pt x="19546" y="1316"/>
                  </a:lnTo>
                  <a:lnTo>
                    <a:pt x="19405" y="1096"/>
                  </a:lnTo>
                  <a:lnTo>
                    <a:pt x="19263" y="1096"/>
                  </a:lnTo>
                  <a:lnTo>
                    <a:pt x="19121" y="1316"/>
                  </a:lnTo>
                  <a:lnTo>
                    <a:pt x="18838" y="1535"/>
                  </a:lnTo>
                  <a:lnTo>
                    <a:pt x="18413" y="1754"/>
                  </a:lnTo>
                  <a:lnTo>
                    <a:pt x="18130" y="1754"/>
                  </a:lnTo>
                  <a:lnTo>
                    <a:pt x="17988" y="1754"/>
                  </a:lnTo>
                  <a:lnTo>
                    <a:pt x="17988" y="1535"/>
                  </a:lnTo>
                  <a:lnTo>
                    <a:pt x="17988" y="1316"/>
                  </a:lnTo>
                  <a:lnTo>
                    <a:pt x="18130" y="877"/>
                  </a:lnTo>
                  <a:lnTo>
                    <a:pt x="18130" y="658"/>
                  </a:lnTo>
                  <a:lnTo>
                    <a:pt x="17988" y="439"/>
                  </a:lnTo>
                  <a:lnTo>
                    <a:pt x="17847" y="439"/>
                  </a:lnTo>
                  <a:lnTo>
                    <a:pt x="17563" y="658"/>
                  </a:lnTo>
                  <a:lnTo>
                    <a:pt x="17422" y="877"/>
                  </a:lnTo>
                  <a:lnTo>
                    <a:pt x="17280" y="877"/>
                  </a:lnTo>
                  <a:lnTo>
                    <a:pt x="17138" y="877"/>
                  </a:lnTo>
                  <a:lnTo>
                    <a:pt x="16997" y="658"/>
                  </a:lnTo>
                  <a:lnTo>
                    <a:pt x="16855" y="219"/>
                  </a:lnTo>
                  <a:lnTo>
                    <a:pt x="16005" y="0"/>
                  </a:lnTo>
                  <a:lnTo>
                    <a:pt x="15722" y="219"/>
                  </a:lnTo>
                  <a:lnTo>
                    <a:pt x="15580" y="439"/>
                  </a:lnTo>
                  <a:lnTo>
                    <a:pt x="15155" y="877"/>
                  </a:lnTo>
                  <a:lnTo>
                    <a:pt x="14872" y="877"/>
                  </a:lnTo>
                  <a:lnTo>
                    <a:pt x="14589" y="658"/>
                  </a:lnTo>
                  <a:lnTo>
                    <a:pt x="14447" y="439"/>
                  </a:lnTo>
                  <a:lnTo>
                    <a:pt x="14022" y="219"/>
                  </a:lnTo>
                  <a:lnTo>
                    <a:pt x="13456" y="439"/>
                  </a:lnTo>
                  <a:lnTo>
                    <a:pt x="13172" y="658"/>
                  </a:lnTo>
                  <a:lnTo>
                    <a:pt x="13031" y="1096"/>
                  </a:lnTo>
                  <a:lnTo>
                    <a:pt x="13172" y="1316"/>
                  </a:lnTo>
                  <a:lnTo>
                    <a:pt x="13314" y="1535"/>
                  </a:lnTo>
                  <a:lnTo>
                    <a:pt x="13172" y="1535"/>
                  </a:lnTo>
                  <a:lnTo>
                    <a:pt x="12889" y="1316"/>
                  </a:lnTo>
                  <a:lnTo>
                    <a:pt x="12606" y="1096"/>
                  </a:lnTo>
                  <a:lnTo>
                    <a:pt x="12181" y="1316"/>
                  </a:lnTo>
                  <a:lnTo>
                    <a:pt x="11898" y="1535"/>
                  </a:lnTo>
                  <a:lnTo>
                    <a:pt x="11756" y="1754"/>
                  </a:lnTo>
                  <a:lnTo>
                    <a:pt x="11614" y="1974"/>
                  </a:lnTo>
                  <a:lnTo>
                    <a:pt x="11898" y="2412"/>
                  </a:lnTo>
                  <a:lnTo>
                    <a:pt x="12039" y="2631"/>
                  </a:lnTo>
                  <a:lnTo>
                    <a:pt x="12181" y="2851"/>
                  </a:lnTo>
                  <a:lnTo>
                    <a:pt x="12039" y="3289"/>
                  </a:lnTo>
                  <a:lnTo>
                    <a:pt x="11756" y="3947"/>
                  </a:lnTo>
                  <a:lnTo>
                    <a:pt x="11614" y="3947"/>
                  </a:lnTo>
                  <a:lnTo>
                    <a:pt x="11473" y="3947"/>
                  </a:lnTo>
                  <a:lnTo>
                    <a:pt x="11190" y="4166"/>
                  </a:lnTo>
                  <a:lnTo>
                    <a:pt x="10552" y="5044"/>
                  </a:lnTo>
                  <a:lnTo>
                    <a:pt x="9986" y="5482"/>
                  </a:lnTo>
                  <a:lnTo>
                    <a:pt x="9561" y="6140"/>
                  </a:lnTo>
                  <a:lnTo>
                    <a:pt x="9561" y="6359"/>
                  </a:lnTo>
                  <a:lnTo>
                    <a:pt x="8852" y="6579"/>
                  </a:lnTo>
                  <a:lnTo>
                    <a:pt x="8569" y="6798"/>
                  </a:lnTo>
                  <a:lnTo>
                    <a:pt x="8286" y="7017"/>
                  </a:lnTo>
                  <a:lnTo>
                    <a:pt x="8144" y="7017"/>
                  </a:lnTo>
                  <a:lnTo>
                    <a:pt x="8286" y="7017"/>
                  </a:lnTo>
                  <a:lnTo>
                    <a:pt x="8569" y="7017"/>
                  </a:lnTo>
                  <a:lnTo>
                    <a:pt x="8852" y="6798"/>
                  </a:lnTo>
                  <a:lnTo>
                    <a:pt x="9136" y="7017"/>
                  </a:lnTo>
                  <a:lnTo>
                    <a:pt x="9136" y="7456"/>
                  </a:lnTo>
                  <a:lnTo>
                    <a:pt x="8994" y="7675"/>
                  </a:lnTo>
                  <a:lnTo>
                    <a:pt x="8711" y="7894"/>
                  </a:lnTo>
                  <a:lnTo>
                    <a:pt x="8428" y="8114"/>
                  </a:lnTo>
                  <a:lnTo>
                    <a:pt x="8144" y="8333"/>
                  </a:lnTo>
                  <a:lnTo>
                    <a:pt x="7719" y="8991"/>
                  </a:lnTo>
                  <a:lnTo>
                    <a:pt x="7861" y="8991"/>
                  </a:lnTo>
                  <a:lnTo>
                    <a:pt x="7719" y="8991"/>
                  </a:lnTo>
                  <a:lnTo>
                    <a:pt x="7436" y="8991"/>
                  </a:lnTo>
                  <a:lnTo>
                    <a:pt x="7153" y="8991"/>
                  </a:lnTo>
                  <a:lnTo>
                    <a:pt x="7153" y="9210"/>
                  </a:lnTo>
                  <a:lnTo>
                    <a:pt x="7294" y="9210"/>
                  </a:lnTo>
                  <a:lnTo>
                    <a:pt x="7436" y="9429"/>
                  </a:lnTo>
                  <a:lnTo>
                    <a:pt x="7436" y="9649"/>
                  </a:lnTo>
                  <a:lnTo>
                    <a:pt x="6870" y="10307"/>
                  </a:lnTo>
                  <a:lnTo>
                    <a:pt x="6161" y="10526"/>
                  </a:lnTo>
                  <a:lnTo>
                    <a:pt x="5878" y="10526"/>
                  </a:lnTo>
                  <a:lnTo>
                    <a:pt x="5736" y="10307"/>
                  </a:lnTo>
                  <a:lnTo>
                    <a:pt x="5595" y="10307"/>
                  </a:lnTo>
                  <a:lnTo>
                    <a:pt x="5453" y="10307"/>
                  </a:lnTo>
                  <a:lnTo>
                    <a:pt x="5453" y="10526"/>
                  </a:lnTo>
                  <a:lnTo>
                    <a:pt x="5595" y="10745"/>
                  </a:lnTo>
                  <a:lnTo>
                    <a:pt x="5595" y="11184"/>
                  </a:lnTo>
                  <a:lnTo>
                    <a:pt x="5595" y="11403"/>
                  </a:lnTo>
                  <a:lnTo>
                    <a:pt x="5453" y="11403"/>
                  </a:lnTo>
                  <a:lnTo>
                    <a:pt x="5453" y="11184"/>
                  </a:lnTo>
                  <a:lnTo>
                    <a:pt x="5311" y="10745"/>
                  </a:lnTo>
                  <a:lnTo>
                    <a:pt x="5311" y="10526"/>
                  </a:lnTo>
                  <a:lnTo>
                    <a:pt x="5170" y="10745"/>
                  </a:lnTo>
                  <a:lnTo>
                    <a:pt x="5170" y="10964"/>
                  </a:lnTo>
                  <a:lnTo>
                    <a:pt x="4745" y="10964"/>
                  </a:lnTo>
                  <a:lnTo>
                    <a:pt x="4603" y="10964"/>
                  </a:lnTo>
                  <a:lnTo>
                    <a:pt x="4462" y="10964"/>
                  </a:lnTo>
                  <a:lnTo>
                    <a:pt x="4462" y="11403"/>
                  </a:lnTo>
                  <a:lnTo>
                    <a:pt x="4745" y="11622"/>
                  </a:lnTo>
                  <a:lnTo>
                    <a:pt x="4887" y="11842"/>
                  </a:lnTo>
                  <a:lnTo>
                    <a:pt x="4887" y="12061"/>
                  </a:lnTo>
                  <a:lnTo>
                    <a:pt x="4745" y="12061"/>
                  </a:lnTo>
                  <a:lnTo>
                    <a:pt x="4603" y="11622"/>
                  </a:lnTo>
                  <a:lnTo>
                    <a:pt x="4462" y="11403"/>
                  </a:lnTo>
                  <a:lnTo>
                    <a:pt x="4320" y="11184"/>
                  </a:lnTo>
                  <a:lnTo>
                    <a:pt x="4178" y="11403"/>
                  </a:lnTo>
                  <a:lnTo>
                    <a:pt x="4037" y="11622"/>
                  </a:lnTo>
                  <a:lnTo>
                    <a:pt x="3753" y="12061"/>
                  </a:lnTo>
                  <a:lnTo>
                    <a:pt x="3612" y="12061"/>
                  </a:lnTo>
                  <a:lnTo>
                    <a:pt x="4462" y="12061"/>
                  </a:lnTo>
                  <a:lnTo>
                    <a:pt x="4745" y="12061"/>
                  </a:lnTo>
                  <a:lnTo>
                    <a:pt x="4887" y="12280"/>
                  </a:lnTo>
                  <a:lnTo>
                    <a:pt x="4603" y="12280"/>
                  </a:lnTo>
                  <a:lnTo>
                    <a:pt x="4462" y="12061"/>
                  </a:lnTo>
                  <a:lnTo>
                    <a:pt x="3753" y="12280"/>
                  </a:lnTo>
                  <a:lnTo>
                    <a:pt x="3612" y="12280"/>
                  </a:lnTo>
                  <a:lnTo>
                    <a:pt x="3470" y="12280"/>
                  </a:lnTo>
                  <a:lnTo>
                    <a:pt x="3470" y="12499"/>
                  </a:lnTo>
                  <a:lnTo>
                    <a:pt x="3612" y="12938"/>
                  </a:lnTo>
                  <a:lnTo>
                    <a:pt x="3612" y="13267"/>
                  </a:lnTo>
                  <a:lnTo>
                    <a:pt x="3612" y="13486"/>
                  </a:lnTo>
                  <a:lnTo>
                    <a:pt x="3470" y="13486"/>
                  </a:lnTo>
                  <a:lnTo>
                    <a:pt x="3329" y="13486"/>
                  </a:lnTo>
                  <a:lnTo>
                    <a:pt x="3187" y="13267"/>
                  </a:lnTo>
                  <a:lnTo>
                    <a:pt x="3045" y="13267"/>
                  </a:lnTo>
                  <a:lnTo>
                    <a:pt x="2762" y="13486"/>
                  </a:lnTo>
                  <a:lnTo>
                    <a:pt x="2479" y="13925"/>
                  </a:lnTo>
                  <a:lnTo>
                    <a:pt x="2195" y="14363"/>
                  </a:lnTo>
                  <a:lnTo>
                    <a:pt x="1912" y="15021"/>
                  </a:lnTo>
                  <a:lnTo>
                    <a:pt x="2054" y="15021"/>
                  </a:lnTo>
                  <a:lnTo>
                    <a:pt x="1912" y="15460"/>
                  </a:lnTo>
                  <a:lnTo>
                    <a:pt x="1487" y="15898"/>
                  </a:lnTo>
                  <a:lnTo>
                    <a:pt x="921" y="16776"/>
                  </a:lnTo>
                  <a:lnTo>
                    <a:pt x="921" y="16995"/>
                  </a:lnTo>
                  <a:lnTo>
                    <a:pt x="921" y="17214"/>
                  </a:lnTo>
                  <a:lnTo>
                    <a:pt x="921" y="17434"/>
                  </a:lnTo>
                  <a:lnTo>
                    <a:pt x="425" y="18091"/>
                  </a:lnTo>
                  <a:lnTo>
                    <a:pt x="567" y="18091"/>
                  </a:lnTo>
                  <a:lnTo>
                    <a:pt x="425" y="18091"/>
                  </a:lnTo>
                  <a:lnTo>
                    <a:pt x="283" y="18091"/>
                  </a:lnTo>
                  <a:lnTo>
                    <a:pt x="283" y="18311"/>
                  </a:lnTo>
                  <a:lnTo>
                    <a:pt x="425" y="18530"/>
                  </a:lnTo>
                  <a:lnTo>
                    <a:pt x="283" y="18749"/>
                  </a:lnTo>
                  <a:lnTo>
                    <a:pt x="142" y="19188"/>
                  </a:lnTo>
                  <a:lnTo>
                    <a:pt x="0" y="19188"/>
                  </a:lnTo>
                  <a:lnTo>
                    <a:pt x="142" y="19407"/>
                  </a:lnTo>
                  <a:lnTo>
                    <a:pt x="567" y="19846"/>
                  </a:lnTo>
                  <a:lnTo>
                    <a:pt x="779" y="19626"/>
                  </a:lnTo>
                  <a:lnTo>
                    <a:pt x="921" y="19626"/>
                  </a:lnTo>
                  <a:lnTo>
                    <a:pt x="1062" y="19626"/>
                  </a:lnTo>
                  <a:lnTo>
                    <a:pt x="1062" y="19846"/>
                  </a:lnTo>
                  <a:lnTo>
                    <a:pt x="921" y="20065"/>
                  </a:lnTo>
                  <a:lnTo>
                    <a:pt x="567" y="20504"/>
                  </a:lnTo>
                  <a:lnTo>
                    <a:pt x="142" y="20942"/>
                  </a:lnTo>
                  <a:lnTo>
                    <a:pt x="0" y="21161"/>
                  </a:lnTo>
                  <a:lnTo>
                    <a:pt x="142" y="21381"/>
                  </a:lnTo>
                  <a:lnTo>
                    <a:pt x="425" y="21600"/>
                  </a:lnTo>
                  <a:lnTo>
                    <a:pt x="567" y="21600"/>
                  </a:lnTo>
                  <a:lnTo>
                    <a:pt x="921" y="21381"/>
                  </a:lnTo>
                  <a:lnTo>
                    <a:pt x="1204" y="20942"/>
                  </a:lnTo>
                  <a:lnTo>
                    <a:pt x="1629" y="20284"/>
                  </a:lnTo>
                  <a:lnTo>
                    <a:pt x="1629" y="20504"/>
                  </a:lnTo>
                  <a:lnTo>
                    <a:pt x="1912" y="20065"/>
                  </a:lnTo>
                  <a:lnTo>
                    <a:pt x="2054" y="19846"/>
                  </a:lnTo>
                  <a:lnTo>
                    <a:pt x="2054" y="20065"/>
                  </a:lnTo>
                  <a:lnTo>
                    <a:pt x="2620" y="19407"/>
                  </a:lnTo>
                  <a:lnTo>
                    <a:pt x="3329" y="18530"/>
                  </a:lnTo>
                  <a:lnTo>
                    <a:pt x="4037" y="17872"/>
                  </a:lnTo>
                  <a:lnTo>
                    <a:pt x="4037" y="18091"/>
                  </a:lnTo>
                  <a:lnTo>
                    <a:pt x="4178" y="18311"/>
                  </a:lnTo>
                  <a:lnTo>
                    <a:pt x="4178" y="17872"/>
                  </a:lnTo>
                  <a:lnTo>
                    <a:pt x="4320" y="17434"/>
                  </a:lnTo>
                  <a:lnTo>
                    <a:pt x="4462" y="17653"/>
                  </a:lnTo>
                  <a:lnTo>
                    <a:pt x="4603" y="17653"/>
                  </a:lnTo>
                  <a:lnTo>
                    <a:pt x="4745" y="17434"/>
                  </a:lnTo>
                  <a:lnTo>
                    <a:pt x="4887" y="17214"/>
                  </a:lnTo>
                  <a:lnTo>
                    <a:pt x="4887" y="16776"/>
                  </a:lnTo>
                  <a:lnTo>
                    <a:pt x="5028" y="16556"/>
                  </a:lnTo>
                  <a:lnTo>
                    <a:pt x="5453" y="16556"/>
                  </a:lnTo>
                  <a:lnTo>
                    <a:pt x="5878" y="16776"/>
                  </a:lnTo>
                  <a:lnTo>
                    <a:pt x="5878" y="16556"/>
                  </a:lnTo>
                  <a:lnTo>
                    <a:pt x="6020" y="16337"/>
                  </a:lnTo>
                  <a:lnTo>
                    <a:pt x="6161" y="16776"/>
                  </a:lnTo>
                  <a:lnTo>
                    <a:pt x="6586" y="16556"/>
                  </a:lnTo>
                  <a:lnTo>
                    <a:pt x="6870" y="16118"/>
                  </a:lnTo>
                  <a:lnTo>
                    <a:pt x="7011" y="16118"/>
                  </a:lnTo>
                  <a:lnTo>
                    <a:pt x="7011" y="16337"/>
                  </a:lnTo>
                  <a:lnTo>
                    <a:pt x="7153" y="16776"/>
                  </a:lnTo>
                  <a:lnTo>
                    <a:pt x="7436" y="16776"/>
                  </a:lnTo>
                  <a:lnTo>
                    <a:pt x="8003" y="16776"/>
                  </a:lnTo>
                  <a:lnTo>
                    <a:pt x="8286" y="16337"/>
                  </a:lnTo>
                  <a:lnTo>
                    <a:pt x="8711" y="16118"/>
                  </a:lnTo>
                  <a:lnTo>
                    <a:pt x="8852" y="16118"/>
                  </a:lnTo>
                  <a:lnTo>
                    <a:pt x="8994" y="15679"/>
                  </a:lnTo>
                  <a:lnTo>
                    <a:pt x="9277" y="15898"/>
                  </a:lnTo>
                  <a:lnTo>
                    <a:pt x="9419" y="15898"/>
                  </a:lnTo>
                  <a:lnTo>
                    <a:pt x="9702" y="15241"/>
                  </a:lnTo>
                  <a:lnTo>
                    <a:pt x="9844" y="15021"/>
                  </a:lnTo>
                  <a:lnTo>
                    <a:pt x="9986" y="14802"/>
                  </a:lnTo>
                  <a:lnTo>
                    <a:pt x="10552" y="15021"/>
                  </a:lnTo>
                  <a:lnTo>
                    <a:pt x="10906" y="15241"/>
                  </a:lnTo>
                  <a:lnTo>
                    <a:pt x="11190" y="15460"/>
                  </a:lnTo>
                  <a:lnTo>
                    <a:pt x="11331" y="15679"/>
                  </a:lnTo>
                  <a:lnTo>
                    <a:pt x="11473" y="16118"/>
                  </a:lnTo>
                  <a:lnTo>
                    <a:pt x="12039" y="15898"/>
                  </a:lnTo>
                  <a:lnTo>
                    <a:pt x="12889" y="15241"/>
                  </a:lnTo>
                  <a:lnTo>
                    <a:pt x="13172" y="15460"/>
                  </a:lnTo>
                  <a:lnTo>
                    <a:pt x="13597" y="15241"/>
                  </a:lnTo>
                  <a:lnTo>
                    <a:pt x="13739" y="15241"/>
                  </a:lnTo>
                  <a:lnTo>
                    <a:pt x="13739" y="15021"/>
                  </a:lnTo>
                  <a:lnTo>
                    <a:pt x="13456" y="14802"/>
                  </a:lnTo>
                  <a:lnTo>
                    <a:pt x="12889" y="14583"/>
                  </a:lnTo>
                  <a:lnTo>
                    <a:pt x="12464" y="14363"/>
                  </a:lnTo>
                  <a:lnTo>
                    <a:pt x="12039" y="13925"/>
                  </a:lnTo>
                  <a:lnTo>
                    <a:pt x="12323" y="13925"/>
                  </a:lnTo>
                  <a:lnTo>
                    <a:pt x="12606" y="13925"/>
                  </a:lnTo>
                  <a:lnTo>
                    <a:pt x="12889" y="13925"/>
                  </a:lnTo>
                  <a:lnTo>
                    <a:pt x="12889" y="13706"/>
                  </a:lnTo>
                  <a:lnTo>
                    <a:pt x="12889" y="13486"/>
                  </a:lnTo>
                  <a:lnTo>
                    <a:pt x="12889" y="13267"/>
                  </a:lnTo>
                  <a:lnTo>
                    <a:pt x="13314" y="12938"/>
                  </a:lnTo>
                  <a:lnTo>
                    <a:pt x="13597" y="13267"/>
                  </a:lnTo>
                  <a:lnTo>
                    <a:pt x="13456" y="12499"/>
                  </a:lnTo>
                  <a:lnTo>
                    <a:pt x="13456" y="11842"/>
                  </a:lnTo>
                  <a:lnTo>
                    <a:pt x="13456" y="11622"/>
                  </a:lnTo>
                  <a:lnTo>
                    <a:pt x="13881" y="12938"/>
                  </a:lnTo>
                  <a:lnTo>
                    <a:pt x="13739" y="13267"/>
                  </a:lnTo>
                  <a:lnTo>
                    <a:pt x="13597" y="13267"/>
                  </a:lnTo>
                  <a:lnTo>
                    <a:pt x="13739" y="14144"/>
                  </a:lnTo>
                  <a:lnTo>
                    <a:pt x="13739" y="14583"/>
                  </a:lnTo>
                  <a:lnTo>
                    <a:pt x="14022" y="14583"/>
                  </a:lnTo>
                  <a:lnTo>
                    <a:pt x="14164" y="14363"/>
                  </a:lnTo>
                  <a:lnTo>
                    <a:pt x="14164" y="14144"/>
                  </a:lnTo>
                  <a:lnTo>
                    <a:pt x="14306" y="14144"/>
                  </a:lnTo>
                  <a:lnTo>
                    <a:pt x="14164" y="14363"/>
                  </a:lnTo>
                  <a:lnTo>
                    <a:pt x="14022" y="14583"/>
                  </a:lnTo>
                  <a:lnTo>
                    <a:pt x="14164" y="14802"/>
                  </a:lnTo>
                  <a:lnTo>
                    <a:pt x="14306" y="14583"/>
                  </a:lnTo>
                  <a:lnTo>
                    <a:pt x="14730" y="13486"/>
                  </a:lnTo>
                  <a:lnTo>
                    <a:pt x="14872" y="12719"/>
                  </a:lnTo>
                  <a:lnTo>
                    <a:pt x="14872" y="12280"/>
                  </a:lnTo>
                  <a:lnTo>
                    <a:pt x="14589" y="12061"/>
                  </a:lnTo>
                  <a:lnTo>
                    <a:pt x="14447" y="12061"/>
                  </a:lnTo>
                  <a:lnTo>
                    <a:pt x="14164" y="12280"/>
                  </a:lnTo>
                  <a:lnTo>
                    <a:pt x="14306" y="12061"/>
                  </a:lnTo>
                  <a:lnTo>
                    <a:pt x="14447" y="11842"/>
                  </a:lnTo>
                  <a:lnTo>
                    <a:pt x="14447" y="11184"/>
                  </a:lnTo>
                  <a:lnTo>
                    <a:pt x="14447" y="10745"/>
                  </a:lnTo>
                  <a:lnTo>
                    <a:pt x="14589" y="10526"/>
                  </a:lnTo>
                  <a:lnTo>
                    <a:pt x="14730" y="10526"/>
                  </a:lnTo>
                  <a:lnTo>
                    <a:pt x="15014" y="10526"/>
                  </a:lnTo>
                  <a:lnTo>
                    <a:pt x="15439" y="10745"/>
                  </a:lnTo>
                  <a:lnTo>
                    <a:pt x="15580" y="10745"/>
                  </a:lnTo>
                  <a:lnTo>
                    <a:pt x="15722" y="10526"/>
                  </a:lnTo>
                  <a:lnTo>
                    <a:pt x="15722" y="11403"/>
                  </a:lnTo>
                  <a:lnTo>
                    <a:pt x="15722" y="11622"/>
                  </a:lnTo>
                  <a:lnTo>
                    <a:pt x="15864" y="11842"/>
                  </a:lnTo>
                  <a:lnTo>
                    <a:pt x="16005" y="11622"/>
                  </a:lnTo>
                  <a:lnTo>
                    <a:pt x="16289" y="11403"/>
                  </a:lnTo>
                  <a:lnTo>
                    <a:pt x="16430" y="11184"/>
                  </a:lnTo>
                  <a:lnTo>
                    <a:pt x="16430" y="10745"/>
                  </a:lnTo>
                  <a:lnTo>
                    <a:pt x="16430" y="10307"/>
                  </a:lnTo>
                  <a:lnTo>
                    <a:pt x="16572" y="10087"/>
                  </a:lnTo>
                  <a:lnTo>
                    <a:pt x="16713" y="10087"/>
                  </a:lnTo>
                  <a:lnTo>
                    <a:pt x="16997" y="10307"/>
                  </a:lnTo>
                  <a:lnTo>
                    <a:pt x="17138" y="10526"/>
                  </a:lnTo>
                  <a:lnTo>
                    <a:pt x="17280" y="10526"/>
                  </a:lnTo>
                  <a:lnTo>
                    <a:pt x="17280" y="10307"/>
                  </a:lnTo>
                  <a:lnTo>
                    <a:pt x="16997" y="9868"/>
                  </a:lnTo>
                  <a:lnTo>
                    <a:pt x="16855" y="9649"/>
                  </a:lnTo>
                  <a:lnTo>
                    <a:pt x="16855" y="9429"/>
                  </a:lnTo>
                  <a:lnTo>
                    <a:pt x="16997" y="9210"/>
                  </a:lnTo>
                  <a:lnTo>
                    <a:pt x="17280" y="9429"/>
                  </a:lnTo>
                  <a:lnTo>
                    <a:pt x="17422" y="9429"/>
                  </a:lnTo>
                  <a:lnTo>
                    <a:pt x="17705" y="9429"/>
                  </a:lnTo>
                  <a:lnTo>
                    <a:pt x="17847" y="9210"/>
                  </a:lnTo>
                  <a:lnTo>
                    <a:pt x="17847" y="8772"/>
                  </a:lnTo>
                  <a:lnTo>
                    <a:pt x="17847" y="8114"/>
                  </a:lnTo>
                  <a:lnTo>
                    <a:pt x="17847" y="7894"/>
                  </a:lnTo>
                  <a:lnTo>
                    <a:pt x="17847" y="7675"/>
                  </a:lnTo>
                  <a:lnTo>
                    <a:pt x="18271" y="7894"/>
                  </a:lnTo>
                  <a:lnTo>
                    <a:pt x="18555" y="8114"/>
                  </a:lnTo>
                  <a:lnTo>
                    <a:pt x="18696" y="8114"/>
                  </a:lnTo>
                  <a:lnTo>
                    <a:pt x="18838" y="8114"/>
                  </a:lnTo>
                  <a:lnTo>
                    <a:pt x="18555" y="7456"/>
                  </a:lnTo>
                  <a:lnTo>
                    <a:pt x="18413" y="7237"/>
                  </a:lnTo>
                  <a:lnTo>
                    <a:pt x="18413" y="7017"/>
                  </a:lnTo>
                  <a:lnTo>
                    <a:pt x="19121" y="6140"/>
                  </a:lnTo>
                  <a:lnTo>
                    <a:pt x="20113" y="5044"/>
                  </a:lnTo>
                  <a:lnTo>
                    <a:pt x="19971" y="5263"/>
                  </a:lnTo>
                  <a:close/>
                  <a:moveTo>
                    <a:pt x="19971" y="5263"/>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Arial"/>
                <a:ea typeface="微软雅黑"/>
                <a:cs typeface="+mn-ea"/>
                <a:sym typeface="+mn-lt"/>
              </a:endParaRPr>
            </a:p>
          </p:txBody>
        </p:sp>
        <p:sp>
          <p:nvSpPr>
            <p:cNvPr id="89" name="AutoShape 18"/>
            <p:cNvSpPr>
              <a:spLocks/>
            </p:cNvSpPr>
            <p:nvPr/>
          </p:nvSpPr>
          <p:spPr bwMode="auto">
            <a:xfrm>
              <a:off x="5253223" y="2704713"/>
              <a:ext cx="32617" cy="19961"/>
            </a:xfrm>
            <a:custGeom>
              <a:avLst/>
              <a:gdLst/>
              <a:ahLst/>
              <a:cxnLst/>
              <a:rect l="0" t="0" r="r" b="b"/>
              <a:pathLst>
                <a:path w="21600" h="21600">
                  <a:moveTo>
                    <a:pt x="0" y="21600"/>
                  </a:moveTo>
                  <a:lnTo>
                    <a:pt x="0" y="21600"/>
                  </a:lnTo>
                  <a:lnTo>
                    <a:pt x="21600" y="0"/>
                  </a:lnTo>
                  <a:lnTo>
                    <a:pt x="0" y="17280"/>
                  </a:lnTo>
                  <a:lnTo>
                    <a:pt x="0" y="21600"/>
                  </a:lnTo>
                  <a:close/>
                  <a:moveTo>
                    <a:pt x="0" y="21600"/>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90" name="AutoShape 19"/>
            <p:cNvSpPr>
              <a:spLocks/>
            </p:cNvSpPr>
            <p:nvPr/>
          </p:nvSpPr>
          <p:spPr bwMode="auto">
            <a:xfrm>
              <a:off x="5242351" y="2525066"/>
              <a:ext cx="48925" cy="19961"/>
            </a:xfrm>
            <a:custGeom>
              <a:avLst/>
              <a:gdLst/>
              <a:ahLst/>
              <a:cxnLst/>
              <a:rect l="0" t="0" r="r" b="b"/>
              <a:pathLst>
                <a:path w="21600" h="21600">
                  <a:moveTo>
                    <a:pt x="12000" y="0"/>
                  </a:moveTo>
                  <a:lnTo>
                    <a:pt x="12000" y="0"/>
                  </a:lnTo>
                  <a:lnTo>
                    <a:pt x="4800" y="8640"/>
                  </a:lnTo>
                  <a:lnTo>
                    <a:pt x="0" y="21600"/>
                  </a:lnTo>
                  <a:lnTo>
                    <a:pt x="2400" y="21600"/>
                  </a:lnTo>
                  <a:lnTo>
                    <a:pt x="7200" y="12960"/>
                  </a:lnTo>
                  <a:lnTo>
                    <a:pt x="21600" y="4320"/>
                  </a:lnTo>
                  <a:lnTo>
                    <a:pt x="16800" y="0"/>
                  </a:lnTo>
                  <a:lnTo>
                    <a:pt x="12000" y="0"/>
                  </a:lnTo>
                  <a:close/>
                  <a:moveTo>
                    <a:pt x="12000" y="0"/>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91" name="AutoShape 20"/>
            <p:cNvSpPr>
              <a:spLocks/>
            </p:cNvSpPr>
            <p:nvPr/>
          </p:nvSpPr>
          <p:spPr bwMode="auto">
            <a:xfrm>
              <a:off x="6047236" y="2906317"/>
              <a:ext cx="16308" cy="3992"/>
            </a:xfrm>
            <a:custGeom>
              <a:avLst/>
              <a:gdLst/>
              <a:ahLst/>
              <a:cxnLst/>
              <a:rect l="0" t="0" r="r" b="b"/>
              <a:pathLst>
                <a:path w="21600" h="21600">
                  <a:moveTo>
                    <a:pt x="7200" y="21600"/>
                  </a:moveTo>
                  <a:lnTo>
                    <a:pt x="7200" y="21600"/>
                  </a:lnTo>
                  <a:lnTo>
                    <a:pt x="14400" y="21600"/>
                  </a:lnTo>
                  <a:lnTo>
                    <a:pt x="14400" y="0"/>
                  </a:lnTo>
                  <a:lnTo>
                    <a:pt x="21600" y="0"/>
                  </a:lnTo>
                  <a:lnTo>
                    <a:pt x="14400" y="0"/>
                  </a:lnTo>
                  <a:lnTo>
                    <a:pt x="0" y="0"/>
                  </a:lnTo>
                  <a:lnTo>
                    <a:pt x="0" y="21600"/>
                  </a:lnTo>
                  <a:lnTo>
                    <a:pt x="7200" y="21600"/>
                  </a:lnTo>
                  <a:close/>
                  <a:moveTo>
                    <a:pt x="7200" y="2160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92" name="AutoShape 21"/>
            <p:cNvSpPr>
              <a:spLocks/>
            </p:cNvSpPr>
            <p:nvPr/>
          </p:nvSpPr>
          <p:spPr bwMode="auto">
            <a:xfrm>
              <a:off x="4956615" y="2545027"/>
              <a:ext cx="421639" cy="227553"/>
            </a:xfrm>
            <a:custGeom>
              <a:avLst/>
              <a:gdLst/>
              <a:ahLst/>
              <a:cxnLst/>
              <a:rect l="0" t="0" r="r" b="b"/>
              <a:pathLst>
                <a:path w="21600" h="21600">
                  <a:moveTo>
                    <a:pt x="1672" y="16674"/>
                  </a:moveTo>
                  <a:lnTo>
                    <a:pt x="1672" y="16674"/>
                  </a:lnTo>
                  <a:lnTo>
                    <a:pt x="1394" y="18189"/>
                  </a:lnTo>
                  <a:lnTo>
                    <a:pt x="557" y="19326"/>
                  </a:lnTo>
                  <a:lnTo>
                    <a:pt x="0" y="20463"/>
                  </a:lnTo>
                  <a:lnTo>
                    <a:pt x="0" y="20842"/>
                  </a:lnTo>
                  <a:lnTo>
                    <a:pt x="0" y="21221"/>
                  </a:lnTo>
                  <a:lnTo>
                    <a:pt x="279" y="21600"/>
                  </a:lnTo>
                  <a:lnTo>
                    <a:pt x="557" y="21221"/>
                  </a:lnTo>
                  <a:lnTo>
                    <a:pt x="1115" y="20842"/>
                  </a:lnTo>
                  <a:lnTo>
                    <a:pt x="1951" y="20842"/>
                  </a:lnTo>
                  <a:lnTo>
                    <a:pt x="2787" y="20084"/>
                  </a:lnTo>
                  <a:lnTo>
                    <a:pt x="3623" y="18947"/>
                  </a:lnTo>
                  <a:lnTo>
                    <a:pt x="4877" y="17053"/>
                  </a:lnTo>
                  <a:lnTo>
                    <a:pt x="5435" y="16295"/>
                  </a:lnTo>
                  <a:lnTo>
                    <a:pt x="6271" y="15537"/>
                  </a:lnTo>
                  <a:lnTo>
                    <a:pt x="6828" y="14779"/>
                  </a:lnTo>
                  <a:lnTo>
                    <a:pt x="7107" y="14400"/>
                  </a:lnTo>
                  <a:lnTo>
                    <a:pt x="7665" y="14021"/>
                  </a:lnTo>
                  <a:lnTo>
                    <a:pt x="7943" y="14400"/>
                  </a:lnTo>
                  <a:lnTo>
                    <a:pt x="7943" y="14779"/>
                  </a:lnTo>
                  <a:lnTo>
                    <a:pt x="7943" y="16295"/>
                  </a:lnTo>
                  <a:lnTo>
                    <a:pt x="7665" y="16674"/>
                  </a:lnTo>
                  <a:lnTo>
                    <a:pt x="7386" y="16674"/>
                  </a:lnTo>
                  <a:lnTo>
                    <a:pt x="6550" y="17053"/>
                  </a:lnTo>
                  <a:lnTo>
                    <a:pt x="5992" y="17811"/>
                  </a:lnTo>
                  <a:lnTo>
                    <a:pt x="5714" y="18189"/>
                  </a:lnTo>
                  <a:lnTo>
                    <a:pt x="5435" y="18568"/>
                  </a:lnTo>
                  <a:lnTo>
                    <a:pt x="6271" y="18189"/>
                  </a:lnTo>
                  <a:lnTo>
                    <a:pt x="7107" y="17811"/>
                  </a:lnTo>
                  <a:lnTo>
                    <a:pt x="8779" y="16674"/>
                  </a:lnTo>
                  <a:lnTo>
                    <a:pt x="8779" y="17053"/>
                  </a:lnTo>
                  <a:lnTo>
                    <a:pt x="9058" y="17432"/>
                  </a:lnTo>
                  <a:lnTo>
                    <a:pt x="9615" y="15158"/>
                  </a:lnTo>
                  <a:lnTo>
                    <a:pt x="10452" y="14021"/>
                  </a:lnTo>
                  <a:lnTo>
                    <a:pt x="11009" y="13263"/>
                  </a:lnTo>
                  <a:lnTo>
                    <a:pt x="10730" y="13263"/>
                  </a:lnTo>
                  <a:lnTo>
                    <a:pt x="10452" y="13263"/>
                  </a:lnTo>
                  <a:lnTo>
                    <a:pt x="10173" y="13263"/>
                  </a:lnTo>
                  <a:lnTo>
                    <a:pt x="10730" y="12884"/>
                  </a:lnTo>
                  <a:lnTo>
                    <a:pt x="11288" y="12505"/>
                  </a:lnTo>
                  <a:lnTo>
                    <a:pt x="11566" y="11747"/>
                  </a:lnTo>
                  <a:lnTo>
                    <a:pt x="12124" y="10611"/>
                  </a:lnTo>
                  <a:lnTo>
                    <a:pt x="12403" y="10989"/>
                  </a:lnTo>
                  <a:lnTo>
                    <a:pt x="12681" y="10989"/>
                  </a:lnTo>
                  <a:lnTo>
                    <a:pt x="12960" y="11368"/>
                  </a:lnTo>
                  <a:lnTo>
                    <a:pt x="13239" y="11368"/>
                  </a:lnTo>
                  <a:lnTo>
                    <a:pt x="13239" y="10989"/>
                  </a:lnTo>
                  <a:lnTo>
                    <a:pt x="13239" y="10611"/>
                  </a:lnTo>
                  <a:lnTo>
                    <a:pt x="13239" y="10232"/>
                  </a:lnTo>
                  <a:lnTo>
                    <a:pt x="13239" y="9853"/>
                  </a:lnTo>
                  <a:lnTo>
                    <a:pt x="13517" y="9474"/>
                  </a:lnTo>
                  <a:lnTo>
                    <a:pt x="13796" y="9474"/>
                  </a:lnTo>
                  <a:lnTo>
                    <a:pt x="14632" y="9853"/>
                  </a:lnTo>
                  <a:lnTo>
                    <a:pt x="15190" y="9853"/>
                  </a:lnTo>
                  <a:lnTo>
                    <a:pt x="15468" y="9853"/>
                  </a:lnTo>
                  <a:lnTo>
                    <a:pt x="15747" y="9095"/>
                  </a:lnTo>
                  <a:lnTo>
                    <a:pt x="15747" y="8337"/>
                  </a:lnTo>
                  <a:lnTo>
                    <a:pt x="15468" y="8337"/>
                  </a:lnTo>
                  <a:lnTo>
                    <a:pt x="14632" y="8337"/>
                  </a:lnTo>
                  <a:lnTo>
                    <a:pt x="14075" y="8716"/>
                  </a:lnTo>
                  <a:lnTo>
                    <a:pt x="14632" y="7958"/>
                  </a:lnTo>
                  <a:lnTo>
                    <a:pt x="15468" y="7579"/>
                  </a:lnTo>
                  <a:lnTo>
                    <a:pt x="16305" y="7579"/>
                  </a:lnTo>
                  <a:lnTo>
                    <a:pt x="16862" y="6821"/>
                  </a:lnTo>
                  <a:lnTo>
                    <a:pt x="16583" y="6821"/>
                  </a:lnTo>
                  <a:lnTo>
                    <a:pt x="16305" y="7200"/>
                  </a:lnTo>
                  <a:lnTo>
                    <a:pt x="15747" y="6821"/>
                  </a:lnTo>
                  <a:lnTo>
                    <a:pt x="16026" y="6442"/>
                  </a:lnTo>
                  <a:lnTo>
                    <a:pt x="16305" y="6063"/>
                  </a:lnTo>
                  <a:lnTo>
                    <a:pt x="17977" y="4926"/>
                  </a:lnTo>
                  <a:lnTo>
                    <a:pt x="18255" y="5305"/>
                  </a:lnTo>
                  <a:lnTo>
                    <a:pt x="18813" y="4926"/>
                  </a:lnTo>
                  <a:lnTo>
                    <a:pt x="19092" y="4547"/>
                  </a:lnTo>
                  <a:lnTo>
                    <a:pt x="19092" y="4168"/>
                  </a:lnTo>
                  <a:lnTo>
                    <a:pt x="18813" y="3789"/>
                  </a:lnTo>
                  <a:lnTo>
                    <a:pt x="18255" y="3789"/>
                  </a:lnTo>
                  <a:lnTo>
                    <a:pt x="17698" y="3411"/>
                  </a:lnTo>
                  <a:lnTo>
                    <a:pt x="18255" y="3032"/>
                  </a:lnTo>
                  <a:lnTo>
                    <a:pt x="18813" y="2653"/>
                  </a:lnTo>
                  <a:lnTo>
                    <a:pt x="19928" y="2653"/>
                  </a:lnTo>
                  <a:lnTo>
                    <a:pt x="20764" y="2274"/>
                  </a:lnTo>
                  <a:lnTo>
                    <a:pt x="21043" y="2274"/>
                  </a:lnTo>
                  <a:lnTo>
                    <a:pt x="21043" y="1895"/>
                  </a:lnTo>
                  <a:lnTo>
                    <a:pt x="21043" y="1516"/>
                  </a:lnTo>
                  <a:lnTo>
                    <a:pt x="20764" y="1137"/>
                  </a:lnTo>
                  <a:lnTo>
                    <a:pt x="19928" y="1137"/>
                  </a:lnTo>
                  <a:lnTo>
                    <a:pt x="19092" y="1137"/>
                  </a:lnTo>
                  <a:lnTo>
                    <a:pt x="18534" y="1516"/>
                  </a:lnTo>
                  <a:lnTo>
                    <a:pt x="17698" y="1895"/>
                  </a:lnTo>
                  <a:lnTo>
                    <a:pt x="16862" y="2274"/>
                  </a:lnTo>
                  <a:lnTo>
                    <a:pt x="16862" y="1895"/>
                  </a:lnTo>
                  <a:lnTo>
                    <a:pt x="18534" y="1137"/>
                  </a:lnTo>
                  <a:lnTo>
                    <a:pt x="20206" y="758"/>
                  </a:lnTo>
                  <a:lnTo>
                    <a:pt x="21043" y="758"/>
                  </a:lnTo>
                  <a:lnTo>
                    <a:pt x="21600" y="758"/>
                  </a:lnTo>
                  <a:lnTo>
                    <a:pt x="20485" y="379"/>
                  </a:lnTo>
                  <a:lnTo>
                    <a:pt x="19370" y="0"/>
                  </a:lnTo>
                  <a:lnTo>
                    <a:pt x="18534" y="379"/>
                  </a:lnTo>
                  <a:lnTo>
                    <a:pt x="17419" y="758"/>
                  </a:lnTo>
                  <a:lnTo>
                    <a:pt x="16305" y="1137"/>
                  </a:lnTo>
                  <a:lnTo>
                    <a:pt x="16026" y="1516"/>
                  </a:lnTo>
                  <a:lnTo>
                    <a:pt x="15747" y="1895"/>
                  </a:lnTo>
                  <a:lnTo>
                    <a:pt x="15468" y="2653"/>
                  </a:lnTo>
                  <a:lnTo>
                    <a:pt x="15190" y="3789"/>
                  </a:lnTo>
                  <a:lnTo>
                    <a:pt x="14354" y="4168"/>
                  </a:lnTo>
                  <a:lnTo>
                    <a:pt x="13796" y="4547"/>
                  </a:lnTo>
                  <a:lnTo>
                    <a:pt x="13796" y="4926"/>
                  </a:lnTo>
                  <a:lnTo>
                    <a:pt x="14075" y="5305"/>
                  </a:lnTo>
                  <a:lnTo>
                    <a:pt x="14632" y="4926"/>
                  </a:lnTo>
                  <a:lnTo>
                    <a:pt x="15190" y="4926"/>
                  </a:lnTo>
                  <a:lnTo>
                    <a:pt x="15468" y="4926"/>
                  </a:lnTo>
                  <a:lnTo>
                    <a:pt x="15468" y="5305"/>
                  </a:lnTo>
                  <a:lnTo>
                    <a:pt x="14911" y="5684"/>
                  </a:lnTo>
                  <a:lnTo>
                    <a:pt x="13796" y="6442"/>
                  </a:lnTo>
                  <a:lnTo>
                    <a:pt x="11845" y="7579"/>
                  </a:lnTo>
                  <a:lnTo>
                    <a:pt x="11288" y="8716"/>
                  </a:lnTo>
                  <a:lnTo>
                    <a:pt x="10730" y="9853"/>
                  </a:lnTo>
                  <a:lnTo>
                    <a:pt x="10173" y="10611"/>
                  </a:lnTo>
                  <a:lnTo>
                    <a:pt x="9058" y="11368"/>
                  </a:lnTo>
                  <a:lnTo>
                    <a:pt x="8501" y="11368"/>
                  </a:lnTo>
                  <a:lnTo>
                    <a:pt x="8222" y="11368"/>
                  </a:lnTo>
                  <a:lnTo>
                    <a:pt x="8222" y="11747"/>
                  </a:lnTo>
                  <a:lnTo>
                    <a:pt x="8222" y="12505"/>
                  </a:lnTo>
                  <a:lnTo>
                    <a:pt x="8222" y="12884"/>
                  </a:lnTo>
                  <a:lnTo>
                    <a:pt x="7943" y="13642"/>
                  </a:lnTo>
                  <a:lnTo>
                    <a:pt x="7665" y="13642"/>
                  </a:lnTo>
                  <a:lnTo>
                    <a:pt x="7386" y="13642"/>
                  </a:lnTo>
                  <a:lnTo>
                    <a:pt x="6828" y="13263"/>
                  </a:lnTo>
                  <a:lnTo>
                    <a:pt x="5714" y="12884"/>
                  </a:lnTo>
                  <a:lnTo>
                    <a:pt x="5156" y="12884"/>
                  </a:lnTo>
                  <a:lnTo>
                    <a:pt x="4877" y="12505"/>
                  </a:lnTo>
                  <a:lnTo>
                    <a:pt x="5156" y="12126"/>
                  </a:lnTo>
                  <a:lnTo>
                    <a:pt x="5435" y="12126"/>
                  </a:lnTo>
                  <a:lnTo>
                    <a:pt x="5714" y="11747"/>
                  </a:lnTo>
                  <a:lnTo>
                    <a:pt x="5435" y="10989"/>
                  </a:lnTo>
                  <a:lnTo>
                    <a:pt x="4877" y="10989"/>
                  </a:lnTo>
                  <a:lnTo>
                    <a:pt x="4599" y="11368"/>
                  </a:lnTo>
                  <a:lnTo>
                    <a:pt x="4320" y="12505"/>
                  </a:lnTo>
                  <a:lnTo>
                    <a:pt x="3902" y="14021"/>
                  </a:lnTo>
                  <a:lnTo>
                    <a:pt x="2787" y="15158"/>
                  </a:lnTo>
                  <a:lnTo>
                    <a:pt x="2230" y="15916"/>
                  </a:lnTo>
                  <a:lnTo>
                    <a:pt x="1672" y="16674"/>
                  </a:lnTo>
                  <a:close/>
                  <a:moveTo>
                    <a:pt x="1672" y="16674"/>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93" name="AutoShape 22"/>
            <p:cNvSpPr>
              <a:spLocks/>
            </p:cNvSpPr>
            <p:nvPr/>
          </p:nvSpPr>
          <p:spPr bwMode="auto">
            <a:xfrm>
              <a:off x="5394562" y="2902325"/>
              <a:ext cx="171238" cy="87828"/>
            </a:xfrm>
            <a:custGeom>
              <a:avLst/>
              <a:gdLst/>
              <a:ahLst/>
              <a:cxnLst/>
              <a:rect l="0" t="0" r="r" b="b"/>
              <a:pathLst>
                <a:path w="21600" h="21600">
                  <a:moveTo>
                    <a:pt x="2743" y="16691"/>
                  </a:moveTo>
                  <a:lnTo>
                    <a:pt x="2743" y="16691"/>
                  </a:lnTo>
                  <a:lnTo>
                    <a:pt x="2743" y="17673"/>
                  </a:lnTo>
                  <a:lnTo>
                    <a:pt x="4457" y="19636"/>
                  </a:lnTo>
                  <a:lnTo>
                    <a:pt x="5829" y="21600"/>
                  </a:lnTo>
                  <a:lnTo>
                    <a:pt x="7886" y="21600"/>
                  </a:lnTo>
                  <a:lnTo>
                    <a:pt x="12000" y="20618"/>
                  </a:lnTo>
                  <a:lnTo>
                    <a:pt x="16114" y="18655"/>
                  </a:lnTo>
                  <a:lnTo>
                    <a:pt x="16800" y="18655"/>
                  </a:lnTo>
                  <a:lnTo>
                    <a:pt x="17486" y="18655"/>
                  </a:lnTo>
                  <a:lnTo>
                    <a:pt x="18857" y="17673"/>
                  </a:lnTo>
                  <a:lnTo>
                    <a:pt x="19543" y="15709"/>
                  </a:lnTo>
                  <a:lnTo>
                    <a:pt x="20914" y="14727"/>
                  </a:lnTo>
                  <a:lnTo>
                    <a:pt x="21600" y="13745"/>
                  </a:lnTo>
                  <a:lnTo>
                    <a:pt x="21600" y="12764"/>
                  </a:lnTo>
                  <a:lnTo>
                    <a:pt x="21600" y="10800"/>
                  </a:lnTo>
                  <a:lnTo>
                    <a:pt x="20914" y="8836"/>
                  </a:lnTo>
                  <a:lnTo>
                    <a:pt x="20229" y="7855"/>
                  </a:lnTo>
                  <a:lnTo>
                    <a:pt x="18857" y="7855"/>
                  </a:lnTo>
                  <a:lnTo>
                    <a:pt x="16114" y="8836"/>
                  </a:lnTo>
                  <a:lnTo>
                    <a:pt x="14057" y="8836"/>
                  </a:lnTo>
                  <a:lnTo>
                    <a:pt x="13371" y="7855"/>
                  </a:lnTo>
                  <a:lnTo>
                    <a:pt x="12686" y="6873"/>
                  </a:lnTo>
                  <a:lnTo>
                    <a:pt x="12686" y="5891"/>
                  </a:lnTo>
                  <a:lnTo>
                    <a:pt x="12000" y="4909"/>
                  </a:lnTo>
                  <a:lnTo>
                    <a:pt x="12000" y="5891"/>
                  </a:lnTo>
                  <a:lnTo>
                    <a:pt x="11314" y="6873"/>
                  </a:lnTo>
                  <a:lnTo>
                    <a:pt x="10629" y="6873"/>
                  </a:lnTo>
                  <a:lnTo>
                    <a:pt x="9943" y="6873"/>
                  </a:lnTo>
                  <a:lnTo>
                    <a:pt x="8571" y="7855"/>
                  </a:lnTo>
                  <a:lnTo>
                    <a:pt x="8571" y="6873"/>
                  </a:lnTo>
                  <a:lnTo>
                    <a:pt x="7200" y="8836"/>
                  </a:lnTo>
                  <a:lnTo>
                    <a:pt x="7886" y="6873"/>
                  </a:lnTo>
                  <a:lnTo>
                    <a:pt x="8571" y="5891"/>
                  </a:lnTo>
                  <a:lnTo>
                    <a:pt x="8571" y="3927"/>
                  </a:lnTo>
                  <a:lnTo>
                    <a:pt x="8571" y="1964"/>
                  </a:lnTo>
                  <a:lnTo>
                    <a:pt x="7886" y="982"/>
                  </a:lnTo>
                  <a:lnTo>
                    <a:pt x="7200" y="0"/>
                  </a:lnTo>
                  <a:lnTo>
                    <a:pt x="5829" y="982"/>
                  </a:lnTo>
                  <a:lnTo>
                    <a:pt x="5143" y="1964"/>
                  </a:lnTo>
                  <a:lnTo>
                    <a:pt x="2743" y="4909"/>
                  </a:lnTo>
                  <a:lnTo>
                    <a:pt x="2057" y="4909"/>
                  </a:lnTo>
                  <a:lnTo>
                    <a:pt x="1371" y="3927"/>
                  </a:lnTo>
                  <a:lnTo>
                    <a:pt x="5829" y="6873"/>
                  </a:lnTo>
                  <a:lnTo>
                    <a:pt x="6514" y="6873"/>
                  </a:lnTo>
                  <a:lnTo>
                    <a:pt x="3771" y="7855"/>
                  </a:lnTo>
                  <a:lnTo>
                    <a:pt x="686" y="9818"/>
                  </a:lnTo>
                  <a:lnTo>
                    <a:pt x="0" y="10800"/>
                  </a:lnTo>
                  <a:lnTo>
                    <a:pt x="0" y="11782"/>
                  </a:lnTo>
                  <a:lnTo>
                    <a:pt x="686" y="13745"/>
                  </a:lnTo>
                  <a:lnTo>
                    <a:pt x="2743" y="16691"/>
                  </a:lnTo>
                  <a:close/>
                  <a:moveTo>
                    <a:pt x="2743" y="16691"/>
                  </a:moveTo>
                </a:path>
              </a:pathLst>
            </a:custGeom>
            <a:solidFill>
              <a:srgbClr val="2CBCA3">
                <a:lumMod val="20000"/>
                <a:lumOff val="8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94" name="AutoShape 23"/>
            <p:cNvSpPr>
              <a:spLocks/>
            </p:cNvSpPr>
            <p:nvPr/>
          </p:nvSpPr>
          <p:spPr bwMode="auto">
            <a:xfrm>
              <a:off x="5010976" y="2612893"/>
              <a:ext cx="95132" cy="47906"/>
            </a:xfrm>
            <a:custGeom>
              <a:avLst/>
              <a:gdLst/>
              <a:ahLst/>
              <a:cxnLst/>
              <a:rect l="0" t="0" r="r" b="b"/>
              <a:pathLst>
                <a:path w="21600" h="21600">
                  <a:moveTo>
                    <a:pt x="10491" y="5400"/>
                  </a:moveTo>
                  <a:lnTo>
                    <a:pt x="10491" y="5400"/>
                  </a:lnTo>
                  <a:lnTo>
                    <a:pt x="8023" y="5400"/>
                  </a:lnTo>
                  <a:lnTo>
                    <a:pt x="6789" y="3600"/>
                  </a:lnTo>
                  <a:lnTo>
                    <a:pt x="4937" y="5400"/>
                  </a:lnTo>
                  <a:lnTo>
                    <a:pt x="1234" y="12600"/>
                  </a:lnTo>
                  <a:lnTo>
                    <a:pt x="0" y="18000"/>
                  </a:lnTo>
                  <a:lnTo>
                    <a:pt x="0" y="19800"/>
                  </a:lnTo>
                  <a:lnTo>
                    <a:pt x="1234" y="21600"/>
                  </a:lnTo>
                  <a:lnTo>
                    <a:pt x="2469" y="21600"/>
                  </a:lnTo>
                  <a:lnTo>
                    <a:pt x="3703" y="19800"/>
                  </a:lnTo>
                  <a:lnTo>
                    <a:pt x="4937" y="16200"/>
                  </a:lnTo>
                  <a:lnTo>
                    <a:pt x="12960" y="9000"/>
                  </a:lnTo>
                  <a:lnTo>
                    <a:pt x="16663" y="3600"/>
                  </a:lnTo>
                  <a:lnTo>
                    <a:pt x="21600" y="0"/>
                  </a:lnTo>
                  <a:lnTo>
                    <a:pt x="20366" y="0"/>
                  </a:lnTo>
                  <a:lnTo>
                    <a:pt x="10491" y="5400"/>
                  </a:lnTo>
                  <a:close/>
                  <a:moveTo>
                    <a:pt x="10491" y="5400"/>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95" name="AutoShape 24"/>
            <p:cNvSpPr>
              <a:spLocks/>
            </p:cNvSpPr>
            <p:nvPr/>
          </p:nvSpPr>
          <p:spPr bwMode="auto">
            <a:xfrm>
              <a:off x="5992875" y="3259624"/>
              <a:ext cx="38053" cy="23953"/>
            </a:xfrm>
            <a:custGeom>
              <a:avLst/>
              <a:gdLst/>
              <a:ahLst/>
              <a:cxnLst/>
              <a:rect l="0" t="0" r="r" b="b"/>
              <a:pathLst>
                <a:path w="21600" h="21600">
                  <a:moveTo>
                    <a:pt x="6171" y="7200"/>
                  </a:moveTo>
                  <a:lnTo>
                    <a:pt x="6171" y="7200"/>
                  </a:lnTo>
                  <a:lnTo>
                    <a:pt x="0" y="7200"/>
                  </a:lnTo>
                  <a:lnTo>
                    <a:pt x="0" y="18000"/>
                  </a:lnTo>
                  <a:lnTo>
                    <a:pt x="0" y="21600"/>
                  </a:lnTo>
                  <a:lnTo>
                    <a:pt x="3086" y="21600"/>
                  </a:lnTo>
                  <a:lnTo>
                    <a:pt x="9257" y="18000"/>
                  </a:lnTo>
                  <a:lnTo>
                    <a:pt x="15429" y="10800"/>
                  </a:lnTo>
                  <a:lnTo>
                    <a:pt x="21600" y="0"/>
                  </a:lnTo>
                  <a:lnTo>
                    <a:pt x="6171" y="7200"/>
                  </a:lnTo>
                  <a:close/>
                  <a:moveTo>
                    <a:pt x="6171" y="7200"/>
                  </a:moveTo>
                </a:path>
              </a:pathLst>
            </a:custGeom>
            <a:solidFill>
              <a:srgbClr val="2CBCA3">
                <a:lumMod val="20000"/>
                <a:lumOff val="8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96" name="AutoShape 25"/>
            <p:cNvSpPr>
              <a:spLocks/>
            </p:cNvSpPr>
            <p:nvPr/>
          </p:nvSpPr>
          <p:spPr bwMode="auto">
            <a:xfrm>
              <a:off x="5576672" y="3239663"/>
              <a:ext cx="16308" cy="15969"/>
            </a:xfrm>
            <a:custGeom>
              <a:avLst/>
              <a:gdLst/>
              <a:ahLst/>
              <a:cxnLst/>
              <a:rect l="0" t="0" r="r" b="b"/>
              <a:pathLst>
                <a:path w="21600" h="21600">
                  <a:moveTo>
                    <a:pt x="21600" y="5400"/>
                  </a:moveTo>
                  <a:lnTo>
                    <a:pt x="21600" y="5400"/>
                  </a:lnTo>
                  <a:lnTo>
                    <a:pt x="14400" y="0"/>
                  </a:lnTo>
                  <a:lnTo>
                    <a:pt x="0" y="21600"/>
                  </a:lnTo>
                  <a:lnTo>
                    <a:pt x="7200" y="16200"/>
                  </a:lnTo>
                  <a:lnTo>
                    <a:pt x="21600" y="5400"/>
                  </a:lnTo>
                  <a:close/>
                  <a:moveTo>
                    <a:pt x="21600" y="540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97" name="AutoShape 26"/>
            <p:cNvSpPr>
              <a:spLocks/>
            </p:cNvSpPr>
            <p:nvPr/>
          </p:nvSpPr>
          <p:spPr bwMode="auto">
            <a:xfrm>
              <a:off x="5549492" y="3163812"/>
              <a:ext cx="190604" cy="253502"/>
            </a:xfrm>
            <a:custGeom>
              <a:avLst/>
              <a:gdLst/>
              <a:ahLst/>
              <a:cxnLst/>
              <a:rect l="0" t="0" r="r" b="b"/>
              <a:pathLst>
                <a:path w="21600" h="21600">
                  <a:moveTo>
                    <a:pt x="1851" y="21260"/>
                  </a:moveTo>
                  <a:lnTo>
                    <a:pt x="1851" y="21260"/>
                  </a:lnTo>
                  <a:lnTo>
                    <a:pt x="2469" y="21600"/>
                  </a:lnTo>
                  <a:lnTo>
                    <a:pt x="3703" y="21600"/>
                  </a:lnTo>
                  <a:lnTo>
                    <a:pt x="3703" y="21260"/>
                  </a:lnTo>
                  <a:lnTo>
                    <a:pt x="4320" y="20920"/>
                  </a:lnTo>
                  <a:lnTo>
                    <a:pt x="4320" y="20580"/>
                  </a:lnTo>
                  <a:lnTo>
                    <a:pt x="4937" y="20580"/>
                  </a:lnTo>
                  <a:lnTo>
                    <a:pt x="6171" y="20920"/>
                  </a:lnTo>
                  <a:lnTo>
                    <a:pt x="6789" y="21260"/>
                  </a:lnTo>
                  <a:lnTo>
                    <a:pt x="7406" y="21260"/>
                  </a:lnTo>
                  <a:lnTo>
                    <a:pt x="9257" y="20920"/>
                  </a:lnTo>
                  <a:lnTo>
                    <a:pt x="11109" y="20580"/>
                  </a:lnTo>
                  <a:lnTo>
                    <a:pt x="12960" y="20580"/>
                  </a:lnTo>
                  <a:lnTo>
                    <a:pt x="15429" y="20920"/>
                  </a:lnTo>
                  <a:lnTo>
                    <a:pt x="15429" y="21260"/>
                  </a:lnTo>
                  <a:lnTo>
                    <a:pt x="16046" y="21260"/>
                  </a:lnTo>
                  <a:lnTo>
                    <a:pt x="16663" y="20239"/>
                  </a:lnTo>
                  <a:lnTo>
                    <a:pt x="16663" y="19219"/>
                  </a:lnTo>
                  <a:lnTo>
                    <a:pt x="18514" y="18539"/>
                  </a:lnTo>
                  <a:lnTo>
                    <a:pt x="19749" y="18539"/>
                  </a:lnTo>
                  <a:lnTo>
                    <a:pt x="20983" y="18198"/>
                  </a:lnTo>
                  <a:lnTo>
                    <a:pt x="21600" y="16838"/>
                  </a:lnTo>
                  <a:lnTo>
                    <a:pt x="21600" y="15987"/>
                  </a:lnTo>
                  <a:lnTo>
                    <a:pt x="20983" y="15647"/>
                  </a:lnTo>
                  <a:lnTo>
                    <a:pt x="19749" y="15647"/>
                  </a:lnTo>
                  <a:lnTo>
                    <a:pt x="18514" y="15307"/>
                  </a:lnTo>
                  <a:lnTo>
                    <a:pt x="17897" y="14287"/>
                  </a:lnTo>
                  <a:lnTo>
                    <a:pt x="17897" y="12926"/>
                  </a:lnTo>
                  <a:lnTo>
                    <a:pt x="16663" y="11225"/>
                  </a:lnTo>
                  <a:lnTo>
                    <a:pt x="14811" y="8504"/>
                  </a:lnTo>
                  <a:lnTo>
                    <a:pt x="14811" y="8164"/>
                  </a:lnTo>
                  <a:lnTo>
                    <a:pt x="11109" y="6803"/>
                  </a:lnTo>
                  <a:lnTo>
                    <a:pt x="10491" y="6803"/>
                  </a:lnTo>
                  <a:lnTo>
                    <a:pt x="9874" y="6463"/>
                  </a:lnTo>
                  <a:lnTo>
                    <a:pt x="9874" y="6123"/>
                  </a:lnTo>
                  <a:lnTo>
                    <a:pt x="11109" y="5783"/>
                  </a:lnTo>
                  <a:lnTo>
                    <a:pt x="13577" y="5443"/>
                  </a:lnTo>
                  <a:lnTo>
                    <a:pt x="15429" y="5102"/>
                  </a:lnTo>
                  <a:lnTo>
                    <a:pt x="16663" y="4762"/>
                  </a:lnTo>
                  <a:lnTo>
                    <a:pt x="16663" y="4082"/>
                  </a:lnTo>
                  <a:lnTo>
                    <a:pt x="16046" y="3402"/>
                  </a:lnTo>
                  <a:lnTo>
                    <a:pt x="14811" y="3061"/>
                  </a:lnTo>
                  <a:lnTo>
                    <a:pt x="13577" y="3061"/>
                  </a:lnTo>
                  <a:lnTo>
                    <a:pt x="11726" y="3061"/>
                  </a:lnTo>
                  <a:lnTo>
                    <a:pt x="9874" y="2721"/>
                  </a:lnTo>
                  <a:lnTo>
                    <a:pt x="9257" y="2721"/>
                  </a:lnTo>
                  <a:lnTo>
                    <a:pt x="9874" y="2381"/>
                  </a:lnTo>
                  <a:lnTo>
                    <a:pt x="11109" y="2041"/>
                  </a:lnTo>
                  <a:lnTo>
                    <a:pt x="12960" y="1701"/>
                  </a:lnTo>
                  <a:lnTo>
                    <a:pt x="13577" y="1361"/>
                  </a:lnTo>
                  <a:lnTo>
                    <a:pt x="13577" y="1020"/>
                  </a:lnTo>
                  <a:lnTo>
                    <a:pt x="12960" y="340"/>
                  </a:lnTo>
                  <a:lnTo>
                    <a:pt x="11726" y="340"/>
                  </a:lnTo>
                  <a:lnTo>
                    <a:pt x="9257" y="0"/>
                  </a:lnTo>
                  <a:lnTo>
                    <a:pt x="9257" y="680"/>
                  </a:lnTo>
                  <a:lnTo>
                    <a:pt x="8023" y="1701"/>
                  </a:lnTo>
                  <a:lnTo>
                    <a:pt x="7406" y="1701"/>
                  </a:lnTo>
                  <a:lnTo>
                    <a:pt x="6789" y="1361"/>
                  </a:lnTo>
                  <a:lnTo>
                    <a:pt x="6171" y="1701"/>
                  </a:lnTo>
                  <a:lnTo>
                    <a:pt x="6171" y="2041"/>
                  </a:lnTo>
                  <a:lnTo>
                    <a:pt x="6789" y="2721"/>
                  </a:lnTo>
                  <a:lnTo>
                    <a:pt x="6171" y="3402"/>
                  </a:lnTo>
                  <a:lnTo>
                    <a:pt x="5554" y="4082"/>
                  </a:lnTo>
                  <a:lnTo>
                    <a:pt x="4937" y="4422"/>
                  </a:lnTo>
                  <a:lnTo>
                    <a:pt x="4937" y="5102"/>
                  </a:lnTo>
                  <a:lnTo>
                    <a:pt x="6171" y="4762"/>
                  </a:lnTo>
                  <a:lnTo>
                    <a:pt x="6789" y="4422"/>
                  </a:lnTo>
                  <a:lnTo>
                    <a:pt x="6171" y="5102"/>
                  </a:lnTo>
                  <a:lnTo>
                    <a:pt x="5554" y="5443"/>
                  </a:lnTo>
                  <a:lnTo>
                    <a:pt x="4320" y="6123"/>
                  </a:lnTo>
                  <a:lnTo>
                    <a:pt x="4320" y="6463"/>
                  </a:lnTo>
                  <a:lnTo>
                    <a:pt x="4937" y="6123"/>
                  </a:lnTo>
                  <a:lnTo>
                    <a:pt x="5554" y="5783"/>
                  </a:lnTo>
                  <a:lnTo>
                    <a:pt x="6171" y="5443"/>
                  </a:lnTo>
                  <a:lnTo>
                    <a:pt x="6789" y="5783"/>
                  </a:lnTo>
                  <a:lnTo>
                    <a:pt x="6789" y="6123"/>
                  </a:lnTo>
                  <a:lnTo>
                    <a:pt x="6789" y="6803"/>
                  </a:lnTo>
                  <a:lnTo>
                    <a:pt x="6789" y="7824"/>
                  </a:lnTo>
                  <a:lnTo>
                    <a:pt x="7406" y="9524"/>
                  </a:lnTo>
                  <a:lnTo>
                    <a:pt x="8640" y="12926"/>
                  </a:lnTo>
                  <a:lnTo>
                    <a:pt x="9257" y="13266"/>
                  </a:lnTo>
                  <a:lnTo>
                    <a:pt x="9257" y="13606"/>
                  </a:lnTo>
                  <a:lnTo>
                    <a:pt x="8023" y="13606"/>
                  </a:lnTo>
                  <a:lnTo>
                    <a:pt x="6171" y="13266"/>
                  </a:lnTo>
                  <a:lnTo>
                    <a:pt x="4320" y="13606"/>
                  </a:lnTo>
                  <a:lnTo>
                    <a:pt x="3703" y="13946"/>
                  </a:lnTo>
                  <a:lnTo>
                    <a:pt x="3086" y="14287"/>
                  </a:lnTo>
                  <a:lnTo>
                    <a:pt x="3086" y="14967"/>
                  </a:lnTo>
                  <a:lnTo>
                    <a:pt x="3703" y="14967"/>
                  </a:lnTo>
                  <a:lnTo>
                    <a:pt x="4937" y="15307"/>
                  </a:lnTo>
                  <a:lnTo>
                    <a:pt x="4937" y="15647"/>
                  </a:lnTo>
                  <a:lnTo>
                    <a:pt x="3703" y="15987"/>
                  </a:lnTo>
                  <a:lnTo>
                    <a:pt x="1851" y="16498"/>
                  </a:lnTo>
                  <a:lnTo>
                    <a:pt x="617" y="16498"/>
                  </a:lnTo>
                  <a:lnTo>
                    <a:pt x="0" y="16838"/>
                  </a:lnTo>
                  <a:lnTo>
                    <a:pt x="617" y="17178"/>
                  </a:lnTo>
                  <a:lnTo>
                    <a:pt x="1234" y="17518"/>
                  </a:lnTo>
                  <a:lnTo>
                    <a:pt x="3086" y="17858"/>
                  </a:lnTo>
                  <a:lnTo>
                    <a:pt x="4320" y="18539"/>
                  </a:lnTo>
                  <a:lnTo>
                    <a:pt x="5554" y="18879"/>
                  </a:lnTo>
                  <a:lnTo>
                    <a:pt x="6789" y="18539"/>
                  </a:lnTo>
                  <a:lnTo>
                    <a:pt x="7406" y="18198"/>
                  </a:lnTo>
                  <a:lnTo>
                    <a:pt x="8023" y="17858"/>
                  </a:lnTo>
                  <a:lnTo>
                    <a:pt x="8640" y="17858"/>
                  </a:lnTo>
                  <a:lnTo>
                    <a:pt x="8640" y="18539"/>
                  </a:lnTo>
                  <a:lnTo>
                    <a:pt x="8023" y="18879"/>
                  </a:lnTo>
                  <a:lnTo>
                    <a:pt x="6171" y="19219"/>
                  </a:lnTo>
                  <a:lnTo>
                    <a:pt x="4320" y="19219"/>
                  </a:lnTo>
                  <a:lnTo>
                    <a:pt x="3703" y="18879"/>
                  </a:lnTo>
                  <a:lnTo>
                    <a:pt x="3086" y="19219"/>
                  </a:lnTo>
                  <a:lnTo>
                    <a:pt x="0" y="19559"/>
                  </a:lnTo>
                  <a:lnTo>
                    <a:pt x="0" y="19899"/>
                  </a:lnTo>
                  <a:lnTo>
                    <a:pt x="0" y="20239"/>
                  </a:lnTo>
                  <a:lnTo>
                    <a:pt x="617" y="20580"/>
                  </a:lnTo>
                  <a:lnTo>
                    <a:pt x="1851" y="21260"/>
                  </a:lnTo>
                  <a:close/>
                  <a:moveTo>
                    <a:pt x="1851" y="21260"/>
                  </a:moveTo>
                </a:path>
              </a:pathLst>
            </a:custGeom>
            <a:solidFill>
              <a:srgbClr val="2CBCA3">
                <a:lumMod val="20000"/>
                <a:lumOff val="8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98" name="AutoShape 27"/>
            <p:cNvSpPr>
              <a:spLocks/>
            </p:cNvSpPr>
            <p:nvPr/>
          </p:nvSpPr>
          <p:spPr bwMode="auto">
            <a:xfrm>
              <a:off x="5424461" y="3255632"/>
              <a:ext cx="146775" cy="91820"/>
            </a:xfrm>
            <a:custGeom>
              <a:avLst/>
              <a:gdLst/>
              <a:ahLst/>
              <a:cxnLst/>
              <a:rect l="0" t="0" r="r" b="b"/>
              <a:pathLst>
                <a:path w="21600" h="21600">
                  <a:moveTo>
                    <a:pt x="13600" y="21600"/>
                  </a:moveTo>
                  <a:lnTo>
                    <a:pt x="13600" y="21600"/>
                  </a:lnTo>
                  <a:lnTo>
                    <a:pt x="14400" y="21600"/>
                  </a:lnTo>
                  <a:lnTo>
                    <a:pt x="15200" y="21600"/>
                  </a:lnTo>
                  <a:lnTo>
                    <a:pt x="17600" y="16904"/>
                  </a:lnTo>
                  <a:lnTo>
                    <a:pt x="18400" y="12209"/>
                  </a:lnTo>
                  <a:lnTo>
                    <a:pt x="18400" y="10330"/>
                  </a:lnTo>
                  <a:lnTo>
                    <a:pt x="18400" y="9391"/>
                  </a:lnTo>
                  <a:lnTo>
                    <a:pt x="19200" y="8452"/>
                  </a:lnTo>
                  <a:lnTo>
                    <a:pt x="20000" y="6574"/>
                  </a:lnTo>
                  <a:lnTo>
                    <a:pt x="21600" y="4696"/>
                  </a:lnTo>
                  <a:lnTo>
                    <a:pt x="21600" y="3757"/>
                  </a:lnTo>
                  <a:lnTo>
                    <a:pt x="21600" y="1878"/>
                  </a:lnTo>
                  <a:lnTo>
                    <a:pt x="20000" y="0"/>
                  </a:lnTo>
                  <a:lnTo>
                    <a:pt x="19200" y="0"/>
                  </a:lnTo>
                  <a:lnTo>
                    <a:pt x="17600" y="0"/>
                  </a:lnTo>
                  <a:lnTo>
                    <a:pt x="14400" y="2817"/>
                  </a:lnTo>
                  <a:lnTo>
                    <a:pt x="11200" y="5635"/>
                  </a:lnTo>
                  <a:lnTo>
                    <a:pt x="9600" y="5635"/>
                  </a:lnTo>
                  <a:lnTo>
                    <a:pt x="8000" y="3757"/>
                  </a:lnTo>
                  <a:lnTo>
                    <a:pt x="6400" y="3757"/>
                  </a:lnTo>
                  <a:lnTo>
                    <a:pt x="5600" y="4696"/>
                  </a:lnTo>
                  <a:lnTo>
                    <a:pt x="2400" y="11270"/>
                  </a:lnTo>
                  <a:lnTo>
                    <a:pt x="4000" y="9391"/>
                  </a:lnTo>
                  <a:lnTo>
                    <a:pt x="5600" y="8452"/>
                  </a:lnTo>
                  <a:lnTo>
                    <a:pt x="7200" y="7513"/>
                  </a:lnTo>
                  <a:lnTo>
                    <a:pt x="8000" y="8452"/>
                  </a:lnTo>
                  <a:lnTo>
                    <a:pt x="8000" y="12209"/>
                  </a:lnTo>
                  <a:lnTo>
                    <a:pt x="7200" y="13148"/>
                  </a:lnTo>
                  <a:lnTo>
                    <a:pt x="5600" y="14087"/>
                  </a:lnTo>
                  <a:lnTo>
                    <a:pt x="4000" y="15026"/>
                  </a:lnTo>
                  <a:lnTo>
                    <a:pt x="3200" y="15965"/>
                  </a:lnTo>
                  <a:lnTo>
                    <a:pt x="3200" y="16904"/>
                  </a:lnTo>
                  <a:lnTo>
                    <a:pt x="4800" y="15965"/>
                  </a:lnTo>
                  <a:lnTo>
                    <a:pt x="6400" y="15965"/>
                  </a:lnTo>
                  <a:lnTo>
                    <a:pt x="7200" y="15965"/>
                  </a:lnTo>
                  <a:lnTo>
                    <a:pt x="7200" y="16904"/>
                  </a:lnTo>
                  <a:lnTo>
                    <a:pt x="5600" y="17843"/>
                  </a:lnTo>
                  <a:lnTo>
                    <a:pt x="3200" y="18783"/>
                  </a:lnTo>
                  <a:lnTo>
                    <a:pt x="0" y="17843"/>
                  </a:lnTo>
                  <a:lnTo>
                    <a:pt x="13600" y="21600"/>
                  </a:lnTo>
                  <a:close/>
                  <a:moveTo>
                    <a:pt x="13600" y="21600"/>
                  </a:moveTo>
                </a:path>
              </a:pathLst>
            </a:custGeom>
            <a:solidFill>
              <a:srgbClr val="2CBCA3">
                <a:lumMod val="20000"/>
                <a:lumOff val="8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99" name="AutoShape 28"/>
            <p:cNvSpPr>
              <a:spLocks/>
            </p:cNvSpPr>
            <p:nvPr/>
          </p:nvSpPr>
          <p:spPr bwMode="auto">
            <a:xfrm>
              <a:off x="4589337" y="3123890"/>
              <a:ext cx="5436" cy="11976"/>
            </a:xfrm>
            <a:custGeom>
              <a:avLst/>
              <a:gdLst/>
              <a:ahLst/>
              <a:cxnLst/>
              <a:rect l="0" t="0" r="r" b="b"/>
              <a:pathLst>
                <a:path w="21600" h="21600">
                  <a:moveTo>
                    <a:pt x="21600" y="0"/>
                  </a:moveTo>
                  <a:lnTo>
                    <a:pt x="21600" y="0"/>
                  </a:lnTo>
                  <a:lnTo>
                    <a:pt x="0" y="14400"/>
                  </a:lnTo>
                  <a:lnTo>
                    <a:pt x="0" y="21600"/>
                  </a:lnTo>
                  <a:lnTo>
                    <a:pt x="21600" y="0"/>
                  </a:lnTo>
                  <a:close/>
                  <a:moveTo>
                    <a:pt x="21600" y="0"/>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00" name="AutoShape 29"/>
            <p:cNvSpPr>
              <a:spLocks/>
            </p:cNvSpPr>
            <p:nvPr/>
          </p:nvSpPr>
          <p:spPr bwMode="auto">
            <a:xfrm>
              <a:off x="4562156" y="3030074"/>
              <a:ext cx="122652" cy="105792"/>
            </a:xfrm>
            <a:custGeom>
              <a:avLst/>
              <a:gdLst/>
              <a:ahLst/>
              <a:cxnLst/>
              <a:rect l="0" t="0" r="r" b="b"/>
              <a:pathLst>
                <a:path w="21600" h="21600">
                  <a:moveTo>
                    <a:pt x="19680" y="0"/>
                  </a:moveTo>
                  <a:lnTo>
                    <a:pt x="19680" y="0"/>
                  </a:lnTo>
                  <a:lnTo>
                    <a:pt x="17760" y="815"/>
                  </a:lnTo>
                  <a:lnTo>
                    <a:pt x="15360" y="1630"/>
                  </a:lnTo>
                  <a:lnTo>
                    <a:pt x="4800" y="7336"/>
                  </a:lnTo>
                  <a:lnTo>
                    <a:pt x="4800" y="6521"/>
                  </a:lnTo>
                  <a:lnTo>
                    <a:pt x="3840" y="6521"/>
                  </a:lnTo>
                  <a:lnTo>
                    <a:pt x="3840" y="7336"/>
                  </a:lnTo>
                  <a:lnTo>
                    <a:pt x="4800" y="8151"/>
                  </a:lnTo>
                  <a:lnTo>
                    <a:pt x="2880" y="10189"/>
                  </a:lnTo>
                  <a:lnTo>
                    <a:pt x="960" y="11819"/>
                  </a:lnTo>
                  <a:lnTo>
                    <a:pt x="0" y="13449"/>
                  </a:lnTo>
                  <a:lnTo>
                    <a:pt x="1920" y="15894"/>
                  </a:lnTo>
                  <a:lnTo>
                    <a:pt x="2880" y="15894"/>
                  </a:lnTo>
                  <a:lnTo>
                    <a:pt x="3840" y="15894"/>
                  </a:lnTo>
                  <a:lnTo>
                    <a:pt x="4800" y="15894"/>
                  </a:lnTo>
                  <a:lnTo>
                    <a:pt x="3840" y="17525"/>
                  </a:lnTo>
                  <a:lnTo>
                    <a:pt x="1920" y="18340"/>
                  </a:lnTo>
                  <a:lnTo>
                    <a:pt x="0" y="19970"/>
                  </a:lnTo>
                  <a:lnTo>
                    <a:pt x="0" y="20785"/>
                  </a:lnTo>
                  <a:lnTo>
                    <a:pt x="0" y="21600"/>
                  </a:lnTo>
                  <a:lnTo>
                    <a:pt x="1920" y="21600"/>
                  </a:lnTo>
                  <a:lnTo>
                    <a:pt x="3840" y="20785"/>
                  </a:lnTo>
                  <a:lnTo>
                    <a:pt x="4800" y="20785"/>
                  </a:lnTo>
                  <a:lnTo>
                    <a:pt x="3840" y="18340"/>
                  </a:lnTo>
                  <a:lnTo>
                    <a:pt x="4800" y="17525"/>
                  </a:lnTo>
                  <a:lnTo>
                    <a:pt x="5760" y="16709"/>
                  </a:lnTo>
                  <a:lnTo>
                    <a:pt x="6720" y="17525"/>
                  </a:lnTo>
                  <a:lnTo>
                    <a:pt x="8640" y="19155"/>
                  </a:lnTo>
                  <a:lnTo>
                    <a:pt x="9600" y="19155"/>
                  </a:lnTo>
                  <a:lnTo>
                    <a:pt x="10560" y="19155"/>
                  </a:lnTo>
                  <a:lnTo>
                    <a:pt x="10560" y="18340"/>
                  </a:lnTo>
                  <a:lnTo>
                    <a:pt x="9600" y="18340"/>
                  </a:lnTo>
                  <a:lnTo>
                    <a:pt x="8640" y="17525"/>
                  </a:lnTo>
                  <a:lnTo>
                    <a:pt x="10560" y="16709"/>
                  </a:lnTo>
                  <a:lnTo>
                    <a:pt x="9600" y="15894"/>
                  </a:lnTo>
                  <a:lnTo>
                    <a:pt x="11520" y="15079"/>
                  </a:lnTo>
                  <a:lnTo>
                    <a:pt x="12480" y="15079"/>
                  </a:lnTo>
                  <a:lnTo>
                    <a:pt x="13440" y="14264"/>
                  </a:lnTo>
                  <a:lnTo>
                    <a:pt x="12480" y="13449"/>
                  </a:lnTo>
                  <a:lnTo>
                    <a:pt x="11520" y="13449"/>
                  </a:lnTo>
                  <a:lnTo>
                    <a:pt x="10560" y="12634"/>
                  </a:lnTo>
                  <a:lnTo>
                    <a:pt x="9600" y="11819"/>
                  </a:lnTo>
                  <a:lnTo>
                    <a:pt x="9600" y="9374"/>
                  </a:lnTo>
                  <a:lnTo>
                    <a:pt x="10560" y="6521"/>
                  </a:lnTo>
                  <a:lnTo>
                    <a:pt x="21600" y="0"/>
                  </a:lnTo>
                  <a:lnTo>
                    <a:pt x="20640" y="0"/>
                  </a:lnTo>
                  <a:lnTo>
                    <a:pt x="19680" y="0"/>
                  </a:lnTo>
                  <a:close/>
                  <a:moveTo>
                    <a:pt x="19680" y="0"/>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01" name="AutoShape 30"/>
            <p:cNvSpPr>
              <a:spLocks/>
            </p:cNvSpPr>
            <p:nvPr/>
          </p:nvSpPr>
          <p:spPr bwMode="auto">
            <a:xfrm>
              <a:off x="4567592" y="3131875"/>
              <a:ext cx="43489" cy="31937"/>
            </a:xfrm>
            <a:custGeom>
              <a:avLst/>
              <a:gdLst/>
              <a:ahLst/>
              <a:cxnLst/>
              <a:rect l="0" t="0" r="r" b="b"/>
              <a:pathLst>
                <a:path w="21600" h="21600">
                  <a:moveTo>
                    <a:pt x="0" y="16200"/>
                  </a:moveTo>
                  <a:lnTo>
                    <a:pt x="0" y="16200"/>
                  </a:lnTo>
                  <a:lnTo>
                    <a:pt x="0" y="18900"/>
                  </a:lnTo>
                  <a:lnTo>
                    <a:pt x="2700" y="21600"/>
                  </a:lnTo>
                  <a:lnTo>
                    <a:pt x="8100" y="16200"/>
                  </a:lnTo>
                  <a:lnTo>
                    <a:pt x="10800" y="8100"/>
                  </a:lnTo>
                  <a:lnTo>
                    <a:pt x="13500" y="5400"/>
                  </a:lnTo>
                  <a:lnTo>
                    <a:pt x="18900" y="2700"/>
                  </a:lnTo>
                  <a:lnTo>
                    <a:pt x="21600" y="2700"/>
                  </a:lnTo>
                  <a:lnTo>
                    <a:pt x="21600" y="0"/>
                  </a:lnTo>
                  <a:lnTo>
                    <a:pt x="18900" y="0"/>
                  </a:lnTo>
                  <a:lnTo>
                    <a:pt x="16200" y="2700"/>
                  </a:lnTo>
                  <a:lnTo>
                    <a:pt x="13500" y="5400"/>
                  </a:lnTo>
                  <a:lnTo>
                    <a:pt x="10800" y="5400"/>
                  </a:lnTo>
                  <a:lnTo>
                    <a:pt x="10800" y="2700"/>
                  </a:lnTo>
                  <a:lnTo>
                    <a:pt x="8100" y="10800"/>
                  </a:lnTo>
                  <a:lnTo>
                    <a:pt x="0" y="16200"/>
                  </a:lnTo>
                  <a:close/>
                  <a:moveTo>
                    <a:pt x="0" y="16200"/>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02" name="AutoShape 31"/>
            <p:cNvSpPr>
              <a:spLocks/>
            </p:cNvSpPr>
            <p:nvPr/>
          </p:nvSpPr>
          <p:spPr bwMode="auto">
            <a:xfrm>
              <a:off x="4507795" y="3087961"/>
              <a:ext cx="27181" cy="23953"/>
            </a:xfrm>
            <a:custGeom>
              <a:avLst/>
              <a:gdLst/>
              <a:ahLst/>
              <a:cxnLst/>
              <a:rect l="0" t="0" r="r" b="b"/>
              <a:pathLst>
                <a:path w="21600" h="21600">
                  <a:moveTo>
                    <a:pt x="0" y="14400"/>
                  </a:moveTo>
                  <a:lnTo>
                    <a:pt x="0" y="14400"/>
                  </a:lnTo>
                  <a:lnTo>
                    <a:pt x="0" y="18000"/>
                  </a:lnTo>
                  <a:lnTo>
                    <a:pt x="8640" y="21600"/>
                  </a:lnTo>
                  <a:lnTo>
                    <a:pt x="17280" y="10800"/>
                  </a:lnTo>
                  <a:lnTo>
                    <a:pt x="21600" y="0"/>
                  </a:lnTo>
                  <a:lnTo>
                    <a:pt x="8640" y="7200"/>
                  </a:lnTo>
                  <a:lnTo>
                    <a:pt x="0" y="14400"/>
                  </a:lnTo>
                  <a:close/>
                  <a:moveTo>
                    <a:pt x="0" y="14400"/>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03" name="AutoShape 32"/>
            <p:cNvSpPr>
              <a:spLocks/>
            </p:cNvSpPr>
            <p:nvPr/>
          </p:nvSpPr>
          <p:spPr bwMode="auto">
            <a:xfrm>
              <a:off x="5911333" y="3686785"/>
              <a:ext cx="27181" cy="31937"/>
            </a:xfrm>
            <a:custGeom>
              <a:avLst/>
              <a:gdLst/>
              <a:ahLst/>
              <a:cxnLst/>
              <a:rect l="0" t="0" r="r" b="b"/>
              <a:pathLst>
                <a:path w="21600" h="21600">
                  <a:moveTo>
                    <a:pt x="4320" y="21600"/>
                  </a:moveTo>
                  <a:lnTo>
                    <a:pt x="4320" y="21600"/>
                  </a:lnTo>
                  <a:lnTo>
                    <a:pt x="12960" y="13500"/>
                  </a:lnTo>
                  <a:lnTo>
                    <a:pt x="21600" y="0"/>
                  </a:lnTo>
                  <a:lnTo>
                    <a:pt x="8640" y="2700"/>
                  </a:lnTo>
                  <a:lnTo>
                    <a:pt x="0" y="8100"/>
                  </a:lnTo>
                  <a:lnTo>
                    <a:pt x="0" y="16200"/>
                  </a:lnTo>
                  <a:lnTo>
                    <a:pt x="0" y="21600"/>
                  </a:lnTo>
                  <a:lnTo>
                    <a:pt x="4320" y="21600"/>
                  </a:lnTo>
                  <a:close/>
                  <a:moveTo>
                    <a:pt x="4320" y="2160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04" name="AutoShape 33"/>
            <p:cNvSpPr>
              <a:spLocks/>
            </p:cNvSpPr>
            <p:nvPr/>
          </p:nvSpPr>
          <p:spPr bwMode="auto">
            <a:xfrm>
              <a:off x="5900461" y="3734691"/>
              <a:ext cx="54361" cy="80093"/>
            </a:xfrm>
            <a:custGeom>
              <a:avLst/>
              <a:gdLst/>
              <a:ahLst/>
              <a:cxnLst/>
              <a:rect l="0" t="0" r="r" b="b"/>
              <a:pathLst>
                <a:path w="21600" h="21600">
                  <a:moveTo>
                    <a:pt x="0" y="19440"/>
                  </a:moveTo>
                  <a:lnTo>
                    <a:pt x="0" y="19440"/>
                  </a:lnTo>
                  <a:lnTo>
                    <a:pt x="4320" y="20520"/>
                  </a:lnTo>
                  <a:lnTo>
                    <a:pt x="6480" y="21600"/>
                  </a:lnTo>
                  <a:lnTo>
                    <a:pt x="15120" y="19440"/>
                  </a:lnTo>
                  <a:lnTo>
                    <a:pt x="17280" y="17280"/>
                  </a:lnTo>
                  <a:lnTo>
                    <a:pt x="19440" y="14040"/>
                  </a:lnTo>
                  <a:lnTo>
                    <a:pt x="19440" y="10800"/>
                  </a:lnTo>
                  <a:lnTo>
                    <a:pt x="19440" y="9720"/>
                  </a:lnTo>
                  <a:lnTo>
                    <a:pt x="17280" y="8640"/>
                  </a:lnTo>
                  <a:lnTo>
                    <a:pt x="19440" y="7560"/>
                  </a:lnTo>
                  <a:lnTo>
                    <a:pt x="21600" y="6480"/>
                  </a:lnTo>
                  <a:lnTo>
                    <a:pt x="17280" y="3240"/>
                  </a:lnTo>
                  <a:lnTo>
                    <a:pt x="12960" y="0"/>
                  </a:lnTo>
                  <a:lnTo>
                    <a:pt x="2160" y="19440"/>
                  </a:lnTo>
                  <a:lnTo>
                    <a:pt x="0" y="19440"/>
                  </a:lnTo>
                  <a:close/>
                  <a:moveTo>
                    <a:pt x="0" y="1944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05" name="AutoShape 34"/>
            <p:cNvSpPr>
              <a:spLocks/>
            </p:cNvSpPr>
            <p:nvPr/>
          </p:nvSpPr>
          <p:spPr bwMode="auto">
            <a:xfrm>
              <a:off x="6517800" y="3766878"/>
              <a:ext cx="10872" cy="11976"/>
            </a:xfrm>
            <a:custGeom>
              <a:avLst/>
              <a:gdLst/>
              <a:ahLst/>
              <a:cxnLst/>
              <a:rect l="0" t="0" r="r" b="b"/>
              <a:pathLst>
                <a:path w="21600" h="21600">
                  <a:moveTo>
                    <a:pt x="0" y="0"/>
                  </a:moveTo>
                  <a:lnTo>
                    <a:pt x="0" y="0"/>
                  </a:lnTo>
                  <a:lnTo>
                    <a:pt x="0" y="14400"/>
                  </a:lnTo>
                  <a:lnTo>
                    <a:pt x="10800" y="21600"/>
                  </a:lnTo>
                  <a:lnTo>
                    <a:pt x="21600" y="14400"/>
                  </a:lnTo>
                  <a:lnTo>
                    <a:pt x="10800" y="0"/>
                  </a:lnTo>
                  <a:lnTo>
                    <a:pt x="0" y="0"/>
                  </a:lnTo>
                  <a:close/>
                  <a:moveTo>
                    <a:pt x="0" y="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06" name="AutoShape 35"/>
            <p:cNvSpPr>
              <a:spLocks/>
            </p:cNvSpPr>
            <p:nvPr/>
          </p:nvSpPr>
          <p:spPr bwMode="auto">
            <a:xfrm>
              <a:off x="6041800" y="3830752"/>
              <a:ext cx="114159" cy="55890"/>
            </a:xfrm>
            <a:custGeom>
              <a:avLst/>
              <a:gdLst/>
              <a:ahLst/>
              <a:cxnLst/>
              <a:rect l="0" t="0" r="r" b="b"/>
              <a:pathLst>
                <a:path w="21600" h="21600">
                  <a:moveTo>
                    <a:pt x="17486" y="1543"/>
                  </a:moveTo>
                  <a:lnTo>
                    <a:pt x="17486" y="1543"/>
                  </a:lnTo>
                  <a:lnTo>
                    <a:pt x="11314" y="3086"/>
                  </a:lnTo>
                  <a:lnTo>
                    <a:pt x="9257" y="4629"/>
                  </a:lnTo>
                  <a:lnTo>
                    <a:pt x="7200" y="3086"/>
                  </a:lnTo>
                  <a:lnTo>
                    <a:pt x="6171" y="1543"/>
                  </a:lnTo>
                  <a:lnTo>
                    <a:pt x="5143" y="1543"/>
                  </a:lnTo>
                  <a:lnTo>
                    <a:pt x="2057" y="1543"/>
                  </a:lnTo>
                  <a:lnTo>
                    <a:pt x="1029" y="4629"/>
                  </a:lnTo>
                  <a:lnTo>
                    <a:pt x="0" y="7714"/>
                  </a:lnTo>
                  <a:lnTo>
                    <a:pt x="1029" y="9257"/>
                  </a:lnTo>
                  <a:lnTo>
                    <a:pt x="3086" y="9257"/>
                  </a:lnTo>
                  <a:lnTo>
                    <a:pt x="5143" y="10800"/>
                  </a:lnTo>
                  <a:lnTo>
                    <a:pt x="9257" y="15429"/>
                  </a:lnTo>
                  <a:lnTo>
                    <a:pt x="13371" y="15429"/>
                  </a:lnTo>
                  <a:lnTo>
                    <a:pt x="14400" y="18514"/>
                  </a:lnTo>
                  <a:lnTo>
                    <a:pt x="15429" y="20057"/>
                  </a:lnTo>
                  <a:lnTo>
                    <a:pt x="16457" y="21600"/>
                  </a:lnTo>
                  <a:lnTo>
                    <a:pt x="18514" y="21600"/>
                  </a:lnTo>
                  <a:lnTo>
                    <a:pt x="19543" y="20057"/>
                  </a:lnTo>
                  <a:lnTo>
                    <a:pt x="20571" y="18514"/>
                  </a:lnTo>
                  <a:lnTo>
                    <a:pt x="20571" y="15429"/>
                  </a:lnTo>
                  <a:lnTo>
                    <a:pt x="18514" y="12343"/>
                  </a:lnTo>
                  <a:lnTo>
                    <a:pt x="18514" y="10800"/>
                  </a:lnTo>
                  <a:lnTo>
                    <a:pt x="19543" y="4629"/>
                  </a:lnTo>
                  <a:lnTo>
                    <a:pt x="21600" y="0"/>
                  </a:lnTo>
                  <a:lnTo>
                    <a:pt x="17486" y="1543"/>
                  </a:lnTo>
                  <a:close/>
                  <a:moveTo>
                    <a:pt x="17486" y="1543"/>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07" name="AutoShape 36"/>
            <p:cNvSpPr>
              <a:spLocks/>
            </p:cNvSpPr>
            <p:nvPr/>
          </p:nvSpPr>
          <p:spPr bwMode="auto">
            <a:xfrm>
              <a:off x="6748836" y="3834745"/>
              <a:ext cx="71009" cy="51898"/>
            </a:xfrm>
            <a:custGeom>
              <a:avLst/>
              <a:gdLst/>
              <a:ahLst/>
              <a:cxnLst/>
              <a:rect l="0" t="0" r="r" b="b"/>
              <a:pathLst>
                <a:path w="21600" h="21600">
                  <a:moveTo>
                    <a:pt x="0" y="14954"/>
                  </a:moveTo>
                  <a:lnTo>
                    <a:pt x="0" y="14954"/>
                  </a:lnTo>
                  <a:lnTo>
                    <a:pt x="1662" y="18277"/>
                  </a:lnTo>
                  <a:lnTo>
                    <a:pt x="4985" y="19938"/>
                  </a:lnTo>
                  <a:lnTo>
                    <a:pt x="6646" y="21600"/>
                  </a:lnTo>
                  <a:lnTo>
                    <a:pt x="8308" y="19938"/>
                  </a:lnTo>
                  <a:lnTo>
                    <a:pt x="14954" y="13292"/>
                  </a:lnTo>
                  <a:lnTo>
                    <a:pt x="16615" y="11631"/>
                  </a:lnTo>
                  <a:lnTo>
                    <a:pt x="18277" y="11631"/>
                  </a:lnTo>
                  <a:lnTo>
                    <a:pt x="19938" y="6646"/>
                  </a:lnTo>
                  <a:lnTo>
                    <a:pt x="21600" y="0"/>
                  </a:lnTo>
                  <a:lnTo>
                    <a:pt x="18277" y="3323"/>
                  </a:lnTo>
                  <a:lnTo>
                    <a:pt x="14954" y="6646"/>
                  </a:lnTo>
                  <a:lnTo>
                    <a:pt x="9969" y="6646"/>
                  </a:lnTo>
                  <a:lnTo>
                    <a:pt x="4985" y="8308"/>
                  </a:lnTo>
                  <a:lnTo>
                    <a:pt x="4985" y="9969"/>
                  </a:lnTo>
                  <a:lnTo>
                    <a:pt x="6646" y="11631"/>
                  </a:lnTo>
                  <a:lnTo>
                    <a:pt x="1662" y="13292"/>
                  </a:lnTo>
                  <a:lnTo>
                    <a:pt x="0" y="13292"/>
                  </a:lnTo>
                  <a:lnTo>
                    <a:pt x="0" y="14954"/>
                  </a:lnTo>
                  <a:close/>
                  <a:moveTo>
                    <a:pt x="0" y="14954"/>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08" name="AutoShape 37"/>
            <p:cNvSpPr>
              <a:spLocks/>
            </p:cNvSpPr>
            <p:nvPr/>
          </p:nvSpPr>
          <p:spPr bwMode="auto">
            <a:xfrm>
              <a:off x="7472519" y="3874666"/>
              <a:ext cx="21744" cy="23953"/>
            </a:xfrm>
            <a:custGeom>
              <a:avLst/>
              <a:gdLst/>
              <a:ahLst/>
              <a:cxnLst/>
              <a:rect l="0" t="0" r="r" b="b"/>
              <a:pathLst>
                <a:path w="21600" h="21600">
                  <a:moveTo>
                    <a:pt x="5400" y="21600"/>
                  </a:moveTo>
                  <a:lnTo>
                    <a:pt x="5400" y="21600"/>
                  </a:lnTo>
                  <a:lnTo>
                    <a:pt x="10800" y="10800"/>
                  </a:lnTo>
                  <a:lnTo>
                    <a:pt x="21600" y="0"/>
                  </a:lnTo>
                  <a:lnTo>
                    <a:pt x="10800" y="3600"/>
                  </a:lnTo>
                  <a:lnTo>
                    <a:pt x="0" y="14400"/>
                  </a:lnTo>
                  <a:lnTo>
                    <a:pt x="0" y="18000"/>
                  </a:lnTo>
                  <a:lnTo>
                    <a:pt x="5400" y="21600"/>
                  </a:lnTo>
                  <a:close/>
                  <a:moveTo>
                    <a:pt x="5400" y="2160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09" name="Rectangle 38"/>
            <p:cNvSpPr>
              <a:spLocks/>
            </p:cNvSpPr>
            <p:nvPr/>
          </p:nvSpPr>
          <p:spPr bwMode="auto">
            <a:xfrm>
              <a:off x="7866638" y="3509134"/>
              <a:ext cx="2718" cy="1996"/>
            </a:xfrm>
            <a:prstGeom prst="rect">
              <a:avLst/>
            </a:pr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10" name="AutoShape 39"/>
            <p:cNvSpPr>
              <a:spLocks/>
            </p:cNvSpPr>
            <p:nvPr/>
          </p:nvSpPr>
          <p:spPr bwMode="auto">
            <a:xfrm>
              <a:off x="7877510" y="3932552"/>
              <a:ext cx="11212" cy="59882"/>
            </a:xfrm>
            <a:custGeom>
              <a:avLst/>
              <a:gdLst/>
              <a:ahLst/>
              <a:cxnLst/>
              <a:rect l="0" t="0" r="r" b="b"/>
              <a:pathLst>
                <a:path w="21600" h="21600">
                  <a:moveTo>
                    <a:pt x="10800" y="0"/>
                  </a:moveTo>
                  <a:lnTo>
                    <a:pt x="10800" y="0"/>
                  </a:lnTo>
                  <a:lnTo>
                    <a:pt x="0" y="14400"/>
                  </a:lnTo>
                  <a:lnTo>
                    <a:pt x="0" y="18720"/>
                  </a:lnTo>
                  <a:lnTo>
                    <a:pt x="0" y="20160"/>
                  </a:lnTo>
                  <a:lnTo>
                    <a:pt x="0" y="21600"/>
                  </a:lnTo>
                  <a:lnTo>
                    <a:pt x="10800" y="21600"/>
                  </a:lnTo>
                  <a:lnTo>
                    <a:pt x="10800" y="20160"/>
                  </a:lnTo>
                  <a:lnTo>
                    <a:pt x="10800" y="14400"/>
                  </a:lnTo>
                  <a:lnTo>
                    <a:pt x="21600" y="4320"/>
                  </a:lnTo>
                  <a:lnTo>
                    <a:pt x="10800" y="0"/>
                  </a:lnTo>
                  <a:close/>
                  <a:moveTo>
                    <a:pt x="10800" y="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11" name="AutoShape 40"/>
            <p:cNvSpPr>
              <a:spLocks/>
            </p:cNvSpPr>
            <p:nvPr/>
          </p:nvSpPr>
          <p:spPr bwMode="auto">
            <a:xfrm>
              <a:off x="7882946" y="3920576"/>
              <a:ext cx="5776" cy="11976"/>
            </a:xfrm>
            <a:custGeom>
              <a:avLst/>
              <a:gdLst/>
              <a:ahLst/>
              <a:cxnLst/>
              <a:rect l="0" t="0" r="r" b="b"/>
              <a:pathLst>
                <a:path w="21600" h="21600">
                  <a:moveTo>
                    <a:pt x="0" y="7200"/>
                  </a:moveTo>
                  <a:lnTo>
                    <a:pt x="0" y="7200"/>
                  </a:lnTo>
                  <a:lnTo>
                    <a:pt x="0" y="21600"/>
                  </a:lnTo>
                  <a:lnTo>
                    <a:pt x="21600" y="0"/>
                  </a:lnTo>
                  <a:lnTo>
                    <a:pt x="0" y="7200"/>
                  </a:lnTo>
                  <a:close/>
                  <a:moveTo>
                    <a:pt x="0" y="720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12" name="AutoShape 41"/>
            <p:cNvSpPr>
              <a:spLocks/>
            </p:cNvSpPr>
            <p:nvPr/>
          </p:nvSpPr>
          <p:spPr bwMode="auto">
            <a:xfrm>
              <a:off x="4279478" y="2379352"/>
              <a:ext cx="1626419" cy="788452"/>
            </a:xfrm>
            <a:custGeom>
              <a:avLst/>
              <a:gdLst/>
              <a:ahLst/>
              <a:cxnLst/>
              <a:rect l="0" t="0" r="r" b="b"/>
              <a:pathLst>
                <a:path w="21600" h="21600">
                  <a:moveTo>
                    <a:pt x="8344" y="11593"/>
                  </a:moveTo>
                  <a:lnTo>
                    <a:pt x="8344" y="11593"/>
                  </a:lnTo>
                  <a:lnTo>
                    <a:pt x="8344" y="11484"/>
                  </a:lnTo>
                  <a:lnTo>
                    <a:pt x="8199" y="11593"/>
                  </a:lnTo>
                  <a:lnTo>
                    <a:pt x="7983" y="11812"/>
                  </a:lnTo>
                  <a:lnTo>
                    <a:pt x="7910" y="11921"/>
                  </a:lnTo>
                  <a:lnTo>
                    <a:pt x="7766" y="12030"/>
                  </a:lnTo>
                  <a:lnTo>
                    <a:pt x="7477" y="12030"/>
                  </a:lnTo>
                  <a:lnTo>
                    <a:pt x="7188" y="11812"/>
                  </a:lnTo>
                  <a:lnTo>
                    <a:pt x="7332" y="11812"/>
                  </a:lnTo>
                  <a:lnTo>
                    <a:pt x="7549" y="11702"/>
                  </a:lnTo>
                  <a:lnTo>
                    <a:pt x="7694" y="11484"/>
                  </a:lnTo>
                  <a:lnTo>
                    <a:pt x="7838" y="11210"/>
                  </a:lnTo>
                  <a:lnTo>
                    <a:pt x="7838" y="11101"/>
                  </a:lnTo>
                  <a:lnTo>
                    <a:pt x="7983" y="10991"/>
                  </a:lnTo>
                  <a:lnTo>
                    <a:pt x="8127" y="10773"/>
                  </a:lnTo>
                  <a:lnTo>
                    <a:pt x="8127" y="10663"/>
                  </a:lnTo>
                  <a:lnTo>
                    <a:pt x="8127" y="10554"/>
                  </a:lnTo>
                  <a:lnTo>
                    <a:pt x="8344" y="10554"/>
                  </a:lnTo>
                  <a:lnTo>
                    <a:pt x="8416" y="10554"/>
                  </a:lnTo>
                  <a:lnTo>
                    <a:pt x="8488" y="10554"/>
                  </a:lnTo>
                  <a:lnTo>
                    <a:pt x="8561" y="10335"/>
                  </a:lnTo>
                  <a:lnTo>
                    <a:pt x="8633" y="10007"/>
                  </a:lnTo>
                  <a:lnTo>
                    <a:pt x="8777" y="9788"/>
                  </a:lnTo>
                  <a:lnTo>
                    <a:pt x="8849" y="9679"/>
                  </a:lnTo>
                  <a:lnTo>
                    <a:pt x="9066" y="8913"/>
                  </a:lnTo>
                  <a:lnTo>
                    <a:pt x="9138" y="8913"/>
                  </a:lnTo>
                  <a:lnTo>
                    <a:pt x="9211" y="8695"/>
                  </a:lnTo>
                  <a:lnTo>
                    <a:pt x="9283" y="8476"/>
                  </a:lnTo>
                  <a:lnTo>
                    <a:pt x="9211" y="8476"/>
                  </a:lnTo>
                  <a:lnTo>
                    <a:pt x="8849" y="8913"/>
                  </a:lnTo>
                  <a:lnTo>
                    <a:pt x="8272" y="9351"/>
                  </a:lnTo>
                  <a:lnTo>
                    <a:pt x="7983" y="9460"/>
                  </a:lnTo>
                  <a:lnTo>
                    <a:pt x="7694" y="9679"/>
                  </a:lnTo>
                  <a:lnTo>
                    <a:pt x="7405" y="10226"/>
                  </a:lnTo>
                  <a:lnTo>
                    <a:pt x="7116" y="10663"/>
                  </a:lnTo>
                  <a:lnTo>
                    <a:pt x="6827" y="10882"/>
                  </a:lnTo>
                  <a:lnTo>
                    <a:pt x="6466" y="11101"/>
                  </a:lnTo>
                  <a:lnTo>
                    <a:pt x="6393" y="11101"/>
                  </a:lnTo>
                  <a:lnTo>
                    <a:pt x="6249" y="10991"/>
                  </a:lnTo>
                  <a:lnTo>
                    <a:pt x="6104" y="11101"/>
                  </a:lnTo>
                  <a:lnTo>
                    <a:pt x="6032" y="11210"/>
                  </a:lnTo>
                  <a:lnTo>
                    <a:pt x="5888" y="11593"/>
                  </a:lnTo>
                  <a:lnTo>
                    <a:pt x="5599" y="11812"/>
                  </a:lnTo>
                  <a:lnTo>
                    <a:pt x="5310" y="12358"/>
                  </a:lnTo>
                  <a:lnTo>
                    <a:pt x="5165" y="12358"/>
                  </a:lnTo>
                  <a:lnTo>
                    <a:pt x="4985" y="12468"/>
                  </a:lnTo>
                  <a:lnTo>
                    <a:pt x="4912" y="12577"/>
                  </a:lnTo>
                  <a:lnTo>
                    <a:pt x="4768" y="12796"/>
                  </a:lnTo>
                  <a:lnTo>
                    <a:pt x="4768" y="12687"/>
                  </a:lnTo>
                  <a:lnTo>
                    <a:pt x="4840" y="12468"/>
                  </a:lnTo>
                  <a:lnTo>
                    <a:pt x="4985" y="12358"/>
                  </a:lnTo>
                  <a:lnTo>
                    <a:pt x="5237" y="12030"/>
                  </a:lnTo>
                  <a:lnTo>
                    <a:pt x="5671" y="11210"/>
                  </a:lnTo>
                  <a:lnTo>
                    <a:pt x="6249" y="10663"/>
                  </a:lnTo>
                  <a:lnTo>
                    <a:pt x="6393" y="10445"/>
                  </a:lnTo>
                  <a:lnTo>
                    <a:pt x="6538" y="10335"/>
                  </a:lnTo>
                  <a:lnTo>
                    <a:pt x="6682" y="9679"/>
                  </a:lnTo>
                  <a:lnTo>
                    <a:pt x="6827" y="9679"/>
                  </a:lnTo>
                  <a:lnTo>
                    <a:pt x="6971" y="9351"/>
                  </a:lnTo>
                  <a:lnTo>
                    <a:pt x="7260" y="8913"/>
                  </a:lnTo>
                  <a:lnTo>
                    <a:pt x="7621" y="8476"/>
                  </a:lnTo>
                  <a:lnTo>
                    <a:pt x="7838" y="8257"/>
                  </a:lnTo>
                  <a:lnTo>
                    <a:pt x="7983" y="7929"/>
                  </a:lnTo>
                  <a:lnTo>
                    <a:pt x="7983" y="7710"/>
                  </a:lnTo>
                  <a:lnTo>
                    <a:pt x="8127" y="7710"/>
                  </a:lnTo>
                  <a:lnTo>
                    <a:pt x="8488" y="7382"/>
                  </a:lnTo>
                  <a:lnTo>
                    <a:pt x="8777" y="6945"/>
                  </a:lnTo>
                  <a:lnTo>
                    <a:pt x="8705" y="7054"/>
                  </a:lnTo>
                  <a:lnTo>
                    <a:pt x="8994" y="6726"/>
                  </a:lnTo>
                  <a:lnTo>
                    <a:pt x="9283" y="6507"/>
                  </a:lnTo>
                  <a:lnTo>
                    <a:pt x="10114" y="6289"/>
                  </a:lnTo>
                  <a:lnTo>
                    <a:pt x="10186" y="6398"/>
                  </a:lnTo>
                  <a:lnTo>
                    <a:pt x="10547" y="5961"/>
                  </a:lnTo>
                  <a:lnTo>
                    <a:pt x="10692" y="5742"/>
                  </a:lnTo>
                  <a:lnTo>
                    <a:pt x="10836" y="5632"/>
                  </a:lnTo>
                  <a:lnTo>
                    <a:pt x="10619" y="6070"/>
                  </a:lnTo>
                  <a:lnTo>
                    <a:pt x="10475" y="6179"/>
                  </a:lnTo>
                  <a:lnTo>
                    <a:pt x="10475" y="6398"/>
                  </a:lnTo>
                  <a:lnTo>
                    <a:pt x="10475" y="6507"/>
                  </a:lnTo>
                  <a:lnTo>
                    <a:pt x="10619" y="6507"/>
                  </a:lnTo>
                  <a:lnTo>
                    <a:pt x="10836" y="6289"/>
                  </a:lnTo>
                  <a:lnTo>
                    <a:pt x="10908" y="6289"/>
                  </a:lnTo>
                  <a:lnTo>
                    <a:pt x="10908" y="6179"/>
                  </a:lnTo>
                  <a:lnTo>
                    <a:pt x="10981" y="5961"/>
                  </a:lnTo>
                  <a:lnTo>
                    <a:pt x="11197" y="5742"/>
                  </a:lnTo>
                  <a:lnTo>
                    <a:pt x="11270" y="5632"/>
                  </a:lnTo>
                  <a:lnTo>
                    <a:pt x="11414" y="5523"/>
                  </a:lnTo>
                  <a:lnTo>
                    <a:pt x="11342" y="5632"/>
                  </a:lnTo>
                  <a:lnTo>
                    <a:pt x="11270" y="5742"/>
                  </a:lnTo>
                  <a:lnTo>
                    <a:pt x="10908" y="6179"/>
                  </a:lnTo>
                  <a:lnTo>
                    <a:pt x="10908" y="6289"/>
                  </a:lnTo>
                  <a:lnTo>
                    <a:pt x="10908" y="6398"/>
                  </a:lnTo>
                  <a:lnTo>
                    <a:pt x="10981" y="6289"/>
                  </a:lnTo>
                  <a:lnTo>
                    <a:pt x="11053" y="6289"/>
                  </a:lnTo>
                  <a:lnTo>
                    <a:pt x="10981" y="6398"/>
                  </a:lnTo>
                  <a:lnTo>
                    <a:pt x="11053" y="6398"/>
                  </a:lnTo>
                  <a:lnTo>
                    <a:pt x="10981" y="6507"/>
                  </a:lnTo>
                  <a:lnTo>
                    <a:pt x="11053" y="6507"/>
                  </a:lnTo>
                  <a:lnTo>
                    <a:pt x="11125" y="6398"/>
                  </a:lnTo>
                  <a:lnTo>
                    <a:pt x="11270" y="6179"/>
                  </a:lnTo>
                  <a:lnTo>
                    <a:pt x="11342" y="6179"/>
                  </a:lnTo>
                  <a:lnTo>
                    <a:pt x="11486" y="6179"/>
                  </a:lnTo>
                  <a:lnTo>
                    <a:pt x="11414" y="6289"/>
                  </a:lnTo>
                  <a:lnTo>
                    <a:pt x="11414" y="6507"/>
                  </a:lnTo>
                  <a:lnTo>
                    <a:pt x="11342" y="6617"/>
                  </a:lnTo>
                  <a:lnTo>
                    <a:pt x="11414" y="6617"/>
                  </a:lnTo>
                  <a:lnTo>
                    <a:pt x="11486" y="6617"/>
                  </a:lnTo>
                  <a:lnTo>
                    <a:pt x="11559" y="6507"/>
                  </a:lnTo>
                  <a:lnTo>
                    <a:pt x="11920" y="6179"/>
                  </a:lnTo>
                  <a:lnTo>
                    <a:pt x="12064" y="6070"/>
                  </a:lnTo>
                  <a:lnTo>
                    <a:pt x="12064" y="6179"/>
                  </a:lnTo>
                  <a:lnTo>
                    <a:pt x="12353" y="6070"/>
                  </a:lnTo>
                  <a:lnTo>
                    <a:pt x="12570" y="5851"/>
                  </a:lnTo>
                  <a:lnTo>
                    <a:pt x="12787" y="5632"/>
                  </a:lnTo>
                  <a:lnTo>
                    <a:pt x="12787" y="5523"/>
                  </a:lnTo>
                  <a:lnTo>
                    <a:pt x="12787" y="5414"/>
                  </a:lnTo>
                  <a:lnTo>
                    <a:pt x="12714" y="5414"/>
                  </a:lnTo>
                  <a:lnTo>
                    <a:pt x="12570" y="5523"/>
                  </a:lnTo>
                  <a:lnTo>
                    <a:pt x="12353" y="5632"/>
                  </a:lnTo>
                  <a:lnTo>
                    <a:pt x="12281" y="5742"/>
                  </a:lnTo>
                  <a:lnTo>
                    <a:pt x="12281" y="5632"/>
                  </a:lnTo>
                  <a:lnTo>
                    <a:pt x="11775" y="5851"/>
                  </a:lnTo>
                  <a:lnTo>
                    <a:pt x="11703" y="5851"/>
                  </a:lnTo>
                  <a:lnTo>
                    <a:pt x="12209" y="5414"/>
                  </a:lnTo>
                  <a:lnTo>
                    <a:pt x="12209" y="5523"/>
                  </a:lnTo>
                  <a:lnTo>
                    <a:pt x="12281" y="5304"/>
                  </a:lnTo>
                  <a:lnTo>
                    <a:pt x="12281" y="5195"/>
                  </a:lnTo>
                  <a:lnTo>
                    <a:pt x="12425" y="5086"/>
                  </a:lnTo>
                  <a:lnTo>
                    <a:pt x="12570" y="5086"/>
                  </a:lnTo>
                  <a:lnTo>
                    <a:pt x="12931" y="4867"/>
                  </a:lnTo>
                  <a:lnTo>
                    <a:pt x="12931" y="4757"/>
                  </a:lnTo>
                  <a:lnTo>
                    <a:pt x="13076" y="4648"/>
                  </a:lnTo>
                  <a:lnTo>
                    <a:pt x="13220" y="4648"/>
                  </a:lnTo>
                  <a:lnTo>
                    <a:pt x="13365" y="4648"/>
                  </a:lnTo>
                  <a:lnTo>
                    <a:pt x="13581" y="4429"/>
                  </a:lnTo>
                  <a:lnTo>
                    <a:pt x="13581" y="4320"/>
                  </a:lnTo>
                  <a:lnTo>
                    <a:pt x="13437" y="4211"/>
                  </a:lnTo>
                  <a:lnTo>
                    <a:pt x="13365" y="4211"/>
                  </a:lnTo>
                  <a:lnTo>
                    <a:pt x="13220" y="4320"/>
                  </a:lnTo>
                  <a:lnTo>
                    <a:pt x="12787" y="4648"/>
                  </a:lnTo>
                  <a:lnTo>
                    <a:pt x="12859" y="4648"/>
                  </a:lnTo>
                  <a:lnTo>
                    <a:pt x="12425" y="4757"/>
                  </a:lnTo>
                  <a:lnTo>
                    <a:pt x="11920" y="4867"/>
                  </a:lnTo>
                  <a:lnTo>
                    <a:pt x="11992" y="4757"/>
                  </a:lnTo>
                  <a:lnTo>
                    <a:pt x="12281" y="4648"/>
                  </a:lnTo>
                  <a:lnTo>
                    <a:pt x="12714" y="4429"/>
                  </a:lnTo>
                  <a:lnTo>
                    <a:pt x="12859" y="4320"/>
                  </a:lnTo>
                  <a:lnTo>
                    <a:pt x="12931" y="4320"/>
                  </a:lnTo>
                  <a:lnTo>
                    <a:pt x="12714" y="4429"/>
                  </a:lnTo>
                  <a:lnTo>
                    <a:pt x="12498" y="4539"/>
                  </a:lnTo>
                  <a:lnTo>
                    <a:pt x="12498" y="4429"/>
                  </a:lnTo>
                  <a:lnTo>
                    <a:pt x="12642" y="4320"/>
                  </a:lnTo>
                  <a:lnTo>
                    <a:pt x="12931" y="3883"/>
                  </a:lnTo>
                  <a:lnTo>
                    <a:pt x="13365" y="3500"/>
                  </a:lnTo>
                  <a:lnTo>
                    <a:pt x="13726" y="3281"/>
                  </a:lnTo>
                  <a:lnTo>
                    <a:pt x="13798" y="3172"/>
                  </a:lnTo>
                  <a:lnTo>
                    <a:pt x="13726" y="3172"/>
                  </a:lnTo>
                  <a:lnTo>
                    <a:pt x="13654" y="3172"/>
                  </a:lnTo>
                  <a:lnTo>
                    <a:pt x="13437" y="3172"/>
                  </a:lnTo>
                  <a:lnTo>
                    <a:pt x="13798" y="2953"/>
                  </a:lnTo>
                  <a:lnTo>
                    <a:pt x="13870" y="2953"/>
                  </a:lnTo>
                  <a:lnTo>
                    <a:pt x="14304" y="2515"/>
                  </a:lnTo>
                  <a:lnTo>
                    <a:pt x="14665" y="2406"/>
                  </a:lnTo>
                  <a:lnTo>
                    <a:pt x="14882" y="2297"/>
                  </a:lnTo>
                  <a:lnTo>
                    <a:pt x="15423" y="1969"/>
                  </a:lnTo>
                  <a:lnTo>
                    <a:pt x="15929" y="1750"/>
                  </a:lnTo>
                  <a:lnTo>
                    <a:pt x="16218" y="1531"/>
                  </a:lnTo>
                  <a:lnTo>
                    <a:pt x="16579" y="1422"/>
                  </a:lnTo>
                  <a:lnTo>
                    <a:pt x="16868" y="1312"/>
                  </a:lnTo>
                  <a:lnTo>
                    <a:pt x="16868" y="1203"/>
                  </a:lnTo>
                  <a:lnTo>
                    <a:pt x="17157" y="1094"/>
                  </a:lnTo>
                  <a:lnTo>
                    <a:pt x="17880" y="766"/>
                  </a:lnTo>
                  <a:lnTo>
                    <a:pt x="18746" y="437"/>
                  </a:lnTo>
                  <a:lnTo>
                    <a:pt x="19686" y="328"/>
                  </a:lnTo>
                  <a:lnTo>
                    <a:pt x="21600" y="0"/>
                  </a:lnTo>
                  <a:lnTo>
                    <a:pt x="19902" y="219"/>
                  </a:lnTo>
                  <a:lnTo>
                    <a:pt x="18241" y="547"/>
                  </a:lnTo>
                  <a:lnTo>
                    <a:pt x="16652" y="1094"/>
                  </a:lnTo>
                  <a:lnTo>
                    <a:pt x="15026" y="1750"/>
                  </a:lnTo>
                  <a:lnTo>
                    <a:pt x="13798" y="2406"/>
                  </a:lnTo>
                  <a:lnTo>
                    <a:pt x="12642" y="3172"/>
                  </a:lnTo>
                  <a:lnTo>
                    <a:pt x="11486" y="3992"/>
                  </a:lnTo>
                  <a:lnTo>
                    <a:pt x="10330" y="4867"/>
                  </a:lnTo>
                  <a:lnTo>
                    <a:pt x="9211" y="5851"/>
                  </a:lnTo>
                  <a:lnTo>
                    <a:pt x="8199" y="6945"/>
                  </a:lnTo>
                  <a:lnTo>
                    <a:pt x="7116" y="8148"/>
                  </a:lnTo>
                  <a:lnTo>
                    <a:pt x="6177" y="9351"/>
                  </a:lnTo>
                  <a:lnTo>
                    <a:pt x="5237" y="10663"/>
                  </a:lnTo>
                  <a:lnTo>
                    <a:pt x="4334" y="12030"/>
                  </a:lnTo>
                  <a:lnTo>
                    <a:pt x="3468" y="13452"/>
                  </a:lnTo>
                  <a:lnTo>
                    <a:pt x="2673" y="14983"/>
                  </a:lnTo>
                  <a:lnTo>
                    <a:pt x="1951" y="16514"/>
                  </a:lnTo>
                  <a:lnTo>
                    <a:pt x="1228" y="18155"/>
                  </a:lnTo>
                  <a:lnTo>
                    <a:pt x="578" y="19850"/>
                  </a:lnTo>
                  <a:lnTo>
                    <a:pt x="0" y="21600"/>
                  </a:lnTo>
                  <a:lnTo>
                    <a:pt x="144" y="21272"/>
                  </a:lnTo>
                  <a:lnTo>
                    <a:pt x="289" y="20944"/>
                  </a:lnTo>
                  <a:lnTo>
                    <a:pt x="289" y="21053"/>
                  </a:lnTo>
                  <a:lnTo>
                    <a:pt x="289" y="21163"/>
                  </a:lnTo>
                  <a:lnTo>
                    <a:pt x="361" y="21053"/>
                  </a:lnTo>
                  <a:lnTo>
                    <a:pt x="433" y="20944"/>
                  </a:lnTo>
                  <a:lnTo>
                    <a:pt x="578" y="20506"/>
                  </a:lnTo>
                  <a:lnTo>
                    <a:pt x="650" y="20288"/>
                  </a:lnTo>
                  <a:lnTo>
                    <a:pt x="795" y="19959"/>
                  </a:lnTo>
                  <a:lnTo>
                    <a:pt x="867" y="19631"/>
                  </a:lnTo>
                  <a:lnTo>
                    <a:pt x="795" y="19850"/>
                  </a:lnTo>
                  <a:lnTo>
                    <a:pt x="795" y="19959"/>
                  </a:lnTo>
                  <a:lnTo>
                    <a:pt x="795" y="20069"/>
                  </a:lnTo>
                  <a:lnTo>
                    <a:pt x="795" y="19959"/>
                  </a:lnTo>
                  <a:lnTo>
                    <a:pt x="867" y="19741"/>
                  </a:lnTo>
                  <a:lnTo>
                    <a:pt x="1156" y="19085"/>
                  </a:lnTo>
                  <a:lnTo>
                    <a:pt x="1228" y="18921"/>
                  </a:lnTo>
                  <a:lnTo>
                    <a:pt x="1228" y="18811"/>
                  </a:lnTo>
                  <a:lnTo>
                    <a:pt x="1156" y="19085"/>
                  </a:lnTo>
                  <a:lnTo>
                    <a:pt x="1011" y="19522"/>
                  </a:lnTo>
                  <a:lnTo>
                    <a:pt x="1084" y="19303"/>
                  </a:lnTo>
                  <a:lnTo>
                    <a:pt x="1300" y="18811"/>
                  </a:lnTo>
                  <a:lnTo>
                    <a:pt x="1373" y="18811"/>
                  </a:lnTo>
                  <a:lnTo>
                    <a:pt x="1228" y="19085"/>
                  </a:lnTo>
                  <a:lnTo>
                    <a:pt x="1373" y="18811"/>
                  </a:lnTo>
                  <a:lnTo>
                    <a:pt x="1156" y="19413"/>
                  </a:lnTo>
                  <a:lnTo>
                    <a:pt x="1156" y="19522"/>
                  </a:lnTo>
                  <a:lnTo>
                    <a:pt x="1228" y="19522"/>
                  </a:lnTo>
                  <a:lnTo>
                    <a:pt x="1300" y="19413"/>
                  </a:lnTo>
                  <a:lnTo>
                    <a:pt x="1445" y="18921"/>
                  </a:lnTo>
                  <a:lnTo>
                    <a:pt x="1517" y="18811"/>
                  </a:lnTo>
                  <a:lnTo>
                    <a:pt x="1589" y="18921"/>
                  </a:lnTo>
                  <a:lnTo>
                    <a:pt x="1589" y="19194"/>
                  </a:lnTo>
                  <a:lnTo>
                    <a:pt x="1662" y="19303"/>
                  </a:lnTo>
                  <a:lnTo>
                    <a:pt x="2095" y="18483"/>
                  </a:lnTo>
                  <a:lnTo>
                    <a:pt x="2312" y="18592"/>
                  </a:lnTo>
                  <a:lnTo>
                    <a:pt x="2528" y="18702"/>
                  </a:lnTo>
                  <a:lnTo>
                    <a:pt x="2601" y="18483"/>
                  </a:lnTo>
                  <a:lnTo>
                    <a:pt x="2673" y="18483"/>
                  </a:lnTo>
                  <a:lnTo>
                    <a:pt x="2673" y="18374"/>
                  </a:lnTo>
                  <a:lnTo>
                    <a:pt x="2745" y="18483"/>
                  </a:lnTo>
                  <a:lnTo>
                    <a:pt x="2745" y="18592"/>
                  </a:lnTo>
                  <a:lnTo>
                    <a:pt x="2673" y="18702"/>
                  </a:lnTo>
                  <a:lnTo>
                    <a:pt x="2745" y="18811"/>
                  </a:lnTo>
                  <a:lnTo>
                    <a:pt x="2817" y="18702"/>
                  </a:lnTo>
                  <a:lnTo>
                    <a:pt x="2890" y="18702"/>
                  </a:lnTo>
                  <a:lnTo>
                    <a:pt x="2962" y="18592"/>
                  </a:lnTo>
                  <a:lnTo>
                    <a:pt x="3034" y="18592"/>
                  </a:lnTo>
                  <a:lnTo>
                    <a:pt x="2962" y="18702"/>
                  </a:lnTo>
                  <a:lnTo>
                    <a:pt x="2890" y="18811"/>
                  </a:lnTo>
                  <a:lnTo>
                    <a:pt x="2745" y="18921"/>
                  </a:lnTo>
                  <a:lnTo>
                    <a:pt x="2817" y="19194"/>
                  </a:lnTo>
                  <a:lnTo>
                    <a:pt x="2817" y="19303"/>
                  </a:lnTo>
                  <a:lnTo>
                    <a:pt x="2817" y="19413"/>
                  </a:lnTo>
                  <a:lnTo>
                    <a:pt x="2745" y="19413"/>
                  </a:lnTo>
                  <a:lnTo>
                    <a:pt x="2673" y="19303"/>
                  </a:lnTo>
                  <a:lnTo>
                    <a:pt x="2528" y="19194"/>
                  </a:lnTo>
                  <a:lnTo>
                    <a:pt x="2456" y="19194"/>
                  </a:lnTo>
                  <a:lnTo>
                    <a:pt x="2312" y="19522"/>
                  </a:lnTo>
                  <a:lnTo>
                    <a:pt x="2239" y="19741"/>
                  </a:lnTo>
                  <a:lnTo>
                    <a:pt x="2167" y="19850"/>
                  </a:lnTo>
                  <a:lnTo>
                    <a:pt x="2312" y="19959"/>
                  </a:lnTo>
                  <a:lnTo>
                    <a:pt x="2384" y="19959"/>
                  </a:lnTo>
                  <a:lnTo>
                    <a:pt x="2673" y="19959"/>
                  </a:lnTo>
                  <a:lnTo>
                    <a:pt x="2745" y="20069"/>
                  </a:lnTo>
                  <a:lnTo>
                    <a:pt x="2817" y="20178"/>
                  </a:lnTo>
                  <a:lnTo>
                    <a:pt x="2890" y="20178"/>
                  </a:lnTo>
                  <a:lnTo>
                    <a:pt x="2962" y="19850"/>
                  </a:lnTo>
                  <a:lnTo>
                    <a:pt x="2962" y="19631"/>
                  </a:lnTo>
                  <a:lnTo>
                    <a:pt x="2962" y="19085"/>
                  </a:lnTo>
                  <a:lnTo>
                    <a:pt x="3106" y="18483"/>
                  </a:lnTo>
                  <a:lnTo>
                    <a:pt x="3179" y="18155"/>
                  </a:lnTo>
                  <a:lnTo>
                    <a:pt x="3323" y="17936"/>
                  </a:lnTo>
                  <a:lnTo>
                    <a:pt x="3468" y="17827"/>
                  </a:lnTo>
                  <a:lnTo>
                    <a:pt x="3540" y="17717"/>
                  </a:lnTo>
                  <a:lnTo>
                    <a:pt x="3540" y="17608"/>
                  </a:lnTo>
                  <a:lnTo>
                    <a:pt x="3540" y="17389"/>
                  </a:lnTo>
                  <a:lnTo>
                    <a:pt x="3540" y="17171"/>
                  </a:lnTo>
                  <a:lnTo>
                    <a:pt x="3612" y="17061"/>
                  </a:lnTo>
                  <a:lnTo>
                    <a:pt x="3684" y="17061"/>
                  </a:lnTo>
                  <a:lnTo>
                    <a:pt x="3684" y="17171"/>
                  </a:lnTo>
                  <a:lnTo>
                    <a:pt x="3757" y="17389"/>
                  </a:lnTo>
                  <a:lnTo>
                    <a:pt x="3829" y="17499"/>
                  </a:lnTo>
                  <a:lnTo>
                    <a:pt x="3901" y="17389"/>
                  </a:lnTo>
                  <a:lnTo>
                    <a:pt x="3973" y="17171"/>
                  </a:lnTo>
                  <a:lnTo>
                    <a:pt x="4045" y="16952"/>
                  </a:lnTo>
                  <a:lnTo>
                    <a:pt x="4045" y="16843"/>
                  </a:lnTo>
                  <a:lnTo>
                    <a:pt x="4045" y="16733"/>
                  </a:lnTo>
                  <a:lnTo>
                    <a:pt x="3829" y="16624"/>
                  </a:lnTo>
                  <a:lnTo>
                    <a:pt x="3684" y="16624"/>
                  </a:lnTo>
                  <a:lnTo>
                    <a:pt x="3251" y="16624"/>
                  </a:lnTo>
                  <a:lnTo>
                    <a:pt x="3179" y="16514"/>
                  </a:lnTo>
                  <a:lnTo>
                    <a:pt x="3395" y="16405"/>
                  </a:lnTo>
                  <a:lnTo>
                    <a:pt x="3612" y="16296"/>
                  </a:lnTo>
                  <a:lnTo>
                    <a:pt x="3684" y="16077"/>
                  </a:lnTo>
                  <a:lnTo>
                    <a:pt x="3684" y="15968"/>
                  </a:lnTo>
                  <a:lnTo>
                    <a:pt x="3684" y="15858"/>
                  </a:lnTo>
                  <a:lnTo>
                    <a:pt x="3757" y="15749"/>
                  </a:lnTo>
                  <a:lnTo>
                    <a:pt x="3829" y="15858"/>
                  </a:lnTo>
                  <a:lnTo>
                    <a:pt x="3901" y="15968"/>
                  </a:lnTo>
                  <a:lnTo>
                    <a:pt x="3973" y="16186"/>
                  </a:lnTo>
                  <a:lnTo>
                    <a:pt x="4045" y="16186"/>
                  </a:lnTo>
                  <a:lnTo>
                    <a:pt x="4118" y="16186"/>
                  </a:lnTo>
                  <a:lnTo>
                    <a:pt x="4190" y="16077"/>
                  </a:lnTo>
                  <a:lnTo>
                    <a:pt x="4334" y="15968"/>
                  </a:lnTo>
                  <a:lnTo>
                    <a:pt x="4407" y="15968"/>
                  </a:lnTo>
                  <a:lnTo>
                    <a:pt x="4407" y="16296"/>
                  </a:lnTo>
                  <a:lnTo>
                    <a:pt x="4407" y="16843"/>
                  </a:lnTo>
                  <a:lnTo>
                    <a:pt x="4479" y="17280"/>
                  </a:lnTo>
                  <a:lnTo>
                    <a:pt x="4479" y="17499"/>
                  </a:lnTo>
                  <a:lnTo>
                    <a:pt x="4551" y="17608"/>
                  </a:lnTo>
                  <a:lnTo>
                    <a:pt x="4696" y="17608"/>
                  </a:lnTo>
                  <a:lnTo>
                    <a:pt x="4840" y="17499"/>
                  </a:lnTo>
                  <a:lnTo>
                    <a:pt x="4912" y="17389"/>
                  </a:lnTo>
                  <a:lnTo>
                    <a:pt x="5093" y="17389"/>
                  </a:lnTo>
                  <a:lnTo>
                    <a:pt x="5165" y="17389"/>
                  </a:lnTo>
                  <a:lnTo>
                    <a:pt x="5237" y="17608"/>
                  </a:lnTo>
                  <a:lnTo>
                    <a:pt x="5237" y="17827"/>
                  </a:lnTo>
                  <a:lnTo>
                    <a:pt x="5310" y="17827"/>
                  </a:lnTo>
                  <a:lnTo>
                    <a:pt x="5599" y="17499"/>
                  </a:lnTo>
                  <a:lnTo>
                    <a:pt x="5960" y="17171"/>
                  </a:lnTo>
                  <a:lnTo>
                    <a:pt x="6032" y="17061"/>
                  </a:lnTo>
                  <a:lnTo>
                    <a:pt x="5960" y="16843"/>
                  </a:lnTo>
                  <a:lnTo>
                    <a:pt x="5888" y="16733"/>
                  </a:lnTo>
                  <a:lnTo>
                    <a:pt x="5960" y="16514"/>
                  </a:lnTo>
                  <a:lnTo>
                    <a:pt x="6032" y="16186"/>
                  </a:lnTo>
                  <a:lnTo>
                    <a:pt x="6177" y="15968"/>
                  </a:lnTo>
                  <a:lnTo>
                    <a:pt x="6177" y="15858"/>
                  </a:lnTo>
                  <a:lnTo>
                    <a:pt x="6249" y="15858"/>
                  </a:lnTo>
                  <a:lnTo>
                    <a:pt x="6321" y="15858"/>
                  </a:lnTo>
                  <a:lnTo>
                    <a:pt x="6393" y="15858"/>
                  </a:lnTo>
                  <a:lnTo>
                    <a:pt x="6393" y="15749"/>
                  </a:lnTo>
                  <a:lnTo>
                    <a:pt x="6321" y="15530"/>
                  </a:lnTo>
                  <a:lnTo>
                    <a:pt x="6321" y="15202"/>
                  </a:lnTo>
                  <a:lnTo>
                    <a:pt x="6393" y="15093"/>
                  </a:lnTo>
                  <a:lnTo>
                    <a:pt x="6466" y="14874"/>
                  </a:lnTo>
                  <a:lnTo>
                    <a:pt x="6393" y="14874"/>
                  </a:lnTo>
                  <a:lnTo>
                    <a:pt x="6321" y="14874"/>
                  </a:lnTo>
                  <a:lnTo>
                    <a:pt x="6538" y="14546"/>
                  </a:lnTo>
                  <a:lnTo>
                    <a:pt x="6827" y="14218"/>
                  </a:lnTo>
                  <a:lnTo>
                    <a:pt x="6971" y="13671"/>
                  </a:lnTo>
                  <a:lnTo>
                    <a:pt x="6971" y="13780"/>
                  </a:lnTo>
                  <a:lnTo>
                    <a:pt x="7116" y="13671"/>
                  </a:lnTo>
                  <a:lnTo>
                    <a:pt x="7260" y="13562"/>
                  </a:lnTo>
                  <a:lnTo>
                    <a:pt x="7405" y="13124"/>
                  </a:lnTo>
                  <a:lnTo>
                    <a:pt x="7549" y="13015"/>
                  </a:lnTo>
                  <a:lnTo>
                    <a:pt x="7694" y="12905"/>
                  </a:lnTo>
                  <a:lnTo>
                    <a:pt x="7621" y="12796"/>
                  </a:lnTo>
                  <a:lnTo>
                    <a:pt x="7549" y="12796"/>
                  </a:lnTo>
                  <a:lnTo>
                    <a:pt x="7766" y="12577"/>
                  </a:lnTo>
                  <a:lnTo>
                    <a:pt x="7983" y="12358"/>
                  </a:lnTo>
                  <a:lnTo>
                    <a:pt x="7983" y="12140"/>
                  </a:lnTo>
                  <a:lnTo>
                    <a:pt x="8055" y="12140"/>
                  </a:lnTo>
                  <a:lnTo>
                    <a:pt x="8127" y="12140"/>
                  </a:lnTo>
                  <a:lnTo>
                    <a:pt x="8272" y="12140"/>
                  </a:lnTo>
                  <a:lnTo>
                    <a:pt x="8344" y="12140"/>
                  </a:lnTo>
                  <a:lnTo>
                    <a:pt x="8416" y="12030"/>
                  </a:lnTo>
                  <a:lnTo>
                    <a:pt x="8416" y="11921"/>
                  </a:lnTo>
                  <a:lnTo>
                    <a:pt x="8344" y="11593"/>
                  </a:lnTo>
                  <a:close/>
                  <a:moveTo>
                    <a:pt x="8344" y="11593"/>
                  </a:moveTo>
                </a:path>
              </a:pathLst>
            </a:custGeom>
            <a:solidFill>
              <a:srgbClr val="2CBCA3">
                <a:lumMod val="5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13" name="AutoShape 42"/>
            <p:cNvSpPr>
              <a:spLocks/>
            </p:cNvSpPr>
            <p:nvPr/>
          </p:nvSpPr>
          <p:spPr bwMode="auto">
            <a:xfrm>
              <a:off x="4366456" y="3066004"/>
              <a:ext cx="16308" cy="21957"/>
            </a:xfrm>
            <a:custGeom>
              <a:avLst/>
              <a:gdLst/>
              <a:ahLst/>
              <a:cxnLst/>
              <a:rect l="0" t="0" r="r" b="b"/>
              <a:pathLst>
                <a:path w="21600" h="21600">
                  <a:moveTo>
                    <a:pt x="21600" y="0"/>
                  </a:moveTo>
                  <a:lnTo>
                    <a:pt x="21600" y="0"/>
                  </a:lnTo>
                  <a:lnTo>
                    <a:pt x="7200" y="9818"/>
                  </a:lnTo>
                  <a:lnTo>
                    <a:pt x="0" y="13745"/>
                  </a:lnTo>
                  <a:lnTo>
                    <a:pt x="0" y="21600"/>
                  </a:lnTo>
                  <a:lnTo>
                    <a:pt x="21600" y="0"/>
                  </a:lnTo>
                  <a:close/>
                  <a:moveTo>
                    <a:pt x="21600" y="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14" name="AutoShape 43"/>
            <p:cNvSpPr>
              <a:spLocks/>
            </p:cNvSpPr>
            <p:nvPr/>
          </p:nvSpPr>
          <p:spPr bwMode="auto">
            <a:xfrm>
              <a:off x="4312095" y="3119898"/>
              <a:ext cx="16308" cy="19961"/>
            </a:xfrm>
            <a:custGeom>
              <a:avLst/>
              <a:gdLst/>
              <a:ahLst/>
              <a:cxnLst/>
              <a:rect l="0" t="0" r="r" b="b"/>
              <a:pathLst>
                <a:path w="21600" h="21600">
                  <a:moveTo>
                    <a:pt x="0" y="21600"/>
                  </a:moveTo>
                  <a:lnTo>
                    <a:pt x="0" y="21600"/>
                  </a:lnTo>
                  <a:lnTo>
                    <a:pt x="21600" y="0"/>
                  </a:lnTo>
                  <a:lnTo>
                    <a:pt x="21600" y="4320"/>
                  </a:lnTo>
                  <a:lnTo>
                    <a:pt x="0" y="21600"/>
                  </a:lnTo>
                  <a:close/>
                  <a:moveTo>
                    <a:pt x="0" y="2160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15" name="AutoShape 44"/>
            <p:cNvSpPr>
              <a:spLocks/>
            </p:cNvSpPr>
            <p:nvPr/>
          </p:nvSpPr>
          <p:spPr bwMode="auto">
            <a:xfrm>
              <a:off x="4339275" y="3079976"/>
              <a:ext cx="27181" cy="35929"/>
            </a:xfrm>
            <a:custGeom>
              <a:avLst/>
              <a:gdLst/>
              <a:ahLst/>
              <a:cxnLst/>
              <a:rect l="0" t="0" r="r" b="b"/>
              <a:pathLst>
                <a:path w="21600" h="21600">
                  <a:moveTo>
                    <a:pt x="21600" y="0"/>
                  </a:moveTo>
                  <a:lnTo>
                    <a:pt x="21600" y="0"/>
                  </a:lnTo>
                  <a:lnTo>
                    <a:pt x="0" y="16800"/>
                  </a:lnTo>
                  <a:lnTo>
                    <a:pt x="0" y="19200"/>
                  </a:lnTo>
                  <a:lnTo>
                    <a:pt x="0" y="21600"/>
                  </a:lnTo>
                  <a:lnTo>
                    <a:pt x="4320" y="19200"/>
                  </a:lnTo>
                  <a:lnTo>
                    <a:pt x="12960" y="12000"/>
                  </a:lnTo>
                  <a:lnTo>
                    <a:pt x="21600" y="4800"/>
                  </a:lnTo>
                  <a:lnTo>
                    <a:pt x="21600" y="0"/>
                  </a:lnTo>
                  <a:close/>
                  <a:moveTo>
                    <a:pt x="21600" y="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16" name="AutoShape 45"/>
            <p:cNvSpPr>
              <a:spLocks/>
            </p:cNvSpPr>
            <p:nvPr/>
          </p:nvSpPr>
          <p:spPr bwMode="auto">
            <a:xfrm>
              <a:off x="4339275" y="3095945"/>
              <a:ext cx="5436" cy="11976"/>
            </a:xfrm>
            <a:custGeom>
              <a:avLst/>
              <a:gdLst/>
              <a:ahLst/>
              <a:cxnLst/>
              <a:rect l="0" t="0" r="r" b="b"/>
              <a:pathLst>
                <a:path w="21600" h="21600">
                  <a:moveTo>
                    <a:pt x="21600" y="0"/>
                  </a:moveTo>
                  <a:lnTo>
                    <a:pt x="21600" y="0"/>
                  </a:lnTo>
                  <a:lnTo>
                    <a:pt x="0" y="21600"/>
                  </a:lnTo>
                  <a:lnTo>
                    <a:pt x="0" y="14400"/>
                  </a:lnTo>
                  <a:lnTo>
                    <a:pt x="21600" y="0"/>
                  </a:lnTo>
                  <a:close/>
                  <a:moveTo>
                    <a:pt x="21600" y="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17" name="AutoShape 46"/>
            <p:cNvSpPr>
              <a:spLocks/>
            </p:cNvSpPr>
            <p:nvPr/>
          </p:nvSpPr>
          <p:spPr bwMode="auto">
            <a:xfrm>
              <a:off x="4880509" y="3862690"/>
              <a:ext cx="2570266" cy="1303690"/>
            </a:xfrm>
            <a:custGeom>
              <a:avLst/>
              <a:gdLst/>
              <a:ahLst/>
              <a:cxnLst/>
              <a:rect l="0" t="0" r="r" b="b"/>
              <a:pathLst>
                <a:path w="21600" h="21600">
                  <a:moveTo>
                    <a:pt x="15566" y="2084"/>
                  </a:moveTo>
                  <a:lnTo>
                    <a:pt x="15566" y="2084"/>
                  </a:lnTo>
                  <a:lnTo>
                    <a:pt x="15474" y="2216"/>
                  </a:lnTo>
                  <a:lnTo>
                    <a:pt x="15383" y="2349"/>
                  </a:lnTo>
                  <a:lnTo>
                    <a:pt x="15291" y="2349"/>
                  </a:lnTo>
                  <a:lnTo>
                    <a:pt x="15200" y="2547"/>
                  </a:lnTo>
                  <a:lnTo>
                    <a:pt x="15154" y="2613"/>
                  </a:lnTo>
                  <a:lnTo>
                    <a:pt x="15063" y="2679"/>
                  </a:lnTo>
                  <a:lnTo>
                    <a:pt x="14651" y="2613"/>
                  </a:lnTo>
                  <a:lnTo>
                    <a:pt x="14240" y="2547"/>
                  </a:lnTo>
                  <a:lnTo>
                    <a:pt x="14080" y="2547"/>
                  </a:lnTo>
                  <a:lnTo>
                    <a:pt x="13989" y="2613"/>
                  </a:lnTo>
                  <a:lnTo>
                    <a:pt x="13897" y="2679"/>
                  </a:lnTo>
                  <a:lnTo>
                    <a:pt x="13669" y="2613"/>
                  </a:lnTo>
                  <a:lnTo>
                    <a:pt x="13440" y="2481"/>
                  </a:lnTo>
                  <a:lnTo>
                    <a:pt x="13440" y="2415"/>
                  </a:lnTo>
                  <a:lnTo>
                    <a:pt x="13349" y="2481"/>
                  </a:lnTo>
                  <a:lnTo>
                    <a:pt x="13303" y="2481"/>
                  </a:lnTo>
                  <a:lnTo>
                    <a:pt x="13257" y="2481"/>
                  </a:lnTo>
                  <a:lnTo>
                    <a:pt x="13211" y="2349"/>
                  </a:lnTo>
                  <a:lnTo>
                    <a:pt x="13166" y="2216"/>
                  </a:lnTo>
                  <a:lnTo>
                    <a:pt x="13029" y="2150"/>
                  </a:lnTo>
                  <a:lnTo>
                    <a:pt x="12846" y="2084"/>
                  </a:lnTo>
                  <a:lnTo>
                    <a:pt x="12617" y="2216"/>
                  </a:lnTo>
                  <a:lnTo>
                    <a:pt x="12480" y="2349"/>
                  </a:lnTo>
                  <a:lnTo>
                    <a:pt x="12389" y="2415"/>
                  </a:lnTo>
                  <a:lnTo>
                    <a:pt x="12297" y="2878"/>
                  </a:lnTo>
                  <a:lnTo>
                    <a:pt x="12297" y="3142"/>
                  </a:lnTo>
                  <a:lnTo>
                    <a:pt x="12251" y="3407"/>
                  </a:lnTo>
                  <a:lnTo>
                    <a:pt x="12069" y="3672"/>
                  </a:lnTo>
                  <a:lnTo>
                    <a:pt x="11977" y="3738"/>
                  </a:lnTo>
                  <a:lnTo>
                    <a:pt x="11840" y="3606"/>
                  </a:lnTo>
                  <a:lnTo>
                    <a:pt x="11703" y="3473"/>
                  </a:lnTo>
                  <a:lnTo>
                    <a:pt x="11429" y="3341"/>
                  </a:lnTo>
                  <a:lnTo>
                    <a:pt x="11109" y="3275"/>
                  </a:lnTo>
                  <a:lnTo>
                    <a:pt x="10903" y="3275"/>
                  </a:lnTo>
                  <a:lnTo>
                    <a:pt x="10811" y="3076"/>
                  </a:lnTo>
                  <a:lnTo>
                    <a:pt x="10766" y="2878"/>
                  </a:lnTo>
                  <a:lnTo>
                    <a:pt x="10720" y="2745"/>
                  </a:lnTo>
                  <a:lnTo>
                    <a:pt x="10674" y="2679"/>
                  </a:lnTo>
                  <a:lnTo>
                    <a:pt x="10263" y="2349"/>
                  </a:lnTo>
                  <a:lnTo>
                    <a:pt x="10171" y="2349"/>
                  </a:lnTo>
                  <a:lnTo>
                    <a:pt x="10126" y="2349"/>
                  </a:lnTo>
                  <a:lnTo>
                    <a:pt x="10034" y="2481"/>
                  </a:lnTo>
                  <a:lnTo>
                    <a:pt x="9943" y="2547"/>
                  </a:lnTo>
                  <a:lnTo>
                    <a:pt x="9760" y="2481"/>
                  </a:lnTo>
                  <a:lnTo>
                    <a:pt x="9623" y="2415"/>
                  </a:lnTo>
                  <a:lnTo>
                    <a:pt x="9531" y="2282"/>
                  </a:lnTo>
                  <a:lnTo>
                    <a:pt x="9394" y="2150"/>
                  </a:lnTo>
                  <a:lnTo>
                    <a:pt x="9257" y="2018"/>
                  </a:lnTo>
                  <a:lnTo>
                    <a:pt x="9211" y="2018"/>
                  </a:lnTo>
                  <a:lnTo>
                    <a:pt x="9166" y="2018"/>
                  </a:lnTo>
                  <a:lnTo>
                    <a:pt x="9074" y="1885"/>
                  </a:lnTo>
                  <a:lnTo>
                    <a:pt x="9029" y="1819"/>
                  </a:lnTo>
                  <a:lnTo>
                    <a:pt x="9074" y="1687"/>
                  </a:lnTo>
                  <a:lnTo>
                    <a:pt x="9166" y="1621"/>
                  </a:lnTo>
                  <a:lnTo>
                    <a:pt x="9303" y="1489"/>
                  </a:lnTo>
                  <a:lnTo>
                    <a:pt x="9394" y="1356"/>
                  </a:lnTo>
                  <a:lnTo>
                    <a:pt x="9394" y="1224"/>
                  </a:lnTo>
                  <a:lnTo>
                    <a:pt x="9303" y="959"/>
                  </a:lnTo>
                  <a:lnTo>
                    <a:pt x="9211" y="728"/>
                  </a:lnTo>
                  <a:lnTo>
                    <a:pt x="9257" y="529"/>
                  </a:lnTo>
                  <a:lnTo>
                    <a:pt x="9303" y="397"/>
                  </a:lnTo>
                  <a:lnTo>
                    <a:pt x="9394" y="265"/>
                  </a:lnTo>
                  <a:lnTo>
                    <a:pt x="9394" y="198"/>
                  </a:lnTo>
                  <a:lnTo>
                    <a:pt x="9349" y="198"/>
                  </a:lnTo>
                  <a:lnTo>
                    <a:pt x="9029" y="66"/>
                  </a:lnTo>
                  <a:lnTo>
                    <a:pt x="8891" y="0"/>
                  </a:lnTo>
                  <a:lnTo>
                    <a:pt x="8800" y="66"/>
                  </a:lnTo>
                  <a:lnTo>
                    <a:pt x="8754" y="198"/>
                  </a:lnTo>
                  <a:lnTo>
                    <a:pt x="8617" y="265"/>
                  </a:lnTo>
                  <a:lnTo>
                    <a:pt x="8526" y="265"/>
                  </a:lnTo>
                  <a:lnTo>
                    <a:pt x="8389" y="265"/>
                  </a:lnTo>
                  <a:lnTo>
                    <a:pt x="8206" y="198"/>
                  </a:lnTo>
                  <a:lnTo>
                    <a:pt x="8114" y="198"/>
                  </a:lnTo>
                  <a:lnTo>
                    <a:pt x="7977" y="132"/>
                  </a:lnTo>
                  <a:lnTo>
                    <a:pt x="7931" y="198"/>
                  </a:lnTo>
                  <a:lnTo>
                    <a:pt x="7794" y="331"/>
                  </a:lnTo>
                  <a:lnTo>
                    <a:pt x="7634" y="331"/>
                  </a:lnTo>
                  <a:lnTo>
                    <a:pt x="7406" y="265"/>
                  </a:lnTo>
                  <a:lnTo>
                    <a:pt x="7177" y="132"/>
                  </a:lnTo>
                  <a:lnTo>
                    <a:pt x="6949" y="132"/>
                  </a:lnTo>
                  <a:lnTo>
                    <a:pt x="6629" y="198"/>
                  </a:lnTo>
                  <a:lnTo>
                    <a:pt x="6309" y="265"/>
                  </a:lnTo>
                  <a:lnTo>
                    <a:pt x="6126" y="397"/>
                  </a:lnTo>
                  <a:lnTo>
                    <a:pt x="6080" y="463"/>
                  </a:lnTo>
                  <a:lnTo>
                    <a:pt x="5989" y="529"/>
                  </a:lnTo>
                  <a:lnTo>
                    <a:pt x="5897" y="529"/>
                  </a:lnTo>
                  <a:lnTo>
                    <a:pt x="5760" y="529"/>
                  </a:lnTo>
                  <a:lnTo>
                    <a:pt x="5623" y="662"/>
                  </a:lnTo>
                  <a:lnTo>
                    <a:pt x="5440" y="794"/>
                  </a:lnTo>
                  <a:lnTo>
                    <a:pt x="5349" y="893"/>
                  </a:lnTo>
                  <a:lnTo>
                    <a:pt x="5257" y="728"/>
                  </a:lnTo>
                  <a:lnTo>
                    <a:pt x="5211" y="662"/>
                  </a:lnTo>
                  <a:lnTo>
                    <a:pt x="5120" y="595"/>
                  </a:lnTo>
                  <a:lnTo>
                    <a:pt x="5074" y="595"/>
                  </a:lnTo>
                  <a:lnTo>
                    <a:pt x="4983" y="662"/>
                  </a:lnTo>
                  <a:lnTo>
                    <a:pt x="4800" y="662"/>
                  </a:lnTo>
                  <a:lnTo>
                    <a:pt x="4709" y="595"/>
                  </a:lnTo>
                  <a:lnTo>
                    <a:pt x="4617" y="529"/>
                  </a:lnTo>
                  <a:lnTo>
                    <a:pt x="4457" y="331"/>
                  </a:lnTo>
                  <a:lnTo>
                    <a:pt x="4411" y="132"/>
                  </a:lnTo>
                  <a:lnTo>
                    <a:pt x="4366" y="66"/>
                  </a:lnTo>
                  <a:lnTo>
                    <a:pt x="4274" y="132"/>
                  </a:lnTo>
                  <a:lnTo>
                    <a:pt x="4183" y="331"/>
                  </a:lnTo>
                  <a:lnTo>
                    <a:pt x="4091" y="662"/>
                  </a:lnTo>
                  <a:lnTo>
                    <a:pt x="4000" y="959"/>
                  </a:lnTo>
                  <a:lnTo>
                    <a:pt x="3863" y="1092"/>
                  </a:lnTo>
                  <a:lnTo>
                    <a:pt x="3589" y="1158"/>
                  </a:lnTo>
                  <a:lnTo>
                    <a:pt x="3497" y="1224"/>
                  </a:lnTo>
                  <a:lnTo>
                    <a:pt x="3360" y="1290"/>
                  </a:lnTo>
                  <a:lnTo>
                    <a:pt x="3223" y="1422"/>
                  </a:lnTo>
                  <a:lnTo>
                    <a:pt x="3177" y="1489"/>
                  </a:lnTo>
                  <a:lnTo>
                    <a:pt x="3131" y="1555"/>
                  </a:lnTo>
                  <a:lnTo>
                    <a:pt x="3086" y="1687"/>
                  </a:lnTo>
                  <a:lnTo>
                    <a:pt x="3086" y="1753"/>
                  </a:lnTo>
                  <a:lnTo>
                    <a:pt x="2994" y="1885"/>
                  </a:lnTo>
                  <a:lnTo>
                    <a:pt x="2949" y="2018"/>
                  </a:lnTo>
                  <a:lnTo>
                    <a:pt x="2903" y="2415"/>
                  </a:lnTo>
                  <a:lnTo>
                    <a:pt x="2903" y="2613"/>
                  </a:lnTo>
                  <a:lnTo>
                    <a:pt x="2857" y="2745"/>
                  </a:lnTo>
                  <a:lnTo>
                    <a:pt x="2720" y="3010"/>
                  </a:lnTo>
                  <a:lnTo>
                    <a:pt x="2583" y="3209"/>
                  </a:lnTo>
                  <a:lnTo>
                    <a:pt x="2400" y="3341"/>
                  </a:lnTo>
                  <a:lnTo>
                    <a:pt x="2080" y="3539"/>
                  </a:lnTo>
                  <a:lnTo>
                    <a:pt x="1943" y="3539"/>
                  </a:lnTo>
                  <a:lnTo>
                    <a:pt x="1851" y="3473"/>
                  </a:lnTo>
                  <a:lnTo>
                    <a:pt x="1806" y="3473"/>
                  </a:lnTo>
                  <a:lnTo>
                    <a:pt x="1714" y="3606"/>
                  </a:lnTo>
                  <a:lnTo>
                    <a:pt x="1669" y="3738"/>
                  </a:lnTo>
                  <a:lnTo>
                    <a:pt x="1577" y="3936"/>
                  </a:lnTo>
                  <a:lnTo>
                    <a:pt x="1531" y="3936"/>
                  </a:lnTo>
                  <a:lnTo>
                    <a:pt x="1440" y="4002"/>
                  </a:lnTo>
                  <a:lnTo>
                    <a:pt x="1349" y="4069"/>
                  </a:lnTo>
                  <a:lnTo>
                    <a:pt x="1234" y="4135"/>
                  </a:lnTo>
                  <a:lnTo>
                    <a:pt x="1097" y="4466"/>
                  </a:lnTo>
                  <a:lnTo>
                    <a:pt x="1097" y="4664"/>
                  </a:lnTo>
                  <a:lnTo>
                    <a:pt x="1051" y="4796"/>
                  </a:lnTo>
                  <a:lnTo>
                    <a:pt x="960" y="4929"/>
                  </a:lnTo>
                  <a:lnTo>
                    <a:pt x="823" y="4995"/>
                  </a:lnTo>
                  <a:lnTo>
                    <a:pt x="731" y="5061"/>
                  </a:lnTo>
                  <a:lnTo>
                    <a:pt x="686" y="5061"/>
                  </a:lnTo>
                  <a:lnTo>
                    <a:pt x="731" y="5127"/>
                  </a:lnTo>
                  <a:lnTo>
                    <a:pt x="777" y="5061"/>
                  </a:lnTo>
                  <a:lnTo>
                    <a:pt x="640" y="5392"/>
                  </a:lnTo>
                  <a:lnTo>
                    <a:pt x="594" y="5458"/>
                  </a:lnTo>
                  <a:lnTo>
                    <a:pt x="503" y="5689"/>
                  </a:lnTo>
                  <a:lnTo>
                    <a:pt x="366" y="5756"/>
                  </a:lnTo>
                  <a:lnTo>
                    <a:pt x="366" y="5888"/>
                  </a:lnTo>
                  <a:lnTo>
                    <a:pt x="320" y="6086"/>
                  </a:lnTo>
                  <a:lnTo>
                    <a:pt x="320" y="6285"/>
                  </a:lnTo>
                  <a:lnTo>
                    <a:pt x="366" y="6351"/>
                  </a:lnTo>
                  <a:lnTo>
                    <a:pt x="411" y="6417"/>
                  </a:lnTo>
                  <a:lnTo>
                    <a:pt x="457" y="6549"/>
                  </a:lnTo>
                  <a:lnTo>
                    <a:pt x="503" y="6682"/>
                  </a:lnTo>
                  <a:lnTo>
                    <a:pt x="503" y="6748"/>
                  </a:lnTo>
                  <a:lnTo>
                    <a:pt x="457" y="6880"/>
                  </a:lnTo>
                  <a:lnTo>
                    <a:pt x="411" y="6946"/>
                  </a:lnTo>
                  <a:lnTo>
                    <a:pt x="411" y="7013"/>
                  </a:lnTo>
                  <a:lnTo>
                    <a:pt x="411" y="7211"/>
                  </a:lnTo>
                  <a:lnTo>
                    <a:pt x="457" y="7409"/>
                  </a:lnTo>
                  <a:lnTo>
                    <a:pt x="503" y="7608"/>
                  </a:lnTo>
                  <a:lnTo>
                    <a:pt x="503" y="7806"/>
                  </a:lnTo>
                  <a:lnTo>
                    <a:pt x="366" y="8270"/>
                  </a:lnTo>
                  <a:lnTo>
                    <a:pt x="320" y="8402"/>
                  </a:lnTo>
                  <a:lnTo>
                    <a:pt x="320" y="8534"/>
                  </a:lnTo>
                  <a:lnTo>
                    <a:pt x="274" y="8600"/>
                  </a:lnTo>
                  <a:lnTo>
                    <a:pt x="183" y="8733"/>
                  </a:lnTo>
                  <a:lnTo>
                    <a:pt x="91" y="8799"/>
                  </a:lnTo>
                  <a:lnTo>
                    <a:pt x="0" y="8865"/>
                  </a:lnTo>
                  <a:lnTo>
                    <a:pt x="46" y="8931"/>
                  </a:lnTo>
                  <a:lnTo>
                    <a:pt x="91" y="8931"/>
                  </a:lnTo>
                  <a:lnTo>
                    <a:pt x="229" y="9130"/>
                  </a:lnTo>
                  <a:lnTo>
                    <a:pt x="320" y="9262"/>
                  </a:lnTo>
                  <a:lnTo>
                    <a:pt x="320" y="9328"/>
                  </a:lnTo>
                  <a:lnTo>
                    <a:pt x="274" y="9526"/>
                  </a:lnTo>
                  <a:lnTo>
                    <a:pt x="320" y="9659"/>
                  </a:lnTo>
                  <a:lnTo>
                    <a:pt x="366" y="9659"/>
                  </a:lnTo>
                  <a:lnTo>
                    <a:pt x="366" y="9725"/>
                  </a:lnTo>
                  <a:lnTo>
                    <a:pt x="366" y="9791"/>
                  </a:lnTo>
                  <a:lnTo>
                    <a:pt x="320" y="9725"/>
                  </a:lnTo>
                  <a:lnTo>
                    <a:pt x="274" y="9593"/>
                  </a:lnTo>
                  <a:lnTo>
                    <a:pt x="229" y="9526"/>
                  </a:lnTo>
                  <a:lnTo>
                    <a:pt x="183" y="9593"/>
                  </a:lnTo>
                  <a:lnTo>
                    <a:pt x="229" y="9659"/>
                  </a:lnTo>
                  <a:lnTo>
                    <a:pt x="366" y="9923"/>
                  </a:lnTo>
                  <a:lnTo>
                    <a:pt x="549" y="10056"/>
                  </a:lnTo>
                  <a:lnTo>
                    <a:pt x="411" y="9990"/>
                  </a:lnTo>
                  <a:lnTo>
                    <a:pt x="274" y="9857"/>
                  </a:lnTo>
                  <a:lnTo>
                    <a:pt x="229" y="9857"/>
                  </a:lnTo>
                  <a:lnTo>
                    <a:pt x="229" y="9990"/>
                  </a:lnTo>
                  <a:lnTo>
                    <a:pt x="274" y="10122"/>
                  </a:lnTo>
                  <a:lnTo>
                    <a:pt x="366" y="10287"/>
                  </a:lnTo>
                  <a:lnTo>
                    <a:pt x="457" y="10287"/>
                  </a:lnTo>
                  <a:lnTo>
                    <a:pt x="503" y="10287"/>
                  </a:lnTo>
                  <a:lnTo>
                    <a:pt x="457" y="10353"/>
                  </a:lnTo>
                  <a:lnTo>
                    <a:pt x="411" y="10353"/>
                  </a:lnTo>
                  <a:lnTo>
                    <a:pt x="594" y="10420"/>
                  </a:lnTo>
                  <a:lnTo>
                    <a:pt x="640" y="10420"/>
                  </a:lnTo>
                  <a:lnTo>
                    <a:pt x="686" y="10420"/>
                  </a:lnTo>
                  <a:lnTo>
                    <a:pt x="686" y="10486"/>
                  </a:lnTo>
                  <a:lnTo>
                    <a:pt x="640" y="10486"/>
                  </a:lnTo>
                  <a:lnTo>
                    <a:pt x="594" y="10552"/>
                  </a:lnTo>
                  <a:lnTo>
                    <a:pt x="549" y="10618"/>
                  </a:lnTo>
                  <a:lnTo>
                    <a:pt x="594" y="10684"/>
                  </a:lnTo>
                  <a:lnTo>
                    <a:pt x="640" y="10750"/>
                  </a:lnTo>
                  <a:lnTo>
                    <a:pt x="686" y="10883"/>
                  </a:lnTo>
                  <a:lnTo>
                    <a:pt x="823" y="11081"/>
                  </a:lnTo>
                  <a:lnTo>
                    <a:pt x="1006" y="11280"/>
                  </a:lnTo>
                  <a:lnTo>
                    <a:pt x="1189" y="11743"/>
                  </a:lnTo>
                  <a:lnTo>
                    <a:pt x="1189" y="11875"/>
                  </a:lnTo>
                  <a:lnTo>
                    <a:pt x="1349" y="12272"/>
                  </a:lnTo>
                  <a:lnTo>
                    <a:pt x="1349" y="12338"/>
                  </a:lnTo>
                  <a:lnTo>
                    <a:pt x="1486" y="12470"/>
                  </a:lnTo>
                  <a:lnTo>
                    <a:pt x="1531" y="12537"/>
                  </a:lnTo>
                  <a:lnTo>
                    <a:pt x="1577" y="12603"/>
                  </a:lnTo>
                  <a:lnTo>
                    <a:pt x="1531" y="12603"/>
                  </a:lnTo>
                  <a:lnTo>
                    <a:pt x="1486" y="12603"/>
                  </a:lnTo>
                  <a:lnTo>
                    <a:pt x="1577" y="12735"/>
                  </a:lnTo>
                  <a:lnTo>
                    <a:pt x="1669" y="12801"/>
                  </a:lnTo>
                  <a:lnTo>
                    <a:pt x="1806" y="12934"/>
                  </a:lnTo>
                  <a:lnTo>
                    <a:pt x="1851" y="13000"/>
                  </a:lnTo>
                  <a:lnTo>
                    <a:pt x="2034" y="13330"/>
                  </a:lnTo>
                  <a:lnTo>
                    <a:pt x="1989" y="13264"/>
                  </a:lnTo>
                  <a:lnTo>
                    <a:pt x="2171" y="13397"/>
                  </a:lnTo>
                  <a:lnTo>
                    <a:pt x="2491" y="13926"/>
                  </a:lnTo>
                  <a:lnTo>
                    <a:pt x="2720" y="14124"/>
                  </a:lnTo>
                  <a:lnTo>
                    <a:pt x="2903" y="14257"/>
                  </a:lnTo>
                  <a:lnTo>
                    <a:pt x="3726" y="14389"/>
                  </a:lnTo>
                  <a:lnTo>
                    <a:pt x="4137" y="14455"/>
                  </a:lnTo>
                  <a:lnTo>
                    <a:pt x="4571" y="14654"/>
                  </a:lnTo>
                  <a:lnTo>
                    <a:pt x="4457" y="14654"/>
                  </a:lnTo>
                  <a:lnTo>
                    <a:pt x="4800" y="14720"/>
                  </a:lnTo>
                  <a:lnTo>
                    <a:pt x="5120" y="14786"/>
                  </a:lnTo>
                  <a:lnTo>
                    <a:pt x="5257" y="14786"/>
                  </a:lnTo>
                  <a:lnTo>
                    <a:pt x="5394" y="14720"/>
                  </a:lnTo>
                  <a:lnTo>
                    <a:pt x="6903" y="14720"/>
                  </a:lnTo>
                  <a:lnTo>
                    <a:pt x="7040" y="14720"/>
                  </a:lnTo>
                  <a:lnTo>
                    <a:pt x="7086" y="14786"/>
                  </a:lnTo>
                  <a:lnTo>
                    <a:pt x="7131" y="14885"/>
                  </a:lnTo>
                  <a:lnTo>
                    <a:pt x="7269" y="15017"/>
                  </a:lnTo>
                  <a:lnTo>
                    <a:pt x="7314" y="15017"/>
                  </a:lnTo>
                  <a:lnTo>
                    <a:pt x="7360" y="14951"/>
                  </a:lnTo>
                  <a:lnTo>
                    <a:pt x="7406" y="15150"/>
                  </a:lnTo>
                  <a:lnTo>
                    <a:pt x="7406" y="15348"/>
                  </a:lnTo>
                  <a:lnTo>
                    <a:pt x="7451" y="15481"/>
                  </a:lnTo>
                  <a:lnTo>
                    <a:pt x="7634" y="15547"/>
                  </a:lnTo>
                  <a:lnTo>
                    <a:pt x="7680" y="15547"/>
                  </a:lnTo>
                  <a:lnTo>
                    <a:pt x="7726" y="15481"/>
                  </a:lnTo>
                  <a:lnTo>
                    <a:pt x="7794" y="15414"/>
                  </a:lnTo>
                  <a:lnTo>
                    <a:pt x="7886" y="15414"/>
                  </a:lnTo>
                  <a:lnTo>
                    <a:pt x="8023" y="15481"/>
                  </a:lnTo>
                  <a:lnTo>
                    <a:pt x="8206" y="15547"/>
                  </a:lnTo>
                  <a:lnTo>
                    <a:pt x="8297" y="15547"/>
                  </a:lnTo>
                  <a:lnTo>
                    <a:pt x="8434" y="15547"/>
                  </a:lnTo>
                  <a:lnTo>
                    <a:pt x="8434" y="15481"/>
                  </a:lnTo>
                  <a:lnTo>
                    <a:pt x="8389" y="15481"/>
                  </a:lnTo>
                  <a:lnTo>
                    <a:pt x="8389" y="15414"/>
                  </a:lnTo>
                  <a:lnTo>
                    <a:pt x="8480" y="15414"/>
                  </a:lnTo>
                  <a:lnTo>
                    <a:pt x="8526" y="15481"/>
                  </a:lnTo>
                  <a:lnTo>
                    <a:pt x="8617" y="15613"/>
                  </a:lnTo>
                  <a:lnTo>
                    <a:pt x="8709" y="15745"/>
                  </a:lnTo>
                  <a:lnTo>
                    <a:pt x="8754" y="15745"/>
                  </a:lnTo>
                  <a:lnTo>
                    <a:pt x="8800" y="15679"/>
                  </a:lnTo>
                  <a:lnTo>
                    <a:pt x="8891" y="15679"/>
                  </a:lnTo>
                  <a:lnTo>
                    <a:pt x="8937" y="15679"/>
                  </a:lnTo>
                  <a:lnTo>
                    <a:pt x="8983" y="15877"/>
                  </a:lnTo>
                  <a:lnTo>
                    <a:pt x="9029" y="16010"/>
                  </a:lnTo>
                  <a:lnTo>
                    <a:pt x="8937" y="16274"/>
                  </a:lnTo>
                  <a:lnTo>
                    <a:pt x="8937" y="16539"/>
                  </a:lnTo>
                  <a:lnTo>
                    <a:pt x="8937" y="16738"/>
                  </a:lnTo>
                  <a:lnTo>
                    <a:pt x="8800" y="17201"/>
                  </a:lnTo>
                  <a:lnTo>
                    <a:pt x="8754" y="17333"/>
                  </a:lnTo>
                  <a:lnTo>
                    <a:pt x="8800" y="16936"/>
                  </a:lnTo>
                  <a:lnTo>
                    <a:pt x="8800" y="16671"/>
                  </a:lnTo>
                  <a:lnTo>
                    <a:pt x="8800" y="16539"/>
                  </a:lnTo>
                  <a:lnTo>
                    <a:pt x="8709" y="16671"/>
                  </a:lnTo>
                  <a:lnTo>
                    <a:pt x="8571" y="17201"/>
                  </a:lnTo>
                  <a:lnTo>
                    <a:pt x="8617" y="17333"/>
                  </a:lnTo>
                  <a:lnTo>
                    <a:pt x="8663" y="17399"/>
                  </a:lnTo>
                  <a:lnTo>
                    <a:pt x="8754" y="17598"/>
                  </a:lnTo>
                  <a:lnTo>
                    <a:pt x="8937" y="17664"/>
                  </a:lnTo>
                  <a:lnTo>
                    <a:pt x="9074" y="17730"/>
                  </a:lnTo>
                  <a:lnTo>
                    <a:pt x="8983" y="17730"/>
                  </a:lnTo>
                  <a:lnTo>
                    <a:pt x="8937" y="17730"/>
                  </a:lnTo>
                  <a:lnTo>
                    <a:pt x="9257" y="17994"/>
                  </a:lnTo>
                  <a:lnTo>
                    <a:pt x="9623" y="18325"/>
                  </a:lnTo>
                  <a:lnTo>
                    <a:pt x="9669" y="18391"/>
                  </a:lnTo>
                  <a:lnTo>
                    <a:pt x="9714" y="18458"/>
                  </a:lnTo>
                  <a:lnTo>
                    <a:pt x="9714" y="18524"/>
                  </a:lnTo>
                  <a:lnTo>
                    <a:pt x="9760" y="18656"/>
                  </a:lnTo>
                  <a:lnTo>
                    <a:pt x="9989" y="18987"/>
                  </a:lnTo>
                  <a:lnTo>
                    <a:pt x="10080" y="19119"/>
                  </a:lnTo>
                  <a:lnTo>
                    <a:pt x="10126" y="19251"/>
                  </a:lnTo>
                  <a:lnTo>
                    <a:pt x="10126" y="19318"/>
                  </a:lnTo>
                  <a:lnTo>
                    <a:pt x="10080" y="19318"/>
                  </a:lnTo>
                  <a:lnTo>
                    <a:pt x="10034" y="19318"/>
                  </a:lnTo>
                  <a:lnTo>
                    <a:pt x="9989" y="19384"/>
                  </a:lnTo>
                  <a:lnTo>
                    <a:pt x="10080" y="19450"/>
                  </a:lnTo>
                  <a:lnTo>
                    <a:pt x="10171" y="19615"/>
                  </a:lnTo>
                  <a:lnTo>
                    <a:pt x="10263" y="19748"/>
                  </a:lnTo>
                  <a:lnTo>
                    <a:pt x="10263" y="19814"/>
                  </a:lnTo>
                  <a:lnTo>
                    <a:pt x="10263" y="19880"/>
                  </a:lnTo>
                  <a:lnTo>
                    <a:pt x="10126" y="20012"/>
                  </a:lnTo>
                  <a:lnTo>
                    <a:pt x="9989" y="20145"/>
                  </a:lnTo>
                  <a:lnTo>
                    <a:pt x="9851" y="20211"/>
                  </a:lnTo>
                  <a:lnTo>
                    <a:pt x="9714" y="20475"/>
                  </a:lnTo>
                  <a:lnTo>
                    <a:pt x="9623" y="20542"/>
                  </a:lnTo>
                  <a:lnTo>
                    <a:pt x="9577" y="20608"/>
                  </a:lnTo>
                  <a:lnTo>
                    <a:pt x="9577" y="20674"/>
                  </a:lnTo>
                  <a:lnTo>
                    <a:pt x="9577" y="20806"/>
                  </a:lnTo>
                  <a:lnTo>
                    <a:pt x="9577" y="20872"/>
                  </a:lnTo>
                  <a:lnTo>
                    <a:pt x="9577" y="20938"/>
                  </a:lnTo>
                  <a:lnTo>
                    <a:pt x="9714" y="21005"/>
                  </a:lnTo>
                  <a:lnTo>
                    <a:pt x="9806" y="21005"/>
                  </a:lnTo>
                  <a:lnTo>
                    <a:pt x="10309" y="21335"/>
                  </a:lnTo>
                  <a:lnTo>
                    <a:pt x="10354" y="21335"/>
                  </a:lnTo>
                  <a:lnTo>
                    <a:pt x="10309" y="21402"/>
                  </a:lnTo>
                  <a:lnTo>
                    <a:pt x="11154" y="21600"/>
                  </a:lnTo>
                  <a:lnTo>
                    <a:pt x="11977" y="21468"/>
                  </a:lnTo>
                  <a:lnTo>
                    <a:pt x="13120" y="21137"/>
                  </a:lnTo>
                  <a:lnTo>
                    <a:pt x="14240" y="20674"/>
                  </a:lnTo>
                  <a:lnTo>
                    <a:pt x="14286" y="20674"/>
                  </a:lnTo>
                  <a:lnTo>
                    <a:pt x="14880" y="20343"/>
                  </a:lnTo>
                  <a:lnTo>
                    <a:pt x="15520" y="19946"/>
                  </a:lnTo>
                  <a:lnTo>
                    <a:pt x="15703" y="19814"/>
                  </a:lnTo>
                  <a:lnTo>
                    <a:pt x="15886" y="19681"/>
                  </a:lnTo>
                  <a:lnTo>
                    <a:pt x="15931" y="19549"/>
                  </a:lnTo>
                  <a:lnTo>
                    <a:pt x="16023" y="19318"/>
                  </a:lnTo>
                  <a:lnTo>
                    <a:pt x="16069" y="19251"/>
                  </a:lnTo>
                  <a:lnTo>
                    <a:pt x="16160" y="19185"/>
                  </a:lnTo>
                  <a:lnTo>
                    <a:pt x="16434" y="18987"/>
                  </a:lnTo>
                  <a:lnTo>
                    <a:pt x="16709" y="18722"/>
                  </a:lnTo>
                  <a:lnTo>
                    <a:pt x="17371" y="18259"/>
                  </a:lnTo>
                  <a:lnTo>
                    <a:pt x="17691" y="17928"/>
                  </a:lnTo>
                  <a:lnTo>
                    <a:pt x="17829" y="17730"/>
                  </a:lnTo>
                  <a:lnTo>
                    <a:pt x="17920" y="17531"/>
                  </a:lnTo>
                  <a:lnTo>
                    <a:pt x="18057" y="17201"/>
                  </a:lnTo>
                  <a:lnTo>
                    <a:pt x="18103" y="17002"/>
                  </a:lnTo>
                  <a:lnTo>
                    <a:pt x="18194" y="16804"/>
                  </a:lnTo>
                  <a:lnTo>
                    <a:pt x="18103" y="16605"/>
                  </a:lnTo>
                  <a:lnTo>
                    <a:pt x="18057" y="16407"/>
                  </a:lnTo>
                  <a:lnTo>
                    <a:pt x="18057" y="16341"/>
                  </a:lnTo>
                  <a:lnTo>
                    <a:pt x="18103" y="16274"/>
                  </a:lnTo>
                  <a:lnTo>
                    <a:pt x="18149" y="16208"/>
                  </a:lnTo>
                  <a:lnTo>
                    <a:pt x="18194" y="16142"/>
                  </a:lnTo>
                  <a:lnTo>
                    <a:pt x="18149" y="16142"/>
                  </a:lnTo>
                  <a:lnTo>
                    <a:pt x="18103" y="16142"/>
                  </a:lnTo>
                  <a:lnTo>
                    <a:pt x="18057" y="16076"/>
                  </a:lnTo>
                  <a:lnTo>
                    <a:pt x="18011" y="16076"/>
                  </a:lnTo>
                  <a:lnTo>
                    <a:pt x="18057" y="15877"/>
                  </a:lnTo>
                  <a:lnTo>
                    <a:pt x="18149" y="15679"/>
                  </a:lnTo>
                  <a:lnTo>
                    <a:pt x="18377" y="15348"/>
                  </a:lnTo>
                  <a:lnTo>
                    <a:pt x="18469" y="15150"/>
                  </a:lnTo>
                  <a:lnTo>
                    <a:pt x="18514" y="15084"/>
                  </a:lnTo>
                  <a:lnTo>
                    <a:pt x="18560" y="14885"/>
                  </a:lnTo>
                  <a:lnTo>
                    <a:pt x="18789" y="14654"/>
                  </a:lnTo>
                  <a:lnTo>
                    <a:pt x="18789" y="14521"/>
                  </a:lnTo>
                  <a:lnTo>
                    <a:pt x="18880" y="14455"/>
                  </a:lnTo>
                  <a:lnTo>
                    <a:pt x="19017" y="14257"/>
                  </a:lnTo>
                  <a:lnTo>
                    <a:pt x="19109" y="14058"/>
                  </a:lnTo>
                  <a:lnTo>
                    <a:pt x="19794" y="12867"/>
                  </a:lnTo>
                  <a:lnTo>
                    <a:pt x="20251" y="12140"/>
                  </a:lnTo>
                  <a:lnTo>
                    <a:pt x="20526" y="11610"/>
                  </a:lnTo>
                  <a:lnTo>
                    <a:pt x="20777" y="11081"/>
                  </a:lnTo>
                  <a:lnTo>
                    <a:pt x="21097" y="10221"/>
                  </a:lnTo>
                  <a:lnTo>
                    <a:pt x="21280" y="9394"/>
                  </a:lnTo>
                  <a:lnTo>
                    <a:pt x="21417" y="9063"/>
                  </a:lnTo>
                  <a:lnTo>
                    <a:pt x="21509" y="8666"/>
                  </a:lnTo>
                  <a:lnTo>
                    <a:pt x="21509" y="8468"/>
                  </a:lnTo>
                  <a:lnTo>
                    <a:pt x="21554" y="8270"/>
                  </a:lnTo>
                  <a:lnTo>
                    <a:pt x="21554" y="8203"/>
                  </a:lnTo>
                  <a:lnTo>
                    <a:pt x="21554" y="8071"/>
                  </a:lnTo>
                  <a:lnTo>
                    <a:pt x="21600" y="7873"/>
                  </a:lnTo>
                  <a:lnTo>
                    <a:pt x="21600" y="7740"/>
                  </a:lnTo>
                  <a:lnTo>
                    <a:pt x="21600" y="7608"/>
                  </a:lnTo>
                  <a:lnTo>
                    <a:pt x="21554" y="7608"/>
                  </a:lnTo>
                  <a:lnTo>
                    <a:pt x="21509" y="7674"/>
                  </a:lnTo>
                  <a:lnTo>
                    <a:pt x="21417" y="7873"/>
                  </a:lnTo>
                  <a:lnTo>
                    <a:pt x="21371" y="8005"/>
                  </a:lnTo>
                  <a:lnTo>
                    <a:pt x="21189" y="8270"/>
                  </a:lnTo>
                  <a:lnTo>
                    <a:pt x="21143" y="8336"/>
                  </a:lnTo>
                  <a:lnTo>
                    <a:pt x="21143" y="8270"/>
                  </a:lnTo>
                  <a:lnTo>
                    <a:pt x="21006" y="8468"/>
                  </a:lnTo>
                  <a:lnTo>
                    <a:pt x="20914" y="8600"/>
                  </a:lnTo>
                  <a:lnTo>
                    <a:pt x="20777" y="8733"/>
                  </a:lnTo>
                  <a:lnTo>
                    <a:pt x="20640" y="8931"/>
                  </a:lnTo>
                  <a:lnTo>
                    <a:pt x="20526" y="9130"/>
                  </a:lnTo>
                  <a:lnTo>
                    <a:pt x="20434" y="9196"/>
                  </a:lnTo>
                  <a:lnTo>
                    <a:pt x="20343" y="9196"/>
                  </a:lnTo>
                  <a:lnTo>
                    <a:pt x="19703" y="9460"/>
                  </a:lnTo>
                  <a:lnTo>
                    <a:pt x="19566" y="9593"/>
                  </a:lnTo>
                  <a:lnTo>
                    <a:pt x="19520" y="9593"/>
                  </a:lnTo>
                  <a:lnTo>
                    <a:pt x="19566" y="9460"/>
                  </a:lnTo>
                  <a:lnTo>
                    <a:pt x="19611" y="9394"/>
                  </a:lnTo>
                  <a:lnTo>
                    <a:pt x="19703" y="9328"/>
                  </a:lnTo>
                  <a:lnTo>
                    <a:pt x="19749" y="9196"/>
                  </a:lnTo>
                  <a:lnTo>
                    <a:pt x="19749" y="9130"/>
                  </a:lnTo>
                  <a:lnTo>
                    <a:pt x="19703" y="9063"/>
                  </a:lnTo>
                  <a:lnTo>
                    <a:pt x="19474" y="8865"/>
                  </a:lnTo>
                  <a:lnTo>
                    <a:pt x="19154" y="8600"/>
                  </a:lnTo>
                  <a:lnTo>
                    <a:pt x="19017" y="8600"/>
                  </a:lnTo>
                  <a:lnTo>
                    <a:pt x="18880" y="8666"/>
                  </a:lnTo>
                  <a:lnTo>
                    <a:pt x="18834" y="8534"/>
                  </a:lnTo>
                  <a:lnTo>
                    <a:pt x="18789" y="8468"/>
                  </a:lnTo>
                  <a:lnTo>
                    <a:pt x="18743" y="8534"/>
                  </a:lnTo>
                  <a:lnTo>
                    <a:pt x="18743" y="8600"/>
                  </a:lnTo>
                  <a:lnTo>
                    <a:pt x="18743" y="8666"/>
                  </a:lnTo>
                  <a:lnTo>
                    <a:pt x="18697" y="8600"/>
                  </a:lnTo>
                  <a:lnTo>
                    <a:pt x="18651" y="8468"/>
                  </a:lnTo>
                  <a:lnTo>
                    <a:pt x="18560" y="8203"/>
                  </a:lnTo>
                  <a:lnTo>
                    <a:pt x="18469" y="7873"/>
                  </a:lnTo>
                  <a:lnTo>
                    <a:pt x="18377" y="7608"/>
                  </a:lnTo>
                  <a:lnTo>
                    <a:pt x="18240" y="7476"/>
                  </a:lnTo>
                  <a:lnTo>
                    <a:pt x="18103" y="7409"/>
                  </a:lnTo>
                  <a:lnTo>
                    <a:pt x="18057" y="7476"/>
                  </a:lnTo>
                  <a:lnTo>
                    <a:pt x="18011" y="7409"/>
                  </a:lnTo>
                  <a:lnTo>
                    <a:pt x="17966" y="7211"/>
                  </a:lnTo>
                  <a:lnTo>
                    <a:pt x="17966" y="7013"/>
                  </a:lnTo>
                  <a:lnTo>
                    <a:pt x="17874" y="6748"/>
                  </a:lnTo>
                  <a:lnTo>
                    <a:pt x="17829" y="6483"/>
                  </a:lnTo>
                  <a:lnTo>
                    <a:pt x="17874" y="6483"/>
                  </a:lnTo>
                  <a:lnTo>
                    <a:pt x="17920" y="6483"/>
                  </a:lnTo>
                  <a:lnTo>
                    <a:pt x="17829" y="6351"/>
                  </a:lnTo>
                  <a:lnTo>
                    <a:pt x="17783" y="6285"/>
                  </a:lnTo>
                  <a:lnTo>
                    <a:pt x="17783" y="6153"/>
                  </a:lnTo>
                  <a:lnTo>
                    <a:pt x="17783" y="6086"/>
                  </a:lnTo>
                  <a:lnTo>
                    <a:pt x="17646" y="5954"/>
                  </a:lnTo>
                  <a:lnTo>
                    <a:pt x="17554" y="5888"/>
                  </a:lnTo>
                  <a:lnTo>
                    <a:pt x="17463" y="5822"/>
                  </a:lnTo>
                  <a:lnTo>
                    <a:pt x="17371" y="5756"/>
                  </a:lnTo>
                  <a:lnTo>
                    <a:pt x="17371" y="5623"/>
                  </a:lnTo>
                  <a:lnTo>
                    <a:pt x="17371" y="5557"/>
                  </a:lnTo>
                  <a:lnTo>
                    <a:pt x="17371" y="5392"/>
                  </a:lnTo>
                  <a:lnTo>
                    <a:pt x="17371" y="5326"/>
                  </a:lnTo>
                  <a:lnTo>
                    <a:pt x="17303" y="5259"/>
                  </a:lnTo>
                  <a:lnTo>
                    <a:pt x="17257" y="5193"/>
                  </a:lnTo>
                  <a:lnTo>
                    <a:pt x="17120" y="5127"/>
                  </a:lnTo>
                  <a:lnTo>
                    <a:pt x="17029" y="4929"/>
                  </a:lnTo>
                  <a:lnTo>
                    <a:pt x="16983" y="4862"/>
                  </a:lnTo>
                  <a:lnTo>
                    <a:pt x="16983" y="4730"/>
                  </a:lnTo>
                  <a:lnTo>
                    <a:pt x="16937" y="4598"/>
                  </a:lnTo>
                  <a:lnTo>
                    <a:pt x="16800" y="4466"/>
                  </a:lnTo>
                  <a:lnTo>
                    <a:pt x="16709" y="4267"/>
                  </a:lnTo>
                  <a:lnTo>
                    <a:pt x="16709" y="4135"/>
                  </a:lnTo>
                  <a:lnTo>
                    <a:pt x="16480" y="3738"/>
                  </a:lnTo>
                  <a:lnTo>
                    <a:pt x="16526" y="3672"/>
                  </a:lnTo>
                  <a:lnTo>
                    <a:pt x="16389" y="3539"/>
                  </a:lnTo>
                  <a:lnTo>
                    <a:pt x="16251" y="3407"/>
                  </a:lnTo>
                  <a:lnTo>
                    <a:pt x="16160" y="3209"/>
                  </a:lnTo>
                  <a:lnTo>
                    <a:pt x="16069" y="2944"/>
                  </a:lnTo>
                  <a:lnTo>
                    <a:pt x="15840" y="2018"/>
                  </a:lnTo>
                  <a:lnTo>
                    <a:pt x="15703" y="2018"/>
                  </a:lnTo>
                  <a:lnTo>
                    <a:pt x="15566" y="2084"/>
                  </a:lnTo>
                  <a:close/>
                  <a:moveTo>
                    <a:pt x="3726" y="13727"/>
                  </a:moveTo>
                  <a:lnTo>
                    <a:pt x="3726" y="13727"/>
                  </a:lnTo>
                  <a:lnTo>
                    <a:pt x="3680" y="13727"/>
                  </a:lnTo>
                  <a:lnTo>
                    <a:pt x="3634" y="13661"/>
                  </a:lnTo>
                  <a:lnTo>
                    <a:pt x="3634" y="13463"/>
                  </a:lnTo>
                  <a:lnTo>
                    <a:pt x="3680" y="13330"/>
                  </a:lnTo>
                  <a:lnTo>
                    <a:pt x="3680" y="13529"/>
                  </a:lnTo>
                  <a:lnTo>
                    <a:pt x="3726" y="13727"/>
                  </a:lnTo>
                  <a:close/>
                  <a:moveTo>
                    <a:pt x="10354" y="12404"/>
                  </a:moveTo>
                  <a:lnTo>
                    <a:pt x="10354" y="12404"/>
                  </a:lnTo>
                  <a:lnTo>
                    <a:pt x="10217" y="12074"/>
                  </a:lnTo>
                  <a:lnTo>
                    <a:pt x="10171" y="11941"/>
                  </a:lnTo>
                  <a:lnTo>
                    <a:pt x="10217" y="11875"/>
                  </a:lnTo>
                  <a:lnTo>
                    <a:pt x="10309" y="11809"/>
                  </a:lnTo>
                  <a:lnTo>
                    <a:pt x="10354" y="11875"/>
                  </a:lnTo>
                  <a:lnTo>
                    <a:pt x="10354" y="12007"/>
                  </a:lnTo>
                  <a:lnTo>
                    <a:pt x="10446" y="12074"/>
                  </a:lnTo>
                  <a:lnTo>
                    <a:pt x="10446" y="12140"/>
                  </a:lnTo>
                  <a:lnTo>
                    <a:pt x="10491" y="12206"/>
                  </a:lnTo>
                  <a:lnTo>
                    <a:pt x="10537" y="12140"/>
                  </a:lnTo>
                  <a:lnTo>
                    <a:pt x="10583" y="12140"/>
                  </a:lnTo>
                  <a:lnTo>
                    <a:pt x="10811" y="12206"/>
                  </a:lnTo>
                  <a:lnTo>
                    <a:pt x="10583" y="12404"/>
                  </a:lnTo>
                  <a:lnTo>
                    <a:pt x="10446" y="12470"/>
                  </a:lnTo>
                  <a:lnTo>
                    <a:pt x="10354" y="12404"/>
                  </a:lnTo>
                  <a:close/>
                  <a:moveTo>
                    <a:pt x="15657" y="17928"/>
                  </a:moveTo>
                  <a:lnTo>
                    <a:pt x="15657" y="17928"/>
                  </a:lnTo>
                  <a:lnTo>
                    <a:pt x="15611" y="17928"/>
                  </a:lnTo>
                  <a:lnTo>
                    <a:pt x="15566" y="17928"/>
                  </a:lnTo>
                  <a:lnTo>
                    <a:pt x="15429" y="17796"/>
                  </a:lnTo>
                  <a:lnTo>
                    <a:pt x="15337" y="17664"/>
                  </a:lnTo>
                  <a:lnTo>
                    <a:pt x="15291" y="17531"/>
                  </a:lnTo>
                  <a:lnTo>
                    <a:pt x="15291" y="17399"/>
                  </a:lnTo>
                  <a:lnTo>
                    <a:pt x="15291" y="17134"/>
                  </a:lnTo>
                  <a:lnTo>
                    <a:pt x="15337" y="16936"/>
                  </a:lnTo>
                  <a:lnTo>
                    <a:pt x="15337" y="16870"/>
                  </a:lnTo>
                  <a:lnTo>
                    <a:pt x="15383" y="16804"/>
                  </a:lnTo>
                  <a:lnTo>
                    <a:pt x="15429" y="16870"/>
                  </a:lnTo>
                  <a:lnTo>
                    <a:pt x="15429" y="16936"/>
                  </a:lnTo>
                  <a:lnTo>
                    <a:pt x="15474" y="17068"/>
                  </a:lnTo>
                  <a:lnTo>
                    <a:pt x="15657" y="17598"/>
                  </a:lnTo>
                  <a:lnTo>
                    <a:pt x="15703" y="17664"/>
                  </a:lnTo>
                  <a:lnTo>
                    <a:pt x="15749" y="17796"/>
                  </a:lnTo>
                  <a:lnTo>
                    <a:pt x="15703" y="17862"/>
                  </a:lnTo>
                  <a:lnTo>
                    <a:pt x="15657" y="17928"/>
                  </a:lnTo>
                  <a:close/>
                  <a:moveTo>
                    <a:pt x="16526" y="18458"/>
                  </a:moveTo>
                  <a:lnTo>
                    <a:pt x="16526" y="18458"/>
                  </a:lnTo>
                  <a:lnTo>
                    <a:pt x="16480" y="18524"/>
                  </a:lnTo>
                  <a:lnTo>
                    <a:pt x="16389" y="18458"/>
                  </a:lnTo>
                  <a:lnTo>
                    <a:pt x="16389" y="18391"/>
                  </a:lnTo>
                  <a:lnTo>
                    <a:pt x="16389" y="18259"/>
                  </a:lnTo>
                  <a:lnTo>
                    <a:pt x="16480" y="18061"/>
                  </a:lnTo>
                  <a:lnTo>
                    <a:pt x="16480" y="17730"/>
                  </a:lnTo>
                  <a:lnTo>
                    <a:pt x="16526" y="18061"/>
                  </a:lnTo>
                  <a:lnTo>
                    <a:pt x="16571" y="18259"/>
                  </a:lnTo>
                  <a:lnTo>
                    <a:pt x="16526" y="18458"/>
                  </a:lnTo>
                  <a:close/>
                  <a:moveTo>
                    <a:pt x="17120" y="15150"/>
                  </a:moveTo>
                  <a:lnTo>
                    <a:pt x="17120" y="15150"/>
                  </a:lnTo>
                  <a:lnTo>
                    <a:pt x="17166" y="15150"/>
                  </a:lnTo>
                  <a:lnTo>
                    <a:pt x="17029" y="15216"/>
                  </a:lnTo>
                  <a:lnTo>
                    <a:pt x="16937" y="15348"/>
                  </a:lnTo>
                  <a:lnTo>
                    <a:pt x="16891" y="15481"/>
                  </a:lnTo>
                  <a:lnTo>
                    <a:pt x="16846" y="15613"/>
                  </a:lnTo>
                  <a:lnTo>
                    <a:pt x="16754" y="15679"/>
                  </a:lnTo>
                  <a:lnTo>
                    <a:pt x="16663" y="15811"/>
                  </a:lnTo>
                  <a:lnTo>
                    <a:pt x="16709" y="15811"/>
                  </a:lnTo>
                  <a:lnTo>
                    <a:pt x="16754" y="15877"/>
                  </a:lnTo>
                  <a:lnTo>
                    <a:pt x="16800" y="15877"/>
                  </a:lnTo>
                  <a:lnTo>
                    <a:pt x="16663" y="16010"/>
                  </a:lnTo>
                  <a:lnTo>
                    <a:pt x="16571" y="16142"/>
                  </a:lnTo>
                  <a:lnTo>
                    <a:pt x="16434" y="16274"/>
                  </a:lnTo>
                  <a:lnTo>
                    <a:pt x="16434" y="16208"/>
                  </a:lnTo>
                  <a:lnTo>
                    <a:pt x="16434" y="16142"/>
                  </a:lnTo>
                  <a:lnTo>
                    <a:pt x="16297" y="16142"/>
                  </a:lnTo>
                  <a:lnTo>
                    <a:pt x="16160" y="16142"/>
                  </a:lnTo>
                  <a:lnTo>
                    <a:pt x="16251" y="15811"/>
                  </a:lnTo>
                  <a:lnTo>
                    <a:pt x="16297" y="15547"/>
                  </a:lnTo>
                  <a:lnTo>
                    <a:pt x="16434" y="15414"/>
                  </a:lnTo>
                  <a:lnTo>
                    <a:pt x="16663" y="15282"/>
                  </a:lnTo>
                  <a:lnTo>
                    <a:pt x="17120" y="15150"/>
                  </a:lnTo>
                  <a:close/>
                  <a:moveTo>
                    <a:pt x="16114" y="6880"/>
                  </a:moveTo>
                  <a:lnTo>
                    <a:pt x="16114" y="6880"/>
                  </a:lnTo>
                  <a:lnTo>
                    <a:pt x="16114" y="6748"/>
                  </a:lnTo>
                  <a:lnTo>
                    <a:pt x="16206" y="6616"/>
                  </a:lnTo>
                  <a:lnTo>
                    <a:pt x="16251" y="6549"/>
                  </a:lnTo>
                  <a:lnTo>
                    <a:pt x="16297" y="6417"/>
                  </a:lnTo>
                  <a:lnTo>
                    <a:pt x="16343" y="6417"/>
                  </a:lnTo>
                  <a:lnTo>
                    <a:pt x="16480" y="6285"/>
                  </a:lnTo>
                  <a:lnTo>
                    <a:pt x="16480" y="6086"/>
                  </a:lnTo>
                  <a:lnTo>
                    <a:pt x="16480" y="5689"/>
                  </a:lnTo>
                  <a:lnTo>
                    <a:pt x="16571" y="5954"/>
                  </a:lnTo>
                  <a:lnTo>
                    <a:pt x="16571" y="6219"/>
                  </a:lnTo>
                  <a:lnTo>
                    <a:pt x="16480" y="6219"/>
                  </a:lnTo>
                  <a:lnTo>
                    <a:pt x="16434" y="6351"/>
                  </a:lnTo>
                  <a:lnTo>
                    <a:pt x="16389" y="6483"/>
                  </a:lnTo>
                  <a:lnTo>
                    <a:pt x="16343" y="6483"/>
                  </a:lnTo>
                  <a:lnTo>
                    <a:pt x="16343" y="6417"/>
                  </a:lnTo>
                  <a:lnTo>
                    <a:pt x="16251" y="6549"/>
                  </a:lnTo>
                  <a:lnTo>
                    <a:pt x="16069" y="7013"/>
                  </a:lnTo>
                  <a:lnTo>
                    <a:pt x="16114" y="6880"/>
                  </a:lnTo>
                  <a:close/>
                  <a:moveTo>
                    <a:pt x="16114" y="6880"/>
                  </a:moveTo>
                </a:path>
              </a:pathLst>
            </a:custGeom>
            <a:solidFill>
              <a:srgbClr val="2CBCA3">
                <a:lumMod val="75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18" name="AutoShape 47"/>
            <p:cNvSpPr>
              <a:spLocks/>
            </p:cNvSpPr>
            <p:nvPr/>
          </p:nvSpPr>
          <p:spPr bwMode="auto">
            <a:xfrm>
              <a:off x="6139650" y="2866396"/>
              <a:ext cx="21744" cy="3992"/>
            </a:xfrm>
            <a:custGeom>
              <a:avLst/>
              <a:gdLst/>
              <a:ahLst/>
              <a:cxnLst/>
              <a:rect l="0" t="0" r="r" b="b"/>
              <a:pathLst>
                <a:path w="21600" h="21600">
                  <a:moveTo>
                    <a:pt x="0" y="0"/>
                  </a:moveTo>
                  <a:lnTo>
                    <a:pt x="0" y="0"/>
                  </a:lnTo>
                  <a:lnTo>
                    <a:pt x="21600" y="21600"/>
                  </a:lnTo>
                  <a:lnTo>
                    <a:pt x="16200" y="21600"/>
                  </a:lnTo>
                  <a:lnTo>
                    <a:pt x="5400" y="0"/>
                  </a:lnTo>
                  <a:lnTo>
                    <a:pt x="0" y="0"/>
                  </a:lnTo>
                  <a:close/>
                  <a:moveTo>
                    <a:pt x="0" y="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19" name="AutoShape 48"/>
            <p:cNvSpPr>
              <a:spLocks/>
            </p:cNvSpPr>
            <p:nvPr/>
          </p:nvSpPr>
          <p:spPr bwMode="auto">
            <a:xfrm>
              <a:off x="6634677" y="2560995"/>
              <a:ext cx="16308" cy="3992"/>
            </a:xfrm>
            <a:custGeom>
              <a:avLst/>
              <a:gdLst/>
              <a:ahLst/>
              <a:cxnLst/>
              <a:rect l="0" t="0" r="r" b="b"/>
              <a:pathLst>
                <a:path w="21600" h="21600">
                  <a:moveTo>
                    <a:pt x="21600" y="21600"/>
                  </a:moveTo>
                  <a:lnTo>
                    <a:pt x="21600" y="21600"/>
                  </a:lnTo>
                  <a:lnTo>
                    <a:pt x="0" y="0"/>
                  </a:lnTo>
                  <a:lnTo>
                    <a:pt x="21600" y="21600"/>
                  </a:lnTo>
                  <a:close/>
                  <a:moveTo>
                    <a:pt x="21600" y="2160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20" name="AutoShape 49"/>
            <p:cNvSpPr>
              <a:spLocks/>
            </p:cNvSpPr>
            <p:nvPr/>
          </p:nvSpPr>
          <p:spPr bwMode="auto">
            <a:xfrm>
              <a:off x="6191294" y="3674809"/>
              <a:ext cx="27181" cy="3992"/>
            </a:xfrm>
            <a:custGeom>
              <a:avLst/>
              <a:gdLst/>
              <a:ahLst/>
              <a:cxnLst/>
              <a:rect l="0" t="0" r="r" b="b"/>
              <a:pathLst>
                <a:path w="21600" h="21600">
                  <a:moveTo>
                    <a:pt x="21600" y="21600"/>
                  </a:moveTo>
                  <a:lnTo>
                    <a:pt x="21600" y="21600"/>
                  </a:lnTo>
                  <a:lnTo>
                    <a:pt x="0" y="0"/>
                  </a:lnTo>
                  <a:lnTo>
                    <a:pt x="8640" y="0"/>
                  </a:lnTo>
                  <a:lnTo>
                    <a:pt x="21600" y="21600"/>
                  </a:lnTo>
                  <a:close/>
                  <a:moveTo>
                    <a:pt x="21600" y="2160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21" name="AutoShape 50"/>
            <p:cNvSpPr>
              <a:spLocks/>
            </p:cNvSpPr>
            <p:nvPr/>
          </p:nvSpPr>
          <p:spPr bwMode="auto">
            <a:xfrm>
              <a:off x="7747043" y="3802807"/>
              <a:ext cx="10872" cy="15969"/>
            </a:xfrm>
            <a:custGeom>
              <a:avLst/>
              <a:gdLst/>
              <a:ahLst/>
              <a:cxnLst/>
              <a:rect l="0" t="0" r="r" b="b"/>
              <a:pathLst>
                <a:path w="21600" h="21600">
                  <a:moveTo>
                    <a:pt x="10800" y="16200"/>
                  </a:moveTo>
                  <a:lnTo>
                    <a:pt x="10800" y="16200"/>
                  </a:lnTo>
                  <a:lnTo>
                    <a:pt x="21600" y="0"/>
                  </a:lnTo>
                  <a:lnTo>
                    <a:pt x="0" y="21600"/>
                  </a:lnTo>
                  <a:lnTo>
                    <a:pt x="10800" y="16200"/>
                  </a:lnTo>
                  <a:close/>
                  <a:moveTo>
                    <a:pt x="10800" y="1620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22" name="AutoShape 51"/>
            <p:cNvSpPr>
              <a:spLocks/>
            </p:cNvSpPr>
            <p:nvPr/>
          </p:nvSpPr>
          <p:spPr bwMode="auto">
            <a:xfrm>
              <a:off x="5296712" y="2383344"/>
              <a:ext cx="2586234" cy="2018287"/>
            </a:xfrm>
            <a:custGeom>
              <a:avLst/>
              <a:gdLst/>
              <a:ahLst/>
              <a:cxnLst/>
              <a:rect l="0" t="0" r="r" b="b"/>
              <a:pathLst>
                <a:path w="21600" h="21600">
                  <a:moveTo>
                    <a:pt x="21509" y="12862"/>
                  </a:moveTo>
                  <a:lnTo>
                    <a:pt x="21509" y="12862"/>
                  </a:lnTo>
                  <a:lnTo>
                    <a:pt x="21464" y="12734"/>
                  </a:lnTo>
                  <a:lnTo>
                    <a:pt x="21418" y="12093"/>
                  </a:lnTo>
                  <a:lnTo>
                    <a:pt x="21418" y="12007"/>
                  </a:lnTo>
                  <a:lnTo>
                    <a:pt x="21418" y="11964"/>
                  </a:lnTo>
                  <a:lnTo>
                    <a:pt x="21418" y="12007"/>
                  </a:lnTo>
                  <a:lnTo>
                    <a:pt x="21418" y="11922"/>
                  </a:lnTo>
                  <a:lnTo>
                    <a:pt x="21418" y="11751"/>
                  </a:lnTo>
                  <a:lnTo>
                    <a:pt x="21237" y="11024"/>
                  </a:lnTo>
                  <a:lnTo>
                    <a:pt x="21009" y="10319"/>
                  </a:lnTo>
                  <a:lnTo>
                    <a:pt x="20737" y="9636"/>
                  </a:lnTo>
                  <a:lnTo>
                    <a:pt x="20464" y="8952"/>
                  </a:lnTo>
                  <a:lnTo>
                    <a:pt x="20124" y="8354"/>
                  </a:lnTo>
                  <a:lnTo>
                    <a:pt x="19806" y="7755"/>
                  </a:lnTo>
                  <a:lnTo>
                    <a:pt x="19442" y="7136"/>
                  </a:lnTo>
                  <a:lnTo>
                    <a:pt x="19079" y="6580"/>
                  </a:lnTo>
                  <a:lnTo>
                    <a:pt x="18670" y="6025"/>
                  </a:lnTo>
                  <a:lnTo>
                    <a:pt x="18216" y="5512"/>
                  </a:lnTo>
                  <a:lnTo>
                    <a:pt x="17762" y="4999"/>
                  </a:lnTo>
                  <a:lnTo>
                    <a:pt x="17262" y="4487"/>
                  </a:lnTo>
                  <a:lnTo>
                    <a:pt x="16421" y="3739"/>
                  </a:lnTo>
                  <a:lnTo>
                    <a:pt x="15513" y="3012"/>
                  </a:lnTo>
                  <a:lnTo>
                    <a:pt x="14559" y="2372"/>
                  </a:lnTo>
                  <a:lnTo>
                    <a:pt x="13537" y="1816"/>
                  </a:lnTo>
                  <a:lnTo>
                    <a:pt x="12538" y="1282"/>
                  </a:lnTo>
                  <a:lnTo>
                    <a:pt x="11447" y="855"/>
                  </a:lnTo>
                  <a:lnTo>
                    <a:pt x="10334" y="513"/>
                  </a:lnTo>
                  <a:lnTo>
                    <a:pt x="9199" y="256"/>
                  </a:lnTo>
                  <a:lnTo>
                    <a:pt x="8199" y="85"/>
                  </a:lnTo>
                  <a:lnTo>
                    <a:pt x="7268" y="0"/>
                  </a:lnTo>
                  <a:lnTo>
                    <a:pt x="8063" y="128"/>
                  </a:lnTo>
                  <a:lnTo>
                    <a:pt x="8426" y="171"/>
                  </a:lnTo>
                  <a:lnTo>
                    <a:pt x="8790" y="299"/>
                  </a:lnTo>
                  <a:lnTo>
                    <a:pt x="9380" y="427"/>
                  </a:lnTo>
                  <a:lnTo>
                    <a:pt x="9471" y="470"/>
                  </a:lnTo>
                  <a:lnTo>
                    <a:pt x="9517" y="555"/>
                  </a:lnTo>
                  <a:lnTo>
                    <a:pt x="9653" y="641"/>
                  </a:lnTo>
                  <a:lnTo>
                    <a:pt x="9789" y="684"/>
                  </a:lnTo>
                  <a:lnTo>
                    <a:pt x="10107" y="769"/>
                  </a:lnTo>
                  <a:lnTo>
                    <a:pt x="10153" y="769"/>
                  </a:lnTo>
                  <a:lnTo>
                    <a:pt x="10380" y="897"/>
                  </a:lnTo>
                  <a:lnTo>
                    <a:pt x="10516" y="983"/>
                  </a:lnTo>
                  <a:lnTo>
                    <a:pt x="10902" y="1068"/>
                  </a:lnTo>
                  <a:lnTo>
                    <a:pt x="10902" y="1111"/>
                  </a:lnTo>
                  <a:lnTo>
                    <a:pt x="10857" y="1196"/>
                  </a:lnTo>
                  <a:lnTo>
                    <a:pt x="10766" y="1282"/>
                  </a:lnTo>
                  <a:lnTo>
                    <a:pt x="10811" y="1389"/>
                  </a:lnTo>
                  <a:lnTo>
                    <a:pt x="10857" y="1431"/>
                  </a:lnTo>
                  <a:lnTo>
                    <a:pt x="10766" y="1431"/>
                  </a:lnTo>
                  <a:lnTo>
                    <a:pt x="10721" y="1389"/>
                  </a:lnTo>
                  <a:lnTo>
                    <a:pt x="10902" y="1517"/>
                  </a:lnTo>
                  <a:lnTo>
                    <a:pt x="10993" y="1560"/>
                  </a:lnTo>
                  <a:lnTo>
                    <a:pt x="11038" y="1602"/>
                  </a:lnTo>
                  <a:lnTo>
                    <a:pt x="10993" y="1645"/>
                  </a:lnTo>
                  <a:lnTo>
                    <a:pt x="10948" y="1602"/>
                  </a:lnTo>
                  <a:lnTo>
                    <a:pt x="10811" y="1602"/>
                  </a:lnTo>
                  <a:lnTo>
                    <a:pt x="10857" y="1645"/>
                  </a:lnTo>
                  <a:lnTo>
                    <a:pt x="10993" y="1731"/>
                  </a:lnTo>
                  <a:lnTo>
                    <a:pt x="11175" y="1859"/>
                  </a:lnTo>
                  <a:lnTo>
                    <a:pt x="11175" y="1901"/>
                  </a:lnTo>
                  <a:lnTo>
                    <a:pt x="11311" y="1944"/>
                  </a:lnTo>
                  <a:lnTo>
                    <a:pt x="11175" y="1901"/>
                  </a:lnTo>
                  <a:lnTo>
                    <a:pt x="10721" y="1645"/>
                  </a:lnTo>
                  <a:lnTo>
                    <a:pt x="10471" y="1560"/>
                  </a:lnTo>
                  <a:lnTo>
                    <a:pt x="10334" y="1474"/>
                  </a:lnTo>
                  <a:lnTo>
                    <a:pt x="10016" y="1517"/>
                  </a:lnTo>
                  <a:lnTo>
                    <a:pt x="9835" y="1560"/>
                  </a:lnTo>
                  <a:lnTo>
                    <a:pt x="9789" y="1602"/>
                  </a:lnTo>
                  <a:lnTo>
                    <a:pt x="9789" y="1645"/>
                  </a:lnTo>
                  <a:lnTo>
                    <a:pt x="9880" y="1773"/>
                  </a:lnTo>
                  <a:lnTo>
                    <a:pt x="9971" y="1859"/>
                  </a:lnTo>
                  <a:lnTo>
                    <a:pt x="10153" y="1901"/>
                  </a:lnTo>
                  <a:lnTo>
                    <a:pt x="10289" y="1901"/>
                  </a:lnTo>
                  <a:lnTo>
                    <a:pt x="10334" y="1901"/>
                  </a:lnTo>
                  <a:lnTo>
                    <a:pt x="10630" y="1944"/>
                  </a:lnTo>
                  <a:lnTo>
                    <a:pt x="10471" y="1944"/>
                  </a:lnTo>
                  <a:lnTo>
                    <a:pt x="10334" y="1901"/>
                  </a:lnTo>
                  <a:lnTo>
                    <a:pt x="10289" y="1901"/>
                  </a:lnTo>
                  <a:lnTo>
                    <a:pt x="10244" y="1901"/>
                  </a:lnTo>
                  <a:lnTo>
                    <a:pt x="10244" y="1944"/>
                  </a:lnTo>
                  <a:lnTo>
                    <a:pt x="10289" y="1987"/>
                  </a:lnTo>
                  <a:lnTo>
                    <a:pt x="10380" y="2072"/>
                  </a:lnTo>
                  <a:lnTo>
                    <a:pt x="10425" y="2201"/>
                  </a:lnTo>
                  <a:lnTo>
                    <a:pt x="10471" y="2286"/>
                  </a:lnTo>
                  <a:lnTo>
                    <a:pt x="10562" y="2372"/>
                  </a:lnTo>
                  <a:lnTo>
                    <a:pt x="10721" y="2457"/>
                  </a:lnTo>
                  <a:lnTo>
                    <a:pt x="10675" y="2500"/>
                  </a:lnTo>
                  <a:lnTo>
                    <a:pt x="10948" y="2585"/>
                  </a:lnTo>
                  <a:lnTo>
                    <a:pt x="10948" y="2542"/>
                  </a:lnTo>
                  <a:lnTo>
                    <a:pt x="10993" y="2585"/>
                  </a:lnTo>
                  <a:lnTo>
                    <a:pt x="11220" y="2671"/>
                  </a:lnTo>
                  <a:lnTo>
                    <a:pt x="11038" y="2628"/>
                  </a:lnTo>
                  <a:lnTo>
                    <a:pt x="10993" y="2585"/>
                  </a:lnTo>
                  <a:lnTo>
                    <a:pt x="10948" y="2585"/>
                  </a:lnTo>
                  <a:lnTo>
                    <a:pt x="10902" y="2671"/>
                  </a:lnTo>
                  <a:lnTo>
                    <a:pt x="10902" y="2799"/>
                  </a:lnTo>
                  <a:lnTo>
                    <a:pt x="10993" y="2884"/>
                  </a:lnTo>
                  <a:lnTo>
                    <a:pt x="11084" y="2884"/>
                  </a:lnTo>
                  <a:lnTo>
                    <a:pt x="11356" y="2927"/>
                  </a:lnTo>
                  <a:lnTo>
                    <a:pt x="11584" y="2970"/>
                  </a:lnTo>
                  <a:lnTo>
                    <a:pt x="11629" y="2970"/>
                  </a:lnTo>
                  <a:lnTo>
                    <a:pt x="11720" y="3055"/>
                  </a:lnTo>
                  <a:lnTo>
                    <a:pt x="11856" y="3098"/>
                  </a:lnTo>
                  <a:lnTo>
                    <a:pt x="12038" y="3183"/>
                  </a:lnTo>
                  <a:lnTo>
                    <a:pt x="11992" y="3183"/>
                  </a:lnTo>
                  <a:lnTo>
                    <a:pt x="11856" y="3141"/>
                  </a:lnTo>
                  <a:lnTo>
                    <a:pt x="11538" y="3055"/>
                  </a:lnTo>
                  <a:lnTo>
                    <a:pt x="11356" y="3012"/>
                  </a:lnTo>
                  <a:lnTo>
                    <a:pt x="11266" y="3012"/>
                  </a:lnTo>
                  <a:lnTo>
                    <a:pt x="11220" y="3055"/>
                  </a:lnTo>
                  <a:lnTo>
                    <a:pt x="11175" y="3141"/>
                  </a:lnTo>
                  <a:lnTo>
                    <a:pt x="11220" y="3183"/>
                  </a:lnTo>
                  <a:lnTo>
                    <a:pt x="11266" y="3226"/>
                  </a:lnTo>
                  <a:lnTo>
                    <a:pt x="11356" y="3269"/>
                  </a:lnTo>
                  <a:lnTo>
                    <a:pt x="11629" y="3269"/>
                  </a:lnTo>
                  <a:lnTo>
                    <a:pt x="11629" y="3312"/>
                  </a:lnTo>
                  <a:lnTo>
                    <a:pt x="11584" y="3312"/>
                  </a:lnTo>
                  <a:lnTo>
                    <a:pt x="11402" y="3354"/>
                  </a:lnTo>
                  <a:lnTo>
                    <a:pt x="11220" y="3226"/>
                  </a:lnTo>
                  <a:lnTo>
                    <a:pt x="11084" y="3141"/>
                  </a:lnTo>
                  <a:lnTo>
                    <a:pt x="10993" y="3098"/>
                  </a:lnTo>
                  <a:lnTo>
                    <a:pt x="10948" y="3141"/>
                  </a:lnTo>
                  <a:lnTo>
                    <a:pt x="11038" y="3183"/>
                  </a:lnTo>
                  <a:lnTo>
                    <a:pt x="11175" y="3226"/>
                  </a:lnTo>
                  <a:lnTo>
                    <a:pt x="11220" y="3312"/>
                  </a:lnTo>
                  <a:lnTo>
                    <a:pt x="11266" y="3440"/>
                  </a:lnTo>
                  <a:lnTo>
                    <a:pt x="11402" y="3440"/>
                  </a:lnTo>
                  <a:lnTo>
                    <a:pt x="11538" y="3482"/>
                  </a:lnTo>
                  <a:lnTo>
                    <a:pt x="11629" y="3525"/>
                  </a:lnTo>
                  <a:lnTo>
                    <a:pt x="11765" y="3653"/>
                  </a:lnTo>
                  <a:lnTo>
                    <a:pt x="11902" y="3739"/>
                  </a:lnTo>
                  <a:lnTo>
                    <a:pt x="11992" y="3739"/>
                  </a:lnTo>
                  <a:lnTo>
                    <a:pt x="12038" y="3739"/>
                  </a:lnTo>
                  <a:lnTo>
                    <a:pt x="12083" y="3696"/>
                  </a:lnTo>
                  <a:lnTo>
                    <a:pt x="12129" y="3653"/>
                  </a:lnTo>
                  <a:lnTo>
                    <a:pt x="12174" y="3611"/>
                  </a:lnTo>
                  <a:lnTo>
                    <a:pt x="12356" y="3611"/>
                  </a:lnTo>
                  <a:lnTo>
                    <a:pt x="12401" y="3653"/>
                  </a:lnTo>
                  <a:lnTo>
                    <a:pt x="12447" y="3739"/>
                  </a:lnTo>
                  <a:lnTo>
                    <a:pt x="12538" y="3782"/>
                  </a:lnTo>
                  <a:lnTo>
                    <a:pt x="12583" y="3782"/>
                  </a:lnTo>
                  <a:lnTo>
                    <a:pt x="12628" y="3739"/>
                  </a:lnTo>
                  <a:lnTo>
                    <a:pt x="12583" y="3782"/>
                  </a:lnTo>
                  <a:lnTo>
                    <a:pt x="12492" y="3824"/>
                  </a:lnTo>
                  <a:lnTo>
                    <a:pt x="12356" y="3696"/>
                  </a:lnTo>
                  <a:lnTo>
                    <a:pt x="12220" y="3653"/>
                  </a:lnTo>
                  <a:lnTo>
                    <a:pt x="12129" y="3653"/>
                  </a:lnTo>
                  <a:lnTo>
                    <a:pt x="12083" y="3696"/>
                  </a:lnTo>
                  <a:lnTo>
                    <a:pt x="12129" y="3782"/>
                  </a:lnTo>
                  <a:lnTo>
                    <a:pt x="12174" y="3824"/>
                  </a:lnTo>
                  <a:lnTo>
                    <a:pt x="12265" y="3867"/>
                  </a:lnTo>
                  <a:lnTo>
                    <a:pt x="12447" y="3953"/>
                  </a:lnTo>
                  <a:lnTo>
                    <a:pt x="12583" y="4123"/>
                  </a:lnTo>
                  <a:lnTo>
                    <a:pt x="12628" y="4252"/>
                  </a:lnTo>
                  <a:lnTo>
                    <a:pt x="12674" y="4294"/>
                  </a:lnTo>
                  <a:lnTo>
                    <a:pt x="12674" y="4337"/>
                  </a:lnTo>
                  <a:lnTo>
                    <a:pt x="12583" y="4444"/>
                  </a:lnTo>
                  <a:lnTo>
                    <a:pt x="12492" y="4444"/>
                  </a:lnTo>
                  <a:lnTo>
                    <a:pt x="12401" y="4444"/>
                  </a:lnTo>
                  <a:lnTo>
                    <a:pt x="12356" y="4444"/>
                  </a:lnTo>
                  <a:lnTo>
                    <a:pt x="12401" y="4337"/>
                  </a:lnTo>
                  <a:lnTo>
                    <a:pt x="12447" y="4252"/>
                  </a:lnTo>
                  <a:lnTo>
                    <a:pt x="12401" y="4166"/>
                  </a:lnTo>
                  <a:lnTo>
                    <a:pt x="12356" y="4038"/>
                  </a:lnTo>
                  <a:lnTo>
                    <a:pt x="12129" y="3867"/>
                  </a:lnTo>
                  <a:lnTo>
                    <a:pt x="12038" y="3867"/>
                  </a:lnTo>
                  <a:lnTo>
                    <a:pt x="11947" y="3824"/>
                  </a:lnTo>
                  <a:lnTo>
                    <a:pt x="11584" y="3611"/>
                  </a:lnTo>
                  <a:lnTo>
                    <a:pt x="11447" y="3525"/>
                  </a:lnTo>
                  <a:lnTo>
                    <a:pt x="11311" y="3482"/>
                  </a:lnTo>
                  <a:lnTo>
                    <a:pt x="11220" y="3482"/>
                  </a:lnTo>
                  <a:lnTo>
                    <a:pt x="11038" y="3312"/>
                  </a:lnTo>
                  <a:lnTo>
                    <a:pt x="10993" y="3269"/>
                  </a:lnTo>
                  <a:lnTo>
                    <a:pt x="10902" y="3226"/>
                  </a:lnTo>
                  <a:lnTo>
                    <a:pt x="10811" y="3269"/>
                  </a:lnTo>
                  <a:lnTo>
                    <a:pt x="10766" y="3312"/>
                  </a:lnTo>
                  <a:lnTo>
                    <a:pt x="10766" y="3354"/>
                  </a:lnTo>
                  <a:lnTo>
                    <a:pt x="10766" y="3397"/>
                  </a:lnTo>
                  <a:lnTo>
                    <a:pt x="10902" y="3482"/>
                  </a:lnTo>
                  <a:lnTo>
                    <a:pt x="10993" y="3568"/>
                  </a:lnTo>
                  <a:lnTo>
                    <a:pt x="11038" y="3653"/>
                  </a:lnTo>
                  <a:lnTo>
                    <a:pt x="11084" y="3739"/>
                  </a:lnTo>
                  <a:lnTo>
                    <a:pt x="11129" y="3739"/>
                  </a:lnTo>
                  <a:lnTo>
                    <a:pt x="11220" y="3782"/>
                  </a:lnTo>
                  <a:lnTo>
                    <a:pt x="11720" y="4038"/>
                  </a:lnTo>
                  <a:lnTo>
                    <a:pt x="11811" y="3995"/>
                  </a:lnTo>
                  <a:lnTo>
                    <a:pt x="11765" y="4038"/>
                  </a:lnTo>
                  <a:lnTo>
                    <a:pt x="11720" y="4038"/>
                  </a:lnTo>
                  <a:lnTo>
                    <a:pt x="11447" y="4123"/>
                  </a:lnTo>
                  <a:lnTo>
                    <a:pt x="11311" y="4123"/>
                  </a:lnTo>
                  <a:lnTo>
                    <a:pt x="11266" y="4123"/>
                  </a:lnTo>
                  <a:lnTo>
                    <a:pt x="11175" y="4123"/>
                  </a:lnTo>
                  <a:lnTo>
                    <a:pt x="11038" y="4166"/>
                  </a:lnTo>
                  <a:lnTo>
                    <a:pt x="10993" y="4209"/>
                  </a:lnTo>
                  <a:lnTo>
                    <a:pt x="11038" y="4252"/>
                  </a:lnTo>
                  <a:lnTo>
                    <a:pt x="11175" y="4337"/>
                  </a:lnTo>
                  <a:lnTo>
                    <a:pt x="11266" y="4487"/>
                  </a:lnTo>
                  <a:lnTo>
                    <a:pt x="11311" y="4529"/>
                  </a:lnTo>
                  <a:lnTo>
                    <a:pt x="11311" y="4572"/>
                  </a:lnTo>
                  <a:lnTo>
                    <a:pt x="11220" y="4615"/>
                  </a:lnTo>
                  <a:lnTo>
                    <a:pt x="11084" y="4615"/>
                  </a:lnTo>
                  <a:lnTo>
                    <a:pt x="10993" y="4658"/>
                  </a:lnTo>
                  <a:lnTo>
                    <a:pt x="10948" y="4700"/>
                  </a:lnTo>
                  <a:lnTo>
                    <a:pt x="10902" y="4743"/>
                  </a:lnTo>
                  <a:lnTo>
                    <a:pt x="10857" y="4828"/>
                  </a:lnTo>
                  <a:lnTo>
                    <a:pt x="10857" y="4786"/>
                  </a:lnTo>
                  <a:lnTo>
                    <a:pt x="10811" y="4700"/>
                  </a:lnTo>
                  <a:lnTo>
                    <a:pt x="10766" y="4615"/>
                  </a:lnTo>
                  <a:lnTo>
                    <a:pt x="10721" y="4658"/>
                  </a:lnTo>
                  <a:lnTo>
                    <a:pt x="10675" y="4700"/>
                  </a:lnTo>
                  <a:lnTo>
                    <a:pt x="10675" y="4828"/>
                  </a:lnTo>
                  <a:lnTo>
                    <a:pt x="10425" y="5213"/>
                  </a:lnTo>
                  <a:lnTo>
                    <a:pt x="10425" y="5341"/>
                  </a:lnTo>
                  <a:lnTo>
                    <a:pt x="10425" y="5384"/>
                  </a:lnTo>
                  <a:lnTo>
                    <a:pt x="10380" y="5427"/>
                  </a:lnTo>
                  <a:lnTo>
                    <a:pt x="10334" y="5469"/>
                  </a:lnTo>
                  <a:lnTo>
                    <a:pt x="10244" y="5427"/>
                  </a:lnTo>
                  <a:lnTo>
                    <a:pt x="10153" y="5341"/>
                  </a:lnTo>
                  <a:lnTo>
                    <a:pt x="10198" y="5299"/>
                  </a:lnTo>
                  <a:lnTo>
                    <a:pt x="10244" y="5256"/>
                  </a:lnTo>
                  <a:lnTo>
                    <a:pt x="10289" y="5213"/>
                  </a:lnTo>
                  <a:lnTo>
                    <a:pt x="10289" y="5170"/>
                  </a:lnTo>
                  <a:lnTo>
                    <a:pt x="10198" y="5170"/>
                  </a:lnTo>
                  <a:lnTo>
                    <a:pt x="10107" y="5170"/>
                  </a:lnTo>
                  <a:lnTo>
                    <a:pt x="10016" y="5213"/>
                  </a:lnTo>
                  <a:lnTo>
                    <a:pt x="9971" y="5256"/>
                  </a:lnTo>
                  <a:lnTo>
                    <a:pt x="9971" y="5299"/>
                  </a:lnTo>
                  <a:lnTo>
                    <a:pt x="9971" y="5341"/>
                  </a:lnTo>
                  <a:lnTo>
                    <a:pt x="10062" y="5427"/>
                  </a:lnTo>
                  <a:lnTo>
                    <a:pt x="10244" y="5512"/>
                  </a:lnTo>
                  <a:lnTo>
                    <a:pt x="10289" y="5555"/>
                  </a:lnTo>
                  <a:lnTo>
                    <a:pt x="10244" y="5598"/>
                  </a:lnTo>
                  <a:lnTo>
                    <a:pt x="10153" y="5640"/>
                  </a:lnTo>
                  <a:lnTo>
                    <a:pt x="10016" y="5640"/>
                  </a:lnTo>
                  <a:lnTo>
                    <a:pt x="10016" y="5683"/>
                  </a:lnTo>
                  <a:lnTo>
                    <a:pt x="10016" y="5769"/>
                  </a:lnTo>
                  <a:lnTo>
                    <a:pt x="9880" y="5939"/>
                  </a:lnTo>
                  <a:lnTo>
                    <a:pt x="9926" y="6025"/>
                  </a:lnTo>
                  <a:lnTo>
                    <a:pt x="10016" y="6068"/>
                  </a:lnTo>
                  <a:lnTo>
                    <a:pt x="10107" y="6110"/>
                  </a:lnTo>
                  <a:lnTo>
                    <a:pt x="10107" y="6153"/>
                  </a:lnTo>
                  <a:lnTo>
                    <a:pt x="10062" y="6196"/>
                  </a:lnTo>
                  <a:lnTo>
                    <a:pt x="10016" y="6239"/>
                  </a:lnTo>
                  <a:lnTo>
                    <a:pt x="9835" y="6281"/>
                  </a:lnTo>
                  <a:lnTo>
                    <a:pt x="9835" y="6239"/>
                  </a:lnTo>
                  <a:lnTo>
                    <a:pt x="9835" y="6196"/>
                  </a:lnTo>
                  <a:lnTo>
                    <a:pt x="9698" y="6153"/>
                  </a:lnTo>
                  <a:lnTo>
                    <a:pt x="9562" y="6153"/>
                  </a:lnTo>
                  <a:lnTo>
                    <a:pt x="9562" y="6239"/>
                  </a:lnTo>
                  <a:lnTo>
                    <a:pt x="9608" y="6281"/>
                  </a:lnTo>
                  <a:lnTo>
                    <a:pt x="9744" y="6324"/>
                  </a:lnTo>
                  <a:lnTo>
                    <a:pt x="9880" y="6367"/>
                  </a:lnTo>
                  <a:lnTo>
                    <a:pt x="9926" y="6452"/>
                  </a:lnTo>
                  <a:lnTo>
                    <a:pt x="9926" y="6495"/>
                  </a:lnTo>
                  <a:lnTo>
                    <a:pt x="9880" y="6495"/>
                  </a:lnTo>
                  <a:lnTo>
                    <a:pt x="9789" y="6495"/>
                  </a:lnTo>
                  <a:lnTo>
                    <a:pt x="9698" y="6495"/>
                  </a:lnTo>
                  <a:lnTo>
                    <a:pt x="9517" y="6452"/>
                  </a:lnTo>
                  <a:lnTo>
                    <a:pt x="9380" y="6409"/>
                  </a:lnTo>
                  <a:lnTo>
                    <a:pt x="9290" y="6281"/>
                  </a:lnTo>
                  <a:lnTo>
                    <a:pt x="9199" y="6196"/>
                  </a:lnTo>
                  <a:lnTo>
                    <a:pt x="9244" y="6153"/>
                  </a:lnTo>
                  <a:lnTo>
                    <a:pt x="9244" y="6068"/>
                  </a:lnTo>
                  <a:lnTo>
                    <a:pt x="9199" y="6068"/>
                  </a:lnTo>
                  <a:lnTo>
                    <a:pt x="9153" y="6025"/>
                  </a:lnTo>
                  <a:lnTo>
                    <a:pt x="9108" y="6025"/>
                  </a:lnTo>
                  <a:lnTo>
                    <a:pt x="9108" y="5982"/>
                  </a:lnTo>
                  <a:lnTo>
                    <a:pt x="9153" y="5939"/>
                  </a:lnTo>
                  <a:lnTo>
                    <a:pt x="9244" y="5897"/>
                  </a:lnTo>
                  <a:lnTo>
                    <a:pt x="9471" y="5897"/>
                  </a:lnTo>
                  <a:lnTo>
                    <a:pt x="9517" y="5897"/>
                  </a:lnTo>
                  <a:lnTo>
                    <a:pt x="9608" y="5897"/>
                  </a:lnTo>
                  <a:lnTo>
                    <a:pt x="9789" y="5598"/>
                  </a:lnTo>
                  <a:lnTo>
                    <a:pt x="9835" y="5555"/>
                  </a:lnTo>
                  <a:lnTo>
                    <a:pt x="9789" y="5512"/>
                  </a:lnTo>
                  <a:lnTo>
                    <a:pt x="9653" y="5384"/>
                  </a:lnTo>
                  <a:lnTo>
                    <a:pt x="9471" y="5341"/>
                  </a:lnTo>
                  <a:lnTo>
                    <a:pt x="9199" y="5256"/>
                  </a:lnTo>
                  <a:lnTo>
                    <a:pt x="9017" y="5213"/>
                  </a:lnTo>
                  <a:lnTo>
                    <a:pt x="8881" y="5170"/>
                  </a:lnTo>
                  <a:lnTo>
                    <a:pt x="8608" y="5170"/>
                  </a:lnTo>
                  <a:lnTo>
                    <a:pt x="8608" y="5213"/>
                  </a:lnTo>
                  <a:lnTo>
                    <a:pt x="8608" y="5256"/>
                  </a:lnTo>
                  <a:lnTo>
                    <a:pt x="8472" y="5213"/>
                  </a:lnTo>
                  <a:lnTo>
                    <a:pt x="8336" y="5128"/>
                  </a:lnTo>
                  <a:lnTo>
                    <a:pt x="8290" y="5170"/>
                  </a:lnTo>
                  <a:lnTo>
                    <a:pt x="8199" y="5128"/>
                  </a:lnTo>
                  <a:lnTo>
                    <a:pt x="8109" y="5042"/>
                  </a:lnTo>
                  <a:lnTo>
                    <a:pt x="8018" y="4914"/>
                  </a:lnTo>
                  <a:lnTo>
                    <a:pt x="7972" y="4914"/>
                  </a:lnTo>
                  <a:lnTo>
                    <a:pt x="7881" y="4914"/>
                  </a:lnTo>
                  <a:lnTo>
                    <a:pt x="7700" y="4871"/>
                  </a:lnTo>
                  <a:lnTo>
                    <a:pt x="7473" y="4914"/>
                  </a:lnTo>
                  <a:lnTo>
                    <a:pt x="7518" y="4957"/>
                  </a:lnTo>
                  <a:lnTo>
                    <a:pt x="7518" y="4999"/>
                  </a:lnTo>
                  <a:lnTo>
                    <a:pt x="7518" y="5042"/>
                  </a:lnTo>
                  <a:lnTo>
                    <a:pt x="7473" y="5128"/>
                  </a:lnTo>
                  <a:lnTo>
                    <a:pt x="7314" y="5213"/>
                  </a:lnTo>
                  <a:lnTo>
                    <a:pt x="7223" y="5213"/>
                  </a:lnTo>
                  <a:lnTo>
                    <a:pt x="7177" y="5299"/>
                  </a:lnTo>
                  <a:lnTo>
                    <a:pt x="7086" y="5299"/>
                  </a:lnTo>
                  <a:lnTo>
                    <a:pt x="7041" y="5256"/>
                  </a:lnTo>
                  <a:lnTo>
                    <a:pt x="6905" y="5299"/>
                  </a:lnTo>
                  <a:lnTo>
                    <a:pt x="6723" y="5384"/>
                  </a:lnTo>
                  <a:lnTo>
                    <a:pt x="6723" y="5427"/>
                  </a:lnTo>
                  <a:lnTo>
                    <a:pt x="6768" y="5555"/>
                  </a:lnTo>
                  <a:lnTo>
                    <a:pt x="6723" y="5640"/>
                  </a:lnTo>
                  <a:lnTo>
                    <a:pt x="6678" y="5726"/>
                  </a:lnTo>
                  <a:lnTo>
                    <a:pt x="6632" y="5769"/>
                  </a:lnTo>
                  <a:lnTo>
                    <a:pt x="6587" y="5726"/>
                  </a:lnTo>
                  <a:lnTo>
                    <a:pt x="6496" y="5726"/>
                  </a:lnTo>
                  <a:lnTo>
                    <a:pt x="6541" y="5769"/>
                  </a:lnTo>
                  <a:lnTo>
                    <a:pt x="6541" y="5811"/>
                  </a:lnTo>
                  <a:lnTo>
                    <a:pt x="6541" y="5982"/>
                  </a:lnTo>
                  <a:lnTo>
                    <a:pt x="6496" y="6025"/>
                  </a:lnTo>
                  <a:lnTo>
                    <a:pt x="6405" y="5982"/>
                  </a:lnTo>
                  <a:lnTo>
                    <a:pt x="6269" y="6025"/>
                  </a:lnTo>
                  <a:lnTo>
                    <a:pt x="6269" y="6068"/>
                  </a:lnTo>
                  <a:lnTo>
                    <a:pt x="6223" y="6110"/>
                  </a:lnTo>
                  <a:lnTo>
                    <a:pt x="6178" y="6153"/>
                  </a:lnTo>
                  <a:lnTo>
                    <a:pt x="6132" y="6153"/>
                  </a:lnTo>
                  <a:lnTo>
                    <a:pt x="6178" y="6239"/>
                  </a:lnTo>
                  <a:lnTo>
                    <a:pt x="6223" y="6281"/>
                  </a:lnTo>
                  <a:lnTo>
                    <a:pt x="6178" y="6409"/>
                  </a:lnTo>
                  <a:lnTo>
                    <a:pt x="6132" y="6538"/>
                  </a:lnTo>
                  <a:lnTo>
                    <a:pt x="5996" y="6751"/>
                  </a:lnTo>
                  <a:lnTo>
                    <a:pt x="5996" y="6666"/>
                  </a:lnTo>
                  <a:lnTo>
                    <a:pt x="6042" y="6538"/>
                  </a:lnTo>
                  <a:lnTo>
                    <a:pt x="5996" y="6580"/>
                  </a:lnTo>
                  <a:lnTo>
                    <a:pt x="5905" y="6709"/>
                  </a:lnTo>
                  <a:lnTo>
                    <a:pt x="5905" y="6751"/>
                  </a:lnTo>
                  <a:lnTo>
                    <a:pt x="5905" y="6794"/>
                  </a:lnTo>
                  <a:lnTo>
                    <a:pt x="5815" y="6794"/>
                  </a:lnTo>
                  <a:lnTo>
                    <a:pt x="5815" y="6751"/>
                  </a:lnTo>
                  <a:lnTo>
                    <a:pt x="5815" y="6709"/>
                  </a:lnTo>
                  <a:lnTo>
                    <a:pt x="5724" y="6794"/>
                  </a:lnTo>
                  <a:lnTo>
                    <a:pt x="5633" y="6880"/>
                  </a:lnTo>
                  <a:lnTo>
                    <a:pt x="5587" y="6922"/>
                  </a:lnTo>
                  <a:lnTo>
                    <a:pt x="5587" y="6965"/>
                  </a:lnTo>
                  <a:lnTo>
                    <a:pt x="5633" y="7008"/>
                  </a:lnTo>
                  <a:lnTo>
                    <a:pt x="5724" y="6965"/>
                  </a:lnTo>
                  <a:lnTo>
                    <a:pt x="5815" y="6922"/>
                  </a:lnTo>
                  <a:lnTo>
                    <a:pt x="5860" y="6880"/>
                  </a:lnTo>
                  <a:lnTo>
                    <a:pt x="5905" y="6922"/>
                  </a:lnTo>
                  <a:lnTo>
                    <a:pt x="5905" y="6965"/>
                  </a:lnTo>
                  <a:lnTo>
                    <a:pt x="5769" y="7008"/>
                  </a:lnTo>
                  <a:lnTo>
                    <a:pt x="5633" y="7008"/>
                  </a:lnTo>
                  <a:lnTo>
                    <a:pt x="5542" y="7093"/>
                  </a:lnTo>
                  <a:lnTo>
                    <a:pt x="5497" y="7136"/>
                  </a:lnTo>
                  <a:lnTo>
                    <a:pt x="5360" y="7179"/>
                  </a:lnTo>
                  <a:lnTo>
                    <a:pt x="5315" y="7221"/>
                  </a:lnTo>
                  <a:lnTo>
                    <a:pt x="5224" y="7221"/>
                  </a:lnTo>
                  <a:lnTo>
                    <a:pt x="5133" y="7221"/>
                  </a:lnTo>
                  <a:lnTo>
                    <a:pt x="5088" y="7264"/>
                  </a:lnTo>
                  <a:lnTo>
                    <a:pt x="5088" y="7350"/>
                  </a:lnTo>
                  <a:lnTo>
                    <a:pt x="5088" y="7456"/>
                  </a:lnTo>
                  <a:lnTo>
                    <a:pt x="5042" y="7499"/>
                  </a:lnTo>
                  <a:lnTo>
                    <a:pt x="4997" y="7499"/>
                  </a:lnTo>
                  <a:lnTo>
                    <a:pt x="4951" y="7456"/>
                  </a:lnTo>
                  <a:lnTo>
                    <a:pt x="4815" y="7456"/>
                  </a:lnTo>
                  <a:lnTo>
                    <a:pt x="4815" y="7499"/>
                  </a:lnTo>
                  <a:lnTo>
                    <a:pt x="4815" y="7542"/>
                  </a:lnTo>
                  <a:lnTo>
                    <a:pt x="4906" y="7542"/>
                  </a:lnTo>
                  <a:lnTo>
                    <a:pt x="4997" y="7499"/>
                  </a:lnTo>
                  <a:lnTo>
                    <a:pt x="5042" y="7499"/>
                  </a:lnTo>
                  <a:lnTo>
                    <a:pt x="5088" y="7542"/>
                  </a:lnTo>
                  <a:lnTo>
                    <a:pt x="5133" y="7585"/>
                  </a:lnTo>
                  <a:lnTo>
                    <a:pt x="5088" y="7627"/>
                  </a:lnTo>
                  <a:lnTo>
                    <a:pt x="4997" y="7670"/>
                  </a:lnTo>
                  <a:lnTo>
                    <a:pt x="4861" y="7713"/>
                  </a:lnTo>
                  <a:lnTo>
                    <a:pt x="4770" y="7713"/>
                  </a:lnTo>
                  <a:lnTo>
                    <a:pt x="4770" y="7755"/>
                  </a:lnTo>
                  <a:lnTo>
                    <a:pt x="4815" y="7755"/>
                  </a:lnTo>
                  <a:lnTo>
                    <a:pt x="4951" y="7755"/>
                  </a:lnTo>
                  <a:lnTo>
                    <a:pt x="4997" y="7755"/>
                  </a:lnTo>
                  <a:lnTo>
                    <a:pt x="5179" y="7713"/>
                  </a:lnTo>
                  <a:lnTo>
                    <a:pt x="5224" y="7755"/>
                  </a:lnTo>
                  <a:lnTo>
                    <a:pt x="4770" y="7841"/>
                  </a:lnTo>
                  <a:lnTo>
                    <a:pt x="4815" y="7841"/>
                  </a:lnTo>
                  <a:lnTo>
                    <a:pt x="4861" y="7841"/>
                  </a:lnTo>
                  <a:lnTo>
                    <a:pt x="4815" y="7841"/>
                  </a:lnTo>
                  <a:lnTo>
                    <a:pt x="4770" y="7841"/>
                  </a:lnTo>
                  <a:lnTo>
                    <a:pt x="4724" y="7841"/>
                  </a:lnTo>
                  <a:lnTo>
                    <a:pt x="4861" y="7926"/>
                  </a:lnTo>
                  <a:lnTo>
                    <a:pt x="4951" y="7969"/>
                  </a:lnTo>
                  <a:lnTo>
                    <a:pt x="5042" y="7969"/>
                  </a:lnTo>
                  <a:lnTo>
                    <a:pt x="5088" y="7926"/>
                  </a:lnTo>
                  <a:lnTo>
                    <a:pt x="5133" y="7969"/>
                  </a:lnTo>
                  <a:lnTo>
                    <a:pt x="5088" y="8055"/>
                  </a:lnTo>
                  <a:lnTo>
                    <a:pt x="5042" y="8097"/>
                  </a:lnTo>
                  <a:lnTo>
                    <a:pt x="4815" y="8226"/>
                  </a:lnTo>
                  <a:lnTo>
                    <a:pt x="4724" y="8268"/>
                  </a:lnTo>
                  <a:lnTo>
                    <a:pt x="4679" y="8311"/>
                  </a:lnTo>
                  <a:lnTo>
                    <a:pt x="4679" y="8396"/>
                  </a:lnTo>
                  <a:lnTo>
                    <a:pt x="4770" y="8482"/>
                  </a:lnTo>
                  <a:lnTo>
                    <a:pt x="4861" y="8567"/>
                  </a:lnTo>
                  <a:lnTo>
                    <a:pt x="4997" y="8610"/>
                  </a:lnTo>
                  <a:lnTo>
                    <a:pt x="5224" y="8653"/>
                  </a:lnTo>
                  <a:lnTo>
                    <a:pt x="5269" y="8696"/>
                  </a:lnTo>
                  <a:lnTo>
                    <a:pt x="5497" y="8482"/>
                  </a:lnTo>
                  <a:lnTo>
                    <a:pt x="5542" y="8396"/>
                  </a:lnTo>
                  <a:lnTo>
                    <a:pt x="5633" y="8354"/>
                  </a:lnTo>
                  <a:lnTo>
                    <a:pt x="5724" y="8268"/>
                  </a:lnTo>
                  <a:lnTo>
                    <a:pt x="5724" y="8183"/>
                  </a:lnTo>
                  <a:lnTo>
                    <a:pt x="5724" y="8140"/>
                  </a:lnTo>
                  <a:lnTo>
                    <a:pt x="5769" y="8268"/>
                  </a:lnTo>
                  <a:lnTo>
                    <a:pt x="5769" y="8354"/>
                  </a:lnTo>
                  <a:lnTo>
                    <a:pt x="5905" y="8482"/>
                  </a:lnTo>
                  <a:lnTo>
                    <a:pt x="5996" y="8653"/>
                  </a:lnTo>
                  <a:lnTo>
                    <a:pt x="5996" y="8738"/>
                  </a:lnTo>
                  <a:lnTo>
                    <a:pt x="5951" y="8824"/>
                  </a:lnTo>
                  <a:lnTo>
                    <a:pt x="6042" y="9208"/>
                  </a:lnTo>
                  <a:lnTo>
                    <a:pt x="6087" y="9208"/>
                  </a:lnTo>
                  <a:lnTo>
                    <a:pt x="6087" y="9166"/>
                  </a:lnTo>
                  <a:lnTo>
                    <a:pt x="6087" y="9080"/>
                  </a:lnTo>
                  <a:lnTo>
                    <a:pt x="6132" y="9080"/>
                  </a:lnTo>
                  <a:lnTo>
                    <a:pt x="6223" y="9166"/>
                  </a:lnTo>
                  <a:lnTo>
                    <a:pt x="6223" y="9251"/>
                  </a:lnTo>
                  <a:lnTo>
                    <a:pt x="6178" y="9294"/>
                  </a:lnTo>
                  <a:lnTo>
                    <a:pt x="6132" y="9294"/>
                  </a:lnTo>
                  <a:lnTo>
                    <a:pt x="6132" y="9379"/>
                  </a:lnTo>
                  <a:lnTo>
                    <a:pt x="6223" y="9593"/>
                  </a:lnTo>
                  <a:lnTo>
                    <a:pt x="6360" y="9593"/>
                  </a:lnTo>
                  <a:lnTo>
                    <a:pt x="6496" y="9593"/>
                  </a:lnTo>
                  <a:lnTo>
                    <a:pt x="6541" y="9507"/>
                  </a:lnTo>
                  <a:lnTo>
                    <a:pt x="6541" y="9465"/>
                  </a:lnTo>
                  <a:lnTo>
                    <a:pt x="6541" y="9379"/>
                  </a:lnTo>
                  <a:lnTo>
                    <a:pt x="6587" y="9336"/>
                  </a:lnTo>
                  <a:lnTo>
                    <a:pt x="6678" y="9251"/>
                  </a:lnTo>
                  <a:lnTo>
                    <a:pt x="6768" y="9208"/>
                  </a:lnTo>
                  <a:lnTo>
                    <a:pt x="6859" y="9166"/>
                  </a:lnTo>
                  <a:lnTo>
                    <a:pt x="6950" y="9123"/>
                  </a:lnTo>
                  <a:lnTo>
                    <a:pt x="6950" y="9037"/>
                  </a:lnTo>
                  <a:lnTo>
                    <a:pt x="6905" y="8952"/>
                  </a:lnTo>
                  <a:lnTo>
                    <a:pt x="6950" y="8866"/>
                  </a:lnTo>
                  <a:lnTo>
                    <a:pt x="6905" y="8824"/>
                  </a:lnTo>
                  <a:lnTo>
                    <a:pt x="6859" y="8738"/>
                  </a:lnTo>
                  <a:lnTo>
                    <a:pt x="6905" y="8738"/>
                  </a:lnTo>
                  <a:lnTo>
                    <a:pt x="6950" y="8738"/>
                  </a:lnTo>
                  <a:lnTo>
                    <a:pt x="6950" y="8696"/>
                  </a:lnTo>
                  <a:lnTo>
                    <a:pt x="6950" y="8610"/>
                  </a:lnTo>
                  <a:lnTo>
                    <a:pt x="6859" y="8567"/>
                  </a:lnTo>
                  <a:lnTo>
                    <a:pt x="6814" y="8567"/>
                  </a:lnTo>
                  <a:lnTo>
                    <a:pt x="6814" y="8525"/>
                  </a:lnTo>
                  <a:lnTo>
                    <a:pt x="6859" y="8482"/>
                  </a:lnTo>
                  <a:lnTo>
                    <a:pt x="6905" y="8482"/>
                  </a:lnTo>
                  <a:lnTo>
                    <a:pt x="7041" y="8482"/>
                  </a:lnTo>
                  <a:lnTo>
                    <a:pt x="7132" y="8439"/>
                  </a:lnTo>
                  <a:lnTo>
                    <a:pt x="7223" y="8354"/>
                  </a:lnTo>
                  <a:lnTo>
                    <a:pt x="7177" y="8354"/>
                  </a:lnTo>
                  <a:lnTo>
                    <a:pt x="7086" y="8311"/>
                  </a:lnTo>
                  <a:lnTo>
                    <a:pt x="7041" y="8226"/>
                  </a:lnTo>
                  <a:lnTo>
                    <a:pt x="7041" y="8140"/>
                  </a:lnTo>
                  <a:lnTo>
                    <a:pt x="7041" y="8226"/>
                  </a:lnTo>
                  <a:lnTo>
                    <a:pt x="7086" y="8268"/>
                  </a:lnTo>
                  <a:lnTo>
                    <a:pt x="7132" y="8268"/>
                  </a:lnTo>
                  <a:lnTo>
                    <a:pt x="7223" y="8226"/>
                  </a:lnTo>
                  <a:lnTo>
                    <a:pt x="7314" y="8140"/>
                  </a:lnTo>
                  <a:lnTo>
                    <a:pt x="7268" y="8097"/>
                  </a:lnTo>
                  <a:lnTo>
                    <a:pt x="7223" y="8012"/>
                  </a:lnTo>
                  <a:lnTo>
                    <a:pt x="7086" y="7884"/>
                  </a:lnTo>
                  <a:lnTo>
                    <a:pt x="6950" y="7627"/>
                  </a:lnTo>
                  <a:lnTo>
                    <a:pt x="6905" y="7456"/>
                  </a:lnTo>
                  <a:lnTo>
                    <a:pt x="6905" y="7307"/>
                  </a:lnTo>
                  <a:lnTo>
                    <a:pt x="6950" y="7264"/>
                  </a:lnTo>
                  <a:lnTo>
                    <a:pt x="7041" y="7221"/>
                  </a:lnTo>
                  <a:lnTo>
                    <a:pt x="7086" y="7093"/>
                  </a:lnTo>
                  <a:lnTo>
                    <a:pt x="7177" y="7008"/>
                  </a:lnTo>
                  <a:lnTo>
                    <a:pt x="7268" y="6965"/>
                  </a:lnTo>
                  <a:lnTo>
                    <a:pt x="7359" y="6922"/>
                  </a:lnTo>
                  <a:lnTo>
                    <a:pt x="7518" y="6751"/>
                  </a:lnTo>
                  <a:lnTo>
                    <a:pt x="7518" y="6709"/>
                  </a:lnTo>
                  <a:lnTo>
                    <a:pt x="7427" y="6709"/>
                  </a:lnTo>
                  <a:lnTo>
                    <a:pt x="7359" y="6666"/>
                  </a:lnTo>
                  <a:lnTo>
                    <a:pt x="7359" y="6623"/>
                  </a:lnTo>
                  <a:lnTo>
                    <a:pt x="7427" y="6580"/>
                  </a:lnTo>
                  <a:lnTo>
                    <a:pt x="7427" y="6495"/>
                  </a:lnTo>
                  <a:lnTo>
                    <a:pt x="7359" y="6452"/>
                  </a:lnTo>
                  <a:lnTo>
                    <a:pt x="7359" y="6409"/>
                  </a:lnTo>
                  <a:lnTo>
                    <a:pt x="7427" y="6367"/>
                  </a:lnTo>
                  <a:lnTo>
                    <a:pt x="7518" y="6324"/>
                  </a:lnTo>
                  <a:lnTo>
                    <a:pt x="7654" y="6281"/>
                  </a:lnTo>
                  <a:lnTo>
                    <a:pt x="7745" y="6281"/>
                  </a:lnTo>
                  <a:lnTo>
                    <a:pt x="7927" y="6367"/>
                  </a:lnTo>
                  <a:lnTo>
                    <a:pt x="8018" y="6409"/>
                  </a:lnTo>
                  <a:lnTo>
                    <a:pt x="8018" y="6495"/>
                  </a:lnTo>
                  <a:lnTo>
                    <a:pt x="7972" y="6538"/>
                  </a:lnTo>
                  <a:lnTo>
                    <a:pt x="7881" y="6580"/>
                  </a:lnTo>
                  <a:lnTo>
                    <a:pt x="7881" y="6666"/>
                  </a:lnTo>
                  <a:lnTo>
                    <a:pt x="7836" y="6794"/>
                  </a:lnTo>
                  <a:lnTo>
                    <a:pt x="7745" y="6922"/>
                  </a:lnTo>
                  <a:lnTo>
                    <a:pt x="7654" y="6965"/>
                  </a:lnTo>
                  <a:lnTo>
                    <a:pt x="7654" y="7008"/>
                  </a:lnTo>
                  <a:lnTo>
                    <a:pt x="7700" y="7050"/>
                  </a:lnTo>
                  <a:lnTo>
                    <a:pt x="7563" y="7136"/>
                  </a:lnTo>
                  <a:lnTo>
                    <a:pt x="7518" y="7136"/>
                  </a:lnTo>
                  <a:lnTo>
                    <a:pt x="7518" y="7179"/>
                  </a:lnTo>
                  <a:lnTo>
                    <a:pt x="7518" y="7307"/>
                  </a:lnTo>
                  <a:lnTo>
                    <a:pt x="7563" y="7456"/>
                  </a:lnTo>
                  <a:lnTo>
                    <a:pt x="7654" y="7713"/>
                  </a:lnTo>
                  <a:lnTo>
                    <a:pt x="7654" y="7798"/>
                  </a:lnTo>
                  <a:lnTo>
                    <a:pt x="7700" y="7884"/>
                  </a:lnTo>
                  <a:lnTo>
                    <a:pt x="8063" y="8012"/>
                  </a:lnTo>
                  <a:lnTo>
                    <a:pt x="8018" y="8055"/>
                  </a:lnTo>
                  <a:lnTo>
                    <a:pt x="8290" y="7926"/>
                  </a:lnTo>
                  <a:lnTo>
                    <a:pt x="8381" y="7926"/>
                  </a:lnTo>
                  <a:lnTo>
                    <a:pt x="8472" y="7841"/>
                  </a:lnTo>
                  <a:lnTo>
                    <a:pt x="8608" y="7755"/>
                  </a:lnTo>
                  <a:lnTo>
                    <a:pt x="8608" y="7798"/>
                  </a:lnTo>
                  <a:lnTo>
                    <a:pt x="8699" y="7755"/>
                  </a:lnTo>
                  <a:lnTo>
                    <a:pt x="8790" y="7713"/>
                  </a:lnTo>
                  <a:lnTo>
                    <a:pt x="9062" y="7755"/>
                  </a:lnTo>
                  <a:lnTo>
                    <a:pt x="9290" y="7841"/>
                  </a:lnTo>
                  <a:lnTo>
                    <a:pt x="9244" y="7884"/>
                  </a:lnTo>
                  <a:lnTo>
                    <a:pt x="9062" y="7884"/>
                  </a:lnTo>
                  <a:lnTo>
                    <a:pt x="8926" y="7969"/>
                  </a:lnTo>
                  <a:lnTo>
                    <a:pt x="8608" y="8055"/>
                  </a:lnTo>
                  <a:lnTo>
                    <a:pt x="8472" y="8097"/>
                  </a:lnTo>
                  <a:lnTo>
                    <a:pt x="8290" y="8140"/>
                  </a:lnTo>
                  <a:lnTo>
                    <a:pt x="8245" y="8226"/>
                  </a:lnTo>
                  <a:lnTo>
                    <a:pt x="8199" y="8226"/>
                  </a:lnTo>
                  <a:lnTo>
                    <a:pt x="8154" y="8226"/>
                  </a:lnTo>
                  <a:lnTo>
                    <a:pt x="8199" y="8354"/>
                  </a:lnTo>
                  <a:lnTo>
                    <a:pt x="8290" y="8525"/>
                  </a:lnTo>
                  <a:lnTo>
                    <a:pt x="8336" y="8482"/>
                  </a:lnTo>
                  <a:lnTo>
                    <a:pt x="8381" y="8482"/>
                  </a:lnTo>
                  <a:lnTo>
                    <a:pt x="8426" y="8482"/>
                  </a:lnTo>
                  <a:lnTo>
                    <a:pt x="8426" y="8567"/>
                  </a:lnTo>
                  <a:lnTo>
                    <a:pt x="8426" y="8653"/>
                  </a:lnTo>
                  <a:lnTo>
                    <a:pt x="8472" y="8738"/>
                  </a:lnTo>
                  <a:lnTo>
                    <a:pt x="8472" y="8781"/>
                  </a:lnTo>
                  <a:lnTo>
                    <a:pt x="8472" y="8824"/>
                  </a:lnTo>
                  <a:lnTo>
                    <a:pt x="8381" y="8909"/>
                  </a:lnTo>
                  <a:lnTo>
                    <a:pt x="8336" y="8909"/>
                  </a:lnTo>
                  <a:lnTo>
                    <a:pt x="8290" y="8866"/>
                  </a:lnTo>
                  <a:lnTo>
                    <a:pt x="8245" y="8824"/>
                  </a:lnTo>
                  <a:lnTo>
                    <a:pt x="8154" y="8738"/>
                  </a:lnTo>
                  <a:lnTo>
                    <a:pt x="8109" y="8696"/>
                  </a:lnTo>
                  <a:lnTo>
                    <a:pt x="8018" y="8696"/>
                  </a:lnTo>
                  <a:lnTo>
                    <a:pt x="7927" y="8781"/>
                  </a:lnTo>
                  <a:lnTo>
                    <a:pt x="7927" y="8824"/>
                  </a:lnTo>
                  <a:lnTo>
                    <a:pt x="7927" y="8909"/>
                  </a:lnTo>
                  <a:lnTo>
                    <a:pt x="7881" y="9037"/>
                  </a:lnTo>
                  <a:lnTo>
                    <a:pt x="7881" y="9166"/>
                  </a:lnTo>
                  <a:lnTo>
                    <a:pt x="7927" y="9379"/>
                  </a:lnTo>
                  <a:lnTo>
                    <a:pt x="7972" y="9550"/>
                  </a:lnTo>
                  <a:lnTo>
                    <a:pt x="8018" y="9593"/>
                  </a:lnTo>
                  <a:lnTo>
                    <a:pt x="8018" y="9636"/>
                  </a:lnTo>
                  <a:lnTo>
                    <a:pt x="7881" y="9636"/>
                  </a:lnTo>
                  <a:lnTo>
                    <a:pt x="7791" y="9636"/>
                  </a:lnTo>
                  <a:lnTo>
                    <a:pt x="7745" y="9636"/>
                  </a:lnTo>
                  <a:lnTo>
                    <a:pt x="7700" y="9678"/>
                  </a:lnTo>
                  <a:lnTo>
                    <a:pt x="7700" y="9721"/>
                  </a:lnTo>
                  <a:lnTo>
                    <a:pt x="7700" y="9764"/>
                  </a:lnTo>
                  <a:lnTo>
                    <a:pt x="7700" y="9807"/>
                  </a:lnTo>
                  <a:lnTo>
                    <a:pt x="7609" y="9807"/>
                  </a:lnTo>
                  <a:lnTo>
                    <a:pt x="7518" y="9807"/>
                  </a:lnTo>
                  <a:lnTo>
                    <a:pt x="7473" y="9721"/>
                  </a:lnTo>
                  <a:lnTo>
                    <a:pt x="7359" y="9721"/>
                  </a:lnTo>
                  <a:lnTo>
                    <a:pt x="7223" y="9764"/>
                  </a:lnTo>
                  <a:lnTo>
                    <a:pt x="7086" y="9807"/>
                  </a:lnTo>
                  <a:lnTo>
                    <a:pt x="6996" y="9807"/>
                  </a:lnTo>
                  <a:lnTo>
                    <a:pt x="6950" y="9935"/>
                  </a:lnTo>
                  <a:lnTo>
                    <a:pt x="6768" y="9977"/>
                  </a:lnTo>
                  <a:lnTo>
                    <a:pt x="6541" y="10063"/>
                  </a:lnTo>
                  <a:lnTo>
                    <a:pt x="6541" y="10106"/>
                  </a:lnTo>
                  <a:lnTo>
                    <a:pt x="6360" y="9977"/>
                  </a:lnTo>
                  <a:lnTo>
                    <a:pt x="6269" y="9935"/>
                  </a:lnTo>
                  <a:lnTo>
                    <a:pt x="6132" y="9892"/>
                  </a:lnTo>
                  <a:lnTo>
                    <a:pt x="6087" y="9935"/>
                  </a:lnTo>
                  <a:lnTo>
                    <a:pt x="6087" y="10020"/>
                  </a:lnTo>
                  <a:lnTo>
                    <a:pt x="5905" y="10063"/>
                  </a:lnTo>
                  <a:lnTo>
                    <a:pt x="5815" y="10063"/>
                  </a:lnTo>
                  <a:lnTo>
                    <a:pt x="5678" y="10020"/>
                  </a:lnTo>
                  <a:lnTo>
                    <a:pt x="5587" y="9892"/>
                  </a:lnTo>
                  <a:lnTo>
                    <a:pt x="5587" y="9849"/>
                  </a:lnTo>
                  <a:lnTo>
                    <a:pt x="5587" y="9807"/>
                  </a:lnTo>
                  <a:lnTo>
                    <a:pt x="5542" y="9764"/>
                  </a:lnTo>
                  <a:lnTo>
                    <a:pt x="5497" y="9764"/>
                  </a:lnTo>
                  <a:lnTo>
                    <a:pt x="5497" y="9636"/>
                  </a:lnTo>
                  <a:lnTo>
                    <a:pt x="5542" y="9465"/>
                  </a:lnTo>
                  <a:lnTo>
                    <a:pt x="5587" y="9465"/>
                  </a:lnTo>
                  <a:lnTo>
                    <a:pt x="5633" y="9465"/>
                  </a:lnTo>
                  <a:lnTo>
                    <a:pt x="5633" y="9379"/>
                  </a:lnTo>
                  <a:lnTo>
                    <a:pt x="5678" y="9294"/>
                  </a:lnTo>
                  <a:lnTo>
                    <a:pt x="5724" y="9336"/>
                  </a:lnTo>
                  <a:lnTo>
                    <a:pt x="5769" y="9336"/>
                  </a:lnTo>
                  <a:lnTo>
                    <a:pt x="5815" y="9294"/>
                  </a:lnTo>
                  <a:lnTo>
                    <a:pt x="5815" y="9251"/>
                  </a:lnTo>
                  <a:lnTo>
                    <a:pt x="5815" y="9080"/>
                  </a:lnTo>
                  <a:lnTo>
                    <a:pt x="5724" y="8824"/>
                  </a:lnTo>
                  <a:lnTo>
                    <a:pt x="5678" y="8824"/>
                  </a:lnTo>
                  <a:lnTo>
                    <a:pt x="5633" y="8866"/>
                  </a:lnTo>
                  <a:lnTo>
                    <a:pt x="5542" y="8952"/>
                  </a:lnTo>
                  <a:lnTo>
                    <a:pt x="5497" y="8995"/>
                  </a:lnTo>
                  <a:lnTo>
                    <a:pt x="5542" y="9037"/>
                  </a:lnTo>
                  <a:lnTo>
                    <a:pt x="5587" y="9037"/>
                  </a:lnTo>
                  <a:lnTo>
                    <a:pt x="5633" y="9037"/>
                  </a:lnTo>
                  <a:lnTo>
                    <a:pt x="5542" y="9080"/>
                  </a:lnTo>
                  <a:lnTo>
                    <a:pt x="5451" y="9123"/>
                  </a:lnTo>
                  <a:lnTo>
                    <a:pt x="5269" y="9294"/>
                  </a:lnTo>
                  <a:lnTo>
                    <a:pt x="5224" y="9422"/>
                  </a:lnTo>
                  <a:lnTo>
                    <a:pt x="5224" y="9507"/>
                  </a:lnTo>
                  <a:lnTo>
                    <a:pt x="5315" y="9721"/>
                  </a:lnTo>
                  <a:lnTo>
                    <a:pt x="5315" y="9764"/>
                  </a:lnTo>
                  <a:lnTo>
                    <a:pt x="5406" y="9935"/>
                  </a:lnTo>
                  <a:lnTo>
                    <a:pt x="5360" y="9977"/>
                  </a:lnTo>
                  <a:lnTo>
                    <a:pt x="5360" y="10063"/>
                  </a:lnTo>
                  <a:lnTo>
                    <a:pt x="5497" y="10148"/>
                  </a:lnTo>
                  <a:lnTo>
                    <a:pt x="5587" y="10148"/>
                  </a:lnTo>
                  <a:lnTo>
                    <a:pt x="5587" y="10191"/>
                  </a:lnTo>
                  <a:lnTo>
                    <a:pt x="5497" y="10191"/>
                  </a:lnTo>
                  <a:lnTo>
                    <a:pt x="5451" y="10148"/>
                  </a:lnTo>
                  <a:lnTo>
                    <a:pt x="5360" y="10063"/>
                  </a:lnTo>
                  <a:lnTo>
                    <a:pt x="5315" y="10063"/>
                  </a:lnTo>
                  <a:lnTo>
                    <a:pt x="5269" y="10106"/>
                  </a:lnTo>
                  <a:lnTo>
                    <a:pt x="5269" y="10148"/>
                  </a:lnTo>
                  <a:lnTo>
                    <a:pt x="5315" y="10191"/>
                  </a:lnTo>
                  <a:lnTo>
                    <a:pt x="5269" y="10234"/>
                  </a:lnTo>
                  <a:lnTo>
                    <a:pt x="5224" y="10234"/>
                  </a:lnTo>
                  <a:lnTo>
                    <a:pt x="5224" y="10191"/>
                  </a:lnTo>
                  <a:lnTo>
                    <a:pt x="5179" y="10148"/>
                  </a:lnTo>
                  <a:lnTo>
                    <a:pt x="5179" y="10106"/>
                  </a:lnTo>
                  <a:lnTo>
                    <a:pt x="5088" y="10148"/>
                  </a:lnTo>
                  <a:lnTo>
                    <a:pt x="5088" y="10191"/>
                  </a:lnTo>
                  <a:lnTo>
                    <a:pt x="5042" y="10234"/>
                  </a:lnTo>
                  <a:lnTo>
                    <a:pt x="4997" y="10277"/>
                  </a:lnTo>
                  <a:lnTo>
                    <a:pt x="4906" y="10277"/>
                  </a:lnTo>
                  <a:lnTo>
                    <a:pt x="4861" y="10234"/>
                  </a:lnTo>
                  <a:lnTo>
                    <a:pt x="4770" y="10234"/>
                  </a:lnTo>
                  <a:lnTo>
                    <a:pt x="4724" y="10191"/>
                  </a:lnTo>
                  <a:lnTo>
                    <a:pt x="4633" y="10277"/>
                  </a:lnTo>
                  <a:lnTo>
                    <a:pt x="4543" y="10319"/>
                  </a:lnTo>
                  <a:lnTo>
                    <a:pt x="4588" y="10319"/>
                  </a:lnTo>
                  <a:lnTo>
                    <a:pt x="4543" y="10469"/>
                  </a:lnTo>
                  <a:lnTo>
                    <a:pt x="4543" y="10512"/>
                  </a:lnTo>
                  <a:lnTo>
                    <a:pt x="4497" y="10554"/>
                  </a:lnTo>
                  <a:lnTo>
                    <a:pt x="4452" y="10554"/>
                  </a:lnTo>
                  <a:lnTo>
                    <a:pt x="4452" y="10512"/>
                  </a:lnTo>
                  <a:lnTo>
                    <a:pt x="4497" y="10362"/>
                  </a:lnTo>
                  <a:lnTo>
                    <a:pt x="4452" y="10319"/>
                  </a:lnTo>
                  <a:lnTo>
                    <a:pt x="4406" y="10319"/>
                  </a:lnTo>
                  <a:lnTo>
                    <a:pt x="4361" y="10469"/>
                  </a:lnTo>
                  <a:lnTo>
                    <a:pt x="4315" y="10597"/>
                  </a:lnTo>
                  <a:lnTo>
                    <a:pt x="4270" y="10682"/>
                  </a:lnTo>
                  <a:lnTo>
                    <a:pt x="4202" y="10725"/>
                  </a:lnTo>
                  <a:lnTo>
                    <a:pt x="4270" y="10811"/>
                  </a:lnTo>
                  <a:lnTo>
                    <a:pt x="4270" y="10853"/>
                  </a:lnTo>
                  <a:lnTo>
                    <a:pt x="4202" y="10853"/>
                  </a:lnTo>
                  <a:lnTo>
                    <a:pt x="4156" y="10853"/>
                  </a:lnTo>
                  <a:lnTo>
                    <a:pt x="4066" y="10811"/>
                  </a:lnTo>
                  <a:lnTo>
                    <a:pt x="3929" y="10896"/>
                  </a:lnTo>
                  <a:lnTo>
                    <a:pt x="3838" y="10939"/>
                  </a:lnTo>
                  <a:lnTo>
                    <a:pt x="3702" y="10982"/>
                  </a:lnTo>
                  <a:lnTo>
                    <a:pt x="3657" y="10982"/>
                  </a:lnTo>
                  <a:lnTo>
                    <a:pt x="3611" y="11024"/>
                  </a:lnTo>
                  <a:lnTo>
                    <a:pt x="3566" y="11067"/>
                  </a:lnTo>
                  <a:lnTo>
                    <a:pt x="3611" y="11110"/>
                  </a:lnTo>
                  <a:lnTo>
                    <a:pt x="3611" y="11195"/>
                  </a:lnTo>
                  <a:lnTo>
                    <a:pt x="3566" y="11238"/>
                  </a:lnTo>
                  <a:lnTo>
                    <a:pt x="3521" y="11281"/>
                  </a:lnTo>
                  <a:lnTo>
                    <a:pt x="3475" y="11281"/>
                  </a:lnTo>
                  <a:lnTo>
                    <a:pt x="3339" y="11323"/>
                  </a:lnTo>
                  <a:lnTo>
                    <a:pt x="3203" y="11409"/>
                  </a:lnTo>
                  <a:lnTo>
                    <a:pt x="3157" y="11452"/>
                  </a:lnTo>
                  <a:lnTo>
                    <a:pt x="3157" y="11494"/>
                  </a:lnTo>
                  <a:lnTo>
                    <a:pt x="3021" y="11494"/>
                  </a:lnTo>
                  <a:lnTo>
                    <a:pt x="2885" y="11452"/>
                  </a:lnTo>
                  <a:lnTo>
                    <a:pt x="2885" y="11409"/>
                  </a:lnTo>
                  <a:lnTo>
                    <a:pt x="2885" y="11323"/>
                  </a:lnTo>
                  <a:lnTo>
                    <a:pt x="2794" y="11281"/>
                  </a:lnTo>
                  <a:lnTo>
                    <a:pt x="2748" y="11281"/>
                  </a:lnTo>
                  <a:lnTo>
                    <a:pt x="2703" y="11281"/>
                  </a:lnTo>
                  <a:lnTo>
                    <a:pt x="2657" y="11409"/>
                  </a:lnTo>
                  <a:lnTo>
                    <a:pt x="2703" y="11452"/>
                  </a:lnTo>
                  <a:lnTo>
                    <a:pt x="2748" y="11494"/>
                  </a:lnTo>
                  <a:lnTo>
                    <a:pt x="2794" y="11494"/>
                  </a:lnTo>
                  <a:lnTo>
                    <a:pt x="2839" y="11494"/>
                  </a:lnTo>
                  <a:lnTo>
                    <a:pt x="2657" y="11665"/>
                  </a:lnTo>
                  <a:lnTo>
                    <a:pt x="2567" y="11708"/>
                  </a:lnTo>
                  <a:lnTo>
                    <a:pt x="2476" y="11708"/>
                  </a:lnTo>
                  <a:lnTo>
                    <a:pt x="2430" y="11623"/>
                  </a:lnTo>
                  <a:lnTo>
                    <a:pt x="2385" y="11537"/>
                  </a:lnTo>
                  <a:lnTo>
                    <a:pt x="2158" y="11580"/>
                  </a:lnTo>
                  <a:lnTo>
                    <a:pt x="1976" y="11623"/>
                  </a:lnTo>
                  <a:lnTo>
                    <a:pt x="2021" y="11751"/>
                  </a:lnTo>
                  <a:lnTo>
                    <a:pt x="2112" y="11836"/>
                  </a:lnTo>
                  <a:lnTo>
                    <a:pt x="2294" y="12050"/>
                  </a:lnTo>
                  <a:lnTo>
                    <a:pt x="2339" y="12007"/>
                  </a:lnTo>
                  <a:lnTo>
                    <a:pt x="2385" y="12007"/>
                  </a:lnTo>
                  <a:lnTo>
                    <a:pt x="2430" y="11964"/>
                  </a:lnTo>
                  <a:lnTo>
                    <a:pt x="2476" y="12050"/>
                  </a:lnTo>
                  <a:lnTo>
                    <a:pt x="2430" y="12093"/>
                  </a:lnTo>
                  <a:lnTo>
                    <a:pt x="2521" y="12135"/>
                  </a:lnTo>
                  <a:lnTo>
                    <a:pt x="2567" y="12135"/>
                  </a:lnTo>
                  <a:lnTo>
                    <a:pt x="2612" y="12178"/>
                  </a:lnTo>
                  <a:lnTo>
                    <a:pt x="2567" y="12221"/>
                  </a:lnTo>
                  <a:lnTo>
                    <a:pt x="2476" y="12264"/>
                  </a:lnTo>
                  <a:lnTo>
                    <a:pt x="2521" y="12349"/>
                  </a:lnTo>
                  <a:lnTo>
                    <a:pt x="2567" y="12392"/>
                  </a:lnTo>
                  <a:lnTo>
                    <a:pt x="2612" y="12563"/>
                  </a:lnTo>
                  <a:lnTo>
                    <a:pt x="2657" y="12734"/>
                  </a:lnTo>
                  <a:lnTo>
                    <a:pt x="2703" y="12947"/>
                  </a:lnTo>
                  <a:lnTo>
                    <a:pt x="2657" y="13033"/>
                  </a:lnTo>
                  <a:lnTo>
                    <a:pt x="2567" y="13204"/>
                  </a:lnTo>
                  <a:lnTo>
                    <a:pt x="2430" y="13439"/>
                  </a:lnTo>
                  <a:lnTo>
                    <a:pt x="2385" y="13481"/>
                  </a:lnTo>
                  <a:lnTo>
                    <a:pt x="2294" y="13481"/>
                  </a:lnTo>
                  <a:lnTo>
                    <a:pt x="2112" y="13439"/>
                  </a:lnTo>
                  <a:lnTo>
                    <a:pt x="2067" y="13439"/>
                  </a:lnTo>
                  <a:lnTo>
                    <a:pt x="2021" y="13481"/>
                  </a:lnTo>
                  <a:lnTo>
                    <a:pt x="1976" y="13439"/>
                  </a:lnTo>
                  <a:lnTo>
                    <a:pt x="1885" y="13374"/>
                  </a:lnTo>
                  <a:lnTo>
                    <a:pt x="1794" y="13374"/>
                  </a:lnTo>
                  <a:lnTo>
                    <a:pt x="1658" y="13374"/>
                  </a:lnTo>
                  <a:lnTo>
                    <a:pt x="1340" y="13289"/>
                  </a:lnTo>
                  <a:lnTo>
                    <a:pt x="999" y="13204"/>
                  </a:lnTo>
                  <a:lnTo>
                    <a:pt x="909" y="13118"/>
                  </a:lnTo>
                  <a:lnTo>
                    <a:pt x="863" y="13075"/>
                  </a:lnTo>
                  <a:lnTo>
                    <a:pt x="818" y="13075"/>
                  </a:lnTo>
                  <a:lnTo>
                    <a:pt x="454" y="13118"/>
                  </a:lnTo>
                  <a:lnTo>
                    <a:pt x="409" y="13161"/>
                  </a:lnTo>
                  <a:lnTo>
                    <a:pt x="409" y="13204"/>
                  </a:lnTo>
                  <a:lnTo>
                    <a:pt x="500" y="13332"/>
                  </a:lnTo>
                  <a:lnTo>
                    <a:pt x="500" y="13439"/>
                  </a:lnTo>
                  <a:lnTo>
                    <a:pt x="500" y="13567"/>
                  </a:lnTo>
                  <a:lnTo>
                    <a:pt x="363" y="14080"/>
                  </a:lnTo>
                  <a:lnTo>
                    <a:pt x="409" y="14080"/>
                  </a:lnTo>
                  <a:lnTo>
                    <a:pt x="273" y="14336"/>
                  </a:lnTo>
                  <a:lnTo>
                    <a:pt x="136" y="14507"/>
                  </a:lnTo>
                  <a:lnTo>
                    <a:pt x="45" y="14507"/>
                  </a:lnTo>
                  <a:lnTo>
                    <a:pt x="0" y="14635"/>
                  </a:lnTo>
                  <a:lnTo>
                    <a:pt x="0" y="14720"/>
                  </a:lnTo>
                  <a:lnTo>
                    <a:pt x="45" y="14934"/>
                  </a:lnTo>
                  <a:lnTo>
                    <a:pt x="136" y="15105"/>
                  </a:lnTo>
                  <a:lnTo>
                    <a:pt x="273" y="15233"/>
                  </a:lnTo>
                  <a:lnTo>
                    <a:pt x="454" y="15361"/>
                  </a:lnTo>
                  <a:lnTo>
                    <a:pt x="500" y="15361"/>
                  </a:lnTo>
                  <a:lnTo>
                    <a:pt x="591" y="15361"/>
                  </a:lnTo>
                  <a:lnTo>
                    <a:pt x="636" y="15490"/>
                  </a:lnTo>
                  <a:lnTo>
                    <a:pt x="681" y="15575"/>
                  </a:lnTo>
                  <a:lnTo>
                    <a:pt x="818" y="15703"/>
                  </a:lnTo>
                  <a:lnTo>
                    <a:pt x="954" y="15831"/>
                  </a:lnTo>
                  <a:lnTo>
                    <a:pt x="1840" y="15746"/>
                  </a:lnTo>
                  <a:lnTo>
                    <a:pt x="1885" y="15789"/>
                  </a:lnTo>
                  <a:lnTo>
                    <a:pt x="1931" y="15789"/>
                  </a:lnTo>
                  <a:lnTo>
                    <a:pt x="1976" y="15703"/>
                  </a:lnTo>
                  <a:lnTo>
                    <a:pt x="2067" y="15575"/>
                  </a:lnTo>
                  <a:lnTo>
                    <a:pt x="2203" y="15575"/>
                  </a:lnTo>
                  <a:lnTo>
                    <a:pt x="2294" y="15575"/>
                  </a:lnTo>
                  <a:lnTo>
                    <a:pt x="2339" y="15532"/>
                  </a:lnTo>
                  <a:lnTo>
                    <a:pt x="2385" y="15490"/>
                  </a:lnTo>
                  <a:lnTo>
                    <a:pt x="2385" y="15447"/>
                  </a:lnTo>
                  <a:lnTo>
                    <a:pt x="2385" y="15361"/>
                  </a:lnTo>
                  <a:lnTo>
                    <a:pt x="2521" y="15276"/>
                  </a:lnTo>
                  <a:lnTo>
                    <a:pt x="2612" y="15233"/>
                  </a:lnTo>
                  <a:lnTo>
                    <a:pt x="2567" y="14891"/>
                  </a:lnTo>
                  <a:lnTo>
                    <a:pt x="2612" y="14806"/>
                  </a:lnTo>
                  <a:lnTo>
                    <a:pt x="2657" y="14763"/>
                  </a:lnTo>
                  <a:lnTo>
                    <a:pt x="2885" y="14507"/>
                  </a:lnTo>
                  <a:lnTo>
                    <a:pt x="2975" y="14421"/>
                  </a:lnTo>
                  <a:lnTo>
                    <a:pt x="3157" y="14379"/>
                  </a:lnTo>
                  <a:lnTo>
                    <a:pt x="3248" y="14336"/>
                  </a:lnTo>
                  <a:lnTo>
                    <a:pt x="3339" y="14379"/>
                  </a:lnTo>
                  <a:lnTo>
                    <a:pt x="3430" y="14336"/>
                  </a:lnTo>
                  <a:lnTo>
                    <a:pt x="3566" y="14208"/>
                  </a:lnTo>
                  <a:lnTo>
                    <a:pt x="3611" y="14080"/>
                  </a:lnTo>
                  <a:lnTo>
                    <a:pt x="3657" y="13951"/>
                  </a:lnTo>
                  <a:lnTo>
                    <a:pt x="3611" y="13823"/>
                  </a:lnTo>
                  <a:lnTo>
                    <a:pt x="3611" y="13780"/>
                  </a:lnTo>
                  <a:lnTo>
                    <a:pt x="3657" y="13738"/>
                  </a:lnTo>
                  <a:lnTo>
                    <a:pt x="3748" y="13652"/>
                  </a:lnTo>
                  <a:lnTo>
                    <a:pt x="3884" y="13652"/>
                  </a:lnTo>
                  <a:lnTo>
                    <a:pt x="4202" y="13609"/>
                  </a:lnTo>
                  <a:lnTo>
                    <a:pt x="4202" y="13652"/>
                  </a:lnTo>
                  <a:lnTo>
                    <a:pt x="4156" y="13695"/>
                  </a:lnTo>
                  <a:lnTo>
                    <a:pt x="4270" y="13738"/>
                  </a:lnTo>
                  <a:lnTo>
                    <a:pt x="4406" y="13780"/>
                  </a:lnTo>
                  <a:lnTo>
                    <a:pt x="4497" y="13823"/>
                  </a:lnTo>
                  <a:lnTo>
                    <a:pt x="4679" y="13695"/>
                  </a:lnTo>
                  <a:lnTo>
                    <a:pt x="4861" y="13567"/>
                  </a:lnTo>
                  <a:lnTo>
                    <a:pt x="4951" y="13567"/>
                  </a:lnTo>
                  <a:lnTo>
                    <a:pt x="5042" y="13524"/>
                  </a:lnTo>
                  <a:lnTo>
                    <a:pt x="5133" y="13439"/>
                  </a:lnTo>
                  <a:lnTo>
                    <a:pt x="5179" y="13332"/>
                  </a:lnTo>
                  <a:lnTo>
                    <a:pt x="5224" y="13332"/>
                  </a:lnTo>
                  <a:lnTo>
                    <a:pt x="5406" y="13374"/>
                  </a:lnTo>
                  <a:lnTo>
                    <a:pt x="5542" y="13481"/>
                  </a:lnTo>
                  <a:lnTo>
                    <a:pt x="5633" y="13609"/>
                  </a:lnTo>
                  <a:lnTo>
                    <a:pt x="5678" y="13780"/>
                  </a:lnTo>
                  <a:lnTo>
                    <a:pt x="5678" y="13823"/>
                  </a:lnTo>
                  <a:lnTo>
                    <a:pt x="5678" y="13866"/>
                  </a:lnTo>
                  <a:lnTo>
                    <a:pt x="5769" y="13994"/>
                  </a:lnTo>
                  <a:lnTo>
                    <a:pt x="5860" y="14080"/>
                  </a:lnTo>
                  <a:lnTo>
                    <a:pt x="5905" y="14080"/>
                  </a:lnTo>
                  <a:lnTo>
                    <a:pt x="5996" y="14122"/>
                  </a:lnTo>
                  <a:lnTo>
                    <a:pt x="6042" y="14208"/>
                  </a:lnTo>
                  <a:lnTo>
                    <a:pt x="6223" y="14293"/>
                  </a:lnTo>
                  <a:lnTo>
                    <a:pt x="6360" y="14421"/>
                  </a:lnTo>
                  <a:lnTo>
                    <a:pt x="6405" y="14464"/>
                  </a:lnTo>
                  <a:lnTo>
                    <a:pt x="6496" y="14464"/>
                  </a:lnTo>
                  <a:lnTo>
                    <a:pt x="6587" y="14464"/>
                  </a:lnTo>
                  <a:lnTo>
                    <a:pt x="6632" y="14550"/>
                  </a:lnTo>
                  <a:lnTo>
                    <a:pt x="6678" y="14635"/>
                  </a:lnTo>
                  <a:lnTo>
                    <a:pt x="6814" y="14635"/>
                  </a:lnTo>
                  <a:lnTo>
                    <a:pt x="6905" y="14678"/>
                  </a:lnTo>
                  <a:lnTo>
                    <a:pt x="6996" y="14763"/>
                  </a:lnTo>
                  <a:lnTo>
                    <a:pt x="7041" y="14891"/>
                  </a:lnTo>
                  <a:lnTo>
                    <a:pt x="7086" y="14891"/>
                  </a:lnTo>
                  <a:lnTo>
                    <a:pt x="7177" y="14891"/>
                  </a:lnTo>
                  <a:lnTo>
                    <a:pt x="7268" y="15062"/>
                  </a:lnTo>
                  <a:lnTo>
                    <a:pt x="7359" y="15276"/>
                  </a:lnTo>
                  <a:lnTo>
                    <a:pt x="7314" y="15319"/>
                  </a:lnTo>
                  <a:lnTo>
                    <a:pt x="7223" y="15447"/>
                  </a:lnTo>
                  <a:lnTo>
                    <a:pt x="7177" y="15532"/>
                  </a:lnTo>
                  <a:lnTo>
                    <a:pt x="7177" y="15575"/>
                  </a:lnTo>
                  <a:lnTo>
                    <a:pt x="7268" y="15618"/>
                  </a:lnTo>
                  <a:lnTo>
                    <a:pt x="7359" y="15575"/>
                  </a:lnTo>
                  <a:lnTo>
                    <a:pt x="7473" y="15404"/>
                  </a:lnTo>
                  <a:lnTo>
                    <a:pt x="7473" y="15361"/>
                  </a:lnTo>
                  <a:lnTo>
                    <a:pt x="7473" y="15276"/>
                  </a:lnTo>
                  <a:lnTo>
                    <a:pt x="7563" y="15233"/>
                  </a:lnTo>
                  <a:lnTo>
                    <a:pt x="7654" y="15191"/>
                  </a:lnTo>
                  <a:lnTo>
                    <a:pt x="7700" y="15148"/>
                  </a:lnTo>
                  <a:lnTo>
                    <a:pt x="7654" y="15105"/>
                  </a:lnTo>
                  <a:lnTo>
                    <a:pt x="7563" y="15062"/>
                  </a:lnTo>
                  <a:lnTo>
                    <a:pt x="7427" y="14977"/>
                  </a:lnTo>
                  <a:lnTo>
                    <a:pt x="7427" y="14934"/>
                  </a:lnTo>
                  <a:lnTo>
                    <a:pt x="7473" y="14849"/>
                  </a:lnTo>
                  <a:lnTo>
                    <a:pt x="7518" y="14720"/>
                  </a:lnTo>
                  <a:lnTo>
                    <a:pt x="7609" y="14678"/>
                  </a:lnTo>
                  <a:lnTo>
                    <a:pt x="7700" y="14678"/>
                  </a:lnTo>
                  <a:lnTo>
                    <a:pt x="7791" y="14763"/>
                  </a:lnTo>
                  <a:lnTo>
                    <a:pt x="7836" y="14806"/>
                  </a:lnTo>
                  <a:lnTo>
                    <a:pt x="7881" y="14849"/>
                  </a:lnTo>
                  <a:lnTo>
                    <a:pt x="7927" y="14891"/>
                  </a:lnTo>
                  <a:lnTo>
                    <a:pt x="7972" y="14891"/>
                  </a:lnTo>
                  <a:lnTo>
                    <a:pt x="8018" y="14891"/>
                  </a:lnTo>
                  <a:lnTo>
                    <a:pt x="7972" y="14763"/>
                  </a:lnTo>
                  <a:lnTo>
                    <a:pt x="7927" y="14678"/>
                  </a:lnTo>
                  <a:lnTo>
                    <a:pt x="7836" y="14635"/>
                  </a:lnTo>
                  <a:lnTo>
                    <a:pt x="7654" y="14507"/>
                  </a:lnTo>
                  <a:lnTo>
                    <a:pt x="7427" y="14464"/>
                  </a:lnTo>
                  <a:lnTo>
                    <a:pt x="7223" y="14379"/>
                  </a:lnTo>
                  <a:lnTo>
                    <a:pt x="6950" y="14208"/>
                  </a:lnTo>
                  <a:lnTo>
                    <a:pt x="6678" y="13994"/>
                  </a:lnTo>
                  <a:lnTo>
                    <a:pt x="6632" y="13909"/>
                  </a:lnTo>
                  <a:lnTo>
                    <a:pt x="6632" y="13823"/>
                  </a:lnTo>
                  <a:lnTo>
                    <a:pt x="6587" y="13738"/>
                  </a:lnTo>
                  <a:lnTo>
                    <a:pt x="6541" y="13652"/>
                  </a:lnTo>
                  <a:lnTo>
                    <a:pt x="6269" y="13481"/>
                  </a:lnTo>
                  <a:lnTo>
                    <a:pt x="6178" y="13374"/>
                  </a:lnTo>
                  <a:lnTo>
                    <a:pt x="6132" y="13289"/>
                  </a:lnTo>
                  <a:lnTo>
                    <a:pt x="6178" y="13246"/>
                  </a:lnTo>
                  <a:lnTo>
                    <a:pt x="6223" y="13118"/>
                  </a:lnTo>
                  <a:lnTo>
                    <a:pt x="6314" y="13033"/>
                  </a:lnTo>
                  <a:lnTo>
                    <a:pt x="6496" y="12862"/>
                  </a:lnTo>
                  <a:lnTo>
                    <a:pt x="6541" y="12904"/>
                  </a:lnTo>
                  <a:lnTo>
                    <a:pt x="6632" y="12947"/>
                  </a:lnTo>
                  <a:lnTo>
                    <a:pt x="6768" y="13033"/>
                  </a:lnTo>
                  <a:lnTo>
                    <a:pt x="6814" y="13118"/>
                  </a:lnTo>
                  <a:lnTo>
                    <a:pt x="6905" y="13246"/>
                  </a:lnTo>
                  <a:lnTo>
                    <a:pt x="6950" y="13289"/>
                  </a:lnTo>
                  <a:lnTo>
                    <a:pt x="7041" y="13374"/>
                  </a:lnTo>
                  <a:lnTo>
                    <a:pt x="6996" y="13374"/>
                  </a:lnTo>
                  <a:lnTo>
                    <a:pt x="6950" y="13439"/>
                  </a:lnTo>
                  <a:lnTo>
                    <a:pt x="7041" y="13567"/>
                  </a:lnTo>
                  <a:lnTo>
                    <a:pt x="7132" y="13609"/>
                  </a:lnTo>
                  <a:lnTo>
                    <a:pt x="7223" y="13652"/>
                  </a:lnTo>
                  <a:lnTo>
                    <a:pt x="7359" y="13652"/>
                  </a:lnTo>
                  <a:lnTo>
                    <a:pt x="7563" y="13695"/>
                  </a:lnTo>
                  <a:lnTo>
                    <a:pt x="7654" y="13738"/>
                  </a:lnTo>
                  <a:lnTo>
                    <a:pt x="7700" y="13866"/>
                  </a:lnTo>
                  <a:lnTo>
                    <a:pt x="7972" y="13951"/>
                  </a:lnTo>
                  <a:lnTo>
                    <a:pt x="7927" y="13994"/>
                  </a:lnTo>
                  <a:lnTo>
                    <a:pt x="8109" y="14336"/>
                  </a:lnTo>
                  <a:lnTo>
                    <a:pt x="8245" y="14635"/>
                  </a:lnTo>
                  <a:lnTo>
                    <a:pt x="8245" y="14678"/>
                  </a:lnTo>
                  <a:lnTo>
                    <a:pt x="8199" y="14678"/>
                  </a:lnTo>
                  <a:lnTo>
                    <a:pt x="8381" y="14806"/>
                  </a:lnTo>
                  <a:lnTo>
                    <a:pt x="8426" y="14891"/>
                  </a:lnTo>
                  <a:lnTo>
                    <a:pt x="8563" y="15020"/>
                  </a:lnTo>
                  <a:lnTo>
                    <a:pt x="8654" y="15191"/>
                  </a:lnTo>
                  <a:lnTo>
                    <a:pt x="8790" y="15276"/>
                  </a:lnTo>
                  <a:lnTo>
                    <a:pt x="8881" y="15319"/>
                  </a:lnTo>
                  <a:lnTo>
                    <a:pt x="8972" y="15319"/>
                  </a:lnTo>
                  <a:lnTo>
                    <a:pt x="9062" y="15319"/>
                  </a:lnTo>
                  <a:lnTo>
                    <a:pt x="9153" y="15319"/>
                  </a:lnTo>
                  <a:lnTo>
                    <a:pt x="9153" y="15276"/>
                  </a:lnTo>
                  <a:lnTo>
                    <a:pt x="9290" y="15276"/>
                  </a:lnTo>
                  <a:lnTo>
                    <a:pt x="9426" y="15319"/>
                  </a:lnTo>
                  <a:lnTo>
                    <a:pt x="9426" y="15361"/>
                  </a:lnTo>
                  <a:lnTo>
                    <a:pt x="9380" y="15404"/>
                  </a:lnTo>
                  <a:lnTo>
                    <a:pt x="9335" y="15404"/>
                  </a:lnTo>
                  <a:lnTo>
                    <a:pt x="9199" y="15404"/>
                  </a:lnTo>
                  <a:lnTo>
                    <a:pt x="9062" y="15319"/>
                  </a:lnTo>
                  <a:lnTo>
                    <a:pt x="8926" y="15361"/>
                  </a:lnTo>
                  <a:lnTo>
                    <a:pt x="8881" y="15319"/>
                  </a:lnTo>
                  <a:lnTo>
                    <a:pt x="8835" y="15404"/>
                  </a:lnTo>
                  <a:lnTo>
                    <a:pt x="8790" y="15532"/>
                  </a:lnTo>
                  <a:lnTo>
                    <a:pt x="8835" y="15575"/>
                  </a:lnTo>
                  <a:lnTo>
                    <a:pt x="8881" y="15575"/>
                  </a:lnTo>
                  <a:lnTo>
                    <a:pt x="8972" y="15618"/>
                  </a:lnTo>
                  <a:lnTo>
                    <a:pt x="9017" y="15746"/>
                  </a:lnTo>
                  <a:lnTo>
                    <a:pt x="9017" y="15789"/>
                  </a:lnTo>
                  <a:lnTo>
                    <a:pt x="9017" y="15874"/>
                  </a:lnTo>
                  <a:lnTo>
                    <a:pt x="9062" y="15831"/>
                  </a:lnTo>
                  <a:lnTo>
                    <a:pt x="9108" y="15831"/>
                  </a:lnTo>
                  <a:lnTo>
                    <a:pt x="9108" y="15789"/>
                  </a:lnTo>
                  <a:lnTo>
                    <a:pt x="9153" y="15789"/>
                  </a:lnTo>
                  <a:lnTo>
                    <a:pt x="9199" y="15789"/>
                  </a:lnTo>
                  <a:lnTo>
                    <a:pt x="9199" y="15874"/>
                  </a:lnTo>
                  <a:lnTo>
                    <a:pt x="9199" y="15917"/>
                  </a:lnTo>
                  <a:lnTo>
                    <a:pt x="9244" y="15960"/>
                  </a:lnTo>
                  <a:lnTo>
                    <a:pt x="9290" y="15917"/>
                  </a:lnTo>
                  <a:lnTo>
                    <a:pt x="9290" y="15874"/>
                  </a:lnTo>
                  <a:lnTo>
                    <a:pt x="9290" y="15831"/>
                  </a:lnTo>
                  <a:lnTo>
                    <a:pt x="9335" y="15831"/>
                  </a:lnTo>
                  <a:lnTo>
                    <a:pt x="9380" y="15831"/>
                  </a:lnTo>
                  <a:lnTo>
                    <a:pt x="9426" y="15874"/>
                  </a:lnTo>
                  <a:lnTo>
                    <a:pt x="9426" y="15917"/>
                  </a:lnTo>
                  <a:lnTo>
                    <a:pt x="9471" y="15917"/>
                  </a:lnTo>
                  <a:lnTo>
                    <a:pt x="9471" y="15874"/>
                  </a:lnTo>
                  <a:lnTo>
                    <a:pt x="9426" y="15831"/>
                  </a:lnTo>
                  <a:lnTo>
                    <a:pt x="9335" y="15703"/>
                  </a:lnTo>
                  <a:lnTo>
                    <a:pt x="9290" y="15575"/>
                  </a:lnTo>
                  <a:lnTo>
                    <a:pt x="9290" y="15490"/>
                  </a:lnTo>
                  <a:lnTo>
                    <a:pt x="9380" y="15404"/>
                  </a:lnTo>
                  <a:lnTo>
                    <a:pt x="9517" y="15361"/>
                  </a:lnTo>
                  <a:lnTo>
                    <a:pt x="9562" y="15404"/>
                  </a:lnTo>
                  <a:lnTo>
                    <a:pt x="9608" y="15447"/>
                  </a:lnTo>
                  <a:lnTo>
                    <a:pt x="9608" y="15490"/>
                  </a:lnTo>
                  <a:lnTo>
                    <a:pt x="9653" y="15490"/>
                  </a:lnTo>
                  <a:lnTo>
                    <a:pt x="9698" y="15447"/>
                  </a:lnTo>
                  <a:lnTo>
                    <a:pt x="9698" y="15404"/>
                  </a:lnTo>
                  <a:lnTo>
                    <a:pt x="9653" y="15276"/>
                  </a:lnTo>
                  <a:lnTo>
                    <a:pt x="9517" y="15191"/>
                  </a:lnTo>
                  <a:lnTo>
                    <a:pt x="9335" y="15148"/>
                  </a:lnTo>
                  <a:lnTo>
                    <a:pt x="9244" y="15148"/>
                  </a:lnTo>
                  <a:lnTo>
                    <a:pt x="9199" y="15148"/>
                  </a:lnTo>
                  <a:lnTo>
                    <a:pt x="9153" y="15105"/>
                  </a:lnTo>
                  <a:lnTo>
                    <a:pt x="9199" y="15062"/>
                  </a:lnTo>
                  <a:lnTo>
                    <a:pt x="9290" y="15062"/>
                  </a:lnTo>
                  <a:lnTo>
                    <a:pt x="9335" y="15020"/>
                  </a:lnTo>
                  <a:lnTo>
                    <a:pt x="9380" y="14977"/>
                  </a:lnTo>
                  <a:lnTo>
                    <a:pt x="9380" y="14849"/>
                  </a:lnTo>
                  <a:lnTo>
                    <a:pt x="9290" y="14806"/>
                  </a:lnTo>
                  <a:lnTo>
                    <a:pt x="9199" y="14763"/>
                  </a:lnTo>
                  <a:lnTo>
                    <a:pt x="9153" y="14720"/>
                  </a:lnTo>
                  <a:lnTo>
                    <a:pt x="9108" y="14635"/>
                  </a:lnTo>
                  <a:lnTo>
                    <a:pt x="9108" y="14592"/>
                  </a:lnTo>
                  <a:lnTo>
                    <a:pt x="9108" y="14550"/>
                  </a:lnTo>
                  <a:lnTo>
                    <a:pt x="9199" y="14550"/>
                  </a:lnTo>
                  <a:lnTo>
                    <a:pt x="9335" y="14635"/>
                  </a:lnTo>
                  <a:lnTo>
                    <a:pt x="9426" y="14678"/>
                  </a:lnTo>
                  <a:lnTo>
                    <a:pt x="9517" y="14678"/>
                  </a:lnTo>
                  <a:lnTo>
                    <a:pt x="9517" y="14635"/>
                  </a:lnTo>
                  <a:lnTo>
                    <a:pt x="9517" y="14592"/>
                  </a:lnTo>
                  <a:lnTo>
                    <a:pt x="9471" y="14592"/>
                  </a:lnTo>
                  <a:lnTo>
                    <a:pt x="9471" y="14550"/>
                  </a:lnTo>
                  <a:lnTo>
                    <a:pt x="9517" y="14550"/>
                  </a:lnTo>
                  <a:lnTo>
                    <a:pt x="9562" y="14592"/>
                  </a:lnTo>
                  <a:lnTo>
                    <a:pt x="9608" y="14592"/>
                  </a:lnTo>
                  <a:lnTo>
                    <a:pt x="9653" y="14592"/>
                  </a:lnTo>
                  <a:lnTo>
                    <a:pt x="9608" y="14550"/>
                  </a:lnTo>
                  <a:lnTo>
                    <a:pt x="9517" y="14507"/>
                  </a:lnTo>
                  <a:lnTo>
                    <a:pt x="9426" y="14421"/>
                  </a:lnTo>
                  <a:lnTo>
                    <a:pt x="9517" y="14421"/>
                  </a:lnTo>
                  <a:lnTo>
                    <a:pt x="9698" y="14336"/>
                  </a:lnTo>
                  <a:lnTo>
                    <a:pt x="9744" y="14293"/>
                  </a:lnTo>
                  <a:lnTo>
                    <a:pt x="9789" y="14250"/>
                  </a:lnTo>
                  <a:lnTo>
                    <a:pt x="9926" y="14293"/>
                  </a:lnTo>
                  <a:lnTo>
                    <a:pt x="10016" y="14336"/>
                  </a:lnTo>
                  <a:lnTo>
                    <a:pt x="10062" y="14379"/>
                  </a:lnTo>
                  <a:lnTo>
                    <a:pt x="10062" y="14464"/>
                  </a:lnTo>
                  <a:lnTo>
                    <a:pt x="10062" y="14507"/>
                  </a:lnTo>
                  <a:lnTo>
                    <a:pt x="10107" y="14550"/>
                  </a:lnTo>
                  <a:lnTo>
                    <a:pt x="10153" y="14464"/>
                  </a:lnTo>
                  <a:lnTo>
                    <a:pt x="10198" y="14421"/>
                  </a:lnTo>
                  <a:lnTo>
                    <a:pt x="10244" y="14379"/>
                  </a:lnTo>
                  <a:lnTo>
                    <a:pt x="10380" y="14293"/>
                  </a:lnTo>
                  <a:lnTo>
                    <a:pt x="10380" y="14208"/>
                  </a:lnTo>
                  <a:lnTo>
                    <a:pt x="10425" y="14165"/>
                  </a:lnTo>
                  <a:lnTo>
                    <a:pt x="10562" y="14122"/>
                  </a:lnTo>
                  <a:lnTo>
                    <a:pt x="10766" y="14122"/>
                  </a:lnTo>
                  <a:lnTo>
                    <a:pt x="10811" y="14080"/>
                  </a:lnTo>
                  <a:lnTo>
                    <a:pt x="10721" y="14037"/>
                  </a:lnTo>
                  <a:lnTo>
                    <a:pt x="10562" y="13951"/>
                  </a:lnTo>
                  <a:lnTo>
                    <a:pt x="10516" y="13866"/>
                  </a:lnTo>
                  <a:lnTo>
                    <a:pt x="10471" y="13823"/>
                  </a:lnTo>
                  <a:lnTo>
                    <a:pt x="10380" y="13738"/>
                  </a:lnTo>
                  <a:lnTo>
                    <a:pt x="10334" y="13695"/>
                  </a:lnTo>
                  <a:lnTo>
                    <a:pt x="10289" y="13652"/>
                  </a:lnTo>
                  <a:lnTo>
                    <a:pt x="10289" y="13524"/>
                  </a:lnTo>
                  <a:lnTo>
                    <a:pt x="10334" y="13374"/>
                  </a:lnTo>
                  <a:lnTo>
                    <a:pt x="10471" y="12862"/>
                  </a:lnTo>
                  <a:lnTo>
                    <a:pt x="10471" y="12819"/>
                  </a:lnTo>
                  <a:lnTo>
                    <a:pt x="10471" y="12734"/>
                  </a:lnTo>
                  <a:lnTo>
                    <a:pt x="10516" y="12648"/>
                  </a:lnTo>
                  <a:lnTo>
                    <a:pt x="10675" y="12605"/>
                  </a:lnTo>
                  <a:lnTo>
                    <a:pt x="10721" y="12349"/>
                  </a:lnTo>
                  <a:lnTo>
                    <a:pt x="10766" y="12221"/>
                  </a:lnTo>
                  <a:lnTo>
                    <a:pt x="10811" y="12093"/>
                  </a:lnTo>
                  <a:lnTo>
                    <a:pt x="10857" y="12050"/>
                  </a:lnTo>
                  <a:lnTo>
                    <a:pt x="10948" y="12007"/>
                  </a:lnTo>
                  <a:lnTo>
                    <a:pt x="10993" y="12007"/>
                  </a:lnTo>
                  <a:lnTo>
                    <a:pt x="11038" y="12007"/>
                  </a:lnTo>
                  <a:lnTo>
                    <a:pt x="11038" y="11964"/>
                  </a:lnTo>
                  <a:lnTo>
                    <a:pt x="10993" y="11879"/>
                  </a:lnTo>
                  <a:lnTo>
                    <a:pt x="10948" y="11836"/>
                  </a:lnTo>
                  <a:lnTo>
                    <a:pt x="11038" y="11964"/>
                  </a:lnTo>
                  <a:lnTo>
                    <a:pt x="11084" y="12093"/>
                  </a:lnTo>
                  <a:lnTo>
                    <a:pt x="11084" y="12135"/>
                  </a:lnTo>
                  <a:lnTo>
                    <a:pt x="11038" y="12135"/>
                  </a:lnTo>
                  <a:lnTo>
                    <a:pt x="11129" y="12178"/>
                  </a:lnTo>
                  <a:lnTo>
                    <a:pt x="11266" y="12178"/>
                  </a:lnTo>
                  <a:lnTo>
                    <a:pt x="11447" y="12135"/>
                  </a:lnTo>
                  <a:lnTo>
                    <a:pt x="11493" y="12093"/>
                  </a:lnTo>
                  <a:lnTo>
                    <a:pt x="11538" y="12135"/>
                  </a:lnTo>
                  <a:lnTo>
                    <a:pt x="11402" y="12264"/>
                  </a:lnTo>
                  <a:lnTo>
                    <a:pt x="11311" y="12306"/>
                  </a:lnTo>
                  <a:lnTo>
                    <a:pt x="11311" y="12349"/>
                  </a:lnTo>
                  <a:lnTo>
                    <a:pt x="11311" y="12392"/>
                  </a:lnTo>
                  <a:lnTo>
                    <a:pt x="11356" y="12434"/>
                  </a:lnTo>
                  <a:lnTo>
                    <a:pt x="11447" y="12434"/>
                  </a:lnTo>
                  <a:lnTo>
                    <a:pt x="11538" y="12434"/>
                  </a:lnTo>
                  <a:lnTo>
                    <a:pt x="11584" y="12434"/>
                  </a:lnTo>
                  <a:lnTo>
                    <a:pt x="11584" y="12520"/>
                  </a:lnTo>
                  <a:lnTo>
                    <a:pt x="11584" y="12605"/>
                  </a:lnTo>
                  <a:lnTo>
                    <a:pt x="11584" y="12648"/>
                  </a:lnTo>
                  <a:lnTo>
                    <a:pt x="11674" y="12648"/>
                  </a:lnTo>
                  <a:lnTo>
                    <a:pt x="11765" y="12605"/>
                  </a:lnTo>
                  <a:lnTo>
                    <a:pt x="11811" y="12520"/>
                  </a:lnTo>
                  <a:lnTo>
                    <a:pt x="11902" y="12477"/>
                  </a:lnTo>
                  <a:lnTo>
                    <a:pt x="11947" y="12477"/>
                  </a:lnTo>
                  <a:lnTo>
                    <a:pt x="11992" y="12392"/>
                  </a:lnTo>
                  <a:lnTo>
                    <a:pt x="12038" y="12306"/>
                  </a:lnTo>
                  <a:lnTo>
                    <a:pt x="12174" y="12306"/>
                  </a:lnTo>
                  <a:lnTo>
                    <a:pt x="12220" y="12306"/>
                  </a:lnTo>
                  <a:lnTo>
                    <a:pt x="12174" y="12264"/>
                  </a:lnTo>
                  <a:lnTo>
                    <a:pt x="12083" y="12264"/>
                  </a:lnTo>
                  <a:lnTo>
                    <a:pt x="11947" y="12221"/>
                  </a:lnTo>
                  <a:lnTo>
                    <a:pt x="11811" y="12135"/>
                  </a:lnTo>
                  <a:lnTo>
                    <a:pt x="11765" y="12007"/>
                  </a:lnTo>
                  <a:lnTo>
                    <a:pt x="11856" y="11836"/>
                  </a:lnTo>
                  <a:lnTo>
                    <a:pt x="11902" y="11793"/>
                  </a:lnTo>
                  <a:lnTo>
                    <a:pt x="11992" y="11793"/>
                  </a:lnTo>
                  <a:lnTo>
                    <a:pt x="12129" y="11751"/>
                  </a:lnTo>
                  <a:lnTo>
                    <a:pt x="12129" y="11708"/>
                  </a:lnTo>
                  <a:lnTo>
                    <a:pt x="12174" y="11665"/>
                  </a:lnTo>
                  <a:lnTo>
                    <a:pt x="12401" y="11494"/>
                  </a:lnTo>
                  <a:lnTo>
                    <a:pt x="12492" y="11409"/>
                  </a:lnTo>
                  <a:lnTo>
                    <a:pt x="12583" y="11409"/>
                  </a:lnTo>
                  <a:lnTo>
                    <a:pt x="12628" y="11409"/>
                  </a:lnTo>
                  <a:lnTo>
                    <a:pt x="12674" y="11494"/>
                  </a:lnTo>
                  <a:lnTo>
                    <a:pt x="12674" y="11537"/>
                  </a:lnTo>
                  <a:lnTo>
                    <a:pt x="12538" y="11623"/>
                  </a:lnTo>
                  <a:lnTo>
                    <a:pt x="12356" y="11665"/>
                  </a:lnTo>
                  <a:lnTo>
                    <a:pt x="12310" y="11708"/>
                  </a:lnTo>
                  <a:lnTo>
                    <a:pt x="12310" y="11751"/>
                  </a:lnTo>
                  <a:lnTo>
                    <a:pt x="12401" y="11751"/>
                  </a:lnTo>
                  <a:lnTo>
                    <a:pt x="12492" y="11751"/>
                  </a:lnTo>
                  <a:lnTo>
                    <a:pt x="12538" y="11793"/>
                  </a:lnTo>
                  <a:lnTo>
                    <a:pt x="12583" y="11836"/>
                  </a:lnTo>
                  <a:lnTo>
                    <a:pt x="12538" y="11836"/>
                  </a:lnTo>
                  <a:lnTo>
                    <a:pt x="12492" y="11836"/>
                  </a:lnTo>
                  <a:lnTo>
                    <a:pt x="12447" y="11879"/>
                  </a:lnTo>
                  <a:lnTo>
                    <a:pt x="12447" y="11922"/>
                  </a:lnTo>
                  <a:lnTo>
                    <a:pt x="12492" y="12007"/>
                  </a:lnTo>
                  <a:lnTo>
                    <a:pt x="12492" y="12050"/>
                  </a:lnTo>
                  <a:lnTo>
                    <a:pt x="12492" y="12135"/>
                  </a:lnTo>
                  <a:lnTo>
                    <a:pt x="12447" y="12178"/>
                  </a:lnTo>
                  <a:lnTo>
                    <a:pt x="12356" y="12178"/>
                  </a:lnTo>
                  <a:lnTo>
                    <a:pt x="12265" y="12178"/>
                  </a:lnTo>
                  <a:lnTo>
                    <a:pt x="12265" y="12221"/>
                  </a:lnTo>
                  <a:lnTo>
                    <a:pt x="12356" y="12306"/>
                  </a:lnTo>
                  <a:lnTo>
                    <a:pt x="12447" y="12349"/>
                  </a:lnTo>
                  <a:lnTo>
                    <a:pt x="12719" y="12392"/>
                  </a:lnTo>
                  <a:lnTo>
                    <a:pt x="12856" y="12392"/>
                  </a:lnTo>
                  <a:lnTo>
                    <a:pt x="12992" y="12477"/>
                  </a:lnTo>
                  <a:lnTo>
                    <a:pt x="13174" y="12563"/>
                  </a:lnTo>
                  <a:lnTo>
                    <a:pt x="13537" y="12648"/>
                  </a:lnTo>
                  <a:lnTo>
                    <a:pt x="13673" y="12776"/>
                  </a:lnTo>
                  <a:lnTo>
                    <a:pt x="13832" y="12947"/>
                  </a:lnTo>
                  <a:lnTo>
                    <a:pt x="13832" y="13033"/>
                  </a:lnTo>
                  <a:lnTo>
                    <a:pt x="13787" y="13075"/>
                  </a:lnTo>
                  <a:lnTo>
                    <a:pt x="13673" y="13246"/>
                  </a:lnTo>
                  <a:lnTo>
                    <a:pt x="13537" y="13374"/>
                  </a:lnTo>
                  <a:lnTo>
                    <a:pt x="13446" y="13374"/>
                  </a:lnTo>
                  <a:lnTo>
                    <a:pt x="13355" y="13374"/>
                  </a:lnTo>
                  <a:lnTo>
                    <a:pt x="12538" y="13439"/>
                  </a:lnTo>
                  <a:lnTo>
                    <a:pt x="12447" y="13481"/>
                  </a:lnTo>
                  <a:lnTo>
                    <a:pt x="12310" y="13481"/>
                  </a:lnTo>
                  <a:lnTo>
                    <a:pt x="12265" y="13439"/>
                  </a:lnTo>
                  <a:lnTo>
                    <a:pt x="12265" y="13374"/>
                  </a:lnTo>
                  <a:lnTo>
                    <a:pt x="12220" y="13374"/>
                  </a:lnTo>
                  <a:lnTo>
                    <a:pt x="12083" y="13439"/>
                  </a:lnTo>
                  <a:lnTo>
                    <a:pt x="11947" y="13481"/>
                  </a:lnTo>
                  <a:lnTo>
                    <a:pt x="11811" y="13524"/>
                  </a:lnTo>
                  <a:lnTo>
                    <a:pt x="11720" y="13567"/>
                  </a:lnTo>
                  <a:lnTo>
                    <a:pt x="11629" y="13695"/>
                  </a:lnTo>
                  <a:lnTo>
                    <a:pt x="11538" y="13780"/>
                  </a:lnTo>
                  <a:lnTo>
                    <a:pt x="11402" y="13866"/>
                  </a:lnTo>
                  <a:lnTo>
                    <a:pt x="11084" y="13994"/>
                  </a:lnTo>
                  <a:lnTo>
                    <a:pt x="11038" y="13994"/>
                  </a:lnTo>
                  <a:lnTo>
                    <a:pt x="10993" y="13994"/>
                  </a:lnTo>
                  <a:lnTo>
                    <a:pt x="10902" y="14122"/>
                  </a:lnTo>
                  <a:lnTo>
                    <a:pt x="10811" y="14250"/>
                  </a:lnTo>
                  <a:lnTo>
                    <a:pt x="10675" y="14336"/>
                  </a:lnTo>
                  <a:lnTo>
                    <a:pt x="10471" y="14421"/>
                  </a:lnTo>
                  <a:lnTo>
                    <a:pt x="10334" y="14421"/>
                  </a:lnTo>
                  <a:lnTo>
                    <a:pt x="10198" y="14421"/>
                  </a:lnTo>
                  <a:lnTo>
                    <a:pt x="10198" y="14507"/>
                  </a:lnTo>
                  <a:lnTo>
                    <a:pt x="10153" y="14550"/>
                  </a:lnTo>
                  <a:lnTo>
                    <a:pt x="10107" y="14550"/>
                  </a:lnTo>
                  <a:lnTo>
                    <a:pt x="10107" y="14592"/>
                  </a:lnTo>
                  <a:lnTo>
                    <a:pt x="10153" y="14763"/>
                  </a:lnTo>
                  <a:lnTo>
                    <a:pt x="10198" y="14806"/>
                  </a:lnTo>
                  <a:lnTo>
                    <a:pt x="10153" y="14763"/>
                  </a:lnTo>
                  <a:lnTo>
                    <a:pt x="10198" y="14763"/>
                  </a:lnTo>
                  <a:lnTo>
                    <a:pt x="10244" y="14806"/>
                  </a:lnTo>
                  <a:lnTo>
                    <a:pt x="10334" y="14806"/>
                  </a:lnTo>
                  <a:lnTo>
                    <a:pt x="10380" y="14806"/>
                  </a:lnTo>
                  <a:lnTo>
                    <a:pt x="10425" y="14934"/>
                  </a:lnTo>
                  <a:lnTo>
                    <a:pt x="10380" y="14977"/>
                  </a:lnTo>
                  <a:lnTo>
                    <a:pt x="10334" y="15020"/>
                  </a:lnTo>
                  <a:lnTo>
                    <a:pt x="10380" y="15020"/>
                  </a:lnTo>
                  <a:lnTo>
                    <a:pt x="10425" y="15020"/>
                  </a:lnTo>
                  <a:lnTo>
                    <a:pt x="10471" y="15062"/>
                  </a:lnTo>
                  <a:lnTo>
                    <a:pt x="10425" y="15105"/>
                  </a:lnTo>
                  <a:lnTo>
                    <a:pt x="10334" y="15105"/>
                  </a:lnTo>
                  <a:lnTo>
                    <a:pt x="10244" y="15148"/>
                  </a:lnTo>
                  <a:lnTo>
                    <a:pt x="10289" y="15191"/>
                  </a:lnTo>
                  <a:lnTo>
                    <a:pt x="10380" y="15191"/>
                  </a:lnTo>
                  <a:lnTo>
                    <a:pt x="10471" y="15191"/>
                  </a:lnTo>
                  <a:lnTo>
                    <a:pt x="10562" y="15233"/>
                  </a:lnTo>
                  <a:lnTo>
                    <a:pt x="10516" y="15276"/>
                  </a:lnTo>
                  <a:lnTo>
                    <a:pt x="10471" y="15319"/>
                  </a:lnTo>
                  <a:lnTo>
                    <a:pt x="10471" y="15361"/>
                  </a:lnTo>
                  <a:lnTo>
                    <a:pt x="10675" y="15447"/>
                  </a:lnTo>
                  <a:lnTo>
                    <a:pt x="10857" y="15490"/>
                  </a:lnTo>
                  <a:lnTo>
                    <a:pt x="10902" y="15490"/>
                  </a:lnTo>
                  <a:lnTo>
                    <a:pt x="10766" y="15575"/>
                  </a:lnTo>
                  <a:lnTo>
                    <a:pt x="10721" y="15618"/>
                  </a:lnTo>
                  <a:lnTo>
                    <a:pt x="10675" y="15661"/>
                  </a:lnTo>
                  <a:lnTo>
                    <a:pt x="10675" y="15703"/>
                  </a:lnTo>
                  <a:lnTo>
                    <a:pt x="10766" y="15703"/>
                  </a:lnTo>
                  <a:lnTo>
                    <a:pt x="10857" y="15661"/>
                  </a:lnTo>
                  <a:lnTo>
                    <a:pt x="10902" y="15575"/>
                  </a:lnTo>
                  <a:lnTo>
                    <a:pt x="10948" y="15532"/>
                  </a:lnTo>
                  <a:lnTo>
                    <a:pt x="11266" y="15532"/>
                  </a:lnTo>
                  <a:lnTo>
                    <a:pt x="11356" y="15575"/>
                  </a:lnTo>
                  <a:lnTo>
                    <a:pt x="11356" y="15618"/>
                  </a:lnTo>
                  <a:lnTo>
                    <a:pt x="11220" y="15661"/>
                  </a:lnTo>
                  <a:lnTo>
                    <a:pt x="11084" y="15703"/>
                  </a:lnTo>
                  <a:lnTo>
                    <a:pt x="11129" y="15703"/>
                  </a:lnTo>
                  <a:lnTo>
                    <a:pt x="11356" y="15703"/>
                  </a:lnTo>
                  <a:lnTo>
                    <a:pt x="11493" y="15703"/>
                  </a:lnTo>
                  <a:lnTo>
                    <a:pt x="11538" y="15661"/>
                  </a:lnTo>
                  <a:lnTo>
                    <a:pt x="11538" y="15618"/>
                  </a:lnTo>
                  <a:lnTo>
                    <a:pt x="11538" y="15532"/>
                  </a:lnTo>
                  <a:lnTo>
                    <a:pt x="11538" y="15447"/>
                  </a:lnTo>
                  <a:lnTo>
                    <a:pt x="11584" y="15404"/>
                  </a:lnTo>
                  <a:lnTo>
                    <a:pt x="11674" y="15404"/>
                  </a:lnTo>
                  <a:lnTo>
                    <a:pt x="11811" y="15404"/>
                  </a:lnTo>
                  <a:lnTo>
                    <a:pt x="11947" y="15447"/>
                  </a:lnTo>
                  <a:lnTo>
                    <a:pt x="12083" y="15532"/>
                  </a:lnTo>
                  <a:lnTo>
                    <a:pt x="12129" y="15575"/>
                  </a:lnTo>
                  <a:lnTo>
                    <a:pt x="12220" y="15575"/>
                  </a:lnTo>
                  <a:lnTo>
                    <a:pt x="12538" y="15404"/>
                  </a:lnTo>
                  <a:lnTo>
                    <a:pt x="12492" y="15404"/>
                  </a:lnTo>
                  <a:lnTo>
                    <a:pt x="12447" y="15361"/>
                  </a:lnTo>
                  <a:lnTo>
                    <a:pt x="12401" y="15361"/>
                  </a:lnTo>
                  <a:lnTo>
                    <a:pt x="12447" y="15276"/>
                  </a:lnTo>
                  <a:lnTo>
                    <a:pt x="12628" y="15148"/>
                  </a:lnTo>
                  <a:lnTo>
                    <a:pt x="12674" y="15148"/>
                  </a:lnTo>
                  <a:lnTo>
                    <a:pt x="12719" y="15191"/>
                  </a:lnTo>
                  <a:lnTo>
                    <a:pt x="12765" y="15191"/>
                  </a:lnTo>
                  <a:lnTo>
                    <a:pt x="12810" y="15191"/>
                  </a:lnTo>
                  <a:lnTo>
                    <a:pt x="12856" y="15148"/>
                  </a:lnTo>
                  <a:lnTo>
                    <a:pt x="12901" y="15105"/>
                  </a:lnTo>
                  <a:lnTo>
                    <a:pt x="12901" y="15020"/>
                  </a:lnTo>
                  <a:lnTo>
                    <a:pt x="12946" y="15020"/>
                  </a:lnTo>
                  <a:lnTo>
                    <a:pt x="12992" y="15062"/>
                  </a:lnTo>
                  <a:lnTo>
                    <a:pt x="12992" y="15105"/>
                  </a:lnTo>
                  <a:lnTo>
                    <a:pt x="12946" y="15233"/>
                  </a:lnTo>
                  <a:lnTo>
                    <a:pt x="12992" y="15490"/>
                  </a:lnTo>
                  <a:lnTo>
                    <a:pt x="13083" y="15532"/>
                  </a:lnTo>
                  <a:lnTo>
                    <a:pt x="13128" y="15789"/>
                  </a:lnTo>
                  <a:lnTo>
                    <a:pt x="13128" y="16045"/>
                  </a:lnTo>
                  <a:lnTo>
                    <a:pt x="13037" y="16622"/>
                  </a:lnTo>
                  <a:lnTo>
                    <a:pt x="12992" y="16836"/>
                  </a:lnTo>
                  <a:lnTo>
                    <a:pt x="12992" y="16964"/>
                  </a:lnTo>
                  <a:lnTo>
                    <a:pt x="12901" y="17049"/>
                  </a:lnTo>
                  <a:lnTo>
                    <a:pt x="12765" y="17092"/>
                  </a:lnTo>
                  <a:lnTo>
                    <a:pt x="12583" y="17092"/>
                  </a:lnTo>
                  <a:lnTo>
                    <a:pt x="12265" y="17135"/>
                  </a:lnTo>
                  <a:lnTo>
                    <a:pt x="12492" y="17733"/>
                  </a:lnTo>
                  <a:lnTo>
                    <a:pt x="12538" y="17733"/>
                  </a:lnTo>
                  <a:lnTo>
                    <a:pt x="12628" y="17733"/>
                  </a:lnTo>
                  <a:lnTo>
                    <a:pt x="12674" y="17776"/>
                  </a:lnTo>
                  <a:lnTo>
                    <a:pt x="12719" y="17861"/>
                  </a:lnTo>
                  <a:lnTo>
                    <a:pt x="12810" y="18032"/>
                  </a:lnTo>
                  <a:lnTo>
                    <a:pt x="12946" y="18160"/>
                  </a:lnTo>
                  <a:lnTo>
                    <a:pt x="13037" y="18203"/>
                  </a:lnTo>
                  <a:lnTo>
                    <a:pt x="13128" y="18203"/>
                  </a:lnTo>
                  <a:lnTo>
                    <a:pt x="13174" y="18118"/>
                  </a:lnTo>
                  <a:lnTo>
                    <a:pt x="13219" y="18032"/>
                  </a:lnTo>
                  <a:lnTo>
                    <a:pt x="13219" y="17947"/>
                  </a:lnTo>
                  <a:lnTo>
                    <a:pt x="13264" y="17904"/>
                  </a:lnTo>
                  <a:lnTo>
                    <a:pt x="13219" y="17947"/>
                  </a:lnTo>
                  <a:lnTo>
                    <a:pt x="13219" y="18032"/>
                  </a:lnTo>
                  <a:lnTo>
                    <a:pt x="13219" y="18075"/>
                  </a:lnTo>
                  <a:lnTo>
                    <a:pt x="13264" y="18075"/>
                  </a:lnTo>
                  <a:lnTo>
                    <a:pt x="13310" y="18032"/>
                  </a:lnTo>
                  <a:lnTo>
                    <a:pt x="13355" y="18032"/>
                  </a:lnTo>
                  <a:lnTo>
                    <a:pt x="13401" y="18032"/>
                  </a:lnTo>
                  <a:lnTo>
                    <a:pt x="13491" y="18075"/>
                  </a:lnTo>
                  <a:lnTo>
                    <a:pt x="13582" y="18160"/>
                  </a:lnTo>
                  <a:lnTo>
                    <a:pt x="13719" y="18331"/>
                  </a:lnTo>
                  <a:lnTo>
                    <a:pt x="13878" y="18502"/>
                  </a:lnTo>
                  <a:lnTo>
                    <a:pt x="13923" y="18502"/>
                  </a:lnTo>
                  <a:lnTo>
                    <a:pt x="13923" y="18588"/>
                  </a:lnTo>
                  <a:lnTo>
                    <a:pt x="14105" y="18716"/>
                  </a:lnTo>
                  <a:lnTo>
                    <a:pt x="14377" y="18972"/>
                  </a:lnTo>
                  <a:lnTo>
                    <a:pt x="14468" y="19015"/>
                  </a:lnTo>
                  <a:lnTo>
                    <a:pt x="14514" y="19058"/>
                  </a:lnTo>
                  <a:lnTo>
                    <a:pt x="14695" y="19186"/>
                  </a:lnTo>
                  <a:lnTo>
                    <a:pt x="14786" y="19421"/>
                  </a:lnTo>
                  <a:lnTo>
                    <a:pt x="14786" y="19506"/>
                  </a:lnTo>
                  <a:lnTo>
                    <a:pt x="14741" y="19592"/>
                  </a:lnTo>
                  <a:lnTo>
                    <a:pt x="14786" y="19677"/>
                  </a:lnTo>
                  <a:lnTo>
                    <a:pt x="14832" y="19805"/>
                  </a:lnTo>
                  <a:lnTo>
                    <a:pt x="14968" y="19934"/>
                  </a:lnTo>
                  <a:lnTo>
                    <a:pt x="15059" y="19934"/>
                  </a:lnTo>
                  <a:lnTo>
                    <a:pt x="15150" y="19934"/>
                  </a:lnTo>
                  <a:lnTo>
                    <a:pt x="15331" y="20019"/>
                  </a:lnTo>
                  <a:lnTo>
                    <a:pt x="15422" y="20104"/>
                  </a:lnTo>
                  <a:lnTo>
                    <a:pt x="15468" y="20190"/>
                  </a:lnTo>
                  <a:lnTo>
                    <a:pt x="15513" y="20318"/>
                  </a:lnTo>
                  <a:lnTo>
                    <a:pt x="15649" y="20446"/>
                  </a:lnTo>
                  <a:lnTo>
                    <a:pt x="15740" y="20446"/>
                  </a:lnTo>
                  <a:lnTo>
                    <a:pt x="15785" y="20489"/>
                  </a:lnTo>
                  <a:lnTo>
                    <a:pt x="15876" y="20788"/>
                  </a:lnTo>
                  <a:lnTo>
                    <a:pt x="15922" y="21045"/>
                  </a:lnTo>
                  <a:lnTo>
                    <a:pt x="15967" y="21087"/>
                  </a:lnTo>
                  <a:lnTo>
                    <a:pt x="16013" y="21087"/>
                  </a:lnTo>
                  <a:lnTo>
                    <a:pt x="16058" y="21215"/>
                  </a:lnTo>
                  <a:lnTo>
                    <a:pt x="16103" y="21386"/>
                  </a:lnTo>
                  <a:lnTo>
                    <a:pt x="16103" y="21515"/>
                  </a:lnTo>
                  <a:lnTo>
                    <a:pt x="16103" y="21600"/>
                  </a:lnTo>
                  <a:lnTo>
                    <a:pt x="16149" y="21600"/>
                  </a:lnTo>
                  <a:lnTo>
                    <a:pt x="16194" y="21600"/>
                  </a:lnTo>
                  <a:lnTo>
                    <a:pt x="16421" y="21515"/>
                  </a:lnTo>
                  <a:lnTo>
                    <a:pt x="16512" y="21429"/>
                  </a:lnTo>
                  <a:lnTo>
                    <a:pt x="16603" y="21301"/>
                  </a:lnTo>
                  <a:lnTo>
                    <a:pt x="16694" y="21173"/>
                  </a:lnTo>
                  <a:lnTo>
                    <a:pt x="16989" y="21002"/>
                  </a:lnTo>
                  <a:lnTo>
                    <a:pt x="17216" y="20788"/>
                  </a:lnTo>
                  <a:lnTo>
                    <a:pt x="17126" y="20874"/>
                  </a:lnTo>
                  <a:lnTo>
                    <a:pt x="17035" y="20916"/>
                  </a:lnTo>
                  <a:lnTo>
                    <a:pt x="17262" y="20660"/>
                  </a:lnTo>
                  <a:lnTo>
                    <a:pt x="17353" y="20617"/>
                  </a:lnTo>
                  <a:lnTo>
                    <a:pt x="17444" y="20574"/>
                  </a:lnTo>
                  <a:lnTo>
                    <a:pt x="17489" y="20446"/>
                  </a:lnTo>
                  <a:lnTo>
                    <a:pt x="17580" y="20318"/>
                  </a:lnTo>
                  <a:lnTo>
                    <a:pt x="17807" y="20062"/>
                  </a:lnTo>
                  <a:lnTo>
                    <a:pt x="17989" y="19891"/>
                  </a:lnTo>
                  <a:lnTo>
                    <a:pt x="18079" y="19763"/>
                  </a:lnTo>
                  <a:lnTo>
                    <a:pt x="18170" y="19677"/>
                  </a:lnTo>
                  <a:lnTo>
                    <a:pt x="18170" y="19592"/>
                  </a:lnTo>
                  <a:lnTo>
                    <a:pt x="18170" y="19464"/>
                  </a:lnTo>
                  <a:lnTo>
                    <a:pt x="18307" y="19228"/>
                  </a:lnTo>
                  <a:lnTo>
                    <a:pt x="18488" y="19015"/>
                  </a:lnTo>
                  <a:lnTo>
                    <a:pt x="18579" y="18929"/>
                  </a:lnTo>
                  <a:lnTo>
                    <a:pt x="18670" y="18844"/>
                  </a:lnTo>
                  <a:lnTo>
                    <a:pt x="18715" y="18716"/>
                  </a:lnTo>
                  <a:lnTo>
                    <a:pt x="18715" y="18588"/>
                  </a:lnTo>
                  <a:lnTo>
                    <a:pt x="18806" y="18502"/>
                  </a:lnTo>
                  <a:lnTo>
                    <a:pt x="18897" y="18417"/>
                  </a:lnTo>
                  <a:lnTo>
                    <a:pt x="18897" y="18288"/>
                  </a:lnTo>
                  <a:lnTo>
                    <a:pt x="18943" y="18160"/>
                  </a:lnTo>
                  <a:lnTo>
                    <a:pt x="19124" y="17477"/>
                  </a:lnTo>
                  <a:lnTo>
                    <a:pt x="19215" y="17135"/>
                  </a:lnTo>
                  <a:lnTo>
                    <a:pt x="19261" y="16793"/>
                  </a:lnTo>
                  <a:lnTo>
                    <a:pt x="19261" y="16750"/>
                  </a:lnTo>
                  <a:lnTo>
                    <a:pt x="19215" y="16750"/>
                  </a:lnTo>
                  <a:lnTo>
                    <a:pt x="19124" y="16750"/>
                  </a:lnTo>
                  <a:lnTo>
                    <a:pt x="18943" y="16750"/>
                  </a:lnTo>
                  <a:lnTo>
                    <a:pt x="18852" y="16750"/>
                  </a:lnTo>
                  <a:lnTo>
                    <a:pt x="18715" y="16707"/>
                  </a:lnTo>
                  <a:lnTo>
                    <a:pt x="18625" y="16579"/>
                  </a:lnTo>
                  <a:lnTo>
                    <a:pt x="18579" y="16451"/>
                  </a:lnTo>
                  <a:lnTo>
                    <a:pt x="18488" y="16301"/>
                  </a:lnTo>
                  <a:lnTo>
                    <a:pt x="18443" y="16301"/>
                  </a:lnTo>
                  <a:lnTo>
                    <a:pt x="18307" y="16451"/>
                  </a:lnTo>
                  <a:lnTo>
                    <a:pt x="18307" y="16579"/>
                  </a:lnTo>
                  <a:lnTo>
                    <a:pt x="18216" y="16964"/>
                  </a:lnTo>
                  <a:lnTo>
                    <a:pt x="18125" y="17092"/>
                  </a:lnTo>
                  <a:lnTo>
                    <a:pt x="17943" y="17220"/>
                  </a:lnTo>
                  <a:lnTo>
                    <a:pt x="17716" y="17391"/>
                  </a:lnTo>
                  <a:lnTo>
                    <a:pt x="17625" y="17391"/>
                  </a:lnTo>
                  <a:lnTo>
                    <a:pt x="17580" y="17391"/>
                  </a:lnTo>
                  <a:lnTo>
                    <a:pt x="17534" y="17306"/>
                  </a:lnTo>
                  <a:lnTo>
                    <a:pt x="17625" y="17135"/>
                  </a:lnTo>
                  <a:lnTo>
                    <a:pt x="17489" y="17092"/>
                  </a:lnTo>
                  <a:lnTo>
                    <a:pt x="17444" y="17092"/>
                  </a:lnTo>
                  <a:lnTo>
                    <a:pt x="17398" y="17135"/>
                  </a:lnTo>
                  <a:lnTo>
                    <a:pt x="17398" y="17177"/>
                  </a:lnTo>
                  <a:lnTo>
                    <a:pt x="17444" y="17220"/>
                  </a:lnTo>
                  <a:lnTo>
                    <a:pt x="17489" y="17306"/>
                  </a:lnTo>
                  <a:lnTo>
                    <a:pt x="17444" y="17306"/>
                  </a:lnTo>
                  <a:lnTo>
                    <a:pt x="17398" y="17306"/>
                  </a:lnTo>
                  <a:lnTo>
                    <a:pt x="17353" y="17263"/>
                  </a:lnTo>
                  <a:lnTo>
                    <a:pt x="17262" y="17135"/>
                  </a:lnTo>
                  <a:lnTo>
                    <a:pt x="17216" y="16964"/>
                  </a:lnTo>
                  <a:lnTo>
                    <a:pt x="17171" y="16836"/>
                  </a:lnTo>
                  <a:lnTo>
                    <a:pt x="17080" y="16750"/>
                  </a:lnTo>
                  <a:lnTo>
                    <a:pt x="16921" y="16707"/>
                  </a:lnTo>
                  <a:lnTo>
                    <a:pt x="16876" y="16707"/>
                  </a:lnTo>
                  <a:lnTo>
                    <a:pt x="16830" y="16750"/>
                  </a:lnTo>
                  <a:lnTo>
                    <a:pt x="16739" y="16622"/>
                  </a:lnTo>
                  <a:lnTo>
                    <a:pt x="16649" y="16494"/>
                  </a:lnTo>
                  <a:lnTo>
                    <a:pt x="16512" y="16408"/>
                  </a:lnTo>
                  <a:lnTo>
                    <a:pt x="16467" y="16344"/>
                  </a:lnTo>
                  <a:lnTo>
                    <a:pt x="16421" y="16301"/>
                  </a:lnTo>
                  <a:lnTo>
                    <a:pt x="16467" y="16259"/>
                  </a:lnTo>
                  <a:lnTo>
                    <a:pt x="16512" y="16216"/>
                  </a:lnTo>
                  <a:lnTo>
                    <a:pt x="16467" y="16131"/>
                  </a:lnTo>
                  <a:lnTo>
                    <a:pt x="16421" y="16131"/>
                  </a:lnTo>
                  <a:lnTo>
                    <a:pt x="16421" y="16088"/>
                  </a:lnTo>
                  <a:lnTo>
                    <a:pt x="16467" y="16045"/>
                  </a:lnTo>
                  <a:lnTo>
                    <a:pt x="16558" y="16045"/>
                  </a:lnTo>
                  <a:lnTo>
                    <a:pt x="16694" y="15917"/>
                  </a:lnTo>
                  <a:lnTo>
                    <a:pt x="16739" y="15831"/>
                  </a:lnTo>
                  <a:lnTo>
                    <a:pt x="16876" y="15789"/>
                  </a:lnTo>
                  <a:lnTo>
                    <a:pt x="16921" y="15831"/>
                  </a:lnTo>
                  <a:lnTo>
                    <a:pt x="17035" y="15917"/>
                  </a:lnTo>
                  <a:lnTo>
                    <a:pt x="17216" y="16088"/>
                  </a:lnTo>
                  <a:lnTo>
                    <a:pt x="17262" y="16216"/>
                  </a:lnTo>
                  <a:lnTo>
                    <a:pt x="17307" y="16259"/>
                  </a:lnTo>
                  <a:lnTo>
                    <a:pt x="17444" y="16259"/>
                  </a:lnTo>
                  <a:lnTo>
                    <a:pt x="17580" y="16259"/>
                  </a:lnTo>
                  <a:lnTo>
                    <a:pt x="17716" y="16301"/>
                  </a:lnTo>
                  <a:lnTo>
                    <a:pt x="17852" y="16344"/>
                  </a:lnTo>
                  <a:lnTo>
                    <a:pt x="17943" y="16344"/>
                  </a:lnTo>
                  <a:lnTo>
                    <a:pt x="18079" y="16301"/>
                  </a:lnTo>
                  <a:lnTo>
                    <a:pt x="18170" y="16173"/>
                  </a:lnTo>
                  <a:lnTo>
                    <a:pt x="18261" y="16002"/>
                  </a:lnTo>
                  <a:lnTo>
                    <a:pt x="18307" y="15874"/>
                  </a:lnTo>
                  <a:lnTo>
                    <a:pt x="18352" y="15831"/>
                  </a:lnTo>
                  <a:lnTo>
                    <a:pt x="18397" y="15831"/>
                  </a:lnTo>
                  <a:lnTo>
                    <a:pt x="18488" y="15874"/>
                  </a:lnTo>
                  <a:lnTo>
                    <a:pt x="18534" y="15960"/>
                  </a:lnTo>
                  <a:lnTo>
                    <a:pt x="18579" y="16045"/>
                  </a:lnTo>
                  <a:lnTo>
                    <a:pt x="18625" y="16131"/>
                  </a:lnTo>
                  <a:lnTo>
                    <a:pt x="18715" y="16088"/>
                  </a:lnTo>
                  <a:lnTo>
                    <a:pt x="18943" y="16002"/>
                  </a:lnTo>
                  <a:lnTo>
                    <a:pt x="19033" y="15874"/>
                  </a:lnTo>
                  <a:lnTo>
                    <a:pt x="19170" y="15789"/>
                  </a:lnTo>
                  <a:lnTo>
                    <a:pt x="19306" y="15703"/>
                  </a:lnTo>
                  <a:lnTo>
                    <a:pt x="19760" y="15233"/>
                  </a:lnTo>
                  <a:lnTo>
                    <a:pt x="19760" y="15191"/>
                  </a:lnTo>
                  <a:lnTo>
                    <a:pt x="19851" y="15020"/>
                  </a:lnTo>
                  <a:lnTo>
                    <a:pt x="19897" y="14934"/>
                  </a:lnTo>
                  <a:lnTo>
                    <a:pt x="19897" y="14891"/>
                  </a:lnTo>
                  <a:lnTo>
                    <a:pt x="19942" y="14934"/>
                  </a:lnTo>
                  <a:lnTo>
                    <a:pt x="19987" y="14977"/>
                  </a:lnTo>
                  <a:lnTo>
                    <a:pt x="20283" y="15105"/>
                  </a:lnTo>
                  <a:lnTo>
                    <a:pt x="20374" y="15148"/>
                  </a:lnTo>
                  <a:lnTo>
                    <a:pt x="20419" y="15191"/>
                  </a:lnTo>
                  <a:lnTo>
                    <a:pt x="20464" y="15191"/>
                  </a:lnTo>
                  <a:lnTo>
                    <a:pt x="20510" y="15105"/>
                  </a:lnTo>
                  <a:lnTo>
                    <a:pt x="20510" y="15062"/>
                  </a:lnTo>
                  <a:lnTo>
                    <a:pt x="20510" y="14977"/>
                  </a:lnTo>
                  <a:lnTo>
                    <a:pt x="20555" y="14891"/>
                  </a:lnTo>
                  <a:lnTo>
                    <a:pt x="20601" y="14934"/>
                  </a:lnTo>
                  <a:lnTo>
                    <a:pt x="20601" y="14977"/>
                  </a:lnTo>
                  <a:lnTo>
                    <a:pt x="20555" y="15105"/>
                  </a:lnTo>
                  <a:lnTo>
                    <a:pt x="20555" y="15191"/>
                  </a:lnTo>
                  <a:lnTo>
                    <a:pt x="20646" y="14934"/>
                  </a:lnTo>
                  <a:lnTo>
                    <a:pt x="20828" y="14720"/>
                  </a:lnTo>
                  <a:lnTo>
                    <a:pt x="20873" y="14763"/>
                  </a:lnTo>
                  <a:lnTo>
                    <a:pt x="20873" y="14806"/>
                  </a:lnTo>
                  <a:lnTo>
                    <a:pt x="20873" y="15020"/>
                  </a:lnTo>
                  <a:lnTo>
                    <a:pt x="21009" y="15575"/>
                  </a:lnTo>
                  <a:lnTo>
                    <a:pt x="21009" y="15490"/>
                  </a:lnTo>
                  <a:lnTo>
                    <a:pt x="21100" y="15831"/>
                  </a:lnTo>
                  <a:lnTo>
                    <a:pt x="21146" y="16088"/>
                  </a:lnTo>
                  <a:lnTo>
                    <a:pt x="21237" y="16301"/>
                  </a:lnTo>
                  <a:lnTo>
                    <a:pt x="21282" y="16537"/>
                  </a:lnTo>
                  <a:lnTo>
                    <a:pt x="21418" y="17263"/>
                  </a:lnTo>
                  <a:lnTo>
                    <a:pt x="21464" y="17306"/>
                  </a:lnTo>
                  <a:lnTo>
                    <a:pt x="21600" y="16173"/>
                  </a:lnTo>
                  <a:lnTo>
                    <a:pt x="21600" y="15191"/>
                  </a:lnTo>
                  <a:lnTo>
                    <a:pt x="21555" y="14165"/>
                  </a:lnTo>
                  <a:lnTo>
                    <a:pt x="21509" y="12862"/>
                  </a:lnTo>
                  <a:close/>
                  <a:moveTo>
                    <a:pt x="6087" y="8610"/>
                  </a:moveTo>
                  <a:lnTo>
                    <a:pt x="6087" y="8610"/>
                  </a:lnTo>
                  <a:lnTo>
                    <a:pt x="6132" y="8567"/>
                  </a:lnTo>
                  <a:lnTo>
                    <a:pt x="6178" y="8439"/>
                  </a:lnTo>
                  <a:lnTo>
                    <a:pt x="6223" y="8354"/>
                  </a:lnTo>
                  <a:lnTo>
                    <a:pt x="6314" y="8311"/>
                  </a:lnTo>
                  <a:lnTo>
                    <a:pt x="6405" y="8354"/>
                  </a:lnTo>
                  <a:lnTo>
                    <a:pt x="6087" y="8610"/>
                  </a:lnTo>
                  <a:close/>
                  <a:moveTo>
                    <a:pt x="6450" y="8781"/>
                  </a:moveTo>
                  <a:lnTo>
                    <a:pt x="6450" y="8781"/>
                  </a:lnTo>
                  <a:lnTo>
                    <a:pt x="6450" y="8738"/>
                  </a:lnTo>
                  <a:lnTo>
                    <a:pt x="6450" y="8696"/>
                  </a:lnTo>
                  <a:lnTo>
                    <a:pt x="6587" y="8482"/>
                  </a:lnTo>
                  <a:lnTo>
                    <a:pt x="6541" y="8610"/>
                  </a:lnTo>
                  <a:lnTo>
                    <a:pt x="6450" y="8781"/>
                  </a:lnTo>
                  <a:close/>
                  <a:moveTo>
                    <a:pt x="8381" y="7264"/>
                  </a:moveTo>
                  <a:lnTo>
                    <a:pt x="8381" y="7264"/>
                  </a:lnTo>
                  <a:lnTo>
                    <a:pt x="8426" y="7456"/>
                  </a:lnTo>
                  <a:lnTo>
                    <a:pt x="8472" y="7627"/>
                  </a:lnTo>
                  <a:lnTo>
                    <a:pt x="8472" y="7670"/>
                  </a:lnTo>
                  <a:lnTo>
                    <a:pt x="8426" y="7670"/>
                  </a:lnTo>
                  <a:lnTo>
                    <a:pt x="8336" y="7627"/>
                  </a:lnTo>
                  <a:lnTo>
                    <a:pt x="8290" y="7585"/>
                  </a:lnTo>
                  <a:lnTo>
                    <a:pt x="8290" y="7307"/>
                  </a:lnTo>
                  <a:lnTo>
                    <a:pt x="8245" y="7008"/>
                  </a:lnTo>
                  <a:lnTo>
                    <a:pt x="8336" y="7050"/>
                  </a:lnTo>
                  <a:lnTo>
                    <a:pt x="8426" y="7050"/>
                  </a:lnTo>
                  <a:lnTo>
                    <a:pt x="8472" y="7050"/>
                  </a:lnTo>
                  <a:lnTo>
                    <a:pt x="8472" y="7093"/>
                  </a:lnTo>
                  <a:lnTo>
                    <a:pt x="8426" y="7136"/>
                  </a:lnTo>
                  <a:lnTo>
                    <a:pt x="8381" y="7179"/>
                  </a:lnTo>
                  <a:lnTo>
                    <a:pt x="8381" y="7264"/>
                  </a:lnTo>
                  <a:close/>
                  <a:moveTo>
                    <a:pt x="9517" y="7798"/>
                  </a:moveTo>
                  <a:lnTo>
                    <a:pt x="9517" y="7798"/>
                  </a:lnTo>
                  <a:lnTo>
                    <a:pt x="9471" y="7798"/>
                  </a:lnTo>
                  <a:lnTo>
                    <a:pt x="9426" y="7798"/>
                  </a:lnTo>
                  <a:lnTo>
                    <a:pt x="9335" y="7713"/>
                  </a:lnTo>
                  <a:lnTo>
                    <a:pt x="9244" y="7627"/>
                  </a:lnTo>
                  <a:lnTo>
                    <a:pt x="9153" y="7542"/>
                  </a:lnTo>
                  <a:lnTo>
                    <a:pt x="9108" y="7542"/>
                  </a:lnTo>
                  <a:lnTo>
                    <a:pt x="9062" y="7499"/>
                  </a:lnTo>
                  <a:lnTo>
                    <a:pt x="9108" y="7456"/>
                  </a:lnTo>
                  <a:lnTo>
                    <a:pt x="9108" y="7350"/>
                  </a:lnTo>
                  <a:lnTo>
                    <a:pt x="9199" y="7307"/>
                  </a:lnTo>
                  <a:lnTo>
                    <a:pt x="9380" y="7350"/>
                  </a:lnTo>
                  <a:lnTo>
                    <a:pt x="9562" y="7456"/>
                  </a:lnTo>
                  <a:lnTo>
                    <a:pt x="9608" y="7499"/>
                  </a:lnTo>
                  <a:lnTo>
                    <a:pt x="9608" y="7585"/>
                  </a:lnTo>
                  <a:lnTo>
                    <a:pt x="9562" y="7670"/>
                  </a:lnTo>
                  <a:lnTo>
                    <a:pt x="9517" y="7798"/>
                  </a:lnTo>
                  <a:close/>
                  <a:moveTo>
                    <a:pt x="10244" y="10597"/>
                  </a:moveTo>
                  <a:lnTo>
                    <a:pt x="10244" y="10597"/>
                  </a:lnTo>
                  <a:lnTo>
                    <a:pt x="10334" y="10768"/>
                  </a:lnTo>
                  <a:lnTo>
                    <a:pt x="10244" y="10597"/>
                  </a:lnTo>
                  <a:close/>
                  <a:moveTo>
                    <a:pt x="10766" y="7969"/>
                  </a:moveTo>
                  <a:lnTo>
                    <a:pt x="10766" y="7969"/>
                  </a:lnTo>
                  <a:lnTo>
                    <a:pt x="10766" y="7926"/>
                  </a:lnTo>
                  <a:lnTo>
                    <a:pt x="10675" y="7884"/>
                  </a:lnTo>
                  <a:lnTo>
                    <a:pt x="10630" y="7841"/>
                  </a:lnTo>
                  <a:lnTo>
                    <a:pt x="10562" y="7798"/>
                  </a:lnTo>
                  <a:lnTo>
                    <a:pt x="10630" y="7798"/>
                  </a:lnTo>
                  <a:lnTo>
                    <a:pt x="10721" y="7841"/>
                  </a:lnTo>
                  <a:lnTo>
                    <a:pt x="10902" y="7969"/>
                  </a:lnTo>
                  <a:lnTo>
                    <a:pt x="10993" y="8012"/>
                  </a:lnTo>
                  <a:lnTo>
                    <a:pt x="10948" y="8055"/>
                  </a:lnTo>
                  <a:lnTo>
                    <a:pt x="10902" y="8097"/>
                  </a:lnTo>
                  <a:lnTo>
                    <a:pt x="10811" y="8055"/>
                  </a:lnTo>
                  <a:lnTo>
                    <a:pt x="10562" y="7969"/>
                  </a:lnTo>
                  <a:lnTo>
                    <a:pt x="10675" y="7969"/>
                  </a:lnTo>
                  <a:lnTo>
                    <a:pt x="10721" y="8012"/>
                  </a:lnTo>
                  <a:lnTo>
                    <a:pt x="10766" y="7969"/>
                  </a:lnTo>
                  <a:close/>
                  <a:moveTo>
                    <a:pt x="11402" y="11879"/>
                  </a:moveTo>
                  <a:lnTo>
                    <a:pt x="11402" y="11879"/>
                  </a:lnTo>
                  <a:lnTo>
                    <a:pt x="11311" y="11964"/>
                  </a:lnTo>
                  <a:lnTo>
                    <a:pt x="11266" y="11964"/>
                  </a:lnTo>
                  <a:lnTo>
                    <a:pt x="11493" y="11708"/>
                  </a:lnTo>
                  <a:lnTo>
                    <a:pt x="11584" y="11580"/>
                  </a:lnTo>
                  <a:lnTo>
                    <a:pt x="11629" y="11452"/>
                  </a:lnTo>
                  <a:lnTo>
                    <a:pt x="11629" y="11323"/>
                  </a:lnTo>
                  <a:lnTo>
                    <a:pt x="11493" y="11281"/>
                  </a:lnTo>
                  <a:lnTo>
                    <a:pt x="11447" y="11238"/>
                  </a:lnTo>
                  <a:lnTo>
                    <a:pt x="11084" y="11153"/>
                  </a:lnTo>
                  <a:lnTo>
                    <a:pt x="11038" y="11153"/>
                  </a:lnTo>
                  <a:lnTo>
                    <a:pt x="10902" y="11153"/>
                  </a:lnTo>
                  <a:lnTo>
                    <a:pt x="10766" y="11067"/>
                  </a:lnTo>
                  <a:lnTo>
                    <a:pt x="10630" y="10982"/>
                  </a:lnTo>
                  <a:lnTo>
                    <a:pt x="11038" y="11110"/>
                  </a:lnTo>
                  <a:lnTo>
                    <a:pt x="11266" y="11195"/>
                  </a:lnTo>
                  <a:lnTo>
                    <a:pt x="11493" y="11281"/>
                  </a:lnTo>
                  <a:lnTo>
                    <a:pt x="11538" y="11281"/>
                  </a:lnTo>
                  <a:lnTo>
                    <a:pt x="11584" y="11323"/>
                  </a:lnTo>
                  <a:lnTo>
                    <a:pt x="11629" y="11323"/>
                  </a:lnTo>
                  <a:lnTo>
                    <a:pt x="11629" y="11366"/>
                  </a:lnTo>
                  <a:lnTo>
                    <a:pt x="11674" y="11452"/>
                  </a:lnTo>
                  <a:lnTo>
                    <a:pt x="11720" y="11537"/>
                  </a:lnTo>
                  <a:lnTo>
                    <a:pt x="11674" y="11580"/>
                  </a:lnTo>
                  <a:lnTo>
                    <a:pt x="11629" y="11580"/>
                  </a:lnTo>
                  <a:lnTo>
                    <a:pt x="11584" y="11580"/>
                  </a:lnTo>
                  <a:lnTo>
                    <a:pt x="11493" y="11708"/>
                  </a:lnTo>
                  <a:lnTo>
                    <a:pt x="11402" y="11879"/>
                  </a:lnTo>
                  <a:close/>
                  <a:moveTo>
                    <a:pt x="11856" y="12178"/>
                  </a:moveTo>
                  <a:lnTo>
                    <a:pt x="11856" y="12178"/>
                  </a:lnTo>
                  <a:lnTo>
                    <a:pt x="11765" y="12135"/>
                  </a:lnTo>
                  <a:lnTo>
                    <a:pt x="11493" y="12050"/>
                  </a:lnTo>
                  <a:lnTo>
                    <a:pt x="11856" y="12178"/>
                  </a:lnTo>
                  <a:close/>
                  <a:moveTo>
                    <a:pt x="11674" y="8055"/>
                  </a:moveTo>
                  <a:lnTo>
                    <a:pt x="11674" y="8055"/>
                  </a:lnTo>
                  <a:lnTo>
                    <a:pt x="11856" y="8226"/>
                  </a:lnTo>
                  <a:lnTo>
                    <a:pt x="11674" y="8055"/>
                  </a:lnTo>
                  <a:close/>
                  <a:moveTo>
                    <a:pt x="13491" y="7350"/>
                  </a:moveTo>
                  <a:lnTo>
                    <a:pt x="13491" y="7350"/>
                  </a:lnTo>
                  <a:lnTo>
                    <a:pt x="13401" y="7585"/>
                  </a:lnTo>
                  <a:lnTo>
                    <a:pt x="13491" y="7350"/>
                  </a:lnTo>
                  <a:close/>
                  <a:moveTo>
                    <a:pt x="13128" y="11110"/>
                  </a:moveTo>
                  <a:lnTo>
                    <a:pt x="13128" y="11110"/>
                  </a:lnTo>
                  <a:lnTo>
                    <a:pt x="13128" y="11067"/>
                  </a:lnTo>
                  <a:lnTo>
                    <a:pt x="13083" y="11024"/>
                  </a:lnTo>
                  <a:lnTo>
                    <a:pt x="13128" y="11024"/>
                  </a:lnTo>
                  <a:lnTo>
                    <a:pt x="13174" y="10982"/>
                  </a:lnTo>
                  <a:lnTo>
                    <a:pt x="13174" y="10853"/>
                  </a:lnTo>
                  <a:lnTo>
                    <a:pt x="13174" y="10811"/>
                  </a:lnTo>
                  <a:lnTo>
                    <a:pt x="13128" y="10768"/>
                  </a:lnTo>
                  <a:lnTo>
                    <a:pt x="13174" y="10640"/>
                  </a:lnTo>
                  <a:lnTo>
                    <a:pt x="13219" y="10554"/>
                  </a:lnTo>
                  <a:lnTo>
                    <a:pt x="13174" y="10469"/>
                  </a:lnTo>
                  <a:lnTo>
                    <a:pt x="13083" y="10362"/>
                  </a:lnTo>
                  <a:lnTo>
                    <a:pt x="13174" y="10426"/>
                  </a:lnTo>
                  <a:lnTo>
                    <a:pt x="13264" y="10512"/>
                  </a:lnTo>
                  <a:lnTo>
                    <a:pt x="13219" y="10554"/>
                  </a:lnTo>
                  <a:lnTo>
                    <a:pt x="13264" y="10554"/>
                  </a:lnTo>
                  <a:lnTo>
                    <a:pt x="13219" y="10853"/>
                  </a:lnTo>
                  <a:lnTo>
                    <a:pt x="13128" y="11110"/>
                  </a:lnTo>
                  <a:close/>
                  <a:moveTo>
                    <a:pt x="13355" y="10063"/>
                  </a:moveTo>
                  <a:lnTo>
                    <a:pt x="13355" y="10063"/>
                  </a:lnTo>
                  <a:lnTo>
                    <a:pt x="13355" y="10106"/>
                  </a:lnTo>
                  <a:lnTo>
                    <a:pt x="13401" y="10148"/>
                  </a:lnTo>
                  <a:lnTo>
                    <a:pt x="13446" y="10640"/>
                  </a:lnTo>
                  <a:lnTo>
                    <a:pt x="13310" y="10106"/>
                  </a:lnTo>
                  <a:lnTo>
                    <a:pt x="13219" y="9636"/>
                  </a:lnTo>
                  <a:lnTo>
                    <a:pt x="13264" y="9465"/>
                  </a:lnTo>
                  <a:lnTo>
                    <a:pt x="13264" y="9422"/>
                  </a:lnTo>
                  <a:lnTo>
                    <a:pt x="13310" y="9422"/>
                  </a:lnTo>
                  <a:lnTo>
                    <a:pt x="13355" y="9465"/>
                  </a:lnTo>
                  <a:lnTo>
                    <a:pt x="13310" y="9550"/>
                  </a:lnTo>
                  <a:lnTo>
                    <a:pt x="13219" y="9636"/>
                  </a:lnTo>
                  <a:lnTo>
                    <a:pt x="13264" y="9764"/>
                  </a:lnTo>
                  <a:lnTo>
                    <a:pt x="13355" y="9849"/>
                  </a:lnTo>
                  <a:lnTo>
                    <a:pt x="13446" y="9892"/>
                  </a:lnTo>
                  <a:lnTo>
                    <a:pt x="13491" y="9977"/>
                  </a:lnTo>
                  <a:lnTo>
                    <a:pt x="13491" y="10020"/>
                  </a:lnTo>
                  <a:lnTo>
                    <a:pt x="13446" y="10020"/>
                  </a:lnTo>
                  <a:lnTo>
                    <a:pt x="13355" y="10063"/>
                  </a:lnTo>
                  <a:close/>
                  <a:moveTo>
                    <a:pt x="13401" y="8866"/>
                  </a:moveTo>
                  <a:lnTo>
                    <a:pt x="13401" y="8866"/>
                  </a:lnTo>
                  <a:lnTo>
                    <a:pt x="13355" y="8909"/>
                  </a:lnTo>
                  <a:lnTo>
                    <a:pt x="13401" y="8866"/>
                  </a:lnTo>
                  <a:lnTo>
                    <a:pt x="13264" y="8738"/>
                  </a:lnTo>
                  <a:lnTo>
                    <a:pt x="13128" y="8525"/>
                  </a:lnTo>
                  <a:lnTo>
                    <a:pt x="13083" y="8439"/>
                  </a:lnTo>
                  <a:lnTo>
                    <a:pt x="13037" y="8311"/>
                  </a:lnTo>
                  <a:lnTo>
                    <a:pt x="13083" y="8268"/>
                  </a:lnTo>
                  <a:lnTo>
                    <a:pt x="13174" y="8226"/>
                  </a:lnTo>
                  <a:lnTo>
                    <a:pt x="13355" y="8055"/>
                  </a:lnTo>
                  <a:lnTo>
                    <a:pt x="13355" y="8097"/>
                  </a:lnTo>
                  <a:lnTo>
                    <a:pt x="13264" y="8183"/>
                  </a:lnTo>
                  <a:lnTo>
                    <a:pt x="13128" y="8482"/>
                  </a:lnTo>
                  <a:lnTo>
                    <a:pt x="13264" y="8525"/>
                  </a:lnTo>
                  <a:lnTo>
                    <a:pt x="13355" y="8610"/>
                  </a:lnTo>
                  <a:lnTo>
                    <a:pt x="13355" y="8653"/>
                  </a:lnTo>
                  <a:lnTo>
                    <a:pt x="13355" y="8696"/>
                  </a:lnTo>
                  <a:lnTo>
                    <a:pt x="13355" y="8781"/>
                  </a:lnTo>
                  <a:lnTo>
                    <a:pt x="13355" y="8824"/>
                  </a:lnTo>
                  <a:lnTo>
                    <a:pt x="13401" y="8824"/>
                  </a:lnTo>
                  <a:lnTo>
                    <a:pt x="13446" y="8781"/>
                  </a:lnTo>
                  <a:lnTo>
                    <a:pt x="13491" y="8781"/>
                  </a:lnTo>
                  <a:lnTo>
                    <a:pt x="13446" y="8824"/>
                  </a:lnTo>
                  <a:lnTo>
                    <a:pt x="13401" y="8866"/>
                  </a:lnTo>
                  <a:close/>
                  <a:moveTo>
                    <a:pt x="16649" y="13524"/>
                  </a:moveTo>
                  <a:lnTo>
                    <a:pt x="16649" y="13524"/>
                  </a:lnTo>
                  <a:lnTo>
                    <a:pt x="16558" y="13652"/>
                  </a:lnTo>
                  <a:lnTo>
                    <a:pt x="16421" y="13695"/>
                  </a:lnTo>
                  <a:lnTo>
                    <a:pt x="16331" y="13695"/>
                  </a:lnTo>
                  <a:lnTo>
                    <a:pt x="16194" y="13652"/>
                  </a:lnTo>
                  <a:lnTo>
                    <a:pt x="15922" y="13524"/>
                  </a:lnTo>
                  <a:lnTo>
                    <a:pt x="15695" y="13374"/>
                  </a:lnTo>
                  <a:lnTo>
                    <a:pt x="15649" y="13332"/>
                  </a:lnTo>
                  <a:lnTo>
                    <a:pt x="15649" y="13204"/>
                  </a:lnTo>
                  <a:lnTo>
                    <a:pt x="15649" y="12990"/>
                  </a:lnTo>
                  <a:lnTo>
                    <a:pt x="15740" y="12819"/>
                  </a:lnTo>
                  <a:lnTo>
                    <a:pt x="15740" y="12691"/>
                  </a:lnTo>
                  <a:lnTo>
                    <a:pt x="15740" y="12648"/>
                  </a:lnTo>
                  <a:lnTo>
                    <a:pt x="15649" y="12648"/>
                  </a:lnTo>
                  <a:lnTo>
                    <a:pt x="15558" y="12648"/>
                  </a:lnTo>
                  <a:lnTo>
                    <a:pt x="15468" y="12605"/>
                  </a:lnTo>
                  <a:lnTo>
                    <a:pt x="15422" y="12563"/>
                  </a:lnTo>
                  <a:lnTo>
                    <a:pt x="15422" y="12520"/>
                  </a:lnTo>
                  <a:lnTo>
                    <a:pt x="15377" y="12477"/>
                  </a:lnTo>
                  <a:lnTo>
                    <a:pt x="15150" y="12349"/>
                  </a:lnTo>
                  <a:lnTo>
                    <a:pt x="14922" y="12178"/>
                  </a:lnTo>
                  <a:lnTo>
                    <a:pt x="14832" y="12093"/>
                  </a:lnTo>
                  <a:lnTo>
                    <a:pt x="14786" y="12050"/>
                  </a:lnTo>
                  <a:lnTo>
                    <a:pt x="14786" y="11964"/>
                  </a:lnTo>
                  <a:lnTo>
                    <a:pt x="14741" y="11836"/>
                  </a:lnTo>
                  <a:lnTo>
                    <a:pt x="14695" y="11793"/>
                  </a:lnTo>
                  <a:lnTo>
                    <a:pt x="14604" y="11751"/>
                  </a:lnTo>
                  <a:lnTo>
                    <a:pt x="14514" y="11751"/>
                  </a:lnTo>
                  <a:lnTo>
                    <a:pt x="14468" y="11708"/>
                  </a:lnTo>
                  <a:lnTo>
                    <a:pt x="14468" y="11580"/>
                  </a:lnTo>
                  <a:lnTo>
                    <a:pt x="14514" y="11409"/>
                  </a:lnTo>
                  <a:lnTo>
                    <a:pt x="14650" y="11153"/>
                  </a:lnTo>
                  <a:lnTo>
                    <a:pt x="14650" y="10939"/>
                  </a:lnTo>
                  <a:lnTo>
                    <a:pt x="14695" y="10853"/>
                  </a:lnTo>
                  <a:lnTo>
                    <a:pt x="14741" y="10682"/>
                  </a:lnTo>
                  <a:lnTo>
                    <a:pt x="14786" y="10597"/>
                  </a:lnTo>
                  <a:lnTo>
                    <a:pt x="14832" y="10554"/>
                  </a:lnTo>
                  <a:lnTo>
                    <a:pt x="14922" y="10512"/>
                  </a:lnTo>
                  <a:lnTo>
                    <a:pt x="15104" y="10554"/>
                  </a:lnTo>
                  <a:lnTo>
                    <a:pt x="15286" y="10597"/>
                  </a:lnTo>
                  <a:lnTo>
                    <a:pt x="15331" y="10682"/>
                  </a:lnTo>
                  <a:lnTo>
                    <a:pt x="15331" y="10725"/>
                  </a:lnTo>
                  <a:lnTo>
                    <a:pt x="15377" y="10853"/>
                  </a:lnTo>
                  <a:lnTo>
                    <a:pt x="15422" y="10896"/>
                  </a:lnTo>
                  <a:lnTo>
                    <a:pt x="15468" y="10896"/>
                  </a:lnTo>
                  <a:lnTo>
                    <a:pt x="15377" y="10939"/>
                  </a:lnTo>
                  <a:lnTo>
                    <a:pt x="15240" y="10982"/>
                  </a:lnTo>
                  <a:lnTo>
                    <a:pt x="15195" y="10982"/>
                  </a:lnTo>
                  <a:lnTo>
                    <a:pt x="15150" y="11067"/>
                  </a:lnTo>
                  <a:lnTo>
                    <a:pt x="15286" y="11153"/>
                  </a:lnTo>
                  <a:lnTo>
                    <a:pt x="15331" y="11238"/>
                  </a:lnTo>
                  <a:lnTo>
                    <a:pt x="15331" y="11281"/>
                  </a:lnTo>
                  <a:lnTo>
                    <a:pt x="15286" y="11323"/>
                  </a:lnTo>
                  <a:lnTo>
                    <a:pt x="15195" y="11323"/>
                  </a:lnTo>
                  <a:lnTo>
                    <a:pt x="15150" y="11366"/>
                  </a:lnTo>
                  <a:lnTo>
                    <a:pt x="15104" y="11366"/>
                  </a:lnTo>
                  <a:lnTo>
                    <a:pt x="15104" y="11409"/>
                  </a:lnTo>
                  <a:lnTo>
                    <a:pt x="15150" y="11409"/>
                  </a:lnTo>
                  <a:lnTo>
                    <a:pt x="15240" y="11452"/>
                  </a:lnTo>
                  <a:lnTo>
                    <a:pt x="15468" y="11623"/>
                  </a:lnTo>
                  <a:lnTo>
                    <a:pt x="15468" y="11665"/>
                  </a:lnTo>
                  <a:lnTo>
                    <a:pt x="15513" y="11708"/>
                  </a:lnTo>
                  <a:lnTo>
                    <a:pt x="15649" y="11708"/>
                  </a:lnTo>
                  <a:lnTo>
                    <a:pt x="15740" y="11708"/>
                  </a:lnTo>
                  <a:lnTo>
                    <a:pt x="15831" y="11751"/>
                  </a:lnTo>
                  <a:lnTo>
                    <a:pt x="15876" y="11793"/>
                  </a:lnTo>
                  <a:lnTo>
                    <a:pt x="15876" y="11879"/>
                  </a:lnTo>
                  <a:lnTo>
                    <a:pt x="15922" y="12007"/>
                  </a:lnTo>
                  <a:lnTo>
                    <a:pt x="15967" y="12007"/>
                  </a:lnTo>
                  <a:lnTo>
                    <a:pt x="16013" y="11879"/>
                  </a:lnTo>
                  <a:lnTo>
                    <a:pt x="16013" y="11836"/>
                  </a:lnTo>
                  <a:lnTo>
                    <a:pt x="16058" y="11793"/>
                  </a:lnTo>
                  <a:lnTo>
                    <a:pt x="16103" y="11793"/>
                  </a:lnTo>
                  <a:lnTo>
                    <a:pt x="16194" y="11879"/>
                  </a:lnTo>
                  <a:lnTo>
                    <a:pt x="16285" y="11922"/>
                  </a:lnTo>
                  <a:lnTo>
                    <a:pt x="16421" y="12007"/>
                  </a:lnTo>
                  <a:lnTo>
                    <a:pt x="16376" y="12050"/>
                  </a:lnTo>
                  <a:lnTo>
                    <a:pt x="16331" y="12093"/>
                  </a:lnTo>
                  <a:lnTo>
                    <a:pt x="16285" y="12221"/>
                  </a:lnTo>
                  <a:lnTo>
                    <a:pt x="16194" y="12306"/>
                  </a:lnTo>
                  <a:lnTo>
                    <a:pt x="16149" y="12349"/>
                  </a:lnTo>
                  <a:lnTo>
                    <a:pt x="16149" y="12392"/>
                  </a:lnTo>
                  <a:lnTo>
                    <a:pt x="16149" y="12434"/>
                  </a:lnTo>
                  <a:lnTo>
                    <a:pt x="16194" y="12477"/>
                  </a:lnTo>
                  <a:lnTo>
                    <a:pt x="16285" y="12563"/>
                  </a:lnTo>
                  <a:lnTo>
                    <a:pt x="16240" y="12477"/>
                  </a:lnTo>
                  <a:lnTo>
                    <a:pt x="16376" y="12605"/>
                  </a:lnTo>
                  <a:lnTo>
                    <a:pt x="16467" y="12648"/>
                  </a:lnTo>
                  <a:lnTo>
                    <a:pt x="16558" y="12691"/>
                  </a:lnTo>
                  <a:lnTo>
                    <a:pt x="16603" y="12776"/>
                  </a:lnTo>
                  <a:lnTo>
                    <a:pt x="16649" y="12904"/>
                  </a:lnTo>
                  <a:lnTo>
                    <a:pt x="16785" y="13204"/>
                  </a:lnTo>
                  <a:lnTo>
                    <a:pt x="16649" y="13524"/>
                  </a:lnTo>
                  <a:close/>
                  <a:moveTo>
                    <a:pt x="16512" y="10853"/>
                  </a:moveTo>
                  <a:lnTo>
                    <a:pt x="16512" y="10853"/>
                  </a:lnTo>
                  <a:lnTo>
                    <a:pt x="16467" y="10853"/>
                  </a:lnTo>
                  <a:lnTo>
                    <a:pt x="16421" y="10811"/>
                  </a:lnTo>
                  <a:lnTo>
                    <a:pt x="16421" y="10725"/>
                  </a:lnTo>
                  <a:lnTo>
                    <a:pt x="16285" y="10554"/>
                  </a:lnTo>
                  <a:lnTo>
                    <a:pt x="16240" y="10319"/>
                  </a:lnTo>
                  <a:lnTo>
                    <a:pt x="16240" y="10148"/>
                  </a:lnTo>
                  <a:lnTo>
                    <a:pt x="16331" y="9977"/>
                  </a:lnTo>
                  <a:lnTo>
                    <a:pt x="16421" y="9764"/>
                  </a:lnTo>
                  <a:lnTo>
                    <a:pt x="16421" y="9807"/>
                  </a:lnTo>
                  <a:lnTo>
                    <a:pt x="16467" y="9935"/>
                  </a:lnTo>
                  <a:lnTo>
                    <a:pt x="16512" y="10020"/>
                  </a:lnTo>
                  <a:lnTo>
                    <a:pt x="16558" y="10020"/>
                  </a:lnTo>
                  <a:lnTo>
                    <a:pt x="16649" y="10063"/>
                  </a:lnTo>
                  <a:lnTo>
                    <a:pt x="16739" y="10234"/>
                  </a:lnTo>
                  <a:lnTo>
                    <a:pt x="16785" y="10469"/>
                  </a:lnTo>
                  <a:lnTo>
                    <a:pt x="16830" y="10640"/>
                  </a:lnTo>
                  <a:lnTo>
                    <a:pt x="16785" y="10725"/>
                  </a:lnTo>
                  <a:lnTo>
                    <a:pt x="16739" y="10768"/>
                  </a:lnTo>
                  <a:lnTo>
                    <a:pt x="16649" y="10811"/>
                  </a:lnTo>
                  <a:lnTo>
                    <a:pt x="16512" y="10853"/>
                  </a:lnTo>
                  <a:close/>
                  <a:moveTo>
                    <a:pt x="17943" y="8866"/>
                  </a:moveTo>
                  <a:lnTo>
                    <a:pt x="17943" y="8866"/>
                  </a:lnTo>
                  <a:lnTo>
                    <a:pt x="17807" y="8738"/>
                  </a:lnTo>
                  <a:lnTo>
                    <a:pt x="17671" y="8610"/>
                  </a:lnTo>
                  <a:lnTo>
                    <a:pt x="17671" y="8567"/>
                  </a:lnTo>
                  <a:lnTo>
                    <a:pt x="17671" y="8482"/>
                  </a:lnTo>
                  <a:lnTo>
                    <a:pt x="17716" y="8183"/>
                  </a:lnTo>
                  <a:lnTo>
                    <a:pt x="17807" y="8140"/>
                  </a:lnTo>
                  <a:lnTo>
                    <a:pt x="17807" y="8012"/>
                  </a:lnTo>
                  <a:lnTo>
                    <a:pt x="17852" y="7926"/>
                  </a:lnTo>
                  <a:lnTo>
                    <a:pt x="17852" y="7884"/>
                  </a:lnTo>
                  <a:lnTo>
                    <a:pt x="17898" y="7884"/>
                  </a:lnTo>
                  <a:lnTo>
                    <a:pt x="17943" y="7926"/>
                  </a:lnTo>
                  <a:lnTo>
                    <a:pt x="17943" y="8012"/>
                  </a:lnTo>
                  <a:lnTo>
                    <a:pt x="17852" y="8183"/>
                  </a:lnTo>
                  <a:lnTo>
                    <a:pt x="17716" y="8311"/>
                  </a:lnTo>
                  <a:lnTo>
                    <a:pt x="17716" y="8354"/>
                  </a:lnTo>
                  <a:lnTo>
                    <a:pt x="17716" y="8396"/>
                  </a:lnTo>
                  <a:lnTo>
                    <a:pt x="17898" y="8781"/>
                  </a:lnTo>
                  <a:lnTo>
                    <a:pt x="17943" y="8866"/>
                  </a:lnTo>
                  <a:close/>
                  <a:moveTo>
                    <a:pt x="17943" y="8866"/>
                  </a:moveTo>
                </a:path>
              </a:pathLst>
            </a:custGeom>
            <a:solidFill>
              <a:srgbClr val="2CBCA3">
                <a:lumMod val="40000"/>
                <a:lumOff val="6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23" name="AutoShape 52"/>
            <p:cNvSpPr>
              <a:spLocks/>
            </p:cNvSpPr>
            <p:nvPr/>
          </p:nvSpPr>
          <p:spPr bwMode="auto">
            <a:xfrm>
              <a:off x="6506928" y="3730699"/>
              <a:ext cx="10872" cy="11976"/>
            </a:xfrm>
            <a:custGeom>
              <a:avLst/>
              <a:gdLst/>
              <a:ahLst/>
              <a:cxnLst/>
              <a:rect l="0" t="0" r="r" b="b"/>
              <a:pathLst>
                <a:path w="21600" h="21600">
                  <a:moveTo>
                    <a:pt x="21600" y="0"/>
                  </a:moveTo>
                  <a:lnTo>
                    <a:pt x="21600" y="0"/>
                  </a:lnTo>
                  <a:lnTo>
                    <a:pt x="10800" y="7200"/>
                  </a:lnTo>
                  <a:lnTo>
                    <a:pt x="0" y="21600"/>
                  </a:lnTo>
                  <a:lnTo>
                    <a:pt x="10800" y="21600"/>
                  </a:lnTo>
                  <a:lnTo>
                    <a:pt x="21600" y="14400"/>
                  </a:lnTo>
                  <a:lnTo>
                    <a:pt x="21600" y="0"/>
                  </a:lnTo>
                  <a:close/>
                  <a:moveTo>
                    <a:pt x="21600" y="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24" name="AutoShape 53"/>
            <p:cNvSpPr>
              <a:spLocks/>
            </p:cNvSpPr>
            <p:nvPr/>
          </p:nvSpPr>
          <p:spPr bwMode="auto">
            <a:xfrm>
              <a:off x="6360153" y="3814784"/>
              <a:ext cx="21744" cy="3992"/>
            </a:xfrm>
            <a:custGeom>
              <a:avLst/>
              <a:gdLst/>
              <a:ahLst/>
              <a:cxnLst/>
              <a:rect l="0" t="0" r="r" b="b"/>
              <a:pathLst>
                <a:path w="21600" h="21600">
                  <a:moveTo>
                    <a:pt x="21600" y="0"/>
                  </a:moveTo>
                  <a:lnTo>
                    <a:pt x="21600" y="0"/>
                  </a:lnTo>
                  <a:lnTo>
                    <a:pt x="10800" y="0"/>
                  </a:lnTo>
                  <a:lnTo>
                    <a:pt x="0" y="0"/>
                  </a:lnTo>
                  <a:lnTo>
                    <a:pt x="5400" y="21600"/>
                  </a:lnTo>
                  <a:lnTo>
                    <a:pt x="21600" y="0"/>
                  </a:lnTo>
                  <a:close/>
                  <a:moveTo>
                    <a:pt x="21600" y="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25" name="AutoShape 54"/>
            <p:cNvSpPr>
              <a:spLocks/>
            </p:cNvSpPr>
            <p:nvPr/>
          </p:nvSpPr>
          <p:spPr bwMode="auto">
            <a:xfrm>
              <a:off x="5829792" y="3347451"/>
              <a:ext cx="16308" cy="21957"/>
            </a:xfrm>
            <a:custGeom>
              <a:avLst/>
              <a:gdLst/>
              <a:ahLst/>
              <a:cxnLst/>
              <a:rect l="0" t="0" r="r" b="b"/>
              <a:pathLst>
                <a:path w="21600" h="21600">
                  <a:moveTo>
                    <a:pt x="7200" y="21600"/>
                  </a:moveTo>
                  <a:lnTo>
                    <a:pt x="7200" y="21600"/>
                  </a:lnTo>
                  <a:lnTo>
                    <a:pt x="14400" y="17673"/>
                  </a:lnTo>
                  <a:lnTo>
                    <a:pt x="14400" y="13745"/>
                  </a:lnTo>
                  <a:lnTo>
                    <a:pt x="21600" y="0"/>
                  </a:lnTo>
                  <a:lnTo>
                    <a:pt x="14400" y="0"/>
                  </a:lnTo>
                  <a:lnTo>
                    <a:pt x="7200" y="3927"/>
                  </a:lnTo>
                  <a:lnTo>
                    <a:pt x="0" y="17673"/>
                  </a:lnTo>
                  <a:lnTo>
                    <a:pt x="0" y="21600"/>
                  </a:lnTo>
                  <a:lnTo>
                    <a:pt x="7200" y="21600"/>
                  </a:lnTo>
                  <a:close/>
                  <a:moveTo>
                    <a:pt x="7200" y="21600"/>
                  </a:moveTo>
                </a:path>
              </a:pathLst>
            </a:custGeom>
            <a:solidFill>
              <a:srgbClr val="2CBCA3">
                <a:lumMod val="20000"/>
                <a:lumOff val="80000"/>
              </a:srgbClr>
            </a:soli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26" name="AutoShape 55"/>
            <p:cNvSpPr>
              <a:spLocks/>
            </p:cNvSpPr>
            <p:nvPr/>
          </p:nvSpPr>
          <p:spPr bwMode="auto">
            <a:xfrm>
              <a:off x="6672730" y="3509134"/>
              <a:ext cx="43489" cy="11976"/>
            </a:xfrm>
            <a:custGeom>
              <a:avLst/>
              <a:gdLst/>
              <a:ahLst/>
              <a:cxnLst/>
              <a:rect l="0" t="0" r="r" b="b"/>
              <a:pathLst>
                <a:path w="21600" h="21600">
                  <a:moveTo>
                    <a:pt x="16200" y="14400"/>
                  </a:moveTo>
                  <a:lnTo>
                    <a:pt x="16200" y="14400"/>
                  </a:lnTo>
                  <a:lnTo>
                    <a:pt x="21600" y="21600"/>
                  </a:lnTo>
                  <a:lnTo>
                    <a:pt x="0" y="0"/>
                  </a:lnTo>
                  <a:lnTo>
                    <a:pt x="16200" y="14400"/>
                  </a:lnTo>
                  <a:close/>
                  <a:moveTo>
                    <a:pt x="16200" y="1440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27" name="AutoShape 56"/>
            <p:cNvSpPr>
              <a:spLocks/>
            </p:cNvSpPr>
            <p:nvPr/>
          </p:nvSpPr>
          <p:spPr bwMode="auto">
            <a:xfrm>
              <a:off x="4097368" y="3814784"/>
              <a:ext cx="10872" cy="153698"/>
            </a:xfrm>
            <a:custGeom>
              <a:avLst/>
              <a:gdLst/>
              <a:ahLst/>
              <a:cxnLst/>
              <a:rect l="0" t="0" r="r" b="b"/>
              <a:pathLst>
                <a:path w="21600" h="21600">
                  <a:moveTo>
                    <a:pt x="0" y="0"/>
                  </a:moveTo>
                  <a:lnTo>
                    <a:pt x="0" y="0"/>
                  </a:lnTo>
                  <a:lnTo>
                    <a:pt x="0" y="3366"/>
                  </a:lnTo>
                  <a:lnTo>
                    <a:pt x="0" y="7294"/>
                  </a:lnTo>
                  <a:lnTo>
                    <a:pt x="0" y="12904"/>
                  </a:lnTo>
                  <a:lnTo>
                    <a:pt x="21600" y="21600"/>
                  </a:lnTo>
                  <a:lnTo>
                    <a:pt x="10800" y="0"/>
                  </a:lnTo>
                  <a:lnTo>
                    <a:pt x="0" y="0"/>
                  </a:lnTo>
                  <a:close/>
                  <a:moveTo>
                    <a:pt x="0" y="0"/>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28" name="AutoShape 57"/>
            <p:cNvSpPr>
              <a:spLocks/>
            </p:cNvSpPr>
            <p:nvPr/>
          </p:nvSpPr>
          <p:spPr bwMode="auto">
            <a:xfrm>
              <a:off x="4108240" y="3968482"/>
              <a:ext cx="399555" cy="674675"/>
            </a:xfrm>
            <a:custGeom>
              <a:avLst/>
              <a:gdLst/>
              <a:ahLst/>
              <a:cxnLst/>
              <a:rect l="0" t="0" r="r" b="b"/>
              <a:pathLst>
                <a:path w="21600" h="21600">
                  <a:moveTo>
                    <a:pt x="21600" y="21089"/>
                  </a:moveTo>
                  <a:lnTo>
                    <a:pt x="21600" y="21089"/>
                  </a:lnTo>
                  <a:lnTo>
                    <a:pt x="21306" y="20705"/>
                  </a:lnTo>
                  <a:lnTo>
                    <a:pt x="20718" y="20194"/>
                  </a:lnTo>
                  <a:lnTo>
                    <a:pt x="19543" y="19299"/>
                  </a:lnTo>
                  <a:lnTo>
                    <a:pt x="18073" y="18660"/>
                  </a:lnTo>
                  <a:lnTo>
                    <a:pt x="18073" y="18533"/>
                  </a:lnTo>
                  <a:lnTo>
                    <a:pt x="18073" y="18660"/>
                  </a:lnTo>
                  <a:lnTo>
                    <a:pt x="18073" y="18788"/>
                  </a:lnTo>
                  <a:lnTo>
                    <a:pt x="17486" y="18277"/>
                  </a:lnTo>
                  <a:lnTo>
                    <a:pt x="15722" y="16999"/>
                  </a:lnTo>
                  <a:lnTo>
                    <a:pt x="13665" y="15657"/>
                  </a:lnTo>
                  <a:lnTo>
                    <a:pt x="11902" y="14507"/>
                  </a:lnTo>
                  <a:lnTo>
                    <a:pt x="10727" y="13740"/>
                  </a:lnTo>
                  <a:lnTo>
                    <a:pt x="10139" y="13612"/>
                  </a:lnTo>
                  <a:lnTo>
                    <a:pt x="9845" y="13484"/>
                  </a:lnTo>
                  <a:lnTo>
                    <a:pt x="9551" y="12717"/>
                  </a:lnTo>
                  <a:lnTo>
                    <a:pt x="7935" y="11567"/>
                  </a:lnTo>
                  <a:lnTo>
                    <a:pt x="7641" y="11311"/>
                  </a:lnTo>
                  <a:lnTo>
                    <a:pt x="7347" y="10928"/>
                  </a:lnTo>
                  <a:lnTo>
                    <a:pt x="6465" y="10544"/>
                  </a:lnTo>
                  <a:lnTo>
                    <a:pt x="6171" y="10289"/>
                  </a:lnTo>
                  <a:lnTo>
                    <a:pt x="5290" y="9266"/>
                  </a:lnTo>
                  <a:lnTo>
                    <a:pt x="4408" y="8372"/>
                  </a:lnTo>
                  <a:lnTo>
                    <a:pt x="4702" y="8244"/>
                  </a:lnTo>
                  <a:lnTo>
                    <a:pt x="4702" y="7988"/>
                  </a:lnTo>
                  <a:lnTo>
                    <a:pt x="4408" y="7733"/>
                  </a:lnTo>
                  <a:lnTo>
                    <a:pt x="4114" y="7157"/>
                  </a:lnTo>
                  <a:lnTo>
                    <a:pt x="2939" y="5496"/>
                  </a:lnTo>
                  <a:lnTo>
                    <a:pt x="882" y="2173"/>
                  </a:lnTo>
                  <a:lnTo>
                    <a:pt x="882" y="2301"/>
                  </a:lnTo>
                  <a:lnTo>
                    <a:pt x="0" y="0"/>
                  </a:lnTo>
                  <a:lnTo>
                    <a:pt x="0" y="511"/>
                  </a:lnTo>
                  <a:lnTo>
                    <a:pt x="294" y="1534"/>
                  </a:lnTo>
                  <a:lnTo>
                    <a:pt x="882" y="2684"/>
                  </a:lnTo>
                  <a:lnTo>
                    <a:pt x="2351" y="5496"/>
                  </a:lnTo>
                  <a:lnTo>
                    <a:pt x="4114" y="8372"/>
                  </a:lnTo>
                  <a:lnTo>
                    <a:pt x="5584" y="10033"/>
                  </a:lnTo>
                  <a:lnTo>
                    <a:pt x="7347" y="11695"/>
                  </a:lnTo>
                  <a:lnTo>
                    <a:pt x="11020" y="15018"/>
                  </a:lnTo>
                  <a:lnTo>
                    <a:pt x="15429" y="18149"/>
                  </a:lnTo>
                  <a:lnTo>
                    <a:pt x="20131" y="21089"/>
                  </a:lnTo>
                  <a:lnTo>
                    <a:pt x="21012" y="21472"/>
                  </a:lnTo>
                  <a:lnTo>
                    <a:pt x="21012" y="21600"/>
                  </a:lnTo>
                  <a:lnTo>
                    <a:pt x="21306" y="21600"/>
                  </a:lnTo>
                  <a:lnTo>
                    <a:pt x="21600" y="21089"/>
                  </a:lnTo>
                  <a:close/>
                  <a:moveTo>
                    <a:pt x="21600" y="21089"/>
                  </a:moveTo>
                </a:path>
              </a:pathLst>
            </a:custGeom>
            <a:gradFill>
              <a:gsLst>
                <a:gs pos="0">
                  <a:srgbClr val="0076CF"/>
                </a:gs>
                <a:gs pos="100000">
                  <a:srgbClr val="1CCCF8"/>
                </a:gs>
              </a:gsLst>
              <a:lin ang="5400000" scaled="1"/>
            </a:gradFill>
            <a:ln w="38100" cap="flat" cmpd="sng" algn="ctr">
              <a:noFill/>
              <a:prstDash val="solid"/>
              <a:miter lim="800000"/>
            </a:ln>
            <a:effectLst/>
            <a:extLst>
              <a:ext uri="{91240B29-F687-4F45-9708-019B960494DF}">
                <a14:hiddenLine xmlns:a14="http://schemas.microsoft.com/office/drawing/2010/main" w="9525" cap="flat">
                  <a:solidFill>
                    <a:srgbClr val="FEFEFE"/>
                  </a:solidFill>
                  <a:round/>
                  <a:headEnd type="none" w="med" len="med"/>
                  <a:tailEnd type="none" w="med" len="me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29" name="Freeform 5"/>
            <p:cNvSpPr>
              <a:spLocks/>
            </p:cNvSpPr>
            <p:nvPr/>
          </p:nvSpPr>
          <p:spPr bwMode="auto">
            <a:xfrm>
              <a:off x="3914103" y="2154601"/>
              <a:ext cx="4403560" cy="3447467"/>
            </a:xfrm>
            <a:custGeom>
              <a:avLst/>
              <a:gdLst>
                <a:gd name="T0" fmla="*/ 0 w 1353"/>
                <a:gd name="T1" fmla="*/ 430 h 1061"/>
                <a:gd name="T2" fmla="*/ 67 w 1353"/>
                <a:gd name="T3" fmla="*/ 285 h 1061"/>
                <a:gd name="T4" fmla="*/ 399 w 1353"/>
                <a:gd name="T5" fmla="*/ 64 h 1061"/>
                <a:gd name="T6" fmla="*/ 1026 w 1353"/>
                <a:gd name="T7" fmla="*/ 114 h 1061"/>
                <a:gd name="T8" fmla="*/ 1265 w 1353"/>
                <a:gd name="T9" fmla="*/ 334 h 1061"/>
                <a:gd name="T10" fmla="*/ 1210 w 1353"/>
                <a:gd name="T11" fmla="*/ 818 h 1061"/>
                <a:gd name="T12" fmla="*/ 802 w 1353"/>
                <a:gd name="T13" fmla="*/ 1043 h 1061"/>
                <a:gd name="T14" fmla="*/ 522 w 1353"/>
                <a:gd name="T15" fmla="*/ 1031 h 1061"/>
                <a:gd name="T16" fmla="*/ 469 w 1353"/>
                <a:gd name="T17" fmla="*/ 1007 h 1061"/>
                <a:gd name="T18" fmla="*/ 460 w 1353"/>
                <a:gd name="T19" fmla="*/ 992 h 1061"/>
                <a:gd name="T20" fmla="*/ 474 w 1353"/>
                <a:gd name="T21" fmla="*/ 981 h 1061"/>
                <a:gd name="T22" fmla="*/ 593 w 1353"/>
                <a:gd name="T23" fmla="*/ 969 h 1061"/>
                <a:gd name="T24" fmla="*/ 1026 w 1353"/>
                <a:gd name="T25" fmla="*/ 843 h 1061"/>
                <a:gd name="T26" fmla="*/ 1214 w 1353"/>
                <a:gd name="T27" fmla="*/ 633 h 1061"/>
                <a:gd name="T28" fmla="*/ 1121 w 1353"/>
                <a:gd name="T29" fmla="*/ 220 h 1061"/>
                <a:gd name="T30" fmla="*/ 799 w 1353"/>
                <a:gd name="T31" fmla="*/ 58 h 1061"/>
                <a:gd name="T32" fmla="*/ 282 w 1353"/>
                <a:gd name="T33" fmla="*/ 122 h 1061"/>
                <a:gd name="T34" fmla="*/ 0 w 1353"/>
                <a:gd name="T35" fmla="*/ 430 h 10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53" h="1061">
                  <a:moveTo>
                    <a:pt x="0" y="430"/>
                  </a:moveTo>
                  <a:cubicBezTo>
                    <a:pt x="11" y="377"/>
                    <a:pt x="35" y="329"/>
                    <a:pt x="67" y="285"/>
                  </a:cubicBezTo>
                  <a:cubicBezTo>
                    <a:pt x="152" y="173"/>
                    <a:pt x="266" y="103"/>
                    <a:pt x="399" y="64"/>
                  </a:cubicBezTo>
                  <a:cubicBezTo>
                    <a:pt x="614" y="0"/>
                    <a:pt x="824" y="14"/>
                    <a:pt x="1026" y="114"/>
                  </a:cubicBezTo>
                  <a:cubicBezTo>
                    <a:pt x="1127" y="164"/>
                    <a:pt x="1209" y="235"/>
                    <a:pt x="1265" y="334"/>
                  </a:cubicBezTo>
                  <a:cubicBezTo>
                    <a:pt x="1353" y="492"/>
                    <a:pt x="1332" y="675"/>
                    <a:pt x="1210" y="818"/>
                  </a:cubicBezTo>
                  <a:cubicBezTo>
                    <a:pt x="1102" y="944"/>
                    <a:pt x="963" y="1013"/>
                    <a:pt x="802" y="1043"/>
                  </a:cubicBezTo>
                  <a:cubicBezTo>
                    <a:pt x="708" y="1061"/>
                    <a:pt x="614" y="1059"/>
                    <a:pt x="522" y="1031"/>
                  </a:cubicBezTo>
                  <a:cubicBezTo>
                    <a:pt x="503" y="1026"/>
                    <a:pt x="486" y="1016"/>
                    <a:pt x="469" y="1007"/>
                  </a:cubicBezTo>
                  <a:cubicBezTo>
                    <a:pt x="464" y="1005"/>
                    <a:pt x="459" y="996"/>
                    <a:pt x="460" y="992"/>
                  </a:cubicBezTo>
                  <a:cubicBezTo>
                    <a:pt x="461" y="987"/>
                    <a:pt x="469" y="982"/>
                    <a:pt x="474" y="981"/>
                  </a:cubicBezTo>
                  <a:cubicBezTo>
                    <a:pt x="514" y="976"/>
                    <a:pt x="554" y="972"/>
                    <a:pt x="593" y="969"/>
                  </a:cubicBezTo>
                  <a:cubicBezTo>
                    <a:pt x="746" y="955"/>
                    <a:pt x="894" y="927"/>
                    <a:pt x="1026" y="843"/>
                  </a:cubicBezTo>
                  <a:cubicBezTo>
                    <a:pt x="1109" y="791"/>
                    <a:pt x="1175" y="724"/>
                    <a:pt x="1214" y="633"/>
                  </a:cubicBezTo>
                  <a:cubicBezTo>
                    <a:pt x="1275" y="491"/>
                    <a:pt x="1240" y="337"/>
                    <a:pt x="1121" y="220"/>
                  </a:cubicBezTo>
                  <a:cubicBezTo>
                    <a:pt x="1031" y="132"/>
                    <a:pt x="921" y="82"/>
                    <a:pt x="799" y="58"/>
                  </a:cubicBezTo>
                  <a:cubicBezTo>
                    <a:pt x="620" y="22"/>
                    <a:pt x="446" y="41"/>
                    <a:pt x="282" y="122"/>
                  </a:cubicBezTo>
                  <a:cubicBezTo>
                    <a:pt x="149" y="187"/>
                    <a:pt x="47" y="285"/>
                    <a:pt x="0" y="430"/>
                  </a:cubicBezTo>
                  <a:close/>
                </a:path>
              </a:pathLst>
            </a:custGeom>
            <a:solidFill>
              <a:srgbClr val="2CBCA3"/>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30" name="Freeform 6"/>
            <p:cNvSpPr>
              <a:spLocks/>
            </p:cNvSpPr>
            <p:nvPr/>
          </p:nvSpPr>
          <p:spPr bwMode="auto">
            <a:xfrm>
              <a:off x="4062790" y="5166380"/>
              <a:ext cx="471996" cy="803949"/>
            </a:xfrm>
            <a:custGeom>
              <a:avLst/>
              <a:gdLst>
                <a:gd name="T0" fmla="*/ 23 w 145"/>
                <a:gd name="T1" fmla="*/ 83 h 247"/>
                <a:gd name="T2" fmla="*/ 44 w 145"/>
                <a:gd name="T3" fmla="*/ 38 h 247"/>
                <a:gd name="T4" fmla="*/ 54 w 145"/>
                <a:gd name="T5" fmla="*/ 0 h 247"/>
                <a:gd name="T6" fmla="*/ 145 w 145"/>
                <a:gd name="T7" fmla="*/ 27 h 247"/>
                <a:gd name="T8" fmla="*/ 121 w 145"/>
                <a:gd name="T9" fmla="*/ 78 h 247"/>
                <a:gd name="T10" fmla="*/ 108 w 145"/>
                <a:gd name="T11" fmla="*/ 133 h 247"/>
                <a:gd name="T12" fmla="*/ 74 w 145"/>
                <a:gd name="T13" fmla="*/ 178 h 247"/>
                <a:gd name="T14" fmla="*/ 42 w 145"/>
                <a:gd name="T15" fmla="*/ 247 h 247"/>
                <a:gd name="T16" fmla="*/ 1 w 145"/>
                <a:gd name="T17" fmla="*/ 230 h 247"/>
                <a:gd name="T18" fmla="*/ 17 w 145"/>
                <a:gd name="T19" fmla="*/ 159 h 247"/>
                <a:gd name="T20" fmla="*/ 4 w 145"/>
                <a:gd name="T21" fmla="*/ 127 h 247"/>
                <a:gd name="T22" fmla="*/ 0 w 145"/>
                <a:gd name="T23" fmla="*/ 120 h 247"/>
                <a:gd name="T24" fmla="*/ 23 w 145"/>
                <a:gd name="T25" fmla="*/ 8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247">
                  <a:moveTo>
                    <a:pt x="23" y="83"/>
                  </a:moveTo>
                  <a:cubicBezTo>
                    <a:pt x="30" y="68"/>
                    <a:pt x="38" y="53"/>
                    <a:pt x="44" y="38"/>
                  </a:cubicBezTo>
                  <a:cubicBezTo>
                    <a:pt x="49" y="26"/>
                    <a:pt x="51" y="14"/>
                    <a:pt x="54" y="0"/>
                  </a:cubicBezTo>
                  <a:cubicBezTo>
                    <a:pt x="85" y="9"/>
                    <a:pt x="114" y="18"/>
                    <a:pt x="145" y="27"/>
                  </a:cubicBezTo>
                  <a:cubicBezTo>
                    <a:pt x="137" y="45"/>
                    <a:pt x="129" y="62"/>
                    <a:pt x="121" y="78"/>
                  </a:cubicBezTo>
                  <a:cubicBezTo>
                    <a:pt x="111" y="96"/>
                    <a:pt x="115" y="118"/>
                    <a:pt x="108" y="133"/>
                  </a:cubicBezTo>
                  <a:cubicBezTo>
                    <a:pt x="103" y="147"/>
                    <a:pt x="82" y="159"/>
                    <a:pt x="74" y="178"/>
                  </a:cubicBezTo>
                  <a:cubicBezTo>
                    <a:pt x="65" y="201"/>
                    <a:pt x="53" y="223"/>
                    <a:pt x="42" y="247"/>
                  </a:cubicBezTo>
                  <a:cubicBezTo>
                    <a:pt x="27" y="241"/>
                    <a:pt x="15" y="236"/>
                    <a:pt x="1" y="230"/>
                  </a:cubicBezTo>
                  <a:cubicBezTo>
                    <a:pt x="6" y="206"/>
                    <a:pt x="11" y="182"/>
                    <a:pt x="17" y="159"/>
                  </a:cubicBezTo>
                  <a:cubicBezTo>
                    <a:pt x="21" y="144"/>
                    <a:pt x="24" y="132"/>
                    <a:pt x="4" y="127"/>
                  </a:cubicBezTo>
                  <a:cubicBezTo>
                    <a:pt x="2" y="126"/>
                    <a:pt x="2" y="123"/>
                    <a:pt x="0" y="120"/>
                  </a:cubicBezTo>
                  <a:cubicBezTo>
                    <a:pt x="8" y="108"/>
                    <a:pt x="16" y="96"/>
                    <a:pt x="23" y="83"/>
                  </a:cubicBezTo>
                  <a:close/>
                </a:path>
              </a:pathLst>
            </a:custGeom>
            <a:solidFill>
              <a:srgbClr val="2CBCA3"/>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31" name="Freeform 7"/>
            <p:cNvSpPr>
              <a:spLocks/>
            </p:cNvSpPr>
            <p:nvPr/>
          </p:nvSpPr>
          <p:spPr bwMode="auto">
            <a:xfrm>
              <a:off x="4415490" y="4429860"/>
              <a:ext cx="620683" cy="565358"/>
            </a:xfrm>
            <a:custGeom>
              <a:avLst/>
              <a:gdLst>
                <a:gd name="T0" fmla="*/ 0 w 191"/>
                <a:gd name="T1" fmla="*/ 141 h 174"/>
                <a:gd name="T2" fmla="*/ 7 w 191"/>
                <a:gd name="T3" fmla="*/ 133 h 174"/>
                <a:gd name="T4" fmla="*/ 63 w 191"/>
                <a:gd name="T5" fmla="*/ 64 h 174"/>
                <a:gd name="T6" fmla="*/ 83 w 191"/>
                <a:gd name="T7" fmla="*/ 49 h 174"/>
                <a:gd name="T8" fmla="*/ 121 w 191"/>
                <a:gd name="T9" fmla="*/ 34 h 174"/>
                <a:gd name="T10" fmla="*/ 137 w 191"/>
                <a:gd name="T11" fmla="*/ 20 h 174"/>
                <a:gd name="T12" fmla="*/ 191 w 191"/>
                <a:gd name="T13" fmla="*/ 15 h 174"/>
                <a:gd name="T14" fmla="*/ 160 w 191"/>
                <a:gd name="T15" fmla="*/ 61 h 174"/>
                <a:gd name="T16" fmla="*/ 151 w 191"/>
                <a:gd name="T17" fmla="*/ 91 h 174"/>
                <a:gd name="T18" fmla="*/ 148 w 191"/>
                <a:gd name="T19" fmla="*/ 99 h 174"/>
                <a:gd name="T20" fmla="*/ 97 w 191"/>
                <a:gd name="T21" fmla="*/ 155 h 174"/>
                <a:gd name="T22" fmla="*/ 62 w 191"/>
                <a:gd name="T23" fmla="*/ 165 h 174"/>
                <a:gd name="T24" fmla="*/ 0 w 191"/>
                <a:gd name="T25" fmla="*/ 141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74">
                  <a:moveTo>
                    <a:pt x="0" y="141"/>
                  </a:moveTo>
                  <a:cubicBezTo>
                    <a:pt x="4" y="137"/>
                    <a:pt x="5" y="135"/>
                    <a:pt x="7" y="133"/>
                  </a:cubicBezTo>
                  <a:cubicBezTo>
                    <a:pt x="30" y="114"/>
                    <a:pt x="54" y="95"/>
                    <a:pt x="63" y="64"/>
                  </a:cubicBezTo>
                  <a:cubicBezTo>
                    <a:pt x="65" y="57"/>
                    <a:pt x="78" y="48"/>
                    <a:pt x="83" y="49"/>
                  </a:cubicBezTo>
                  <a:cubicBezTo>
                    <a:pt x="101" y="55"/>
                    <a:pt x="110" y="43"/>
                    <a:pt x="121" y="34"/>
                  </a:cubicBezTo>
                  <a:cubicBezTo>
                    <a:pt x="126" y="29"/>
                    <a:pt x="132" y="25"/>
                    <a:pt x="137" y="20"/>
                  </a:cubicBezTo>
                  <a:cubicBezTo>
                    <a:pt x="153" y="0"/>
                    <a:pt x="170" y="1"/>
                    <a:pt x="191" y="15"/>
                  </a:cubicBezTo>
                  <a:cubicBezTo>
                    <a:pt x="180" y="30"/>
                    <a:pt x="169" y="45"/>
                    <a:pt x="160" y="61"/>
                  </a:cubicBezTo>
                  <a:cubicBezTo>
                    <a:pt x="155" y="70"/>
                    <a:pt x="154" y="81"/>
                    <a:pt x="151" y="91"/>
                  </a:cubicBezTo>
                  <a:cubicBezTo>
                    <a:pt x="150" y="94"/>
                    <a:pt x="149" y="99"/>
                    <a:pt x="148" y="99"/>
                  </a:cubicBezTo>
                  <a:cubicBezTo>
                    <a:pt x="119" y="107"/>
                    <a:pt x="111" y="134"/>
                    <a:pt x="97" y="155"/>
                  </a:cubicBezTo>
                  <a:cubicBezTo>
                    <a:pt x="87" y="170"/>
                    <a:pt x="78" y="174"/>
                    <a:pt x="62" y="165"/>
                  </a:cubicBezTo>
                  <a:cubicBezTo>
                    <a:pt x="43" y="156"/>
                    <a:pt x="22" y="150"/>
                    <a:pt x="0" y="141"/>
                  </a:cubicBezTo>
                  <a:close/>
                </a:path>
              </a:pathLst>
            </a:custGeom>
            <a:solidFill>
              <a:srgbClr val="2CBCA3"/>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32" name="Freeform 8"/>
            <p:cNvSpPr>
              <a:spLocks/>
            </p:cNvSpPr>
            <p:nvPr/>
          </p:nvSpPr>
          <p:spPr bwMode="auto">
            <a:xfrm>
              <a:off x="4946268" y="5242453"/>
              <a:ext cx="366531" cy="152145"/>
            </a:xfrm>
            <a:custGeom>
              <a:avLst/>
              <a:gdLst>
                <a:gd name="T0" fmla="*/ 110 w 113"/>
                <a:gd name="T1" fmla="*/ 47 h 47"/>
                <a:gd name="T2" fmla="*/ 0 w 113"/>
                <a:gd name="T3" fmla="*/ 7 h 47"/>
                <a:gd name="T4" fmla="*/ 3 w 113"/>
                <a:gd name="T5" fmla="*/ 0 h 47"/>
                <a:gd name="T6" fmla="*/ 113 w 113"/>
                <a:gd name="T7" fmla="*/ 39 h 47"/>
                <a:gd name="T8" fmla="*/ 110 w 113"/>
                <a:gd name="T9" fmla="*/ 47 h 47"/>
              </a:gdLst>
              <a:ahLst/>
              <a:cxnLst>
                <a:cxn ang="0">
                  <a:pos x="T0" y="T1"/>
                </a:cxn>
                <a:cxn ang="0">
                  <a:pos x="T2" y="T3"/>
                </a:cxn>
                <a:cxn ang="0">
                  <a:pos x="T4" y="T5"/>
                </a:cxn>
                <a:cxn ang="0">
                  <a:pos x="T6" y="T7"/>
                </a:cxn>
                <a:cxn ang="0">
                  <a:pos x="T8" y="T9"/>
                </a:cxn>
              </a:cxnLst>
              <a:rect l="0" t="0" r="r" b="b"/>
              <a:pathLst>
                <a:path w="113" h="47">
                  <a:moveTo>
                    <a:pt x="110" y="47"/>
                  </a:moveTo>
                  <a:cubicBezTo>
                    <a:pt x="73" y="34"/>
                    <a:pt x="37" y="21"/>
                    <a:pt x="0" y="7"/>
                  </a:cubicBezTo>
                  <a:cubicBezTo>
                    <a:pt x="1" y="5"/>
                    <a:pt x="2" y="3"/>
                    <a:pt x="3" y="0"/>
                  </a:cubicBezTo>
                  <a:cubicBezTo>
                    <a:pt x="42" y="7"/>
                    <a:pt x="78" y="21"/>
                    <a:pt x="113" y="39"/>
                  </a:cubicBezTo>
                  <a:cubicBezTo>
                    <a:pt x="112" y="42"/>
                    <a:pt x="111" y="44"/>
                    <a:pt x="110" y="47"/>
                  </a:cubicBezTo>
                  <a:close/>
                </a:path>
              </a:pathLst>
            </a:custGeom>
            <a:solidFill>
              <a:srgbClr val="2CBCA3"/>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33" name="Freeform 9"/>
            <p:cNvSpPr>
              <a:spLocks/>
            </p:cNvSpPr>
            <p:nvPr/>
          </p:nvSpPr>
          <p:spPr bwMode="auto">
            <a:xfrm>
              <a:off x="4047229" y="5398056"/>
              <a:ext cx="95091" cy="159061"/>
            </a:xfrm>
            <a:custGeom>
              <a:avLst/>
              <a:gdLst>
                <a:gd name="T0" fmla="*/ 28 w 29"/>
                <a:gd name="T1" fmla="*/ 12 h 49"/>
                <a:gd name="T2" fmla="*/ 5 w 29"/>
                <a:gd name="T3" fmla="*/ 49 h 49"/>
                <a:gd name="T4" fmla="*/ 0 w 29"/>
                <a:gd name="T5" fmla="*/ 41 h 49"/>
                <a:gd name="T6" fmla="*/ 29 w 29"/>
                <a:gd name="T7" fmla="*/ 0 h 49"/>
                <a:gd name="T8" fmla="*/ 28 w 29"/>
                <a:gd name="T9" fmla="*/ 12 h 49"/>
              </a:gdLst>
              <a:ahLst/>
              <a:cxnLst>
                <a:cxn ang="0">
                  <a:pos x="T0" y="T1"/>
                </a:cxn>
                <a:cxn ang="0">
                  <a:pos x="T2" y="T3"/>
                </a:cxn>
                <a:cxn ang="0">
                  <a:pos x="T4" y="T5"/>
                </a:cxn>
                <a:cxn ang="0">
                  <a:pos x="T6" y="T7"/>
                </a:cxn>
                <a:cxn ang="0">
                  <a:pos x="T8" y="T9"/>
                </a:cxn>
              </a:cxnLst>
              <a:rect l="0" t="0" r="r" b="b"/>
              <a:pathLst>
                <a:path w="29" h="49">
                  <a:moveTo>
                    <a:pt x="28" y="12"/>
                  </a:moveTo>
                  <a:cubicBezTo>
                    <a:pt x="21" y="25"/>
                    <a:pt x="13" y="37"/>
                    <a:pt x="5" y="49"/>
                  </a:cubicBezTo>
                  <a:cubicBezTo>
                    <a:pt x="4" y="47"/>
                    <a:pt x="0" y="42"/>
                    <a:pt x="0" y="41"/>
                  </a:cubicBezTo>
                  <a:cubicBezTo>
                    <a:pt x="8" y="27"/>
                    <a:pt x="17" y="13"/>
                    <a:pt x="29" y="0"/>
                  </a:cubicBezTo>
                  <a:cubicBezTo>
                    <a:pt x="29" y="4"/>
                    <a:pt x="28" y="8"/>
                    <a:pt x="28" y="12"/>
                  </a:cubicBezTo>
                  <a:close/>
                </a:path>
              </a:pathLst>
            </a:custGeom>
            <a:solidFill>
              <a:srgbClr val="2CBCA3"/>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34" name="Freeform 10"/>
            <p:cNvSpPr>
              <a:spLocks/>
            </p:cNvSpPr>
            <p:nvPr/>
          </p:nvSpPr>
          <p:spPr bwMode="auto">
            <a:xfrm>
              <a:off x="3933120" y="4836156"/>
              <a:ext cx="124482" cy="148687"/>
            </a:xfrm>
            <a:custGeom>
              <a:avLst/>
              <a:gdLst>
                <a:gd name="T0" fmla="*/ 38 w 38"/>
                <a:gd name="T1" fmla="*/ 0 h 46"/>
                <a:gd name="T2" fmla="*/ 6 w 38"/>
                <a:gd name="T3" fmla="*/ 46 h 46"/>
                <a:gd name="T4" fmla="*/ 1 w 38"/>
                <a:gd name="T5" fmla="*/ 25 h 46"/>
                <a:gd name="T6" fmla="*/ 38 w 38"/>
                <a:gd name="T7" fmla="*/ 0 h 46"/>
              </a:gdLst>
              <a:ahLst/>
              <a:cxnLst>
                <a:cxn ang="0">
                  <a:pos x="T0" y="T1"/>
                </a:cxn>
                <a:cxn ang="0">
                  <a:pos x="T2" y="T3"/>
                </a:cxn>
                <a:cxn ang="0">
                  <a:pos x="T4" y="T5"/>
                </a:cxn>
                <a:cxn ang="0">
                  <a:pos x="T6" y="T7"/>
                </a:cxn>
              </a:cxnLst>
              <a:rect l="0" t="0" r="r" b="b"/>
              <a:pathLst>
                <a:path w="38" h="46">
                  <a:moveTo>
                    <a:pt x="38" y="0"/>
                  </a:moveTo>
                  <a:cubicBezTo>
                    <a:pt x="28" y="14"/>
                    <a:pt x="18" y="29"/>
                    <a:pt x="6" y="46"/>
                  </a:cubicBezTo>
                  <a:cubicBezTo>
                    <a:pt x="4" y="40"/>
                    <a:pt x="0" y="32"/>
                    <a:pt x="1" y="25"/>
                  </a:cubicBezTo>
                  <a:cubicBezTo>
                    <a:pt x="4" y="10"/>
                    <a:pt x="19" y="1"/>
                    <a:pt x="38" y="0"/>
                  </a:cubicBezTo>
                  <a:close/>
                </a:path>
              </a:pathLst>
            </a:custGeom>
            <a:solidFill>
              <a:srgbClr val="2CBCA3"/>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35" name="Freeform 11"/>
            <p:cNvSpPr>
              <a:spLocks/>
            </p:cNvSpPr>
            <p:nvPr/>
          </p:nvSpPr>
          <p:spPr bwMode="auto">
            <a:xfrm>
              <a:off x="3874337" y="4813681"/>
              <a:ext cx="1455751" cy="835069"/>
            </a:xfrm>
            <a:custGeom>
              <a:avLst/>
              <a:gdLst>
                <a:gd name="T0" fmla="*/ 348 w 447"/>
                <a:gd name="T1" fmla="*/ 129 h 257"/>
                <a:gd name="T2" fmla="*/ 411 w 447"/>
                <a:gd name="T3" fmla="*/ 148 h 257"/>
                <a:gd name="T4" fmla="*/ 447 w 447"/>
                <a:gd name="T5" fmla="*/ 72 h 257"/>
                <a:gd name="T6" fmla="*/ 405 w 447"/>
                <a:gd name="T7" fmla="*/ 72 h 257"/>
                <a:gd name="T8" fmla="*/ 368 w 447"/>
                <a:gd name="T9" fmla="*/ 99 h 257"/>
                <a:gd name="T10" fmla="*/ 338 w 447"/>
                <a:gd name="T11" fmla="*/ 103 h 257"/>
                <a:gd name="T12" fmla="*/ 102 w 447"/>
                <a:gd name="T13" fmla="*/ 10 h 257"/>
                <a:gd name="T14" fmla="*/ 34 w 447"/>
                <a:gd name="T15" fmla="*/ 1 h 257"/>
                <a:gd name="T16" fmla="*/ 1 w 447"/>
                <a:gd name="T17" fmla="*/ 23 h 257"/>
                <a:gd name="T18" fmla="*/ 19 w 447"/>
                <a:gd name="T19" fmla="*/ 57 h 257"/>
                <a:gd name="T20" fmla="*/ 89 w 447"/>
                <a:gd name="T21" fmla="*/ 93 h 257"/>
                <a:gd name="T22" fmla="*/ 309 w 447"/>
                <a:gd name="T23" fmla="*/ 157 h 257"/>
                <a:gd name="T24" fmla="*/ 326 w 447"/>
                <a:gd name="T25" fmla="*/ 179 h 257"/>
                <a:gd name="T26" fmla="*/ 327 w 447"/>
                <a:gd name="T27" fmla="*/ 237 h 257"/>
                <a:gd name="T28" fmla="*/ 348 w 447"/>
                <a:gd name="T29" fmla="*/ 256 h 257"/>
                <a:gd name="T30" fmla="*/ 365 w 447"/>
                <a:gd name="T31" fmla="*/ 245 h 257"/>
                <a:gd name="T32" fmla="*/ 399 w 447"/>
                <a:gd name="T33" fmla="*/ 174 h 257"/>
                <a:gd name="T34" fmla="*/ 341 w 447"/>
                <a:gd name="T35" fmla="*/ 150 h 257"/>
                <a:gd name="T36" fmla="*/ 322 w 447"/>
                <a:gd name="T37" fmla="*/ 131 h 257"/>
                <a:gd name="T38" fmla="*/ 348 w 447"/>
                <a:gd name="T39" fmla="*/ 12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7" h="257">
                  <a:moveTo>
                    <a:pt x="348" y="129"/>
                  </a:moveTo>
                  <a:cubicBezTo>
                    <a:pt x="370" y="134"/>
                    <a:pt x="391" y="142"/>
                    <a:pt x="411" y="148"/>
                  </a:cubicBezTo>
                  <a:cubicBezTo>
                    <a:pt x="423" y="123"/>
                    <a:pt x="435" y="97"/>
                    <a:pt x="447" y="72"/>
                  </a:cubicBezTo>
                  <a:cubicBezTo>
                    <a:pt x="431" y="60"/>
                    <a:pt x="418" y="59"/>
                    <a:pt x="405" y="72"/>
                  </a:cubicBezTo>
                  <a:cubicBezTo>
                    <a:pt x="393" y="82"/>
                    <a:pt x="379" y="89"/>
                    <a:pt x="368" y="99"/>
                  </a:cubicBezTo>
                  <a:cubicBezTo>
                    <a:pt x="358" y="108"/>
                    <a:pt x="350" y="107"/>
                    <a:pt x="338" y="103"/>
                  </a:cubicBezTo>
                  <a:cubicBezTo>
                    <a:pt x="260" y="71"/>
                    <a:pt x="181" y="39"/>
                    <a:pt x="102" y="10"/>
                  </a:cubicBezTo>
                  <a:cubicBezTo>
                    <a:pt x="81" y="2"/>
                    <a:pt x="57" y="2"/>
                    <a:pt x="34" y="1"/>
                  </a:cubicBezTo>
                  <a:cubicBezTo>
                    <a:pt x="19" y="0"/>
                    <a:pt x="1" y="7"/>
                    <a:pt x="1" y="23"/>
                  </a:cubicBezTo>
                  <a:cubicBezTo>
                    <a:pt x="0" y="35"/>
                    <a:pt x="9" y="51"/>
                    <a:pt x="19" y="57"/>
                  </a:cubicBezTo>
                  <a:cubicBezTo>
                    <a:pt x="40" y="72"/>
                    <a:pt x="64" y="85"/>
                    <a:pt x="89" y="93"/>
                  </a:cubicBezTo>
                  <a:cubicBezTo>
                    <a:pt x="162" y="116"/>
                    <a:pt x="235" y="137"/>
                    <a:pt x="309" y="157"/>
                  </a:cubicBezTo>
                  <a:cubicBezTo>
                    <a:pt x="322" y="161"/>
                    <a:pt x="326" y="166"/>
                    <a:pt x="326" y="179"/>
                  </a:cubicBezTo>
                  <a:cubicBezTo>
                    <a:pt x="326" y="198"/>
                    <a:pt x="327" y="218"/>
                    <a:pt x="327" y="237"/>
                  </a:cubicBezTo>
                  <a:cubicBezTo>
                    <a:pt x="327" y="252"/>
                    <a:pt x="339" y="255"/>
                    <a:pt x="348" y="256"/>
                  </a:cubicBezTo>
                  <a:cubicBezTo>
                    <a:pt x="353" y="257"/>
                    <a:pt x="362" y="250"/>
                    <a:pt x="365" y="245"/>
                  </a:cubicBezTo>
                  <a:cubicBezTo>
                    <a:pt x="377" y="222"/>
                    <a:pt x="387" y="198"/>
                    <a:pt x="399" y="174"/>
                  </a:cubicBezTo>
                  <a:cubicBezTo>
                    <a:pt x="379" y="166"/>
                    <a:pt x="359" y="159"/>
                    <a:pt x="341" y="150"/>
                  </a:cubicBezTo>
                  <a:cubicBezTo>
                    <a:pt x="334" y="146"/>
                    <a:pt x="328" y="137"/>
                    <a:pt x="322" y="131"/>
                  </a:cubicBezTo>
                  <a:cubicBezTo>
                    <a:pt x="331" y="130"/>
                    <a:pt x="340" y="127"/>
                    <a:pt x="348" y="129"/>
                  </a:cubicBezTo>
                  <a:close/>
                </a:path>
              </a:pathLst>
            </a:custGeom>
            <a:solidFill>
              <a:srgbClr val="2CBCA3"/>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grpSp>
      <p:sp>
        <p:nvSpPr>
          <p:cNvPr id="136" name="原创作者QQ：598969553                   _4"/>
          <p:cNvSpPr>
            <a:spLocks/>
          </p:cNvSpPr>
          <p:nvPr/>
        </p:nvSpPr>
        <p:spPr bwMode="auto">
          <a:xfrm>
            <a:off x="5924298" y="3584919"/>
            <a:ext cx="948551" cy="504918"/>
          </a:xfrm>
          <a:custGeom>
            <a:avLst/>
            <a:gdLst>
              <a:gd name="T0" fmla="*/ 530 w 530"/>
              <a:gd name="T1" fmla="*/ 56 h 212"/>
              <a:gd name="T2" fmla="*/ 530 w 530"/>
              <a:gd name="T3" fmla="*/ 55 h 212"/>
              <a:gd name="T4" fmla="*/ 530 w 530"/>
              <a:gd name="T5" fmla="*/ 54 h 212"/>
              <a:gd name="T6" fmla="*/ 529 w 530"/>
              <a:gd name="T7" fmla="*/ 54 h 212"/>
              <a:gd name="T8" fmla="*/ 523 w 530"/>
              <a:gd name="T9" fmla="*/ 37 h 212"/>
              <a:gd name="T10" fmla="*/ 521 w 530"/>
              <a:gd name="T11" fmla="*/ 38 h 212"/>
              <a:gd name="T12" fmla="*/ 527 w 530"/>
              <a:gd name="T13" fmla="*/ 52 h 212"/>
              <a:gd name="T14" fmla="*/ 354 w 530"/>
              <a:gd name="T15" fmla="*/ 32 h 212"/>
              <a:gd name="T16" fmla="*/ 183 w 530"/>
              <a:gd name="T17" fmla="*/ 92 h 212"/>
              <a:gd name="T18" fmla="*/ 0 w 530"/>
              <a:gd name="T19" fmla="*/ 210 h 212"/>
              <a:gd name="T20" fmla="*/ 1 w 530"/>
              <a:gd name="T21" fmla="*/ 212 h 212"/>
              <a:gd name="T22" fmla="*/ 184 w 530"/>
              <a:gd name="T23" fmla="*/ 93 h 212"/>
              <a:gd name="T24" fmla="*/ 526 w 530"/>
              <a:gd name="T25" fmla="*/ 54 h 212"/>
              <a:gd name="T26" fmla="*/ 510 w 530"/>
              <a:gd name="T27" fmla="*/ 56 h 212"/>
              <a:gd name="T28" fmla="*/ 511 w 530"/>
              <a:gd name="T29" fmla="*/ 58 h 212"/>
              <a:gd name="T30" fmla="*/ 530 w 530"/>
              <a:gd name="T31" fmla="*/ 5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0" h="212">
                <a:moveTo>
                  <a:pt x="530" y="56"/>
                </a:moveTo>
                <a:cubicBezTo>
                  <a:pt x="530" y="55"/>
                  <a:pt x="530" y="55"/>
                  <a:pt x="530" y="55"/>
                </a:cubicBezTo>
                <a:cubicBezTo>
                  <a:pt x="530" y="54"/>
                  <a:pt x="530" y="54"/>
                  <a:pt x="530" y="54"/>
                </a:cubicBezTo>
                <a:cubicBezTo>
                  <a:pt x="529" y="54"/>
                  <a:pt x="529" y="54"/>
                  <a:pt x="529" y="54"/>
                </a:cubicBezTo>
                <a:cubicBezTo>
                  <a:pt x="523" y="37"/>
                  <a:pt x="523" y="37"/>
                  <a:pt x="523" y="37"/>
                </a:cubicBezTo>
                <a:cubicBezTo>
                  <a:pt x="521" y="38"/>
                  <a:pt x="521" y="38"/>
                  <a:pt x="521" y="38"/>
                </a:cubicBezTo>
                <a:cubicBezTo>
                  <a:pt x="527" y="52"/>
                  <a:pt x="527" y="52"/>
                  <a:pt x="527" y="52"/>
                </a:cubicBezTo>
                <a:cubicBezTo>
                  <a:pt x="478" y="29"/>
                  <a:pt x="420" y="22"/>
                  <a:pt x="354" y="32"/>
                </a:cubicBezTo>
                <a:cubicBezTo>
                  <a:pt x="302" y="41"/>
                  <a:pt x="244" y="61"/>
                  <a:pt x="183" y="92"/>
                </a:cubicBezTo>
                <a:cubicBezTo>
                  <a:pt x="79" y="144"/>
                  <a:pt x="0" y="210"/>
                  <a:pt x="0" y="210"/>
                </a:cubicBezTo>
                <a:cubicBezTo>
                  <a:pt x="1" y="212"/>
                  <a:pt x="1" y="212"/>
                  <a:pt x="1" y="212"/>
                </a:cubicBezTo>
                <a:cubicBezTo>
                  <a:pt x="2" y="211"/>
                  <a:pt x="80" y="145"/>
                  <a:pt x="184" y="93"/>
                </a:cubicBezTo>
                <a:cubicBezTo>
                  <a:pt x="279" y="46"/>
                  <a:pt x="415" y="0"/>
                  <a:pt x="526" y="54"/>
                </a:cubicBezTo>
                <a:cubicBezTo>
                  <a:pt x="510" y="56"/>
                  <a:pt x="510" y="56"/>
                  <a:pt x="510" y="56"/>
                </a:cubicBezTo>
                <a:cubicBezTo>
                  <a:pt x="511" y="58"/>
                  <a:pt x="511" y="58"/>
                  <a:pt x="511" y="58"/>
                </a:cubicBezTo>
                <a:cubicBezTo>
                  <a:pt x="530" y="56"/>
                  <a:pt x="530" y="56"/>
                  <a:pt x="530" y="56"/>
                </a:cubicBezTo>
                <a:close/>
              </a:path>
            </a:pathLst>
          </a:custGeom>
          <a:solidFill>
            <a:srgbClr val="2F2F2F"/>
          </a:solidFill>
          <a:ln w="381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37" name="原创作者QQ：598969553                   _5"/>
          <p:cNvSpPr/>
          <p:nvPr/>
        </p:nvSpPr>
        <p:spPr>
          <a:xfrm>
            <a:off x="472797" y="1509384"/>
            <a:ext cx="1891865" cy="338554"/>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CBCA3"/>
                </a:solidFill>
                <a:effectLst/>
                <a:uLnTx/>
                <a:uFillTx/>
                <a:cs typeface="+mn-ea"/>
                <a:sym typeface="+mn-lt"/>
              </a:rPr>
              <a:t>CLICK ADD TITLE</a:t>
            </a:r>
            <a:endParaRPr kumimoji="0" lang="zh-CN" altLang="en-US" sz="1600" b="0" i="0" u="none" strike="noStrike" kern="0" cap="none" spc="0" normalizeH="0" baseline="0" noProof="0" dirty="0">
              <a:ln>
                <a:noFill/>
              </a:ln>
              <a:solidFill>
                <a:srgbClr val="2CBCA3"/>
              </a:solidFill>
              <a:effectLst/>
              <a:uLnTx/>
              <a:uFillTx/>
              <a:cs typeface="+mn-ea"/>
              <a:sym typeface="+mn-lt"/>
            </a:endParaRPr>
          </a:p>
        </p:txBody>
      </p:sp>
      <p:sp>
        <p:nvSpPr>
          <p:cNvPr id="138" name="原创作者QQ：598969553                   _6"/>
          <p:cNvSpPr/>
          <p:nvPr/>
        </p:nvSpPr>
        <p:spPr>
          <a:xfrm>
            <a:off x="486309" y="1771931"/>
            <a:ext cx="1878354" cy="671659"/>
          </a:xfrm>
          <a:prstGeom prst="rect">
            <a:avLst/>
          </a:prstGeom>
        </p:spPr>
        <p:txBody>
          <a:bodyPr wrap="square">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2F2F2F"/>
                </a:solidFill>
                <a:effectLst/>
                <a:uLnTx/>
                <a:uFillTx/>
                <a:cs typeface="+mn-ea"/>
                <a:sym typeface="+mn-lt"/>
              </a:rPr>
              <a:t>Li European lingoes as members del Sam family. Lord separate </a:t>
            </a:r>
            <a:r>
              <a:rPr kumimoji="0" lang="en-US" altLang="zh-CN" sz="1000" b="0" i="0" u="none" strike="noStrike" kern="0" cap="none" spc="0" normalizeH="0" baseline="0" noProof="0" dirty="0" err="1">
                <a:ln>
                  <a:noFill/>
                </a:ln>
                <a:solidFill>
                  <a:srgbClr val="2F2F2F"/>
                </a:solidFill>
                <a:effectLst/>
                <a:uLnTx/>
                <a:uFillTx/>
                <a:cs typeface="+mn-ea"/>
                <a:sym typeface="+mn-lt"/>
              </a:rPr>
              <a:t>existentia</a:t>
            </a:r>
            <a:endParaRPr kumimoji="0" lang="zh-CN" altLang="en-US" sz="1000" b="0" i="0" u="none" strike="noStrike" kern="0" cap="none" spc="0" normalizeH="0" baseline="0" noProof="0" dirty="0">
              <a:ln>
                <a:noFill/>
              </a:ln>
              <a:solidFill>
                <a:srgbClr val="2F2F2F"/>
              </a:solidFill>
              <a:effectLst/>
              <a:uLnTx/>
              <a:uFillTx/>
              <a:cs typeface="+mn-ea"/>
              <a:sym typeface="+mn-lt"/>
            </a:endParaRPr>
          </a:p>
        </p:txBody>
      </p:sp>
      <p:sp>
        <p:nvSpPr>
          <p:cNvPr id="139" name="原创作者QQ：598969553                   _7"/>
          <p:cNvSpPr/>
          <p:nvPr/>
        </p:nvSpPr>
        <p:spPr>
          <a:xfrm>
            <a:off x="7072623" y="3386490"/>
            <a:ext cx="1891865"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CBCA3"/>
                </a:solidFill>
                <a:effectLst/>
                <a:uLnTx/>
                <a:uFillTx/>
                <a:cs typeface="+mn-ea"/>
                <a:sym typeface="+mn-lt"/>
              </a:rPr>
              <a:t>CLICK ADD TITLE</a:t>
            </a:r>
            <a:endParaRPr kumimoji="0" lang="zh-CN" altLang="en-US" sz="1600" b="0" i="0" u="none" strike="noStrike" kern="0" cap="none" spc="0" normalizeH="0" baseline="0" noProof="0" dirty="0">
              <a:ln>
                <a:noFill/>
              </a:ln>
              <a:solidFill>
                <a:srgbClr val="2CBCA3"/>
              </a:solidFill>
              <a:effectLst/>
              <a:uLnTx/>
              <a:uFillTx/>
              <a:cs typeface="+mn-ea"/>
              <a:sym typeface="+mn-lt"/>
            </a:endParaRPr>
          </a:p>
        </p:txBody>
      </p:sp>
      <p:sp>
        <p:nvSpPr>
          <p:cNvPr id="140" name="原创作者QQ：598969553                   _8"/>
          <p:cNvSpPr/>
          <p:nvPr/>
        </p:nvSpPr>
        <p:spPr>
          <a:xfrm>
            <a:off x="7072623" y="3649037"/>
            <a:ext cx="1878354" cy="671659"/>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2F2F2F"/>
                </a:solidFill>
                <a:effectLst/>
                <a:uLnTx/>
                <a:uFillTx/>
                <a:cs typeface="+mn-ea"/>
                <a:sym typeface="+mn-lt"/>
              </a:rPr>
              <a:t>Li European lingoes as members del Sam family. Lord separate </a:t>
            </a:r>
            <a:r>
              <a:rPr kumimoji="0" lang="en-US" altLang="zh-CN" sz="1000" b="0" i="0" u="none" strike="noStrike" kern="0" cap="none" spc="0" normalizeH="0" baseline="0" noProof="0" dirty="0" err="1">
                <a:ln>
                  <a:noFill/>
                </a:ln>
                <a:solidFill>
                  <a:srgbClr val="2F2F2F"/>
                </a:solidFill>
                <a:effectLst/>
                <a:uLnTx/>
                <a:uFillTx/>
                <a:cs typeface="+mn-ea"/>
                <a:sym typeface="+mn-lt"/>
              </a:rPr>
              <a:t>existentia</a:t>
            </a:r>
            <a:endParaRPr kumimoji="0" lang="zh-CN" altLang="en-US" sz="1000" b="0" i="0" u="none" strike="noStrike" kern="0" cap="none" spc="0" normalizeH="0" baseline="0" noProof="0" dirty="0">
              <a:ln>
                <a:noFill/>
              </a:ln>
              <a:solidFill>
                <a:srgbClr val="2F2F2F"/>
              </a:solidFill>
              <a:effectLst/>
              <a:uLnTx/>
              <a:uFillTx/>
              <a:cs typeface="+mn-ea"/>
              <a:sym typeface="+mn-lt"/>
            </a:endParaRPr>
          </a:p>
        </p:txBody>
      </p:sp>
      <p:sp>
        <p:nvSpPr>
          <p:cNvPr id="141" name="原创作者QQ：598969553                   _9"/>
          <p:cNvSpPr>
            <a:spLocks/>
          </p:cNvSpPr>
          <p:nvPr/>
        </p:nvSpPr>
        <p:spPr bwMode="auto">
          <a:xfrm>
            <a:off x="5648982" y="1518251"/>
            <a:ext cx="1155050" cy="1006486"/>
          </a:xfrm>
          <a:custGeom>
            <a:avLst/>
            <a:gdLst>
              <a:gd name="T0" fmla="*/ 530 w 530"/>
              <a:gd name="T1" fmla="*/ 56 h 212"/>
              <a:gd name="T2" fmla="*/ 530 w 530"/>
              <a:gd name="T3" fmla="*/ 55 h 212"/>
              <a:gd name="T4" fmla="*/ 530 w 530"/>
              <a:gd name="T5" fmla="*/ 54 h 212"/>
              <a:gd name="T6" fmla="*/ 529 w 530"/>
              <a:gd name="T7" fmla="*/ 54 h 212"/>
              <a:gd name="T8" fmla="*/ 523 w 530"/>
              <a:gd name="T9" fmla="*/ 37 h 212"/>
              <a:gd name="T10" fmla="*/ 521 w 530"/>
              <a:gd name="T11" fmla="*/ 38 h 212"/>
              <a:gd name="T12" fmla="*/ 527 w 530"/>
              <a:gd name="T13" fmla="*/ 52 h 212"/>
              <a:gd name="T14" fmla="*/ 354 w 530"/>
              <a:gd name="T15" fmla="*/ 32 h 212"/>
              <a:gd name="T16" fmla="*/ 183 w 530"/>
              <a:gd name="T17" fmla="*/ 92 h 212"/>
              <a:gd name="T18" fmla="*/ 0 w 530"/>
              <a:gd name="T19" fmla="*/ 210 h 212"/>
              <a:gd name="T20" fmla="*/ 1 w 530"/>
              <a:gd name="T21" fmla="*/ 212 h 212"/>
              <a:gd name="T22" fmla="*/ 184 w 530"/>
              <a:gd name="T23" fmla="*/ 93 h 212"/>
              <a:gd name="T24" fmla="*/ 526 w 530"/>
              <a:gd name="T25" fmla="*/ 54 h 212"/>
              <a:gd name="T26" fmla="*/ 510 w 530"/>
              <a:gd name="T27" fmla="*/ 56 h 212"/>
              <a:gd name="T28" fmla="*/ 511 w 530"/>
              <a:gd name="T29" fmla="*/ 58 h 212"/>
              <a:gd name="T30" fmla="*/ 530 w 530"/>
              <a:gd name="T31" fmla="*/ 5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0" h="212">
                <a:moveTo>
                  <a:pt x="530" y="56"/>
                </a:moveTo>
                <a:cubicBezTo>
                  <a:pt x="530" y="55"/>
                  <a:pt x="530" y="55"/>
                  <a:pt x="530" y="55"/>
                </a:cubicBezTo>
                <a:cubicBezTo>
                  <a:pt x="530" y="54"/>
                  <a:pt x="530" y="54"/>
                  <a:pt x="530" y="54"/>
                </a:cubicBezTo>
                <a:cubicBezTo>
                  <a:pt x="529" y="54"/>
                  <a:pt x="529" y="54"/>
                  <a:pt x="529" y="54"/>
                </a:cubicBezTo>
                <a:cubicBezTo>
                  <a:pt x="523" y="37"/>
                  <a:pt x="523" y="37"/>
                  <a:pt x="523" y="37"/>
                </a:cubicBezTo>
                <a:cubicBezTo>
                  <a:pt x="521" y="38"/>
                  <a:pt x="521" y="38"/>
                  <a:pt x="521" y="38"/>
                </a:cubicBezTo>
                <a:cubicBezTo>
                  <a:pt x="527" y="52"/>
                  <a:pt x="527" y="52"/>
                  <a:pt x="527" y="52"/>
                </a:cubicBezTo>
                <a:cubicBezTo>
                  <a:pt x="478" y="29"/>
                  <a:pt x="420" y="22"/>
                  <a:pt x="354" y="32"/>
                </a:cubicBezTo>
                <a:cubicBezTo>
                  <a:pt x="302" y="41"/>
                  <a:pt x="244" y="61"/>
                  <a:pt x="183" y="92"/>
                </a:cubicBezTo>
                <a:cubicBezTo>
                  <a:pt x="79" y="144"/>
                  <a:pt x="0" y="210"/>
                  <a:pt x="0" y="210"/>
                </a:cubicBezTo>
                <a:cubicBezTo>
                  <a:pt x="1" y="212"/>
                  <a:pt x="1" y="212"/>
                  <a:pt x="1" y="212"/>
                </a:cubicBezTo>
                <a:cubicBezTo>
                  <a:pt x="2" y="211"/>
                  <a:pt x="80" y="145"/>
                  <a:pt x="184" y="93"/>
                </a:cubicBezTo>
                <a:cubicBezTo>
                  <a:pt x="279" y="46"/>
                  <a:pt x="415" y="0"/>
                  <a:pt x="526" y="54"/>
                </a:cubicBezTo>
                <a:cubicBezTo>
                  <a:pt x="510" y="56"/>
                  <a:pt x="510" y="56"/>
                  <a:pt x="510" y="56"/>
                </a:cubicBezTo>
                <a:cubicBezTo>
                  <a:pt x="511" y="58"/>
                  <a:pt x="511" y="58"/>
                  <a:pt x="511" y="58"/>
                </a:cubicBezTo>
                <a:cubicBezTo>
                  <a:pt x="530" y="56"/>
                  <a:pt x="530" y="56"/>
                  <a:pt x="530" y="56"/>
                </a:cubicBezTo>
                <a:close/>
              </a:path>
            </a:pathLst>
          </a:custGeom>
          <a:solidFill>
            <a:srgbClr val="2F2F2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cs typeface="+mn-ea"/>
              <a:sym typeface="+mn-lt"/>
            </a:endParaRPr>
          </a:p>
        </p:txBody>
      </p:sp>
      <p:sp>
        <p:nvSpPr>
          <p:cNvPr id="142" name="原创作者QQ：598969553                   _10"/>
          <p:cNvSpPr/>
          <p:nvPr/>
        </p:nvSpPr>
        <p:spPr>
          <a:xfrm>
            <a:off x="6915176" y="1431866"/>
            <a:ext cx="1891865"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CBCA3"/>
                </a:solidFill>
                <a:effectLst/>
                <a:uLnTx/>
                <a:uFillTx/>
                <a:cs typeface="+mn-ea"/>
                <a:sym typeface="+mn-lt"/>
              </a:rPr>
              <a:t>CLICK ADD TITLE</a:t>
            </a:r>
            <a:endParaRPr kumimoji="0" lang="zh-CN" altLang="en-US" sz="1600" b="0" i="0" u="none" strike="noStrike" kern="0" cap="none" spc="0" normalizeH="0" baseline="0" noProof="0" dirty="0">
              <a:ln>
                <a:noFill/>
              </a:ln>
              <a:solidFill>
                <a:srgbClr val="2CBCA3"/>
              </a:solidFill>
              <a:effectLst/>
              <a:uLnTx/>
              <a:uFillTx/>
              <a:cs typeface="+mn-ea"/>
              <a:sym typeface="+mn-lt"/>
            </a:endParaRPr>
          </a:p>
        </p:txBody>
      </p:sp>
      <p:sp>
        <p:nvSpPr>
          <p:cNvPr id="143" name="原创作者QQ：598969553                   _11"/>
          <p:cNvSpPr/>
          <p:nvPr/>
        </p:nvSpPr>
        <p:spPr>
          <a:xfrm>
            <a:off x="6915176" y="1694414"/>
            <a:ext cx="1878354" cy="671659"/>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2F2F2F"/>
                </a:solidFill>
                <a:effectLst/>
                <a:uLnTx/>
                <a:uFillTx/>
                <a:cs typeface="+mn-ea"/>
                <a:sym typeface="+mn-lt"/>
              </a:rPr>
              <a:t>Li European lingoes as members del Sam family. Lord separate </a:t>
            </a:r>
            <a:r>
              <a:rPr kumimoji="0" lang="en-US" altLang="zh-CN" sz="1000" b="0" i="0" u="none" strike="noStrike" kern="0" cap="none" spc="0" normalizeH="0" baseline="0" noProof="0" dirty="0" err="1">
                <a:ln>
                  <a:noFill/>
                </a:ln>
                <a:solidFill>
                  <a:srgbClr val="2F2F2F"/>
                </a:solidFill>
                <a:effectLst/>
                <a:uLnTx/>
                <a:uFillTx/>
                <a:cs typeface="+mn-ea"/>
                <a:sym typeface="+mn-lt"/>
              </a:rPr>
              <a:t>existentia</a:t>
            </a:r>
            <a:endParaRPr kumimoji="0" lang="zh-CN" altLang="en-US" sz="1000" b="0" i="0" u="none" strike="noStrike" kern="0" cap="none" spc="0" normalizeH="0" baseline="0" noProof="0" dirty="0">
              <a:ln>
                <a:noFill/>
              </a:ln>
              <a:solidFill>
                <a:srgbClr val="2F2F2F"/>
              </a:solidFill>
              <a:effectLst/>
              <a:uLnTx/>
              <a:uFillTx/>
              <a:cs typeface="+mn-ea"/>
              <a:sym typeface="+mn-lt"/>
            </a:endParaRPr>
          </a:p>
        </p:txBody>
      </p:sp>
      <p:sp>
        <p:nvSpPr>
          <p:cNvPr id="144" name="原创作者QQ：598969553                   _12"/>
          <p:cNvSpPr/>
          <p:nvPr/>
        </p:nvSpPr>
        <p:spPr>
          <a:xfrm>
            <a:off x="419497" y="3216065"/>
            <a:ext cx="1891865" cy="338554"/>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CBCA3"/>
                </a:solidFill>
                <a:effectLst/>
                <a:uLnTx/>
                <a:uFillTx/>
                <a:cs typeface="+mn-ea"/>
                <a:sym typeface="+mn-lt"/>
              </a:rPr>
              <a:t>CLICK ADD TITLE</a:t>
            </a:r>
            <a:endParaRPr kumimoji="0" lang="zh-CN" altLang="en-US" sz="1600" b="0" i="0" u="none" strike="noStrike" kern="0" cap="none" spc="0" normalizeH="0" baseline="0" noProof="0" dirty="0">
              <a:ln>
                <a:noFill/>
              </a:ln>
              <a:solidFill>
                <a:srgbClr val="2CBCA3"/>
              </a:solidFill>
              <a:effectLst/>
              <a:uLnTx/>
              <a:uFillTx/>
              <a:cs typeface="+mn-ea"/>
              <a:sym typeface="+mn-lt"/>
            </a:endParaRPr>
          </a:p>
        </p:txBody>
      </p:sp>
      <p:sp>
        <p:nvSpPr>
          <p:cNvPr id="145" name="原创作者QQ：598969553                   _13"/>
          <p:cNvSpPr/>
          <p:nvPr/>
        </p:nvSpPr>
        <p:spPr>
          <a:xfrm>
            <a:off x="433007" y="3478613"/>
            <a:ext cx="1878354" cy="671659"/>
          </a:xfrm>
          <a:prstGeom prst="rect">
            <a:avLst/>
          </a:prstGeom>
        </p:spPr>
        <p:txBody>
          <a:bodyPr wrap="square">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2F2F2F"/>
                </a:solidFill>
                <a:effectLst/>
                <a:uLnTx/>
                <a:uFillTx/>
                <a:cs typeface="+mn-ea"/>
                <a:sym typeface="+mn-lt"/>
              </a:rPr>
              <a:t>Li European lingoes as members del Sam family. Lord separate </a:t>
            </a:r>
            <a:r>
              <a:rPr kumimoji="0" lang="en-US" altLang="zh-CN" sz="1000" b="0" i="0" u="none" strike="noStrike" kern="0" cap="none" spc="0" normalizeH="0" baseline="0" noProof="0" dirty="0" err="1">
                <a:ln>
                  <a:noFill/>
                </a:ln>
                <a:solidFill>
                  <a:srgbClr val="2F2F2F"/>
                </a:solidFill>
                <a:effectLst/>
                <a:uLnTx/>
                <a:uFillTx/>
                <a:cs typeface="+mn-ea"/>
                <a:sym typeface="+mn-lt"/>
              </a:rPr>
              <a:t>existentia</a:t>
            </a:r>
            <a:endParaRPr kumimoji="0" lang="zh-CN" altLang="en-US" sz="1000" b="0" i="0" u="none" strike="noStrike" kern="0" cap="none" spc="0" normalizeH="0" baseline="0" noProof="0" dirty="0">
              <a:ln>
                <a:noFill/>
              </a:ln>
              <a:solidFill>
                <a:srgbClr val="2F2F2F"/>
              </a:solidFill>
              <a:effectLst/>
              <a:uLnTx/>
              <a:uFillTx/>
              <a:cs typeface="+mn-ea"/>
              <a:sym typeface="+mn-lt"/>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原创作者QQ：598969553                   _2"/>
          <p:cNvSpPr>
            <a:spLocks noChangeArrowheads="1"/>
          </p:cNvSpPr>
          <p:nvPr/>
        </p:nvSpPr>
        <p:spPr bwMode="auto">
          <a:xfrm flipH="1">
            <a:off x="8153587" y="1703514"/>
            <a:ext cx="882909" cy="881662"/>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4" name="原创作者QQ：598969553                   _3"/>
          <p:cNvSpPr>
            <a:spLocks noChangeArrowheads="1"/>
          </p:cNvSpPr>
          <p:nvPr/>
        </p:nvSpPr>
        <p:spPr bwMode="auto">
          <a:xfrm flipH="1">
            <a:off x="8372778" y="2030813"/>
            <a:ext cx="663718" cy="554364"/>
          </a:xfrm>
          <a:custGeom>
            <a:avLst/>
            <a:gdLst>
              <a:gd name="T0" fmla="*/ 189 w 397"/>
              <a:gd name="T1" fmla="*/ 0 h 332"/>
              <a:gd name="T2" fmla="*/ 0 w 397"/>
              <a:gd name="T3" fmla="*/ 189 h 332"/>
              <a:gd name="T4" fmla="*/ 0 w 397"/>
              <a:gd name="T5" fmla="*/ 292 h 332"/>
              <a:gd name="T6" fmla="*/ 40 w 397"/>
              <a:gd name="T7" fmla="*/ 332 h 332"/>
              <a:gd name="T8" fmla="*/ 215 w 397"/>
              <a:gd name="T9" fmla="*/ 332 h 332"/>
              <a:gd name="T10" fmla="*/ 397 w 397"/>
              <a:gd name="T11" fmla="*/ 151 h 332"/>
              <a:gd name="T12" fmla="*/ 189 w 397"/>
              <a:gd name="T13" fmla="*/ 0 h 332"/>
            </a:gdLst>
            <a:ahLst/>
            <a:cxnLst>
              <a:cxn ang="0">
                <a:pos x="T0" y="T1"/>
              </a:cxn>
              <a:cxn ang="0">
                <a:pos x="T2" y="T3"/>
              </a:cxn>
              <a:cxn ang="0">
                <a:pos x="T4" y="T5"/>
              </a:cxn>
              <a:cxn ang="0">
                <a:pos x="T6" y="T7"/>
              </a:cxn>
              <a:cxn ang="0">
                <a:pos x="T8" y="T9"/>
              </a:cxn>
              <a:cxn ang="0">
                <a:pos x="T10" y="T11"/>
              </a:cxn>
              <a:cxn ang="0">
                <a:pos x="T12" y="T13"/>
              </a:cxn>
            </a:cxnLst>
            <a:rect l="0" t="0" r="r" b="b"/>
            <a:pathLst>
              <a:path w="397" h="332">
                <a:moveTo>
                  <a:pt x="189" y="0"/>
                </a:moveTo>
                <a:cubicBezTo>
                  <a:pt x="0" y="189"/>
                  <a:pt x="0" y="189"/>
                  <a:pt x="0" y="189"/>
                </a:cubicBezTo>
                <a:cubicBezTo>
                  <a:pt x="0" y="292"/>
                  <a:pt x="0" y="292"/>
                  <a:pt x="0" y="292"/>
                </a:cubicBezTo>
                <a:cubicBezTo>
                  <a:pt x="0" y="314"/>
                  <a:pt x="18" y="332"/>
                  <a:pt x="40" y="332"/>
                </a:cubicBezTo>
                <a:cubicBezTo>
                  <a:pt x="215" y="332"/>
                  <a:pt x="215" y="332"/>
                  <a:pt x="215" y="332"/>
                </a:cubicBezTo>
                <a:cubicBezTo>
                  <a:pt x="397" y="151"/>
                  <a:pt x="397" y="151"/>
                  <a:pt x="397" y="151"/>
                </a:cubicBezTo>
                <a:cubicBezTo>
                  <a:pt x="189" y="0"/>
                  <a:pt x="189" y="0"/>
                  <a:pt x="189"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5" name="原创作者QQ：598969553                   _4"/>
          <p:cNvSpPr>
            <a:spLocks noChangeArrowheads="1"/>
          </p:cNvSpPr>
          <p:nvPr/>
        </p:nvSpPr>
        <p:spPr bwMode="auto">
          <a:xfrm flipH="1">
            <a:off x="8341026" y="1983764"/>
            <a:ext cx="534662" cy="334459"/>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6" name="原创作者QQ：598969553                   _5"/>
          <p:cNvSpPr>
            <a:spLocks noChangeArrowheads="1"/>
          </p:cNvSpPr>
          <p:nvPr/>
        </p:nvSpPr>
        <p:spPr bwMode="auto">
          <a:xfrm flipH="1">
            <a:off x="5544765" y="1703514"/>
            <a:ext cx="882909" cy="881662"/>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7" name="原创作者QQ：598969553                   _6"/>
          <p:cNvSpPr>
            <a:spLocks noChangeArrowheads="1"/>
          </p:cNvSpPr>
          <p:nvPr/>
        </p:nvSpPr>
        <p:spPr bwMode="auto">
          <a:xfrm flipH="1">
            <a:off x="5845897" y="2030813"/>
            <a:ext cx="581777" cy="554364"/>
          </a:xfrm>
          <a:custGeom>
            <a:avLst/>
            <a:gdLst>
              <a:gd name="T0" fmla="*/ 159 w 348"/>
              <a:gd name="T1" fmla="*/ 0 h 332"/>
              <a:gd name="T2" fmla="*/ 0 w 348"/>
              <a:gd name="T3" fmla="*/ 159 h 332"/>
              <a:gd name="T4" fmla="*/ 0 w 348"/>
              <a:gd name="T5" fmla="*/ 292 h 332"/>
              <a:gd name="T6" fmla="*/ 40 w 348"/>
              <a:gd name="T7" fmla="*/ 332 h 332"/>
              <a:gd name="T8" fmla="*/ 188 w 348"/>
              <a:gd name="T9" fmla="*/ 332 h 332"/>
              <a:gd name="T10" fmla="*/ 348 w 348"/>
              <a:gd name="T11" fmla="*/ 172 h 332"/>
              <a:gd name="T12" fmla="*/ 159 w 348"/>
              <a:gd name="T13" fmla="*/ 0 h 332"/>
            </a:gdLst>
            <a:ahLst/>
            <a:cxnLst>
              <a:cxn ang="0">
                <a:pos x="T0" y="T1"/>
              </a:cxn>
              <a:cxn ang="0">
                <a:pos x="T2" y="T3"/>
              </a:cxn>
              <a:cxn ang="0">
                <a:pos x="T4" y="T5"/>
              </a:cxn>
              <a:cxn ang="0">
                <a:pos x="T6" y="T7"/>
              </a:cxn>
              <a:cxn ang="0">
                <a:pos x="T8" y="T9"/>
              </a:cxn>
              <a:cxn ang="0">
                <a:pos x="T10" y="T11"/>
              </a:cxn>
              <a:cxn ang="0">
                <a:pos x="T12" y="T13"/>
              </a:cxn>
            </a:cxnLst>
            <a:rect l="0" t="0" r="r" b="b"/>
            <a:pathLst>
              <a:path w="348" h="332">
                <a:moveTo>
                  <a:pt x="159" y="0"/>
                </a:moveTo>
                <a:cubicBezTo>
                  <a:pt x="0" y="159"/>
                  <a:pt x="0" y="159"/>
                  <a:pt x="0" y="159"/>
                </a:cubicBezTo>
                <a:cubicBezTo>
                  <a:pt x="0" y="292"/>
                  <a:pt x="0" y="292"/>
                  <a:pt x="0" y="292"/>
                </a:cubicBezTo>
                <a:cubicBezTo>
                  <a:pt x="0" y="314"/>
                  <a:pt x="18" y="332"/>
                  <a:pt x="40" y="332"/>
                </a:cubicBezTo>
                <a:cubicBezTo>
                  <a:pt x="188" y="332"/>
                  <a:pt x="188" y="332"/>
                  <a:pt x="188" y="332"/>
                </a:cubicBezTo>
                <a:cubicBezTo>
                  <a:pt x="348" y="172"/>
                  <a:pt x="348" y="172"/>
                  <a:pt x="348" y="172"/>
                </a:cubicBezTo>
                <a:cubicBezTo>
                  <a:pt x="159" y="0"/>
                  <a:pt x="159" y="0"/>
                  <a:pt x="159"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8" name="原创作者QQ：598969553                   _7"/>
          <p:cNvSpPr>
            <a:spLocks noChangeArrowheads="1"/>
          </p:cNvSpPr>
          <p:nvPr/>
        </p:nvSpPr>
        <p:spPr bwMode="auto">
          <a:xfrm flipH="1">
            <a:off x="5801853" y="1977627"/>
            <a:ext cx="382048" cy="373326"/>
          </a:xfrm>
          <a:custGeom>
            <a:avLst/>
            <a:gdLst>
              <a:gd name="T0" fmla="*/ 187 w 228"/>
              <a:gd name="T1" fmla="*/ 5 h 224"/>
              <a:gd name="T2" fmla="*/ 176 w 228"/>
              <a:gd name="T3" fmla="*/ 0 h 224"/>
              <a:gd name="T4" fmla="*/ 165 w 228"/>
              <a:gd name="T5" fmla="*/ 5 h 224"/>
              <a:gd name="T6" fmla="*/ 114 w 228"/>
              <a:gd name="T7" fmla="*/ 56 h 224"/>
              <a:gd name="T8" fmla="*/ 63 w 228"/>
              <a:gd name="T9" fmla="*/ 5 h 224"/>
              <a:gd name="T10" fmla="*/ 52 w 228"/>
              <a:gd name="T11" fmla="*/ 0 h 224"/>
              <a:gd name="T12" fmla="*/ 40 w 228"/>
              <a:gd name="T13" fmla="*/ 5 h 224"/>
              <a:gd name="T14" fmla="*/ 6 w 228"/>
              <a:gd name="T15" fmla="*/ 39 h 224"/>
              <a:gd name="T16" fmla="*/ 6 w 228"/>
              <a:gd name="T17" fmla="*/ 61 h 224"/>
              <a:gd name="T18" fmla="*/ 57 w 228"/>
              <a:gd name="T19" fmla="*/ 112 h 224"/>
              <a:gd name="T20" fmla="*/ 6 w 228"/>
              <a:gd name="T21" fmla="*/ 163 h 224"/>
              <a:gd name="T22" fmla="*/ 6 w 228"/>
              <a:gd name="T23" fmla="*/ 186 h 224"/>
              <a:gd name="T24" fmla="*/ 40 w 228"/>
              <a:gd name="T25" fmla="*/ 220 h 224"/>
              <a:gd name="T26" fmla="*/ 52 w 228"/>
              <a:gd name="T27" fmla="*/ 224 h 224"/>
              <a:gd name="T28" fmla="*/ 63 w 228"/>
              <a:gd name="T29" fmla="*/ 220 h 224"/>
              <a:gd name="T30" fmla="*/ 114 w 228"/>
              <a:gd name="T31" fmla="*/ 169 h 224"/>
              <a:gd name="T32" fmla="*/ 165 w 228"/>
              <a:gd name="T33" fmla="*/ 220 h 224"/>
              <a:gd name="T34" fmla="*/ 176 w 228"/>
              <a:gd name="T35" fmla="*/ 224 h 224"/>
              <a:gd name="T36" fmla="*/ 187 w 228"/>
              <a:gd name="T37" fmla="*/ 220 h 224"/>
              <a:gd name="T38" fmla="*/ 221 w 228"/>
              <a:gd name="T39" fmla="*/ 186 h 224"/>
              <a:gd name="T40" fmla="*/ 221 w 228"/>
              <a:gd name="T41" fmla="*/ 163 h 224"/>
              <a:gd name="T42" fmla="*/ 170 w 228"/>
              <a:gd name="T43" fmla="*/ 112 h 224"/>
              <a:gd name="T44" fmla="*/ 221 w 228"/>
              <a:gd name="T45" fmla="*/ 61 h 224"/>
              <a:gd name="T46" fmla="*/ 221 w 228"/>
              <a:gd name="T47" fmla="*/ 39 h 224"/>
              <a:gd name="T48" fmla="*/ 187 w 228"/>
              <a:gd name="T49" fmla="*/ 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 h="224">
                <a:moveTo>
                  <a:pt x="187" y="5"/>
                </a:moveTo>
                <a:cubicBezTo>
                  <a:pt x="184" y="2"/>
                  <a:pt x="180" y="0"/>
                  <a:pt x="176" y="0"/>
                </a:cubicBezTo>
                <a:cubicBezTo>
                  <a:pt x="172" y="0"/>
                  <a:pt x="168" y="2"/>
                  <a:pt x="165" y="5"/>
                </a:cubicBezTo>
                <a:cubicBezTo>
                  <a:pt x="114" y="56"/>
                  <a:pt x="114" y="56"/>
                  <a:pt x="114" y="56"/>
                </a:cubicBezTo>
                <a:cubicBezTo>
                  <a:pt x="63" y="5"/>
                  <a:pt x="63" y="5"/>
                  <a:pt x="63" y="5"/>
                </a:cubicBezTo>
                <a:cubicBezTo>
                  <a:pt x="60" y="2"/>
                  <a:pt x="56" y="0"/>
                  <a:pt x="52" y="0"/>
                </a:cubicBezTo>
                <a:cubicBezTo>
                  <a:pt x="48" y="0"/>
                  <a:pt x="43" y="2"/>
                  <a:pt x="40" y="5"/>
                </a:cubicBezTo>
                <a:cubicBezTo>
                  <a:pt x="6" y="39"/>
                  <a:pt x="6" y="39"/>
                  <a:pt x="6" y="39"/>
                </a:cubicBezTo>
                <a:cubicBezTo>
                  <a:pt x="0" y="45"/>
                  <a:pt x="0" y="55"/>
                  <a:pt x="6" y="61"/>
                </a:cubicBezTo>
                <a:cubicBezTo>
                  <a:pt x="57" y="112"/>
                  <a:pt x="57" y="112"/>
                  <a:pt x="57" y="112"/>
                </a:cubicBezTo>
                <a:cubicBezTo>
                  <a:pt x="6" y="163"/>
                  <a:pt x="6" y="163"/>
                  <a:pt x="6" y="163"/>
                </a:cubicBezTo>
                <a:cubicBezTo>
                  <a:pt x="0" y="169"/>
                  <a:pt x="0" y="179"/>
                  <a:pt x="6" y="186"/>
                </a:cubicBezTo>
                <a:cubicBezTo>
                  <a:pt x="40" y="220"/>
                  <a:pt x="40" y="220"/>
                  <a:pt x="40" y="220"/>
                </a:cubicBezTo>
                <a:cubicBezTo>
                  <a:pt x="43" y="223"/>
                  <a:pt x="48" y="224"/>
                  <a:pt x="52" y="224"/>
                </a:cubicBezTo>
                <a:cubicBezTo>
                  <a:pt x="56" y="224"/>
                  <a:pt x="60" y="223"/>
                  <a:pt x="63" y="220"/>
                </a:cubicBezTo>
                <a:cubicBezTo>
                  <a:pt x="114" y="169"/>
                  <a:pt x="114" y="169"/>
                  <a:pt x="114" y="169"/>
                </a:cubicBezTo>
                <a:cubicBezTo>
                  <a:pt x="165" y="220"/>
                  <a:pt x="165" y="220"/>
                  <a:pt x="165" y="220"/>
                </a:cubicBezTo>
                <a:cubicBezTo>
                  <a:pt x="168" y="223"/>
                  <a:pt x="172" y="224"/>
                  <a:pt x="176" y="224"/>
                </a:cubicBezTo>
                <a:cubicBezTo>
                  <a:pt x="180" y="224"/>
                  <a:pt x="184" y="223"/>
                  <a:pt x="187" y="220"/>
                </a:cubicBezTo>
                <a:cubicBezTo>
                  <a:pt x="221" y="186"/>
                  <a:pt x="221" y="186"/>
                  <a:pt x="221" y="186"/>
                </a:cubicBezTo>
                <a:cubicBezTo>
                  <a:pt x="228" y="179"/>
                  <a:pt x="228" y="169"/>
                  <a:pt x="221" y="163"/>
                </a:cubicBezTo>
                <a:cubicBezTo>
                  <a:pt x="170" y="112"/>
                  <a:pt x="170" y="112"/>
                  <a:pt x="170" y="112"/>
                </a:cubicBezTo>
                <a:cubicBezTo>
                  <a:pt x="221" y="61"/>
                  <a:pt x="221" y="61"/>
                  <a:pt x="221" y="61"/>
                </a:cubicBezTo>
                <a:cubicBezTo>
                  <a:pt x="228" y="55"/>
                  <a:pt x="228" y="45"/>
                  <a:pt x="221" y="39"/>
                </a:cubicBezTo>
                <a:lnTo>
                  <a:pt x="187"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9" name="原创作者QQ：598969553                   _8"/>
          <p:cNvSpPr>
            <a:spLocks noChangeArrowheads="1"/>
          </p:cNvSpPr>
          <p:nvPr/>
        </p:nvSpPr>
        <p:spPr bwMode="auto">
          <a:xfrm flipH="1">
            <a:off x="4240354" y="1703514"/>
            <a:ext cx="882909" cy="881662"/>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0" name="原创作者QQ：598969553                   _9"/>
          <p:cNvSpPr>
            <a:spLocks noChangeArrowheads="1"/>
          </p:cNvSpPr>
          <p:nvPr/>
        </p:nvSpPr>
        <p:spPr bwMode="auto">
          <a:xfrm flipH="1">
            <a:off x="4425744" y="1964331"/>
            <a:ext cx="697519" cy="620845"/>
          </a:xfrm>
          <a:custGeom>
            <a:avLst/>
            <a:gdLst>
              <a:gd name="T0" fmla="*/ 253 w 417"/>
              <a:gd name="T1" fmla="*/ 0 h 372"/>
              <a:gd name="T2" fmla="*/ 155 w 417"/>
              <a:gd name="T3" fmla="*/ 25 h 372"/>
              <a:gd name="T4" fmla="*/ 0 w 417"/>
              <a:gd name="T5" fmla="*/ 181 h 372"/>
              <a:gd name="T6" fmla="*/ 0 w 417"/>
              <a:gd name="T7" fmla="*/ 332 h 372"/>
              <a:gd name="T8" fmla="*/ 40 w 417"/>
              <a:gd name="T9" fmla="*/ 372 h 372"/>
              <a:gd name="T10" fmla="*/ 216 w 417"/>
              <a:gd name="T11" fmla="*/ 372 h 372"/>
              <a:gd name="T12" fmla="*/ 359 w 417"/>
              <a:gd name="T13" fmla="*/ 229 h 372"/>
              <a:gd name="T14" fmla="*/ 347 w 417"/>
              <a:gd name="T15" fmla="*/ 42 h 372"/>
              <a:gd name="T16" fmla="*/ 253 w 417"/>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7" h="372">
                <a:moveTo>
                  <a:pt x="253" y="0"/>
                </a:moveTo>
                <a:cubicBezTo>
                  <a:pt x="202" y="0"/>
                  <a:pt x="155" y="25"/>
                  <a:pt x="155" y="25"/>
                </a:cubicBezTo>
                <a:cubicBezTo>
                  <a:pt x="0" y="181"/>
                  <a:pt x="0" y="181"/>
                  <a:pt x="0" y="181"/>
                </a:cubicBezTo>
                <a:cubicBezTo>
                  <a:pt x="0" y="332"/>
                  <a:pt x="0" y="332"/>
                  <a:pt x="0" y="332"/>
                </a:cubicBezTo>
                <a:cubicBezTo>
                  <a:pt x="0" y="354"/>
                  <a:pt x="18" y="372"/>
                  <a:pt x="40" y="372"/>
                </a:cubicBezTo>
                <a:cubicBezTo>
                  <a:pt x="216" y="372"/>
                  <a:pt x="216" y="372"/>
                  <a:pt x="216" y="372"/>
                </a:cubicBezTo>
                <a:cubicBezTo>
                  <a:pt x="359" y="229"/>
                  <a:pt x="359" y="229"/>
                  <a:pt x="359" y="229"/>
                </a:cubicBezTo>
                <a:cubicBezTo>
                  <a:pt x="359" y="229"/>
                  <a:pt x="417" y="124"/>
                  <a:pt x="347" y="42"/>
                </a:cubicBezTo>
                <a:cubicBezTo>
                  <a:pt x="320" y="10"/>
                  <a:pt x="286" y="0"/>
                  <a:pt x="253"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1" name="原创作者QQ：598969553                   _10"/>
          <p:cNvSpPr>
            <a:spLocks noEditPoints="1" noChangeArrowheads="1"/>
          </p:cNvSpPr>
          <p:nvPr/>
        </p:nvSpPr>
        <p:spPr bwMode="auto">
          <a:xfrm flipH="1">
            <a:off x="4591673" y="2073771"/>
            <a:ext cx="206900" cy="207630"/>
          </a:xfrm>
          <a:custGeom>
            <a:avLst/>
            <a:gdLst>
              <a:gd name="T0" fmla="*/ 124 w 124"/>
              <a:gd name="T1" fmla="*/ 0 h 124"/>
              <a:gd name="T2" fmla="*/ 39 w 124"/>
              <a:gd name="T3" fmla="*/ 39 h 124"/>
              <a:gd name="T4" fmla="*/ 0 w 124"/>
              <a:gd name="T5" fmla="*/ 124 h 124"/>
              <a:gd name="T6" fmla="*/ 85 w 124"/>
              <a:gd name="T7" fmla="*/ 85 h 124"/>
              <a:gd name="T8" fmla="*/ 124 w 124"/>
              <a:gd name="T9" fmla="*/ 0 h 124"/>
              <a:gd name="T10" fmla="*/ 62 w 124"/>
              <a:gd name="T11" fmla="*/ 78 h 124"/>
              <a:gd name="T12" fmla="*/ 46 w 124"/>
              <a:gd name="T13" fmla="*/ 62 h 124"/>
              <a:gd name="T14" fmla="*/ 62 w 124"/>
              <a:gd name="T15" fmla="*/ 46 h 124"/>
              <a:gd name="T16" fmla="*/ 78 w 124"/>
              <a:gd name="T17" fmla="*/ 62 h 124"/>
              <a:gd name="T18" fmla="*/ 62 w 124"/>
              <a:gd name="T19" fmla="*/ 7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124">
                <a:moveTo>
                  <a:pt x="124" y="0"/>
                </a:moveTo>
                <a:cubicBezTo>
                  <a:pt x="39" y="39"/>
                  <a:pt x="39" y="39"/>
                  <a:pt x="39" y="39"/>
                </a:cubicBezTo>
                <a:cubicBezTo>
                  <a:pt x="0" y="124"/>
                  <a:pt x="0" y="124"/>
                  <a:pt x="0" y="124"/>
                </a:cubicBezTo>
                <a:cubicBezTo>
                  <a:pt x="85" y="85"/>
                  <a:pt x="85" y="85"/>
                  <a:pt x="85" y="85"/>
                </a:cubicBezTo>
                <a:lnTo>
                  <a:pt x="124" y="0"/>
                </a:lnTo>
                <a:close/>
                <a:moveTo>
                  <a:pt x="62" y="78"/>
                </a:moveTo>
                <a:cubicBezTo>
                  <a:pt x="53" y="78"/>
                  <a:pt x="46" y="71"/>
                  <a:pt x="46" y="62"/>
                </a:cubicBezTo>
                <a:cubicBezTo>
                  <a:pt x="46" y="53"/>
                  <a:pt x="53" y="46"/>
                  <a:pt x="62" y="46"/>
                </a:cubicBezTo>
                <a:cubicBezTo>
                  <a:pt x="71" y="46"/>
                  <a:pt x="78" y="53"/>
                  <a:pt x="78" y="62"/>
                </a:cubicBezTo>
                <a:cubicBezTo>
                  <a:pt x="78" y="71"/>
                  <a:pt x="71" y="78"/>
                  <a:pt x="62"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2" name="原创作者QQ：598969553                   _11"/>
          <p:cNvSpPr>
            <a:spLocks noEditPoints="1" noChangeArrowheads="1"/>
          </p:cNvSpPr>
          <p:nvPr/>
        </p:nvSpPr>
        <p:spPr bwMode="auto">
          <a:xfrm flipH="1">
            <a:off x="4454424" y="1937738"/>
            <a:ext cx="481401" cy="480721"/>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56 h 288"/>
              <a:gd name="T12" fmla="*/ 32 w 288"/>
              <a:gd name="T13" fmla="*/ 144 h 288"/>
              <a:gd name="T14" fmla="*/ 144 w 288"/>
              <a:gd name="T15" fmla="*/ 32 h 288"/>
              <a:gd name="T16" fmla="*/ 256 w 288"/>
              <a:gd name="T17" fmla="*/ 144 h 288"/>
              <a:gd name="T18" fmla="*/ 144 w 288"/>
              <a:gd name="T19"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4"/>
                  <a:pt x="0" y="144"/>
                </a:cubicBezTo>
                <a:cubicBezTo>
                  <a:pt x="0" y="224"/>
                  <a:pt x="64" y="288"/>
                  <a:pt x="144" y="288"/>
                </a:cubicBezTo>
                <a:cubicBezTo>
                  <a:pt x="224" y="288"/>
                  <a:pt x="288" y="224"/>
                  <a:pt x="288" y="144"/>
                </a:cubicBezTo>
                <a:cubicBezTo>
                  <a:pt x="288" y="64"/>
                  <a:pt x="224" y="0"/>
                  <a:pt x="144" y="0"/>
                </a:cubicBezTo>
                <a:close/>
                <a:moveTo>
                  <a:pt x="144" y="256"/>
                </a:moveTo>
                <a:cubicBezTo>
                  <a:pt x="82" y="256"/>
                  <a:pt x="32" y="206"/>
                  <a:pt x="32" y="144"/>
                </a:cubicBezTo>
                <a:cubicBezTo>
                  <a:pt x="32" y="82"/>
                  <a:pt x="82" y="32"/>
                  <a:pt x="144" y="32"/>
                </a:cubicBezTo>
                <a:cubicBezTo>
                  <a:pt x="206" y="32"/>
                  <a:pt x="256" y="82"/>
                  <a:pt x="256" y="144"/>
                </a:cubicBezTo>
                <a:cubicBezTo>
                  <a:pt x="256" y="206"/>
                  <a:pt x="206" y="256"/>
                  <a:pt x="144" y="2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3" name="原创作者QQ：598969553                   _12"/>
          <p:cNvSpPr>
            <a:spLocks noChangeArrowheads="1"/>
          </p:cNvSpPr>
          <p:nvPr/>
        </p:nvSpPr>
        <p:spPr bwMode="auto">
          <a:xfrm flipH="1">
            <a:off x="2935943" y="1703514"/>
            <a:ext cx="882909" cy="881662"/>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4" name="原创作者QQ：598969553                   _13"/>
          <p:cNvSpPr>
            <a:spLocks noChangeArrowheads="1"/>
          </p:cNvSpPr>
          <p:nvPr/>
        </p:nvSpPr>
        <p:spPr bwMode="auto">
          <a:xfrm flipH="1">
            <a:off x="3165377" y="1997061"/>
            <a:ext cx="653475" cy="588117"/>
          </a:xfrm>
          <a:custGeom>
            <a:avLst/>
            <a:gdLst>
              <a:gd name="T0" fmla="*/ 243 w 391"/>
              <a:gd name="T1" fmla="*/ 0 h 352"/>
              <a:gd name="T2" fmla="*/ 145 w 391"/>
              <a:gd name="T3" fmla="*/ 35 h 352"/>
              <a:gd name="T4" fmla="*/ 0 w 391"/>
              <a:gd name="T5" fmla="*/ 180 h 352"/>
              <a:gd name="T6" fmla="*/ 0 w 391"/>
              <a:gd name="T7" fmla="*/ 312 h 352"/>
              <a:gd name="T8" fmla="*/ 40 w 391"/>
              <a:gd name="T9" fmla="*/ 352 h 352"/>
              <a:gd name="T10" fmla="*/ 197 w 391"/>
              <a:gd name="T11" fmla="*/ 352 h 352"/>
              <a:gd name="T12" fmla="*/ 372 w 391"/>
              <a:gd name="T13" fmla="*/ 177 h 352"/>
              <a:gd name="T14" fmla="*/ 391 w 391"/>
              <a:gd name="T15" fmla="*/ 92 h 352"/>
              <a:gd name="T16" fmla="*/ 361 w 391"/>
              <a:gd name="T17" fmla="*/ 39 h 352"/>
              <a:gd name="T18" fmla="*/ 312 w 391"/>
              <a:gd name="T19" fmla="*/ 8 h 352"/>
              <a:gd name="T20" fmla="*/ 243 w 391"/>
              <a:gd name="T21" fmla="*/ 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1" h="352">
                <a:moveTo>
                  <a:pt x="243" y="0"/>
                </a:moveTo>
                <a:cubicBezTo>
                  <a:pt x="145" y="35"/>
                  <a:pt x="145" y="35"/>
                  <a:pt x="145" y="35"/>
                </a:cubicBezTo>
                <a:cubicBezTo>
                  <a:pt x="0" y="180"/>
                  <a:pt x="0" y="180"/>
                  <a:pt x="0" y="180"/>
                </a:cubicBezTo>
                <a:cubicBezTo>
                  <a:pt x="0" y="312"/>
                  <a:pt x="0" y="312"/>
                  <a:pt x="0" y="312"/>
                </a:cubicBezTo>
                <a:cubicBezTo>
                  <a:pt x="0" y="334"/>
                  <a:pt x="18" y="352"/>
                  <a:pt x="40" y="352"/>
                </a:cubicBezTo>
                <a:cubicBezTo>
                  <a:pt x="197" y="352"/>
                  <a:pt x="197" y="352"/>
                  <a:pt x="197" y="352"/>
                </a:cubicBezTo>
                <a:cubicBezTo>
                  <a:pt x="372" y="177"/>
                  <a:pt x="372" y="177"/>
                  <a:pt x="372" y="177"/>
                </a:cubicBezTo>
                <a:cubicBezTo>
                  <a:pt x="391" y="92"/>
                  <a:pt x="391" y="92"/>
                  <a:pt x="391" y="92"/>
                </a:cubicBezTo>
                <a:cubicBezTo>
                  <a:pt x="361" y="39"/>
                  <a:pt x="361" y="39"/>
                  <a:pt x="361" y="39"/>
                </a:cubicBezTo>
                <a:cubicBezTo>
                  <a:pt x="312" y="8"/>
                  <a:pt x="312" y="8"/>
                  <a:pt x="312" y="8"/>
                </a:cubicBezTo>
                <a:cubicBezTo>
                  <a:pt x="243" y="0"/>
                  <a:pt x="243" y="0"/>
                  <a:pt x="243"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5" name="原创作者QQ：598969553                   _14"/>
          <p:cNvSpPr>
            <a:spLocks noEditPoints="1" noChangeArrowheads="1"/>
          </p:cNvSpPr>
          <p:nvPr/>
        </p:nvSpPr>
        <p:spPr bwMode="auto">
          <a:xfrm flipH="1">
            <a:off x="3142843" y="1977627"/>
            <a:ext cx="482425" cy="386622"/>
          </a:xfrm>
          <a:custGeom>
            <a:avLst/>
            <a:gdLst>
              <a:gd name="T0" fmla="*/ 144 w 288"/>
              <a:gd name="T1" fmla="*/ 0 h 232"/>
              <a:gd name="T2" fmla="*/ 0 w 288"/>
              <a:gd name="T3" fmla="*/ 116 h 232"/>
              <a:gd name="T4" fmla="*/ 33 w 288"/>
              <a:gd name="T5" fmla="*/ 160 h 232"/>
              <a:gd name="T6" fmla="*/ 84 w 288"/>
              <a:gd name="T7" fmla="*/ 154 h 232"/>
              <a:gd name="T8" fmla="*/ 112 w 288"/>
              <a:gd name="T9" fmla="*/ 165 h 232"/>
              <a:gd name="T10" fmla="*/ 144 w 288"/>
              <a:gd name="T11" fmla="*/ 232 h 232"/>
              <a:gd name="T12" fmla="*/ 288 w 288"/>
              <a:gd name="T13" fmla="*/ 116 h 232"/>
              <a:gd name="T14" fmla="*/ 144 w 288"/>
              <a:gd name="T15" fmla="*/ 0 h 232"/>
              <a:gd name="T16" fmla="*/ 60 w 288"/>
              <a:gd name="T17" fmla="*/ 104 h 232"/>
              <a:gd name="T18" fmla="*/ 40 w 288"/>
              <a:gd name="T19" fmla="*/ 84 h 232"/>
              <a:gd name="T20" fmla="*/ 60 w 288"/>
              <a:gd name="T21" fmla="*/ 64 h 232"/>
              <a:gd name="T22" fmla="*/ 80 w 288"/>
              <a:gd name="T23" fmla="*/ 84 h 232"/>
              <a:gd name="T24" fmla="*/ 60 w 288"/>
              <a:gd name="T25" fmla="*/ 104 h 232"/>
              <a:gd name="T26" fmla="*/ 116 w 288"/>
              <a:gd name="T27" fmla="*/ 64 h 232"/>
              <a:gd name="T28" fmla="*/ 96 w 288"/>
              <a:gd name="T29" fmla="*/ 44 h 232"/>
              <a:gd name="T30" fmla="*/ 116 w 288"/>
              <a:gd name="T31" fmla="*/ 24 h 232"/>
              <a:gd name="T32" fmla="*/ 136 w 288"/>
              <a:gd name="T33" fmla="*/ 44 h 232"/>
              <a:gd name="T34" fmla="*/ 116 w 288"/>
              <a:gd name="T35" fmla="*/ 64 h 232"/>
              <a:gd name="T36" fmla="*/ 164 w 288"/>
              <a:gd name="T37" fmla="*/ 216 h 232"/>
              <a:gd name="T38" fmla="*/ 136 w 288"/>
              <a:gd name="T39" fmla="*/ 196 h 232"/>
              <a:gd name="T40" fmla="*/ 164 w 288"/>
              <a:gd name="T41" fmla="*/ 176 h 232"/>
              <a:gd name="T42" fmla="*/ 192 w 288"/>
              <a:gd name="T43" fmla="*/ 196 h 232"/>
              <a:gd name="T44" fmla="*/ 164 w 288"/>
              <a:gd name="T45" fmla="*/ 216 h 232"/>
              <a:gd name="T46" fmla="*/ 172 w 288"/>
              <a:gd name="T47" fmla="*/ 64 h 232"/>
              <a:gd name="T48" fmla="*/ 152 w 288"/>
              <a:gd name="T49" fmla="*/ 44 h 232"/>
              <a:gd name="T50" fmla="*/ 172 w 288"/>
              <a:gd name="T51" fmla="*/ 24 h 232"/>
              <a:gd name="T52" fmla="*/ 192 w 288"/>
              <a:gd name="T53" fmla="*/ 44 h 232"/>
              <a:gd name="T54" fmla="*/ 172 w 288"/>
              <a:gd name="T55" fmla="*/ 64 h 232"/>
              <a:gd name="T56" fmla="*/ 208 w 288"/>
              <a:gd name="T57" fmla="*/ 76 h 232"/>
              <a:gd name="T58" fmla="*/ 228 w 288"/>
              <a:gd name="T59" fmla="*/ 56 h 232"/>
              <a:gd name="T60" fmla="*/ 248 w 288"/>
              <a:gd name="T61" fmla="*/ 76 h 232"/>
              <a:gd name="T62" fmla="*/ 228 w 288"/>
              <a:gd name="T63" fmla="*/ 96 h 232"/>
              <a:gd name="T64" fmla="*/ 208 w 288"/>
              <a:gd name="T65" fmla="*/ 76 h 232"/>
              <a:gd name="T66" fmla="*/ 264 w 288"/>
              <a:gd name="T67" fmla="*/ 132 h 232"/>
              <a:gd name="T68" fmla="*/ 244 w 288"/>
              <a:gd name="T69" fmla="*/ 152 h 232"/>
              <a:gd name="T70" fmla="*/ 224 w 288"/>
              <a:gd name="T71" fmla="*/ 132 h 232"/>
              <a:gd name="T72" fmla="*/ 244 w 288"/>
              <a:gd name="T73" fmla="*/ 112 h 232"/>
              <a:gd name="T74" fmla="*/ 264 w 288"/>
              <a:gd name="T75" fmla="*/ 1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8" h="232">
                <a:moveTo>
                  <a:pt x="144" y="0"/>
                </a:moveTo>
                <a:cubicBezTo>
                  <a:pt x="64" y="0"/>
                  <a:pt x="0" y="52"/>
                  <a:pt x="0" y="116"/>
                </a:cubicBezTo>
                <a:cubicBezTo>
                  <a:pt x="0" y="152"/>
                  <a:pt x="14" y="160"/>
                  <a:pt x="33" y="160"/>
                </a:cubicBezTo>
                <a:cubicBezTo>
                  <a:pt x="49" y="160"/>
                  <a:pt x="67" y="154"/>
                  <a:pt x="84" y="154"/>
                </a:cubicBezTo>
                <a:cubicBezTo>
                  <a:pt x="95" y="154"/>
                  <a:pt x="105" y="157"/>
                  <a:pt x="112" y="165"/>
                </a:cubicBezTo>
                <a:cubicBezTo>
                  <a:pt x="135" y="189"/>
                  <a:pt x="64" y="232"/>
                  <a:pt x="144" y="232"/>
                </a:cubicBezTo>
                <a:cubicBezTo>
                  <a:pt x="224" y="232"/>
                  <a:pt x="288" y="180"/>
                  <a:pt x="288" y="116"/>
                </a:cubicBezTo>
                <a:cubicBezTo>
                  <a:pt x="288" y="52"/>
                  <a:pt x="224" y="0"/>
                  <a:pt x="144" y="0"/>
                </a:cubicBezTo>
                <a:close/>
                <a:moveTo>
                  <a:pt x="60" y="104"/>
                </a:moveTo>
                <a:cubicBezTo>
                  <a:pt x="49" y="104"/>
                  <a:pt x="40" y="95"/>
                  <a:pt x="40" y="84"/>
                </a:cubicBezTo>
                <a:cubicBezTo>
                  <a:pt x="40" y="73"/>
                  <a:pt x="49" y="64"/>
                  <a:pt x="60" y="64"/>
                </a:cubicBezTo>
                <a:cubicBezTo>
                  <a:pt x="71" y="64"/>
                  <a:pt x="80" y="73"/>
                  <a:pt x="80" y="84"/>
                </a:cubicBezTo>
                <a:cubicBezTo>
                  <a:pt x="80" y="95"/>
                  <a:pt x="71" y="104"/>
                  <a:pt x="60" y="104"/>
                </a:cubicBezTo>
                <a:close/>
                <a:moveTo>
                  <a:pt x="116" y="64"/>
                </a:moveTo>
                <a:cubicBezTo>
                  <a:pt x="105" y="64"/>
                  <a:pt x="96" y="55"/>
                  <a:pt x="96" y="44"/>
                </a:cubicBezTo>
                <a:cubicBezTo>
                  <a:pt x="96" y="33"/>
                  <a:pt x="105" y="24"/>
                  <a:pt x="116" y="24"/>
                </a:cubicBezTo>
                <a:cubicBezTo>
                  <a:pt x="127" y="24"/>
                  <a:pt x="136" y="33"/>
                  <a:pt x="136" y="44"/>
                </a:cubicBezTo>
                <a:cubicBezTo>
                  <a:pt x="136" y="55"/>
                  <a:pt x="127" y="64"/>
                  <a:pt x="116" y="64"/>
                </a:cubicBezTo>
                <a:close/>
                <a:moveTo>
                  <a:pt x="164" y="216"/>
                </a:moveTo>
                <a:cubicBezTo>
                  <a:pt x="149" y="216"/>
                  <a:pt x="136" y="207"/>
                  <a:pt x="136" y="196"/>
                </a:cubicBezTo>
                <a:cubicBezTo>
                  <a:pt x="136" y="185"/>
                  <a:pt x="149" y="176"/>
                  <a:pt x="164" y="176"/>
                </a:cubicBezTo>
                <a:cubicBezTo>
                  <a:pt x="179" y="176"/>
                  <a:pt x="192" y="185"/>
                  <a:pt x="192" y="196"/>
                </a:cubicBezTo>
                <a:cubicBezTo>
                  <a:pt x="192" y="207"/>
                  <a:pt x="179" y="216"/>
                  <a:pt x="164" y="216"/>
                </a:cubicBezTo>
                <a:close/>
                <a:moveTo>
                  <a:pt x="172" y="64"/>
                </a:moveTo>
                <a:cubicBezTo>
                  <a:pt x="161" y="64"/>
                  <a:pt x="152" y="55"/>
                  <a:pt x="152" y="44"/>
                </a:cubicBezTo>
                <a:cubicBezTo>
                  <a:pt x="152" y="33"/>
                  <a:pt x="161" y="24"/>
                  <a:pt x="172" y="24"/>
                </a:cubicBezTo>
                <a:cubicBezTo>
                  <a:pt x="183" y="24"/>
                  <a:pt x="192" y="33"/>
                  <a:pt x="192" y="44"/>
                </a:cubicBezTo>
                <a:cubicBezTo>
                  <a:pt x="192" y="55"/>
                  <a:pt x="183" y="64"/>
                  <a:pt x="172" y="64"/>
                </a:cubicBezTo>
                <a:close/>
                <a:moveTo>
                  <a:pt x="208" y="76"/>
                </a:moveTo>
                <a:cubicBezTo>
                  <a:pt x="208" y="65"/>
                  <a:pt x="217" y="56"/>
                  <a:pt x="228" y="56"/>
                </a:cubicBezTo>
                <a:cubicBezTo>
                  <a:pt x="239" y="56"/>
                  <a:pt x="248" y="65"/>
                  <a:pt x="248" y="76"/>
                </a:cubicBezTo>
                <a:cubicBezTo>
                  <a:pt x="248" y="87"/>
                  <a:pt x="239" y="96"/>
                  <a:pt x="228" y="96"/>
                </a:cubicBezTo>
                <a:cubicBezTo>
                  <a:pt x="217" y="96"/>
                  <a:pt x="208" y="87"/>
                  <a:pt x="208" y="76"/>
                </a:cubicBezTo>
                <a:close/>
                <a:moveTo>
                  <a:pt x="264" y="132"/>
                </a:moveTo>
                <a:cubicBezTo>
                  <a:pt x="264" y="143"/>
                  <a:pt x="255" y="152"/>
                  <a:pt x="244" y="152"/>
                </a:cubicBezTo>
                <a:cubicBezTo>
                  <a:pt x="233" y="152"/>
                  <a:pt x="224" y="143"/>
                  <a:pt x="224" y="132"/>
                </a:cubicBezTo>
                <a:cubicBezTo>
                  <a:pt x="224" y="121"/>
                  <a:pt x="233" y="112"/>
                  <a:pt x="244" y="112"/>
                </a:cubicBezTo>
                <a:cubicBezTo>
                  <a:pt x="255" y="112"/>
                  <a:pt x="264" y="121"/>
                  <a:pt x="264" y="1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6" name="原创作者QQ：598969553                   _15"/>
          <p:cNvSpPr>
            <a:spLocks noChangeArrowheads="1"/>
          </p:cNvSpPr>
          <p:nvPr/>
        </p:nvSpPr>
        <p:spPr bwMode="auto">
          <a:xfrm flipH="1">
            <a:off x="325875" y="1703514"/>
            <a:ext cx="884156" cy="881662"/>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7" name="原创作者QQ：598969553                   _16"/>
          <p:cNvSpPr>
            <a:spLocks noChangeArrowheads="1"/>
          </p:cNvSpPr>
          <p:nvPr/>
        </p:nvSpPr>
        <p:spPr bwMode="auto">
          <a:xfrm flipH="1">
            <a:off x="648971" y="1933646"/>
            <a:ext cx="561059" cy="651530"/>
          </a:xfrm>
          <a:custGeom>
            <a:avLst/>
            <a:gdLst>
              <a:gd name="T0" fmla="*/ 273 w 335"/>
              <a:gd name="T1" fmla="*/ 0 h 390"/>
              <a:gd name="T2" fmla="*/ 241 w 335"/>
              <a:gd name="T3" fmla="*/ 1 h 390"/>
              <a:gd name="T4" fmla="*/ 0 w 335"/>
              <a:gd name="T5" fmla="*/ 242 h 390"/>
              <a:gd name="T6" fmla="*/ 0 w 335"/>
              <a:gd name="T7" fmla="*/ 350 h 390"/>
              <a:gd name="T8" fmla="*/ 40 w 335"/>
              <a:gd name="T9" fmla="*/ 390 h 390"/>
              <a:gd name="T10" fmla="*/ 185 w 335"/>
              <a:gd name="T11" fmla="*/ 390 h 390"/>
              <a:gd name="T12" fmla="*/ 318 w 335"/>
              <a:gd name="T13" fmla="*/ 258 h 390"/>
              <a:gd name="T14" fmla="*/ 335 w 335"/>
              <a:gd name="T15" fmla="*/ 201 h 390"/>
              <a:gd name="T16" fmla="*/ 300 w 335"/>
              <a:gd name="T17" fmla="*/ 151 h 390"/>
              <a:gd name="T18" fmla="*/ 298 w 335"/>
              <a:gd name="T19" fmla="*/ 21 h 390"/>
              <a:gd name="T20" fmla="*/ 273 w 335"/>
              <a:gd name="T21"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5" h="390">
                <a:moveTo>
                  <a:pt x="273" y="0"/>
                </a:moveTo>
                <a:cubicBezTo>
                  <a:pt x="241" y="1"/>
                  <a:pt x="241" y="1"/>
                  <a:pt x="241" y="1"/>
                </a:cubicBezTo>
                <a:cubicBezTo>
                  <a:pt x="0" y="242"/>
                  <a:pt x="0" y="242"/>
                  <a:pt x="0" y="242"/>
                </a:cubicBezTo>
                <a:cubicBezTo>
                  <a:pt x="0" y="350"/>
                  <a:pt x="0" y="350"/>
                  <a:pt x="0" y="350"/>
                </a:cubicBezTo>
                <a:cubicBezTo>
                  <a:pt x="0" y="372"/>
                  <a:pt x="18" y="390"/>
                  <a:pt x="40" y="390"/>
                </a:cubicBezTo>
                <a:cubicBezTo>
                  <a:pt x="185" y="390"/>
                  <a:pt x="185" y="390"/>
                  <a:pt x="185" y="390"/>
                </a:cubicBezTo>
                <a:cubicBezTo>
                  <a:pt x="318" y="258"/>
                  <a:pt x="318" y="258"/>
                  <a:pt x="318" y="258"/>
                </a:cubicBezTo>
                <a:cubicBezTo>
                  <a:pt x="335" y="201"/>
                  <a:pt x="335" y="201"/>
                  <a:pt x="335" y="201"/>
                </a:cubicBezTo>
                <a:cubicBezTo>
                  <a:pt x="300" y="151"/>
                  <a:pt x="300" y="151"/>
                  <a:pt x="300" y="151"/>
                </a:cubicBezTo>
                <a:cubicBezTo>
                  <a:pt x="298" y="21"/>
                  <a:pt x="298" y="21"/>
                  <a:pt x="298" y="21"/>
                </a:cubicBezTo>
                <a:cubicBezTo>
                  <a:pt x="273" y="0"/>
                  <a:pt x="273" y="0"/>
                  <a:pt x="273"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8" name="原创作者QQ：598969553                   _17"/>
          <p:cNvSpPr>
            <a:spLocks noEditPoints="1" noChangeArrowheads="1"/>
          </p:cNvSpPr>
          <p:nvPr/>
        </p:nvSpPr>
        <p:spPr bwMode="auto">
          <a:xfrm flipH="1">
            <a:off x="640765" y="1917282"/>
            <a:ext cx="241040" cy="480721"/>
          </a:xfrm>
          <a:custGeom>
            <a:avLst/>
            <a:gdLst>
              <a:gd name="T0" fmla="*/ 112 w 144"/>
              <a:gd name="T1" fmla="*/ 156 h 288"/>
              <a:gd name="T2" fmla="*/ 112 w 144"/>
              <a:gd name="T3" fmla="*/ 40 h 288"/>
              <a:gd name="T4" fmla="*/ 72 w 144"/>
              <a:gd name="T5" fmla="*/ 0 h 288"/>
              <a:gd name="T6" fmla="*/ 32 w 144"/>
              <a:gd name="T7" fmla="*/ 40 h 288"/>
              <a:gd name="T8" fmla="*/ 32 w 144"/>
              <a:gd name="T9" fmla="*/ 156 h 288"/>
              <a:gd name="T10" fmla="*/ 0 w 144"/>
              <a:gd name="T11" fmla="*/ 216 h 288"/>
              <a:gd name="T12" fmla="*/ 72 w 144"/>
              <a:gd name="T13" fmla="*/ 288 h 288"/>
              <a:gd name="T14" fmla="*/ 144 w 144"/>
              <a:gd name="T15" fmla="*/ 216 h 288"/>
              <a:gd name="T16" fmla="*/ 112 w 144"/>
              <a:gd name="T17" fmla="*/ 156 h 288"/>
              <a:gd name="T18" fmla="*/ 72 w 144"/>
              <a:gd name="T19" fmla="*/ 272 h 288"/>
              <a:gd name="T20" fmla="*/ 16 w 144"/>
              <a:gd name="T21" fmla="*/ 216 h 288"/>
              <a:gd name="T22" fmla="*/ 16 w 144"/>
              <a:gd name="T23" fmla="*/ 209 h 288"/>
              <a:gd name="T24" fmla="*/ 17 w 144"/>
              <a:gd name="T25" fmla="*/ 207 h 288"/>
              <a:gd name="T26" fmla="*/ 18 w 144"/>
              <a:gd name="T27" fmla="*/ 202 h 288"/>
              <a:gd name="T28" fmla="*/ 18 w 144"/>
              <a:gd name="T29" fmla="*/ 200 h 288"/>
              <a:gd name="T30" fmla="*/ 20 w 144"/>
              <a:gd name="T31" fmla="*/ 195 h 288"/>
              <a:gd name="T32" fmla="*/ 21 w 144"/>
              <a:gd name="T33" fmla="*/ 193 h 288"/>
              <a:gd name="T34" fmla="*/ 23 w 144"/>
              <a:gd name="T35" fmla="*/ 189 h 288"/>
              <a:gd name="T36" fmla="*/ 24 w 144"/>
              <a:gd name="T37" fmla="*/ 187 h 288"/>
              <a:gd name="T38" fmla="*/ 27 w 144"/>
              <a:gd name="T39" fmla="*/ 183 h 288"/>
              <a:gd name="T40" fmla="*/ 29 w 144"/>
              <a:gd name="T41" fmla="*/ 181 h 288"/>
              <a:gd name="T42" fmla="*/ 32 w 144"/>
              <a:gd name="T43" fmla="*/ 177 h 288"/>
              <a:gd name="T44" fmla="*/ 34 w 144"/>
              <a:gd name="T45" fmla="*/ 175 h 288"/>
              <a:gd name="T46" fmla="*/ 37 w 144"/>
              <a:gd name="T47" fmla="*/ 173 h 288"/>
              <a:gd name="T48" fmla="*/ 39 w 144"/>
              <a:gd name="T49" fmla="*/ 171 h 288"/>
              <a:gd name="T50" fmla="*/ 41 w 144"/>
              <a:gd name="T51" fmla="*/ 169 h 288"/>
              <a:gd name="T52" fmla="*/ 48 w 144"/>
              <a:gd name="T53" fmla="*/ 156 h 288"/>
              <a:gd name="T54" fmla="*/ 48 w 144"/>
              <a:gd name="T55" fmla="*/ 120 h 288"/>
              <a:gd name="T56" fmla="*/ 48 w 144"/>
              <a:gd name="T57" fmla="*/ 40 h 288"/>
              <a:gd name="T58" fmla="*/ 72 w 144"/>
              <a:gd name="T59" fmla="*/ 16 h 288"/>
              <a:gd name="T60" fmla="*/ 96 w 144"/>
              <a:gd name="T61" fmla="*/ 40 h 288"/>
              <a:gd name="T62" fmla="*/ 96 w 144"/>
              <a:gd name="T63" fmla="*/ 120 h 288"/>
              <a:gd name="T64" fmla="*/ 96 w 144"/>
              <a:gd name="T65" fmla="*/ 156 h 288"/>
              <a:gd name="T66" fmla="*/ 103 w 144"/>
              <a:gd name="T67" fmla="*/ 169 h 288"/>
              <a:gd name="T68" fmla="*/ 105 w 144"/>
              <a:gd name="T69" fmla="*/ 171 h 288"/>
              <a:gd name="T70" fmla="*/ 107 w 144"/>
              <a:gd name="T71" fmla="*/ 173 h 288"/>
              <a:gd name="T72" fmla="*/ 110 w 144"/>
              <a:gd name="T73" fmla="*/ 175 h 288"/>
              <a:gd name="T74" fmla="*/ 112 w 144"/>
              <a:gd name="T75" fmla="*/ 177 h 288"/>
              <a:gd name="T76" fmla="*/ 115 w 144"/>
              <a:gd name="T77" fmla="*/ 181 h 288"/>
              <a:gd name="T78" fmla="*/ 117 w 144"/>
              <a:gd name="T79" fmla="*/ 183 h 288"/>
              <a:gd name="T80" fmla="*/ 120 w 144"/>
              <a:gd name="T81" fmla="*/ 187 h 288"/>
              <a:gd name="T82" fmla="*/ 121 w 144"/>
              <a:gd name="T83" fmla="*/ 189 h 288"/>
              <a:gd name="T84" fmla="*/ 123 w 144"/>
              <a:gd name="T85" fmla="*/ 193 h 288"/>
              <a:gd name="T86" fmla="*/ 124 w 144"/>
              <a:gd name="T87" fmla="*/ 195 h 288"/>
              <a:gd name="T88" fmla="*/ 126 w 144"/>
              <a:gd name="T89" fmla="*/ 200 h 288"/>
              <a:gd name="T90" fmla="*/ 126 w 144"/>
              <a:gd name="T91" fmla="*/ 202 h 288"/>
              <a:gd name="T92" fmla="*/ 127 w 144"/>
              <a:gd name="T93" fmla="*/ 207 h 288"/>
              <a:gd name="T94" fmla="*/ 128 w 144"/>
              <a:gd name="T95" fmla="*/ 209 h 288"/>
              <a:gd name="T96" fmla="*/ 128 w 144"/>
              <a:gd name="T97" fmla="*/ 216 h 288"/>
              <a:gd name="T98" fmla="*/ 72 w 144"/>
              <a:gd name="T99" fmla="*/ 2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 h="288">
                <a:moveTo>
                  <a:pt x="112" y="156"/>
                </a:moveTo>
                <a:cubicBezTo>
                  <a:pt x="112" y="40"/>
                  <a:pt x="112" y="40"/>
                  <a:pt x="112" y="40"/>
                </a:cubicBezTo>
                <a:cubicBezTo>
                  <a:pt x="112" y="18"/>
                  <a:pt x="94" y="0"/>
                  <a:pt x="72" y="0"/>
                </a:cubicBezTo>
                <a:cubicBezTo>
                  <a:pt x="50" y="0"/>
                  <a:pt x="32" y="18"/>
                  <a:pt x="32" y="40"/>
                </a:cubicBezTo>
                <a:cubicBezTo>
                  <a:pt x="32" y="156"/>
                  <a:pt x="32" y="156"/>
                  <a:pt x="32" y="156"/>
                </a:cubicBezTo>
                <a:cubicBezTo>
                  <a:pt x="12" y="170"/>
                  <a:pt x="0" y="192"/>
                  <a:pt x="0" y="216"/>
                </a:cubicBezTo>
                <a:cubicBezTo>
                  <a:pt x="0" y="256"/>
                  <a:pt x="32" y="288"/>
                  <a:pt x="72" y="288"/>
                </a:cubicBezTo>
                <a:cubicBezTo>
                  <a:pt x="112" y="288"/>
                  <a:pt x="144" y="256"/>
                  <a:pt x="144" y="216"/>
                </a:cubicBezTo>
                <a:cubicBezTo>
                  <a:pt x="144" y="192"/>
                  <a:pt x="132" y="170"/>
                  <a:pt x="112" y="156"/>
                </a:cubicBezTo>
                <a:close/>
                <a:moveTo>
                  <a:pt x="72" y="272"/>
                </a:moveTo>
                <a:cubicBezTo>
                  <a:pt x="41" y="272"/>
                  <a:pt x="16" y="247"/>
                  <a:pt x="16" y="216"/>
                </a:cubicBezTo>
                <a:cubicBezTo>
                  <a:pt x="16" y="214"/>
                  <a:pt x="16" y="211"/>
                  <a:pt x="16" y="209"/>
                </a:cubicBezTo>
                <a:cubicBezTo>
                  <a:pt x="17" y="208"/>
                  <a:pt x="17" y="208"/>
                  <a:pt x="17" y="207"/>
                </a:cubicBezTo>
                <a:cubicBezTo>
                  <a:pt x="17" y="205"/>
                  <a:pt x="17" y="204"/>
                  <a:pt x="18" y="202"/>
                </a:cubicBezTo>
                <a:cubicBezTo>
                  <a:pt x="18" y="201"/>
                  <a:pt x="18" y="201"/>
                  <a:pt x="18" y="200"/>
                </a:cubicBezTo>
                <a:cubicBezTo>
                  <a:pt x="19" y="198"/>
                  <a:pt x="19" y="197"/>
                  <a:pt x="20" y="195"/>
                </a:cubicBezTo>
                <a:cubicBezTo>
                  <a:pt x="20" y="194"/>
                  <a:pt x="21" y="194"/>
                  <a:pt x="21" y="193"/>
                </a:cubicBezTo>
                <a:cubicBezTo>
                  <a:pt x="22" y="192"/>
                  <a:pt x="22" y="190"/>
                  <a:pt x="23" y="189"/>
                </a:cubicBezTo>
                <a:cubicBezTo>
                  <a:pt x="24" y="188"/>
                  <a:pt x="24" y="187"/>
                  <a:pt x="24" y="187"/>
                </a:cubicBezTo>
                <a:cubicBezTo>
                  <a:pt x="25" y="185"/>
                  <a:pt x="26" y="184"/>
                  <a:pt x="27" y="183"/>
                </a:cubicBezTo>
                <a:cubicBezTo>
                  <a:pt x="28" y="182"/>
                  <a:pt x="28" y="181"/>
                  <a:pt x="29" y="181"/>
                </a:cubicBezTo>
                <a:cubicBezTo>
                  <a:pt x="30" y="180"/>
                  <a:pt x="31" y="179"/>
                  <a:pt x="32" y="177"/>
                </a:cubicBezTo>
                <a:cubicBezTo>
                  <a:pt x="32" y="177"/>
                  <a:pt x="33" y="176"/>
                  <a:pt x="34" y="175"/>
                </a:cubicBezTo>
                <a:cubicBezTo>
                  <a:pt x="35" y="174"/>
                  <a:pt x="36" y="174"/>
                  <a:pt x="37" y="173"/>
                </a:cubicBezTo>
                <a:cubicBezTo>
                  <a:pt x="38" y="172"/>
                  <a:pt x="38" y="171"/>
                  <a:pt x="39" y="171"/>
                </a:cubicBezTo>
                <a:cubicBezTo>
                  <a:pt x="40" y="170"/>
                  <a:pt x="40" y="170"/>
                  <a:pt x="41" y="169"/>
                </a:cubicBezTo>
                <a:cubicBezTo>
                  <a:pt x="45" y="167"/>
                  <a:pt x="48" y="162"/>
                  <a:pt x="48" y="156"/>
                </a:cubicBezTo>
                <a:cubicBezTo>
                  <a:pt x="48" y="120"/>
                  <a:pt x="48" y="120"/>
                  <a:pt x="48" y="120"/>
                </a:cubicBezTo>
                <a:cubicBezTo>
                  <a:pt x="48" y="40"/>
                  <a:pt x="48" y="40"/>
                  <a:pt x="48" y="40"/>
                </a:cubicBezTo>
                <a:cubicBezTo>
                  <a:pt x="48" y="27"/>
                  <a:pt x="59" y="16"/>
                  <a:pt x="72" y="16"/>
                </a:cubicBezTo>
                <a:cubicBezTo>
                  <a:pt x="85" y="16"/>
                  <a:pt x="96" y="27"/>
                  <a:pt x="96" y="40"/>
                </a:cubicBezTo>
                <a:cubicBezTo>
                  <a:pt x="96" y="120"/>
                  <a:pt x="96" y="120"/>
                  <a:pt x="96" y="120"/>
                </a:cubicBezTo>
                <a:cubicBezTo>
                  <a:pt x="96" y="156"/>
                  <a:pt x="96" y="156"/>
                  <a:pt x="96" y="156"/>
                </a:cubicBezTo>
                <a:cubicBezTo>
                  <a:pt x="96" y="162"/>
                  <a:pt x="99" y="167"/>
                  <a:pt x="103" y="169"/>
                </a:cubicBezTo>
                <a:cubicBezTo>
                  <a:pt x="104" y="170"/>
                  <a:pt x="104" y="170"/>
                  <a:pt x="105" y="171"/>
                </a:cubicBezTo>
                <a:cubicBezTo>
                  <a:pt x="106" y="171"/>
                  <a:pt x="106" y="172"/>
                  <a:pt x="107" y="173"/>
                </a:cubicBezTo>
                <a:cubicBezTo>
                  <a:pt x="108" y="174"/>
                  <a:pt x="109" y="174"/>
                  <a:pt x="110" y="175"/>
                </a:cubicBezTo>
                <a:cubicBezTo>
                  <a:pt x="111" y="176"/>
                  <a:pt x="112" y="177"/>
                  <a:pt x="112" y="177"/>
                </a:cubicBezTo>
                <a:cubicBezTo>
                  <a:pt x="113" y="179"/>
                  <a:pt x="114" y="180"/>
                  <a:pt x="115" y="181"/>
                </a:cubicBezTo>
                <a:cubicBezTo>
                  <a:pt x="116" y="181"/>
                  <a:pt x="116" y="182"/>
                  <a:pt x="117" y="183"/>
                </a:cubicBezTo>
                <a:cubicBezTo>
                  <a:pt x="118" y="184"/>
                  <a:pt x="119" y="185"/>
                  <a:pt x="120" y="187"/>
                </a:cubicBezTo>
                <a:cubicBezTo>
                  <a:pt x="120" y="187"/>
                  <a:pt x="120" y="188"/>
                  <a:pt x="121" y="189"/>
                </a:cubicBezTo>
                <a:cubicBezTo>
                  <a:pt x="122" y="190"/>
                  <a:pt x="122" y="192"/>
                  <a:pt x="123" y="193"/>
                </a:cubicBezTo>
                <a:cubicBezTo>
                  <a:pt x="123" y="194"/>
                  <a:pt x="124" y="194"/>
                  <a:pt x="124" y="195"/>
                </a:cubicBezTo>
                <a:cubicBezTo>
                  <a:pt x="125" y="197"/>
                  <a:pt x="125" y="198"/>
                  <a:pt x="126" y="200"/>
                </a:cubicBezTo>
                <a:cubicBezTo>
                  <a:pt x="126" y="201"/>
                  <a:pt x="126" y="201"/>
                  <a:pt x="126" y="202"/>
                </a:cubicBezTo>
                <a:cubicBezTo>
                  <a:pt x="127" y="204"/>
                  <a:pt x="127" y="205"/>
                  <a:pt x="127" y="207"/>
                </a:cubicBezTo>
                <a:cubicBezTo>
                  <a:pt x="127" y="208"/>
                  <a:pt x="127" y="208"/>
                  <a:pt x="128" y="209"/>
                </a:cubicBezTo>
                <a:cubicBezTo>
                  <a:pt x="128" y="211"/>
                  <a:pt x="128" y="214"/>
                  <a:pt x="128" y="216"/>
                </a:cubicBezTo>
                <a:cubicBezTo>
                  <a:pt x="128" y="247"/>
                  <a:pt x="103" y="272"/>
                  <a:pt x="72" y="2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9" name="原创作者QQ：598969553                   _18"/>
          <p:cNvSpPr>
            <a:spLocks noChangeArrowheads="1"/>
          </p:cNvSpPr>
          <p:nvPr/>
        </p:nvSpPr>
        <p:spPr bwMode="auto">
          <a:xfrm flipH="1">
            <a:off x="694103" y="2117753"/>
            <a:ext cx="134368" cy="227064"/>
          </a:xfrm>
          <a:custGeom>
            <a:avLst/>
            <a:gdLst>
              <a:gd name="T0" fmla="*/ 79 w 80"/>
              <a:gd name="T1" fmla="*/ 90 h 136"/>
              <a:gd name="T2" fmla="*/ 79 w 80"/>
              <a:gd name="T3" fmla="*/ 86 h 136"/>
              <a:gd name="T4" fmla="*/ 78 w 80"/>
              <a:gd name="T5" fmla="*/ 85 h 136"/>
              <a:gd name="T6" fmla="*/ 77 w 80"/>
              <a:gd name="T7" fmla="*/ 81 h 136"/>
              <a:gd name="T8" fmla="*/ 76 w 80"/>
              <a:gd name="T9" fmla="*/ 80 h 136"/>
              <a:gd name="T10" fmla="*/ 75 w 80"/>
              <a:gd name="T11" fmla="*/ 76 h 136"/>
              <a:gd name="T12" fmla="*/ 74 w 80"/>
              <a:gd name="T13" fmla="*/ 75 h 136"/>
              <a:gd name="T14" fmla="*/ 72 w 80"/>
              <a:gd name="T15" fmla="*/ 72 h 136"/>
              <a:gd name="T16" fmla="*/ 71 w 80"/>
              <a:gd name="T17" fmla="*/ 71 h 136"/>
              <a:gd name="T18" fmla="*/ 69 w 80"/>
              <a:gd name="T19" fmla="*/ 68 h 136"/>
              <a:gd name="T20" fmla="*/ 67 w 80"/>
              <a:gd name="T21" fmla="*/ 67 h 136"/>
              <a:gd name="T22" fmla="*/ 65 w 80"/>
              <a:gd name="T23" fmla="*/ 65 h 136"/>
              <a:gd name="T24" fmla="*/ 63 w 80"/>
              <a:gd name="T25" fmla="*/ 64 h 136"/>
              <a:gd name="T26" fmla="*/ 60 w 80"/>
              <a:gd name="T27" fmla="*/ 61 h 136"/>
              <a:gd name="T28" fmla="*/ 48 w 80"/>
              <a:gd name="T29" fmla="*/ 54 h 136"/>
              <a:gd name="T30" fmla="*/ 48 w 80"/>
              <a:gd name="T31" fmla="*/ 36 h 136"/>
              <a:gd name="T32" fmla="*/ 48 w 80"/>
              <a:gd name="T33" fmla="*/ 0 h 136"/>
              <a:gd name="T34" fmla="*/ 32 w 80"/>
              <a:gd name="T35" fmla="*/ 0 h 136"/>
              <a:gd name="T36" fmla="*/ 32 w 80"/>
              <a:gd name="T37" fmla="*/ 36 h 136"/>
              <a:gd name="T38" fmla="*/ 32 w 80"/>
              <a:gd name="T39" fmla="*/ 54 h 136"/>
              <a:gd name="T40" fmla="*/ 20 w 80"/>
              <a:gd name="T41" fmla="*/ 61 h 136"/>
              <a:gd name="T42" fmla="*/ 17 w 80"/>
              <a:gd name="T43" fmla="*/ 64 h 136"/>
              <a:gd name="T44" fmla="*/ 15 w 80"/>
              <a:gd name="T45" fmla="*/ 65 h 136"/>
              <a:gd name="T46" fmla="*/ 13 w 80"/>
              <a:gd name="T47" fmla="*/ 67 h 136"/>
              <a:gd name="T48" fmla="*/ 11 w 80"/>
              <a:gd name="T49" fmla="*/ 68 h 136"/>
              <a:gd name="T50" fmla="*/ 9 w 80"/>
              <a:gd name="T51" fmla="*/ 71 h 136"/>
              <a:gd name="T52" fmla="*/ 8 w 80"/>
              <a:gd name="T53" fmla="*/ 72 h 136"/>
              <a:gd name="T54" fmla="*/ 6 w 80"/>
              <a:gd name="T55" fmla="*/ 75 h 136"/>
              <a:gd name="T56" fmla="*/ 5 w 80"/>
              <a:gd name="T57" fmla="*/ 76 h 136"/>
              <a:gd name="T58" fmla="*/ 4 w 80"/>
              <a:gd name="T59" fmla="*/ 80 h 136"/>
              <a:gd name="T60" fmla="*/ 3 w 80"/>
              <a:gd name="T61" fmla="*/ 81 h 136"/>
              <a:gd name="T62" fmla="*/ 2 w 80"/>
              <a:gd name="T63" fmla="*/ 85 h 136"/>
              <a:gd name="T64" fmla="*/ 1 w 80"/>
              <a:gd name="T65" fmla="*/ 86 h 136"/>
              <a:gd name="T66" fmla="*/ 1 w 80"/>
              <a:gd name="T67" fmla="*/ 90 h 136"/>
              <a:gd name="T68" fmla="*/ 0 w 80"/>
              <a:gd name="T69" fmla="*/ 91 h 136"/>
              <a:gd name="T70" fmla="*/ 0 w 80"/>
              <a:gd name="T71" fmla="*/ 96 h 136"/>
              <a:gd name="T72" fmla="*/ 40 w 80"/>
              <a:gd name="T73" fmla="*/ 136 h 136"/>
              <a:gd name="T74" fmla="*/ 80 w 80"/>
              <a:gd name="T75" fmla="*/ 96 h 136"/>
              <a:gd name="T76" fmla="*/ 80 w 80"/>
              <a:gd name="T77" fmla="*/ 91 h 136"/>
              <a:gd name="T78" fmla="*/ 79 w 80"/>
              <a:gd name="T79" fmla="*/ 9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 h="136">
                <a:moveTo>
                  <a:pt x="79" y="90"/>
                </a:moveTo>
                <a:cubicBezTo>
                  <a:pt x="79" y="88"/>
                  <a:pt x="79" y="87"/>
                  <a:pt x="79" y="86"/>
                </a:cubicBezTo>
                <a:cubicBezTo>
                  <a:pt x="79" y="85"/>
                  <a:pt x="78" y="85"/>
                  <a:pt x="78" y="85"/>
                </a:cubicBezTo>
                <a:cubicBezTo>
                  <a:pt x="78" y="83"/>
                  <a:pt x="77" y="82"/>
                  <a:pt x="77" y="81"/>
                </a:cubicBezTo>
                <a:cubicBezTo>
                  <a:pt x="77" y="81"/>
                  <a:pt x="77" y="80"/>
                  <a:pt x="76" y="80"/>
                </a:cubicBezTo>
                <a:cubicBezTo>
                  <a:pt x="76" y="79"/>
                  <a:pt x="75" y="78"/>
                  <a:pt x="75" y="76"/>
                </a:cubicBezTo>
                <a:cubicBezTo>
                  <a:pt x="75" y="76"/>
                  <a:pt x="74" y="76"/>
                  <a:pt x="74" y="75"/>
                </a:cubicBezTo>
                <a:cubicBezTo>
                  <a:pt x="73" y="74"/>
                  <a:pt x="73" y="73"/>
                  <a:pt x="72" y="72"/>
                </a:cubicBezTo>
                <a:cubicBezTo>
                  <a:pt x="72" y="72"/>
                  <a:pt x="71" y="71"/>
                  <a:pt x="71" y="71"/>
                </a:cubicBezTo>
                <a:cubicBezTo>
                  <a:pt x="70" y="70"/>
                  <a:pt x="70" y="69"/>
                  <a:pt x="69" y="68"/>
                </a:cubicBezTo>
                <a:cubicBezTo>
                  <a:pt x="68" y="68"/>
                  <a:pt x="68" y="67"/>
                  <a:pt x="67" y="67"/>
                </a:cubicBezTo>
                <a:cubicBezTo>
                  <a:pt x="67" y="66"/>
                  <a:pt x="66" y="66"/>
                  <a:pt x="65" y="65"/>
                </a:cubicBezTo>
                <a:cubicBezTo>
                  <a:pt x="65" y="65"/>
                  <a:pt x="64" y="64"/>
                  <a:pt x="63" y="64"/>
                </a:cubicBezTo>
                <a:cubicBezTo>
                  <a:pt x="62" y="63"/>
                  <a:pt x="61" y="62"/>
                  <a:pt x="60" y="61"/>
                </a:cubicBezTo>
                <a:cubicBezTo>
                  <a:pt x="48" y="54"/>
                  <a:pt x="48" y="54"/>
                  <a:pt x="48" y="54"/>
                </a:cubicBezTo>
                <a:cubicBezTo>
                  <a:pt x="48" y="36"/>
                  <a:pt x="48" y="36"/>
                  <a:pt x="48" y="36"/>
                </a:cubicBezTo>
                <a:cubicBezTo>
                  <a:pt x="48" y="0"/>
                  <a:pt x="48" y="0"/>
                  <a:pt x="48" y="0"/>
                </a:cubicBezTo>
                <a:cubicBezTo>
                  <a:pt x="32" y="0"/>
                  <a:pt x="32" y="0"/>
                  <a:pt x="32" y="0"/>
                </a:cubicBezTo>
                <a:cubicBezTo>
                  <a:pt x="32" y="36"/>
                  <a:pt x="32" y="36"/>
                  <a:pt x="32" y="36"/>
                </a:cubicBezTo>
                <a:cubicBezTo>
                  <a:pt x="32" y="54"/>
                  <a:pt x="32" y="54"/>
                  <a:pt x="32" y="54"/>
                </a:cubicBezTo>
                <a:cubicBezTo>
                  <a:pt x="20" y="61"/>
                  <a:pt x="20" y="61"/>
                  <a:pt x="20" y="61"/>
                </a:cubicBezTo>
                <a:cubicBezTo>
                  <a:pt x="19" y="62"/>
                  <a:pt x="18" y="63"/>
                  <a:pt x="17" y="64"/>
                </a:cubicBezTo>
                <a:cubicBezTo>
                  <a:pt x="16" y="64"/>
                  <a:pt x="15" y="65"/>
                  <a:pt x="15" y="65"/>
                </a:cubicBezTo>
                <a:cubicBezTo>
                  <a:pt x="14" y="66"/>
                  <a:pt x="13" y="66"/>
                  <a:pt x="13" y="67"/>
                </a:cubicBezTo>
                <a:cubicBezTo>
                  <a:pt x="12" y="67"/>
                  <a:pt x="12" y="68"/>
                  <a:pt x="11" y="68"/>
                </a:cubicBezTo>
                <a:cubicBezTo>
                  <a:pt x="10" y="69"/>
                  <a:pt x="10" y="70"/>
                  <a:pt x="9" y="71"/>
                </a:cubicBezTo>
                <a:cubicBezTo>
                  <a:pt x="9" y="71"/>
                  <a:pt x="8" y="72"/>
                  <a:pt x="8" y="72"/>
                </a:cubicBezTo>
                <a:cubicBezTo>
                  <a:pt x="7" y="73"/>
                  <a:pt x="7" y="74"/>
                  <a:pt x="6" y="75"/>
                </a:cubicBezTo>
                <a:cubicBezTo>
                  <a:pt x="6" y="76"/>
                  <a:pt x="5" y="76"/>
                  <a:pt x="5" y="76"/>
                </a:cubicBezTo>
                <a:cubicBezTo>
                  <a:pt x="5" y="78"/>
                  <a:pt x="4" y="79"/>
                  <a:pt x="4" y="80"/>
                </a:cubicBezTo>
                <a:cubicBezTo>
                  <a:pt x="3" y="80"/>
                  <a:pt x="3" y="81"/>
                  <a:pt x="3" y="81"/>
                </a:cubicBezTo>
                <a:cubicBezTo>
                  <a:pt x="2" y="82"/>
                  <a:pt x="2" y="83"/>
                  <a:pt x="2" y="85"/>
                </a:cubicBezTo>
                <a:cubicBezTo>
                  <a:pt x="2" y="85"/>
                  <a:pt x="1" y="85"/>
                  <a:pt x="1" y="86"/>
                </a:cubicBezTo>
                <a:cubicBezTo>
                  <a:pt x="1" y="87"/>
                  <a:pt x="1" y="88"/>
                  <a:pt x="1" y="90"/>
                </a:cubicBezTo>
                <a:cubicBezTo>
                  <a:pt x="0" y="90"/>
                  <a:pt x="0" y="90"/>
                  <a:pt x="0" y="91"/>
                </a:cubicBezTo>
                <a:cubicBezTo>
                  <a:pt x="0" y="93"/>
                  <a:pt x="0" y="94"/>
                  <a:pt x="0" y="96"/>
                </a:cubicBezTo>
                <a:cubicBezTo>
                  <a:pt x="0" y="118"/>
                  <a:pt x="18" y="136"/>
                  <a:pt x="40" y="136"/>
                </a:cubicBezTo>
                <a:cubicBezTo>
                  <a:pt x="62" y="136"/>
                  <a:pt x="80" y="118"/>
                  <a:pt x="80" y="96"/>
                </a:cubicBezTo>
                <a:cubicBezTo>
                  <a:pt x="80" y="94"/>
                  <a:pt x="80" y="93"/>
                  <a:pt x="80" y="91"/>
                </a:cubicBezTo>
                <a:cubicBezTo>
                  <a:pt x="80" y="90"/>
                  <a:pt x="79" y="90"/>
                  <a:pt x="79" y="9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0" name="原创作者QQ：598969553                   _19"/>
          <p:cNvSpPr>
            <a:spLocks noChangeArrowheads="1"/>
          </p:cNvSpPr>
          <p:nvPr/>
        </p:nvSpPr>
        <p:spPr bwMode="auto">
          <a:xfrm flipH="1">
            <a:off x="5546013" y="2915643"/>
            <a:ext cx="881662" cy="882909"/>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1" name="原创作者QQ：598969553                   _20"/>
          <p:cNvSpPr>
            <a:spLocks noChangeArrowheads="1"/>
          </p:cNvSpPr>
          <p:nvPr/>
        </p:nvSpPr>
        <p:spPr bwMode="auto">
          <a:xfrm flipH="1">
            <a:off x="5826262" y="3150198"/>
            <a:ext cx="601412" cy="648354"/>
          </a:xfrm>
          <a:custGeom>
            <a:avLst/>
            <a:gdLst>
              <a:gd name="T0" fmla="*/ 272 w 360"/>
              <a:gd name="T1" fmla="*/ 0 h 388"/>
              <a:gd name="T2" fmla="*/ 233 w 360"/>
              <a:gd name="T3" fmla="*/ 39 h 388"/>
              <a:gd name="T4" fmla="*/ 153 w 360"/>
              <a:gd name="T5" fmla="*/ 13 h 388"/>
              <a:gd name="T6" fmla="*/ 0 w 360"/>
              <a:gd name="T7" fmla="*/ 166 h 388"/>
              <a:gd name="T8" fmla="*/ 0 w 360"/>
              <a:gd name="T9" fmla="*/ 348 h 388"/>
              <a:gd name="T10" fmla="*/ 40 w 360"/>
              <a:gd name="T11" fmla="*/ 388 h 388"/>
              <a:gd name="T12" fmla="*/ 147 w 360"/>
              <a:gd name="T13" fmla="*/ 388 h 388"/>
              <a:gd name="T14" fmla="*/ 296 w 360"/>
              <a:gd name="T15" fmla="*/ 239 h 388"/>
              <a:gd name="T16" fmla="*/ 282 w 360"/>
              <a:gd name="T17" fmla="*/ 181 h 388"/>
              <a:gd name="T18" fmla="*/ 344 w 360"/>
              <a:gd name="T19" fmla="*/ 119 h 388"/>
              <a:gd name="T20" fmla="*/ 307 w 360"/>
              <a:gd name="T21" fmla="*/ 92 h 388"/>
              <a:gd name="T22" fmla="*/ 360 w 360"/>
              <a:gd name="T23" fmla="*/ 39 h 388"/>
              <a:gd name="T24" fmla="*/ 287 w 360"/>
              <a:gd name="T25" fmla="*/ 34 h 388"/>
              <a:gd name="T26" fmla="*/ 262 w 360"/>
              <a:gd name="T27" fmla="*/ 53 h 388"/>
              <a:gd name="T28" fmla="*/ 272 w 360"/>
              <a:gd name="T29" fmla="*/ 0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0" h="388">
                <a:moveTo>
                  <a:pt x="272" y="0"/>
                </a:moveTo>
                <a:cubicBezTo>
                  <a:pt x="233" y="39"/>
                  <a:pt x="233" y="39"/>
                  <a:pt x="233" y="39"/>
                </a:cubicBezTo>
                <a:cubicBezTo>
                  <a:pt x="153" y="13"/>
                  <a:pt x="153" y="13"/>
                  <a:pt x="153" y="13"/>
                </a:cubicBezTo>
                <a:cubicBezTo>
                  <a:pt x="0" y="166"/>
                  <a:pt x="0" y="166"/>
                  <a:pt x="0" y="166"/>
                </a:cubicBezTo>
                <a:cubicBezTo>
                  <a:pt x="0" y="348"/>
                  <a:pt x="0" y="348"/>
                  <a:pt x="0" y="348"/>
                </a:cubicBezTo>
                <a:cubicBezTo>
                  <a:pt x="0" y="370"/>
                  <a:pt x="18" y="388"/>
                  <a:pt x="40" y="388"/>
                </a:cubicBezTo>
                <a:cubicBezTo>
                  <a:pt x="147" y="388"/>
                  <a:pt x="147" y="388"/>
                  <a:pt x="147" y="388"/>
                </a:cubicBezTo>
                <a:cubicBezTo>
                  <a:pt x="296" y="239"/>
                  <a:pt x="296" y="239"/>
                  <a:pt x="296" y="239"/>
                </a:cubicBezTo>
                <a:cubicBezTo>
                  <a:pt x="282" y="181"/>
                  <a:pt x="282" y="181"/>
                  <a:pt x="282" y="181"/>
                </a:cubicBezTo>
                <a:cubicBezTo>
                  <a:pt x="344" y="119"/>
                  <a:pt x="344" y="119"/>
                  <a:pt x="344" y="119"/>
                </a:cubicBezTo>
                <a:cubicBezTo>
                  <a:pt x="307" y="92"/>
                  <a:pt x="307" y="92"/>
                  <a:pt x="307" y="92"/>
                </a:cubicBezTo>
                <a:cubicBezTo>
                  <a:pt x="360" y="39"/>
                  <a:pt x="360" y="39"/>
                  <a:pt x="360" y="39"/>
                </a:cubicBezTo>
                <a:cubicBezTo>
                  <a:pt x="287" y="34"/>
                  <a:pt x="287" y="34"/>
                  <a:pt x="287" y="34"/>
                </a:cubicBezTo>
                <a:cubicBezTo>
                  <a:pt x="262" y="53"/>
                  <a:pt x="262" y="53"/>
                  <a:pt x="262" y="53"/>
                </a:cubicBezTo>
                <a:cubicBezTo>
                  <a:pt x="272" y="0"/>
                  <a:pt x="272" y="0"/>
                  <a:pt x="272"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2" name="原创作者QQ：598969553                   _21"/>
          <p:cNvSpPr>
            <a:spLocks noChangeArrowheads="1"/>
          </p:cNvSpPr>
          <p:nvPr/>
        </p:nvSpPr>
        <p:spPr bwMode="auto">
          <a:xfrm flipH="1">
            <a:off x="5931611" y="3309982"/>
            <a:ext cx="66483" cy="239676"/>
          </a:xfrm>
          <a:custGeom>
            <a:avLst/>
            <a:gdLst>
              <a:gd name="T0" fmla="*/ 15 w 40"/>
              <a:gd name="T1" fmla="*/ 0 h 143"/>
              <a:gd name="T2" fmla="*/ 10 w 40"/>
              <a:gd name="T3" fmla="*/ 12 h 143"/>
              <a:gd name="T4" fmla="*/ 0 w 40"/>
              <a:gd name="T5" fmla="*/ 143 h 143"/>
              <a:gd name="T6" fmla="*/ 39 w 40"/>
              <a:gd name="T7" fmla="*/ 143 h 143"/>
              <a:gd name="T8" fmla="*/ 34 w 40"/>
              <a:gd name="T9" fmla="*/ 13 h 143"/>
              <a:gd name="T10" fmla="*/ 15 w 40"/>
              <a:gd name="T11" fmla="*/ 0 h 143"/>
            </a:gdLst>
            <a:ahLst/>
            <a:cxnLst>
              <a:cxn ang="0">
                <a:pos x="T0" y="T1"/>
              </a:cxn>
              <a:cxn ang="0">
                <a:pos x="T2" y="T3"/>
              </a:cxn>
              <a:cxn ang="0">
                <a:pos x="T4" y="T5"/>
              </a:cxn>
              <a:cxn ang="0">
                <a:pos x="T6" y="T7"/>
              </a:cxn>
              <a:cxn ang="0">
                <a:pos x="T8" y="T9"/>
              </a:cxn>
              <a:cxn ang="0">
                <a:pos x="T10" y="T11"/>
              </a:cxn>
            </a:cxnLst>
            <a:rect l="0" t="0" r="r" b="b"/>
            <a:pathLst>
              <a:path w="40" h="143">
                <a:moveTo>
                  <a:pt x="15" y="0"/>
                </a:moveTo>
                <a:cubicBezTo>
                  <a:pt x="10" y="12"/>
                  <a:pt x="10" y="12"/>
                  <a:pt x="10" y="12"/>
                </a:cubicBezTo>
                <a:cubicBezTo>
                  <a:pt x="14" y="41"/>
                  <a:pt x="14" y="85"/>
                  <a:pt x="0" y="143"/>
                </a:cubicBezTo>
                <a:cubicBezTo>
                  <a:pt x="39" y="143"/>
                  <a:pt x="39" y="143"/>
                  <a:pt x="39" y="143"/>
                </a:cubicBezTo>
                <a:cubicBezTo>
                  <a:pt x="39" y="143"/>
                  <a:pt x="40" y="57"/>
                  <a:pt x="34" y="13"/>
                </a:cubicBez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3" name="原创作者QQ：598969553                   _22"/>
          <p:cNvSpPr>
            <a:spLocks noChangeArrowheads="1"/>
          </p:cNvSpPr>
          <p:nvPr/>
        </p:nvSpPr>
        <p:spPr bwMode="auto">
          <a:xfrm flipH="1">
            <a:off x="5826262" y="3123568"/>
            <a:ext cx="345710" cy="265283"/>
          </a:xfrm>
          <a:custGeom>
            <a:avLst/>
            <a:gdLst>
              <a:gd name="T0" fmla="*/ 126 w 207"/>
              <a:gd name="T1" fmla="*/ 67 h 159"/>
              <a:gd name="T2" fmla="*/ 207 w 207"/>
              <a:gd name="T3" fmla="*/ 55 h 159"/>
              <a:gd name="T4" fmla="*/ 168 w 207"/>
              <a:gd name="T5" fmla="*/ 41 h 159"/>
              <a:gd name="T6" fmla="*/ 117 w 207"/>
              <a:gd name="T7" fmla="*/ 56 h 159"/>
              <a:gd name="T8" fmla="*/ 159 w 207"/>
              <a:gd name="T9" fmla="*/ 0 h 159"/>
              <a:gd name="T10" fmla="*/ 99 w 207"/>
              <a:gd name="T11" fmla="*/ 55 h 159"/>
              <a:gd name="T12" fmla="*/ 25 w 207"/>
              <a:gd name="T13" fmla="*/ 24 h 159"/>
              <a:gd name="T14" fmla="*/ 0 w 207"/>
              <a:gd name="T15" fmla="*/ 29 h 159"/>
              <a:gd name="T16" fmla="*/ 78 w 207"/>
              <a:gd name="T17" fmla="*/ 62 h 159"/>
              <a:gd name="T18" fmla="*/ 9 w 207"/>
              <a:gd name="T19" fmla="*/ 135 h 159"/>
              <a:gd name="T20" fmla="*/ 84 w 207"/>
              <a:gd name="T21" fmla="*/ 79 h 159"/>
              <a:gd name="T22" fmla="*/ 77 w 207"/>
              <a:gd name="T23" fmla="*/ 159 h 159"/>
              <a:gd name="T24" fmla="*/ 112 w 207"/>
              <a:gd name="T25" fmla="*/ 83 h 159"/>
              <a:gd name="T26" fmla="*/ 191 w 207"/>
              <a:gd name="T27" fmla="*/ 135 h 159"/>
              <a:gd name="T28" fmla="*/ 126 w 207"/>
              <a:gd name="T29" fmla="*/ 6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159">
                <a:moveTo>
                  <a:pt x="126" y="67"/>
                </a:moveTo>
                <a:cubicBezTo>
                  <a:pt x="207" y="55"/>
                  <a:pt x="207" y="55"/>
                  <a:pt x="207" y="55"/>
                </a:cubicBezTo>
                <a:cubicBezTo>
                  <a:pt x="194" y="47"/>
                  <a:pt x="180" y="41"/>
                  <a:pt x="168" y="41"/>
                </a:cubicBezTo>
                <a:cubicBezTo>
                  <a:pt x="140" y="41"/>
                  <a:pt x="117" y="56"/>
                  <a:pt x="117" y="56"/>
                </a:cubicBezTo>
                <a:cubicBezTo>
                  <a:pt x="159" y="0"/>
                  <a:pt x="159" y="0"/>
                  <a:pt x="159" y="0"/>
                </a:cubicBezTo>
                <a:cubicBezTo>
                  <a:pt x="106" y="1"/>
                  <a:pt x="99" y="55"/>
                  <a:pt x="99" y="55"/>
                </a:cubicBezTo>
                <a:cubicBezTo>
                  <a:pt x="69" y="27"/>
                  <a:pt x="43" y="24"/>
                  <a:pt x="25" y="24"/>
                </a:cubicBezTo>
                <a:cubicBezTo>
                  <a:pt x="10" y="24"/>
                  <a:pt x="0" y="29"/>
                  <a:pt x="0" y="29"/>
                </a:cubicBezTo>
                <a:cubicBezTo>
                  <a:pt x="78" y="62"/>
                  <a:pt x="78" y="62"/>
                  <a:pt x="78" y="62"/>
                </a:cubicBezTo>
                <a:cubicBezTo>
                  <a:pt x="9" y="76"/>
                  <a:pt x="9" y="135"/>
                  <a:pt x="9" y="135"/>
                </a:cubicBezTo>
                <a:cubicBezTo>
                  <a:pt x="84" y="79"/>
                  <a:pt x="84" y="79"/>
                  <a:pt x="84" y="79"/>
                </a:cubicBezTo>
                <a:cubicBezTo>
                  <a:pt x="71" y="114"/>
                  <a:pt x="77" y="159"/>
                  <a:pt x="77" y="159"/>
                </a:cubicBezTo>
                <a:cubicBezTo>
                  <a:pt x="112" y="83"/>
                  <a:pt x="112" y="83"/>
                  <a:pt x="112" y="83"/>
                </a:cubicBezTo>
                <a:cubicBezTo>
                  <a:pt x="191" y="135"/>
                  <a:pt x="191" y="135"/>
                  <a:pt x="191" y="135"/>
                </a:cubicBezTo>
                <a:cubicBezTo>
                  <a:pt x="188" y="88"/>
                  <a:pt x="126" y="67"/>
                  <a:pt x="126" y="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4" name="原创作者QQ：598969553                   _23"/>
          <p:cNvSpPr>
            <a:spLocks noChangeArrowheads="1"/>
          </p:cNvSpPr>
          <p:nvPr/>
        </p:nvSpPr>
        <p:spPr bwMode="auto">
          <a:xfrm flipH="1">
            <a:off x="5544765" y="4129020"/>
            <a:ext cx="882909" cy="884156"/>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5" name="原创作者QQ：598969553                   _24"/>
          <p:cNvSpPr>
            <a:spLocks noChangeArrowheads="1"/>
          </p:cNvSpPr>
          <p:nvPr/>
        </p:nvSpPr>
        <p:spPr bwMode="auto">
          <a:xfrm flipH="1">
            <a:off x="5873551" y="4338263"/>
            <a:ext cx="554123" cy="674913"/>
          </a:xfrm>
          <a:custGeom>
            <a:avLst/>
            <a:gdLst>
              <a:gd name="T0" fmla="*/ 273 w 331"/>
              <a:gd name="T1" fmla="*/ 0 h 403"/>
              <a:gd name="T2" fmla="*/ 188 w 331"/>
              <a:gd name="T3" fmla="*/ 15 h 403"/>
              <a:gd name="T4" fmla="*/ 0 w 331"/>
              <a:gd name="T5" fmla="*/ 203 h 403"/>
              <a:gd name="T6" fmla="*/ 0 w 331"/>
              <a:gd name="T7" fmla="*/ 363 h 403"/>
              <a:gd name="T8" fmla="*/ 40 w 331"/>
              <a:gd name="T9" fmla="*/ 403 h 403"/>
              <a:gd name="T10" fmla="*/ 136 w 331"/>
              <a:gd name="T11" fmla="*/ 403 h 403"/>
              <a:gd name="T12" fmla="*/ 283 w 331"/>
              <a:gd name="T13" fmla="*/ 257 h 403"/>
              <a:gd name="T14" fmla="*/ 262 w 331"/>
              <a:gd name="T15" fmla="*/ 234 h 403"/>
              <a:gd name="T16" fmla="*/ 298 w 331"/>
              <a:gd name="T17" fmla="*/ 197 h 403"/>
              <a:gd name="T18" fmla="*/ 331 w 331"/>
              <a:gd name="T19" fmla="*/ 39 h 403"/>
              <a:gd name="T20" fmla="*/ 273 w 331"/>
              <a:gd name="T21"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1" h="403">
                <a:moveTo>
                  <a:pt x="273" y="0"/>
                </a:moveTo>
                <a:cubicBezTo>
                  <a:pt x="188" y="15"/>
                  <a:pt x="188" y="15"/>
                  <a:pt x="188" y="15"/>
                </a:cubicBezTo>
                <a:cubicBezTo>
                  <a:pt x="0" y="203"/>
                  <a:pt x="0" y="203"/>
                  <a:pt x="0" y="203"/>
                </a:cubicBezTo>
                <a:cubicBezTo>
                  <a:pt x="0" y="363"/>
                  <a:pt x="0" y="363"/>
                  <a:pt x="0" y="363"/>
                </a:cubicBezTo>
                <a:cubicBezTo>
                  <a:pt x="0" y="385"/>
                  <a:pt x="18" y="403"/>
                  <a:pt x="40" y="403"/>
                </a:cubicBezTo>
                <a:cubicBezTo>
                  <a:pt x="136" y="403"/>
                  <a:pt x="136" y="403"/>
                  <a:pt x="136" y="403"/>
                </a:cubicBezTo>
                <a:cubicBezTo>
                  <a:pt x="283" y="257"/>
                  <a:pt x="283" y="257"/>
                  <a:pt x="283" y="257"/>
                </a:cubicBezTo>
                <a:cubicBezTo>
                  <a:pt x="262" y="234"/>
                  <a:pt x="262" y="234"/>
                  <a:pt x="262" y="234"/>
                </a:cubicBezTo>
                <a:cubicBezTo>
                  <a:pt x="298" y="197"/>
                  <a:pt x="298" y="197"/>
                  <a:pt x="298" y="197"/>
                </a:cubicBezTo>
                <a:cubicBezTo>
                  <a:pt x="331" y="39"/>
                  <a:pt x="331" y="39"/>
                  <a:pt x="331" y="39"/>
                </a:cubicBezTo>
                <a:cubicBezTo>
                  <a:pt x="273" y="0"/>
                  <a:pt x="273" y="0"/>
                  <a:pt x="273"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6" name="原创作者QQ：598969553                   _25"/>
          <p:cNvSpPr>
            <a:spLocks noChangeArrowheads="1"/>
          </p:cNvSpPr>
          <p:nvPr/>
        </p:nvSpPr>
        <p:spPr bwMode="auto">
          <a:xfrm flipH="1">
            <a:off x="5932958" y="4705465"/>
            <a:ext cx="133153" cy="80005"/>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7" name="原创作者QQ：598969553                   _26"/>
          <p:cNvSpPr>
            <a:spLocks noEditPoints="1" noChangeArrowheads="1"/>
          </p:cNvSpPr>
          <p:nvPr/>
        </p:nvSpPr>
        <p:spPr bwMode="auto">
          <a:xfrm flipH="1">
            <a:off x="5838726" y="4316724"/>
            <a:ext cx="321616" cy="375408"/>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8" name="原创作者QQ：598969553                   _27"/>
          <p:cNvSpPr>
            <a:spLocks noChangeArrowheads="1"/>
          </p:cNvSpPr>
          <p:nvPr/>
        </p:nvSpPr>
        <p:spPr bwMode="auto">
          <a:xfrm flipH="1">
            <a:off x="8153587" y="4129020"/>
            <a:ext cx="882909" cy="884156"/>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9" name="原创作者QQ：598969553                   _28"/>
          <p:cNvSpPr>
            <a:spLocks noChangeArrowheads="1"/>
          </p:cNvSpPr>
          <p:nvPr/>
        </p:nvSpPr>
        <p:spPr bwMode="auto">
          <a:xfrm flipH="1">
            <a:off x="8422967" y="4388523"/>
            <a:ext cx="613529" cy="624653"/>
          </a:xfrm>
          <a:custGeom>
            <a:avLst/>
            <a:gdLst>
              <a:gd name="T0" fmla="*/ 181 w 367"/>
              <a:gd name="T1" fmla="*/ 0 h 373"/>
              <a:gd name="T2" fmla="*/ 0 w 367"/>
              <a:gd name="T3" fmla="*/ 180 h 373"/>
              <a:gd name="T4" fmla="*/ 0 w 367"/>
              <a:gd name="T5" fmla="*/ 333 h 373"/>
              <a:gd name="T6" fmla="*/ 40 w 367"/>
              <a:gd name="T7" fmla="*/ 373 h 373"/>
              <a:gd name="T8" fmla="*/ 168 w 367"/>
              <a:gd name="T9" fmla="*/ 373 h 373"/>
              <a:gd name="T10" fmla="*/ 367 w 367"/>
              <a:gd name="T11" fmla="*/ 174 h 373"/>
              <a:gd name="T12" fmla="*/ 350 w 367"/>
              <a:gd name="T13" fmla="*/ 16 h 373"/>
              <a:gd name="T14" fmla="*/ 181 w 367"/>
              <a:gd name="T15" fmla="*/ 0 h 3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7" h="373">
                <a:moveTo>
                  <a:pt x="181" y="0"/>
                </a:moveTo>
                <a:cubicBezTo>
                  <a:pt x="0" y="180"/>
                  <a:pt x="0" y="180"/>
                  <a:pt x="0" y="180"/>
                </a:cubicBezTo>
                <a:cubicBezTo>
                  <a:pt x="0" y="333"/>
                  <a:pt x="0" y="333"/>
                  <a:pt x="0" y="333"/>
                </a:cubicBezTo>
                <a:cubicBezTo>
                  <a:pt x="0" y="355"/>
                  <a:pt x="18" y="373"/>
                  <a:pt x="40" y="373"/>
                </a:cubicBezTo>
                <a:cubicBezTo>
                  <a:pt x="168" y="373"/>
                  <a:pt x="168" y="373"/>
                  <a:pt x="168" y="373"/>
                </a:cubicBezTo>
                <a:cubicBezTo>
                  <a:pt x="367" y="174"/>
                  <a:pt x="367" y="174"/>
                  <a:pt x="367" y="174"/>
                </a:cubicBezTo>
                <a:cubicBezTo>
                  <a:pt x="350" y="16"/>
                  <a:pt x="350" y="16"/>
                  <a:pt x="350" y="16"/>
                </a:cubicBezTo>
                <a:cubicBezTo>
                  <a:pt x="181" y="0"/>
                  <a:pt x="181" y="0"/>
                  <a:pt x="181"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0" name="原创作者QQ：598969553                   _29"/>
          <p:cNvSpPr>
            <a:spLocks noEditPoints="1" noChangeArrowheads="1"/>
          </p:cNvSpPr>
          <p:nvPr/>
        </p:nvSpPr>
        <p:spPr bwMode="auto">
          <a:xfrm>
            <a:off x="8373802" y="4330058"/>
            <a:ext cx="428139" cy="428744"/>
          </a:xfrm>
          <a:custGeom>
            <a:avLst/>
            <a:gdLst>
              <a:gd name="T0" fmla="*/ 128 w 256"/>
              <a:gd name="T1" fmla="*/ 0 h 256"/>
              <a:gd name="T2" fmla="*/ 0 w 256"/>
              <a:gd name="T3" fmla="*/ 128 h 256"/>
              <a:gd name="T4" fmla="*/ 128 w 256"/>
              <a:gd name="T5" fmla="*/ 256 h 256"/>
              <a:gd name="T6" fmla="*/ 256 w 256"/>
              <a:gd name="T7" fmla="*/ 128 h 256"/>
              <a:gd name="T8" fmla="*/ 128 w 256"/>
              <a:gd name="T9" fmla="*/ 0 h 256"/>
              <a:gd name="T10" fmla="*/ 135 w 256"/>
              <a:gd name="T11" fmla="*/ 200 h 256"/>
              <a:gd name="T12" fmla="*/ 119 w 256"/>
              <a:gd name="T13" fmla="*/ 200 h 256"/>
              <a:gd name="T14" fmla="*/ 112 w 256"/>
              <a:gd name="T15" fmla="*/ 192 h 256"/>
              <a:gd name="T16" fmla="*/ 111 w 256"/>
              <a:gd name="T17" fmla="*/ 176 h 256"/>
              <a:gd name="T18" fmla="*/ 119 w 256"/>
              <a:gd name="T19" fmla="*/ 168 h 256"/>
              <a:gd name="T20" fmla="*/ 135 w 256"/>
              <a:gd name="T21" fmla="*/ 168 h 256"/>
              <a:gd name="T22" fmla="*/ 143 w 256"/>
              <a:gd name="T23" fmla="*/ 176 h 256"/>
              <a:gd name="T24" fmla="*/ 144 w 256"/>
              <a:gd name="T25" fmla="*/ 192 h 256"/>
              <a:gd name="T26" fmla="*/ 135 w 256"/>
              <a:gd name="T27" fmla="*/ 200 h 256"/>
              <a:gd name="T28" fmla="*/ 170 w 256"/>
              <a:gd name="T29" fmla="*/ 109 h 256"/>
              <a:gd name="T30" fmla="*/ 154 w 256"/>
              <a:gd name="T31" fmla="*/ 125 h 256"/>
              <a:gd name="T32" fmla="*/ 145 w 256"/>
              <a:gd name="T33" fmla="*/ 132 h 256"/>
              <a:gd name="T34" fmla="*/ 144 w 256"/>
              <a:gd name="T35" fmla="*/ 135 h 256"/>
              <a:gd name="T36" fmla="*/ 143 w 256"/>
              <a:gd name="T37" fmla="*/ 144 h 256"/>
              <a:gd name="T38" fmla="*/ 135 w 256"/>
              <a:gd name="T39" fmla="*/ 152 h 256"/>
              <a:gd name="T40" fmla="*/ 120 w 256"/>
              <a:gd name="T41" fmla="*/ 152 h 256"/>
              <a:gd name="T42" fmla="*/ 112 w 256"/>
              <a:gd name="T43" fmla="*/ 144 h 256"/>
              <a:gd name="T44" fmla="*/ 112 w 256"/>
              <a:gd name="T45" fmla="*/ 140 h 256"/>
              <a:gd name="T46" fmla="*/ 115 w 256"/>
              <a:gd name="T47" fmla="*/ 124 h 256"/>
              <a:gd name="T48" fmla="*/ 123 w 256"/>
              <a:gd name="T49" fmla="*/ 113 h 256"/>
              <a:gd name="T50" fmla="*/ 134 w 256"/>
              <a:gd name="T51" fmla="*/ 104 h 256"/>
              <a:gd name="T52" fmla="*/ 143 w 256"/>
              <a:gd name="T53" fmla="*/ 96 h 256"/>
              <a:gd name="T54" fmla="*/ 144 w 256"/>
              <a:gd name="T55" fmla="*/ 93 h 256"/>
              <a:gd name="T56" fmla="*/ 140 w 256"/>
              <a:gd name="T57" fmla="*/ 86 h 256"/>
              <a:gd name="T58" fmla="*/ 128 w 256"/>
              <a:gd name="T59" fmla="*/ 83 h 256"/>
              <a:gd name="T60" fmla="*/ 117 w 256"/>
              <a:gd name="T61" fmla="*/ 86 h 256"/>
              <a:gd name="T62" fmla="*/ 111 w 256"/>
              <a:gd name="T63" fmla="*/ 97 h 256"/>
              <a:gd name="T64" fmla="*/ 103 w 256"/>
              <a:gd name="T65" fmla="*/ 104 h 256"/>
              <a:gd name="T66" fmla="*/ 103 w 256"/>
              <a:gd name="T67" fmla="*/ 104 h 256"/>
              <a:gd name="T68" fmla="*/ 87 w 256"/>
              <a:gd name="T69" fmla="*/ 102 h 256"/>
              <a:gd name="T70" fmla="*/ 81 w 256"/>
              <a:gd name="T71" fmla="*/ 99 h 256"/>
              <a:gd name="T72" fmla="*/ 80 w 256"/>
              <a:gd name="T73" fmla="*/ 93 h 256"/>
              <a:gd name="T74" fmla="*/ 95 w 256"/>
              <a:gd name="T75" fmla="*/ 66 h 256"/>
              <a:gd name="T76" fmla="*/ 128 w 256"/>
              <a:gd name="T77" fmla="*/ 56 h 256"/>
              <a:gd name="T78" fmla="*/ 162 w 256"/>
              <a:gd name="T79" fmla="*/ 66 h 256"/>
              <a:gd name="T80" fmla="*/ 176 w 256"/>
              <a:gd name="T81" fmla="*/ 92 h 256"/>
              <a:gd name="T82" fmla="*/ 170 w 256"/>
              <a:gd name="T83" fmla="*/ 10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256">
                <a:moveTo>
                  <a:pt x="128" y="0"/>
                </a:moveTo>
                <a:cubicBezTo>
                  <a:pt x="57" y="0"/>
                  <a:pt x="0" y="57"/>
                  <a:pt x="0" y="128"/>
                </a:cubicBezTo>
                <a:cubicBezTo>
                  <a:pt x="0" y="199"/>
                  <a:pt x="57" y="256"/>
                  <a:pt x="128" y="256"/>
                </a:cubicBezTo>
                <a:cubicBezTo>
                  <a:pt x="199" y="256"/>
                  <a:pt x="256" y="199"/>
                  <a:pt x="256" y="128"/>
                </a:cubicBezTo>
                <a:cubicBezTo>
                  <a:pt x="256" y="57"/>
                  <a:pt x="199" y="0"/>
                  <a:pt x="128" y="0"/>
                </a:cubicBezTo>
                <a:close/>
                <a:moveTo>
                  <a:pt x="135" y="200"/>
                </a:moveTo>
                <a:cubicBezTo>
                  <a:pt x="119" y="200"/>
                  <a:pt x="119" y="200"/>
                  <a:pt x="119" y="200"/>
                </a:cubicBezTo>
                <a:cubicBezTo>
                  <a:pt x="115" y="200"/>
                  <a:pt x="112" y="196"/>
                  <a:pt x="112" y="192"/>
                </a:cubicBezTo>
                <a:cubicBezTo>
                  <a:pt x="111" y="176"/>
                  <a:pt x="111" y="176"/>
                  <a:pt x="111" y="176"/>
                </a:cubicBezTo>
                <a:cubicBezTo>
                  <a:pt x="111" y="171"/>
                  <a:pt x="115" y="168"/>
                  <a:pt x="119" y="168"/>
                </a:cubicBezTo>
                <a:cubicBezTo>
                  <a:pt x="135" y="168"/>
                  <a:pt x="135" y="168"/>
                  <a:pt x="135" y="168"/>
                </a:cubicBezTo>
                <a:cubicBezTo>
                  <a:pt x="140" y="168"/>
                  <a:pt x="143" y="172"/>
                  <a:pt x="143" y="176"/>
                </a:cubicBezTo>
                <a:cubicBezTo>
                  <a:pt x="144" y="192"/>
                  <a:pt x="144" y="192"/>
                  <a:pt x="144" y="192"/>
                </a:cubicBezTo>
                <a:cubicBezTo>
                  <a:pt x="144" y="196"/>
                  <a:pt x="140" y="200"/>
                  <a:pt x="135" y="200"/>
                </a:cubicBezTo>
                <a:close/>
                <a:moveTo>
                  <a:pt x="170" y="109"/>
                </a:moveTo>
                <a:cubicBezTo>
                  <a:pt x="167" y="114"/>
                  <a:pt x="162" y="119"/>
                  <a:pt x="154" y="125"/>
                </a:cubicBezTo>
                <a:cubicBezTo>
                  <a:pt x="148" y="130"/>
                  <a:pt x="146" y="132"/>
                  <a:pt x="145" y="132"/>
                </a:cubicBezTo>
                <a:cubicBezTo>
                  <a:pt x="145" y="133"/>
                  <a:pt x="144" y="134"/>
                  <a:pt x="144" y="135"/>
                </a:cubicBezTo>
                <a:cubicBezTo>
                  <a:pt x="143" y="136"/>
                  <a:pt x="143" y="138"/>
                  <a:pt x="143" y="144"/>
                </a:cubicBezTo>
                <a:cubicBezTo>
                  <a:pt x="143" y="149"/>
                  <a:pt x="139" y="152"/>
                  <a:pt x="135" y="152"/>
                </a:cubicBezTo>
                <a:cubicBezTo>
                  <a:pt x="120" y="152"/>
                  <a:pt x="120" y="152"/>
                  <a:pt x="120" y="152"/>
                </a:cubicBezTo>
                <a:cubicBezTo>
                  <a:pt x="116" y="152"/>
                  <a:pt x="112" y="149"/>
                  <a:pt x="112" y="144"/>
                </a:cubicBezTo>
                <a:cubicBezTo>
                  <a:pt x="112" y="140"/>
                  <a:pt x="112" y="140"/>
                  <a:pt x="112" y="140"/>
                </a:cubicBezTo>
                <a:cubicBezTo>
                  <a:pt x="112" y="134"/>
                  <a:pt x="113" y="129"/>
                  <a:pt x="115" y="124"/>
                </a:cubicBezTo>
                <a:cubicBezTo>
                  <a:pt x="117" y="120"/>
                  <a:pt x="119" y="117"/>
                  <a:pt x="123" y="113"/>
                </a:cubicBezTo>
                <a:cubicBezTo>
                  <a:pt x="125" y="111"/>
                  <a:pt x="129" y="108"/>
                  <a:pt x="134" y="104"/>
                </a:cubicBezTo>
                <a:cubicBezTo>
                  <a:pt x="141" y="99"/>
                  <a:pt x="142" y="97"/>
                  <a:pt x="143" y="96"/>
                </a:cubicBezTo>
                <a:cubicBezTo>
                  <a:pt x="144" y="95"/>
                  <a:pt x="144" y="94"/>
                  <a:pt x="144" y="93"/>
                </a:cubicBezTo>
                <a:cubicBezTo>
                  <a:pt x="144" y="92"/>
                  <a:pt x="143" y="89"/>
                  <a:pt x="140" y="86"/>
                </a:cubicBezTo>
                <a:cubicBezTo>
                  <a:pt x="137" y="84"/>
                  <a:pt x="132" y="83"/>
                  <a:pt x="128" y="83"/>
                </a:cubicBezTo>
                <a:cubicBezTo>
                  <a:pt x="124" y="83"/>
                  <a:pt x="120" y="84"/>
                  <a:pt x="117" y="86"/>
                </a:cubicBezTo>
                <a:cubicBezTo>
                  <a:pt x="114" y="88"/>
                  <a:pt x="112" y="92"/>
                  <a:pt x="111" y="97"/>
                </a:cubicBezTo>
                <a:cubicBezTo>
                  <a:pt x="111" y="101"/>
                  <a:pt x="107" y="104"/>
                  <a:pt x="103" y="104"/>
                </a:cubicBezTo>
                <a:cubicBezTo>
                  <a:pt x="103" y="104"/>
                  <a:pt x="103" y="104"/>
                  <a:pt x="103" y="104"/>
                </a:cubicBezTo>
                <a:cubicBezTo>
                  <a:pt x="87" y="102"/>
                  <a:pt x="87" y="102"/>
                  <a:pt x="87" y="102"/>
                </a:cubicBezTo>
                <a:cubicBezTo>
                  <a:pt x="85" y="102"/>
                  <a:pt x="83" y="101"/>
                  <a:pt x="81" y="99"/>
                </a:cubicBezTo>
                <a:cubicBezTo>
                  <a:pt x="80" y="97"/>
                  <a:pt x="79" y="95"/>
                  <a:pt x="80" y="93"/>
                </a:cubicBezTo>
                <a:cubicBezTo>
                  <a:pt x="82" y="81"/>
                  <a:pt x="87" y="72"/>
                  <a:pt x="95" y="66"/>
                </a:cubicBezTo>
                <a:cubicBezTo>
                  <a:pt x="104" y="59"/>
                  <a:pt x="115" y="56"/>
                  <a:pt x="128" y="56"/>
                </a:cubicBezTo>
                <a:cubicBezTo>
                  <a:pt x="142" y="56"/>
                  <a:pt x="153" y="60"/>
                  <a:pt x="162" y="66"/>
                </a:cubicBezTo>
                <a:cubicBezTo>
                  <a:pt x="171" y="73"/>
                  <a:pt x="176" y="82"/>
                  <a:pt x="176" y="92"/>
                </a:cubicBezTo>
                <a:cubicBezTo>
                  <a:pt x="176" y="99"/>
                  <a:pt x="174" y="104"/>
                  <a:pt x="170"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1" name="原创作者QQ：598969553                   _30"/>
          <p:cNvSpPr>
            <a:spLocks noChangeArrowheads="1"/>
          </p:cNvSpPr>
          <p:nvPr/>
        </p:nvSpPr>
        <p:spPr bwMode="auto">
          <a:xfrm flipH="1">
            <a:off x="6849176" y="4129020"/>
            <a:ext cx="882909" cy="884156"/>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2" name="原创作者QQ：598969553                   _31"/>
          <p:cNvSpPr>
            <a:spLocks noChangeArrowheads="1"/>
          </p:cNvSpPr>
          <p:nvPr/>
        </p:nvSpPr>
        <p:spPr bwMode="auto">
          <a:xfrm flipH="1">
            <a:off x="7091925" y="4338263"/>
            <a:ext cx="640160" cy="674913"/>
          </a:xfrm>
          <a:custGeom>
            <a:avLst/>
            <a:gdLst>
              <a:gd name="T0" fmla="*/ 225 w 383"/>
              <a:gd name="T1" fmla="*/ 0 h 403"/>
              <a:gd name="T2" fmla="*/ 0 w 383"/>
              <a:gd name="T3" fmla="*/ 225 h 403"/>
              <a:gd name="T4" fmla="*/ 0 w 383"/>
              <a:gd name="T5" fmla="*/ 363 h 403"/>
              <a:gd name="T6" fmla="*/ 40 w 383"/>
              <a:gd name="T7" fmla="*/ 403 h 403"/>
              <a:gd name="T8" fmla="*/ 139 w 383"/>
              <a:gd name="T9" fmla="*/ 403 h 403"/>
              <a:gd name="T10" fmla="*/ 383 w 383"/>
              <a:gd name="T11" fmla="*/ 159 h 403"/>
              <a:gd name="T12" fmla="*/ 294 w 383"/>
              <a:gd name="T13" fmla="*/ 92 h 403"/>
              <a:gd name="T14" fmla="*/ 225 w 383"/>
              <a:gd name="T15" fmla="*/ 0 h 4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3" h="403">
                <a:moveTo>
                  <a:pt x="225" y="0"/>
                </a:moveTo>
                <a:cubicBezTo>
                  <a:pt x="0" y="225"/>
                  <a:pt x="0" y="225"/>
                  <a:pt x="0" y="225"/>
                </a:cubicBezTo>
                <a:cubicBezTo>
                  <a:pt x="0" y="363"/>
                  <a:pt x="0" y="363"/>
                  <a:pt x="0" y="363"/>
                </a:cubicBezTo>
                <a:cubicBezTo>
                  <a:pt x="0" y="385"/>
                  <a:pt x="18" y="403"/>
                  <a:pt x="40" y="403"/>
                </a:cubicBezTo>
                <a:cubicBezTo>
                  <a:pt x="139" y="403"/>
                  <a:pt x="139" y="403"/>
                  <a:pt x="139" y="403"/>
                </a:cubicBezTo>
                <a:cubicBezTo>
                  <a:pt x="383" y="159"/>
                  <a:pt x="383" y="159"/>
                  <a:pt x="383" y="159"/>
                </a:cubicBezTo>
                <a:cubicBezTo>
                  <a:pt x="294" y="92"/>
                  <a:pt x="294" y="92"/>
                  <a:pt x="294" y="92"/>
                </a:cubicBezTo>
                <a:cubicBezTo>
                  <a:pt x="225" y="0"/>
                  <a:pt x="225" y="0"/>
                  <a:pt x="225"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3" name="原创作者QQ：598969553                   _32"/>
          <p:cNvSpPr>
            <a:spLocks noChangeArrowheads="1"/>
          </p:cNvSpPr>
          <p:nvPr/>
        </p:nvSpPr>
        <p:spPr bwMode="auto">
          <a:xfrm flipH="1">
            <a:off x="7082706" y="4330058"/>
            <a:ext cx="428139" cy="428744"/>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4" name="原创作者QQ：598969553                   _33"/>
          <p:cNvSpPr>
            <a:spLocks noChangeArrowheads="1"/>
          </p:cNvSpPr>
          <p:nvPr/>
        </p:nvSpPr>
        <p:spPr bwMode="auto">
          <a:xfrm flipH="1">
            <a:off x="4240354" y="4129020"/>
            <a:ext cx="882909" cy="884156"/>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5" name="原创作者QQ：598969553                   _34"/>
          <p:cNvSpPr>
            <a:spLocks noChangeArrowheads="1"/>
          </p:cNvSpPr>
          <p:nvPr/>
        </p:nvSpPr>
        <p:spPr bwMode="auto">
          <a:xfrm flipH="1">
            <a:off x="4501540" y="4319801"/>
            <a:ext cx="621724" cy="693375"/>
          </a:xfrm>
          <a:custGeom>
            <a:avLst/>
            <a:gdLst>
              <a:gd name="T0" fmla="*/ 226 w 372"/>
              <a:gd name="T1" fmla="*/ 0 h 414"/>
              <a:gd name="T2" fmla="*/ 173 w 372"/>
              <a:gd name="T3" fmla="*/ 52 h 414"/>
              <a:gd name="T4" fmla="*/ 140 w 372"/>
              <a:gd name="T5" fmla="*/ 44 h 414"/>
              <a:gd name="T6" fmla="*/ 0 w 372"/>
              <a:gd name="T7" fmla="*/ 184 h 414"/>
              <a:gd name="T8" fmla="*/ 0 w 372"/>
              <a:gd name="T9" fmla="*/ 374 h 414"/>
              <a:gd name="T10" fmla="*/ 40 w 372"/>
              <a:gd name="T11" fmla="*/ 414 h 414"/>
              <a:gd name="T12" fmla="*/ 206 w 372"/>
              <a:gd name="T13" fmla="*/ 414 h 414"/>
              <a:gd name="T14" fmla="*/ 356 w 372"/>
              <a:gd name="T15" fmla="*/ 265 h 414"/>
              <a:gd name="T16" fmla="*/ 349 w 372"/>
              <a:gd name="T17" fmla="*/ 100 h 414"/>
              <a:gd name="T18" fmla="*/ 339 w 372"/>
              <a:gd name="T19" fmla="*/ 97 h 414"/>
              <a:gd name="T20" fmla="*/ 372 w 372"/>
              <a:gd name="T21" fmla="*/ 65 h 414"/>
              <a:gd name="T22" fmla="*/ 290 w 372"/>
              <a:gd name="T23" fmla="*/ 48 h 414"/>
              <a:gd name="T24" fmla="*/ 281 w 372"/>
              <a:gd name="T25" fmla="*/ 7 h 414"/>
              <a:gd name="T26" fmla="*/ 226 w 372"/>
              <a:gd name="T27" fmla="*/ 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2" h="414">
                <a:moveTo>
                  <a:pt x="226" y="0"/>
                </a:moveTo>
                <a:cubicBezTo>
                  <a:pt x="173" y="52"/>
                  <a:pt x="173" y="52"/>
                  <a:pt x="173" y="52"/>
                </a:cubicBezTo>
                <a:cubicBezTo>
                  <a:pt x="140" y="44"/>
                  <a:pt x="140" y="44"/>
                  <a:pt x="140" y="44"/>
                </a:cubicBezTo>
                <a:cubicBezTo>
                  <a:pt x="0" y="184"/>
                  <a:pt x="0" y="184"/>
                  <a:pt x="0" y="184"/>
                </a:cubicBezTo>
                <a:cubicBezTo>
                  <a:pt x="0" y="374"/>
                  <a:pt x="0" y="374"/>
                  <a:pt x="0" y="374"/>
                </a:cubicBezTo>
                <a:cubicBezTo>
                  <a:pt x="0" y="396"/>
                  <a:pt x="18" y="414"/>
                  <a:pt x="40" y="414"/>
                </a:cubicBezTo>
                <a:cubicBezTo>
                  <a:pt x="206" y="414"/>
                  <a:pt x="206" y="414"/>
                  <a:pt x="206" y="414"/>
                </a:cubicBezTo>
                <a:cubicBezTo>
                  <a:pt x="356" y="265"/>
                  <a:pt x="356" y="265"/>
                  <a:pt x="356" y="265"/>
                </a:cubicBezTo>
                <a:cubicBezTo>
                  <a:pt x="349" y="100"/>
                  <a:pt x="349" y="100"/>
                  <a:pt x="349" y="100"/>
                </a:cubicBezTo>
                <a:cubicBezTo>
                  <a:pt x="339" y="97"/>
                  <a:pt x="339" y="97"/>
                  <a:pt x="339" y="97"/>
                </a:cubicBezTo>
                <a:cubicBezTo>
                  <a:pt x="372" y="65"/>
                  <a:pt x="372" y="65"/>
                  <a:pt x="372" y="65"/>
                </a:cubicBezTo>
                <a:cubicBezTo>
                  <a:pt x="290" y="48"/>
                  <a:pt x="290" y="48"/>
                  <a:pt x="290" y="48"/>
                </a:cubicBezTo>
                <a:cubicBezTo>
                  <a:pt x="281" y="7"/>
                  <a:pt x="281" y="7"/>
                  <a:pt x="281" y="7"/>
                </a:cubicBezTo>
                <a:cubicBezTo>
                  <a:pt x="226" y="0"/>
                  <a:pt x="226" y="0"/>
                  <a:pt x="226"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6" name="原创作者QQ：598969553                   _35"/>
          <p:cNvSpPr>
            <a:spLocks noEditPoints="1" noChangeArrowheads="1"/>
          </p:cNvSpPr>
          <p:nvPr/>
        </p:nvSpPr>
        <p:spPr bwMode="auto">
          <a:xfrm flipH="1">
            <a:off x="4494370" y="4303390"/>
            <a:ext cx="401508" cy="134368"/>
          </a:xfrm>
          <a:custGeom>
            <a:avLst/>
            <a:gdLst>
              <a:gd name="T0" fmla="*/ 224 w 240"/>
              <a:gd name="T1" fmla="*/ 48 h 80"/>
              <a:gd name="T2" fmla="*/ 160 w 240"/>
              <a:gd name="T3" fmla="*/ 48 h 80"/>
              <a:gd name="T4" fmla="*/ 160 w 240"/>
              <a:gd name="T5" fmla="*/ 32 h 80"/>
              <a:gd name="T6" fmla="*/ 128 w 240"/>
              <a:gd name="T7" fmla="*/ 0 h 80"/>
              <a:gd name="T8" fmla="*/ 112 w 240"/>
              <a:gd name="T9" fmla="*/ 0 h 80"/>
              <a:gd name="T10" fmla="*/ 80 w 240"/>
              <a:gd name="T11" fmla="*/ 32 h 80"/>
              <a:gd name="T12" fmla="*/ 80 w 240"/>
              <a:gd name="T13" fmla="*/ 48 h 80"/>
              <a:gd name="T14" fmla="*/ 16 w 240"/>
              <a:gd name="T15" fmla="*/ 48 h 80"/>
              <a:gd name="T16" fmla="*/ 0 w 240"/>
              <a:gd name="T17" fmla="*/ 64 h 80"/>
              <a:gd name="T18" fmla="*/ 16 w 240"/>
              <a:gd name="T19" fmla="*/ 80 h 80"/>
              <a:gd name="T20" fmla="*/ 224 w 240"/>
              <a:gd name="T21" fmla="*/ 80 h 80"/>
              <a:gd name="T22" fmla="*/ 240 w 240"/>
              <a:gd name="T23" fmla="*/ 64 h 80"/>
              <a:gd name="T24" fmla="*/ 224 w 240"/>
              <a:gd name="T25" fmla="*/ 48 h 80"/>
              <a:gd name="T26" fmla="*/ 136 w 240"/>
              <a:gd name="T27" fmla="*/ 48 h 80"/>
              <a:gd name="T28" fmla="*/ 104 w 240"/>
              <a:gd name="T29" fmla="*/ 48 h 80"/>
              <a:gd name="T30" fmla="*/ 104 w 240"/>
              <a:gd name="T31" fmla="*/ 24 h 80"/>
              <a:gd name="T32" fmla="*/ 136 w 240"/>
              <a:gd name="T33" fmla="*/ 24 h 80"/>
              <a:gd name="T34" fmla="*/ 136 w 240"/>
              <a:gd name="T35" fmla="*/ 4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80">
                <a:moveTo>
                  <a:pt x="224" y="48"/>
                </a:moveTo>
                <a:cubicBezTo>
                  <a:pt x="160" y="48"/>
                  <a:pt x="160" y="48"/>
                  <a:pt x="160" y="48"/>
                </a:cubicBezTo>
                <a:cubicBezTo>
                  <a:pt x="160" y="32"/>
                  <a:pt x="160" y="32"/>
                  <a:pt x="160" y="32"/>
                </a:cubicBezTo>
                <a:cubicBezTo>
                  <a:pt x="160" y="14"/>
                  <a:pt x="146" y="0"/>
                  <a:pt x="128" y="0"/>
                </a:cubicBezTo>
                <a:cubicBezTo>
                  <a:pt x="112" y="0"/>
                  <a:pt x="112" y="0"/>
                  <a:pt x="112" y="0"/>
                </a:cubicBezTo>
                <a:cubicBezTo>
                  <a:pt x="94" y="0"/>
                  <a:pt x="80" y="14"/>
                  <a:pt x="80" y="32"/>
                </a:cubicBezTo>
                <a:cubicBezTo>
                  <a:pt x="80" y="48"/>
                  <a:pt x="80" y="48"/>
                  <a:pt x="80" y="48"/>
                </a:cubicBezTo>
                <a:cubicBezTo>
                  <a:pt x="16" y="48"/>
                  <a:pt x="16" y="48"/>
                  <a:pt x="16" y="48"/>
                </a:cubicBezTo>
                <a:cubicBezTo>
                  <a:pt x="7" y="48"/>
                  <a:pt x="0" y="55"/>
                  <a:pt x="0" y="64"/>
                </a:cubicBezTo>
                <a:cubicBezTo>
                  <a:pt x="0" y="73"/>
                  <a:pt x="7" y="80"/>
                  <a:pt x="16" y="80"/>
                </a:cubicBezTo>
                <a:cubicBezTo>
                  <a:pt x="224" y="80"/>
                  <a:pt x="224" y="80"/>
                  <a:pt x="224" y="80"/>
                </a:cubicBezTo>
                <a:cubicBezTo>
                  <a:pt x="233" y="80"/>
                  <a:pt x="240" y="73"/>
                  <a:pt x="240" y="64"/>
                </a:cubicBezTo>
                <a:cubicBezTo>
                  <a:pt x="240" y="55"/>
                  <a:pt x="233" y="48"/>
                  <a:pt x="224" y="48"/>
                </a:cubicBezTo>
                <a:close/>
                <a:moveTo>
                  <a:pt x="136" y="48"/>
                </a:moveTo>
                <a:cubicBezTo>
                  <a:pt x="104" y="48"/>
                  <a:pt x="104" y="48"/>
                  <a:pt x="104" y="48"/>
                </a:cubicBezTo>
                <a:cubicBezTo>
                  <a:pt x="104" y="24"/>
                  <a:pt x="104" y="24"/>
                  <a:pt x="104" y="24"/>
                </a:cubicBezTo>
                <a:cubicBezTo>
                  <a:pt x="136" y="24"/>
                  <a:pt x="136" y="24"/>
                  <a:pt x="136" y="24"/>
                </a:cubicBezTo>
                <a:lnTo>
                  <a:pt x="136" y="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7" name="原创作者QQ：598969553                   _36"/>
          <p:cNvSpPr>
            <a:spLocks noEditPoints="1" noChangeArrowheads="1"/>
          </p:cNvSpPr>
          <p:nvPr/>
        </p:nvSpPr>
        <p:spPr bwMode="auto">
          <a:xfrm flipH="1">
            <a:off x="4521001" y="4464425"/>
            <a:ext cx="348247" cy="307711"/>
          </a:xfrm>
          <a:custGeom>
            <a:avLst/>
            <a:gdLst>
              <a:gd name="T0" fmla="*/ 0 w 208"/>
              <a:gd name="T1" fmla="*/ 168 h 184"/>
              <a:gd name="T2" fmla="*/ 16 w 208"/>
              <a:gd name="T3" fmla="*/ 184 h 184"/>
              <a:gd name="T4" fmla="*/ 192 w 208"/>
              <a:gd name="T5" fmla="*/ 184 h 184"/>
              <a:gd name="T6" fmla="*/ 208 w 208"/>
              <a:gd name="T7" fmla="*/ 168 h 184"/>
              <a:gd name="T8" fmla="*/ 208 w 208"/>
              <a:gd name="T9" fmla="*/ 0 h 184"/>
              <a:gd name="T10" fmla="*/ 0 w 208"/>
              <a:gd name="T11" fmla="*/ 0 h 184"/>
              <a:gd name="T12" fmla="*/ 0 w 208"/>
              <a:gd name="T13" fmla="*/ 168 h 184"/>
              <a:gd name="T14" fmla="*/ 160 w 208"/>
              <a:gd name="T15" fmla="*/ 16 h 184"/>
              <a:gd name="T16" fmla="*/ 176 w 208"/>
              <a:gd name="T17" fmla="*/ 16 h 184"/>
              <a:gd name="T18" fmla="*/ 176 w 208"/>
              <a:gd name="T19" fmla="*/ 152 h 184"/>
              <a:gd name="T20" fmla="*/ 160 w 208"/>
              <a:gd name="T21" fmla="*/ 152 h 184"/>
              <a:gd name="T22" fmla="*/ 160 w 208"/>
              <a:gd name="T23" fmla="*/ 16 h 184"/>
              <a:gd name="T24" fmla="*/ 128 w 208"/>
              <a:gd name="T25" fmla="*/ 16 h 184"/>
              <a:gd name="T26" fmla="*/ 144 w 208"/>
              <a:gd name="T27" fmla="*/ 16 h 184"/>
              <a:gd name="T28" fmla="*/ 144 w 208"/>
              <a:gd name="T29" fmla="*/ 152 h 184"/>
              <a:gd name="T30" fmla="*/ 128 w 208"/>
              <a:gd name="T31" fmla="*/ 152 h 184"/>
              <a:gd name="T32" fmla="*/ 128 w 208"/>
              <a:gd name="T33" fmla="*/ 16 h 184"/>
              <a:gd name="T34" fmla="*/ 96 w 208"/>
              <a:gd name="T35" fmla="*/ 16 h 184"/>
              <a:gd name="T36" fmla="*/ 112 w 208"/>
              <a:gd name="T37" fmla="*/ 16 h 184"/>
              <a:gd name="T38" fmla="*/ 112 w 208"/>
              <a:gd name="T39" fmla="*/ 152 h 184"/>
              <a:gd name="T40" fmla="*/ 96 w 208"/>
              <a:gd name="T41" fmla="*/ 152 h 184"/>
              <a:gd name="T42" fmla="*/ 96 w 208"/>
              <a:gd name="T43" fmla="*/ 16 h 184"/>
              <a:gd name="T44" fmla="*/ 64 w 208"/>
              <a:gd name="T45" fmla="*/ 16 h 184"/>
              <a:gd name="T46" fmla="*/ 80 w 208"/>
              <a:gd name="T47" fmla="*/ 16 h 184"/>
              <a:gd name="T48" fmla="*/ 80 w 208"/>
              <a:gd name="T49" fmla="*/ 152 h 184"/>
              <a:gd name="T50" fmla="*/ 64 w 208"/>
              <a:gd name="T51" fmla="*/ 152 h 184"/>
              <a:gd name="T52" fmla="*/ 64 w 208"/>
              <a:gd name="T53" fmla="*/ 16 h 184"/>
              <a:gd name="T54" fmla="*/ 32 w 208"/>
              <a:gd name="T55" fmla="*/ 16 h 184"/>
              <a:gd name="T56" fmla="*/ 48 w 208"/>
              <a:gd name="T57" fmla="*/ 16 h 184"/>
              <a:gd name="T58" fmla="*/ 48 w 208"/>
              <a:gd name="T59" fmla="*/ 152 h 184"/>
              <a:gd name="T60" fmla="*/ 32 w 208"/>
              <a:gd name="T61" fmla="*/ 152 h 184"/>
              <a:gd name="T62" fmla="*/ 32 w 208"/>
              <a:gd name="T63" fmla="*/ 1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184">
                <a:moveTo>
                  <a:pt x="0" y="168"/>
                </a:moveTo>
                <a:cubicBezTo>
                  <a:pt x="0" y="177"/>
                  <a:pt x="7" y="184"/>
                  <a:pt x="16" y="184"/>
                </a:cubicBezTo>
                <a:cubicBezTo>
                  <a:pt x="192" y="184"/>
                  <a:pt x="192" y="184"/>
                  <a:pt x="192" y="184"/>
                </a:cubicBezTo>
                <a:cubicBezTo>
                  <a:pt x="201" y="184"/>
                  <a:pt x="208" y="177"/>
                  <a:pt x="208" y="168"/>
                </a:cubicBezTo>
                <a:cubicBezTo>
                  <a:pt x="208" y="0"/>
                  <a:pt x="208" y="0"/>
                  <a:pt x="208" y="0"/>
                </a:cubicBezTo>
                <a:cubicBezTo>
                  <a:pt x="0" y="0"/>
                  <a:pt x="0" y="0"/>
                  <a:pt x="0" y="0"/>
                </a:cubicBezTo>
                <a:lnTo>
                  <a:pt x="0" y="168"/>
                </a:lnTo>
                <a:close/>
                <a:moveTo>
                  <a:pt x="160" y="16"/>
                </a:moveTo>
                <a:cubicBezTo>
                  <a:pt x="176" y="16"/>
                  <a:pt x="176" y="16"/>
                  <a:pt x="176" y="16"/>
                </a:cubicBezTo>
                <a:cubicBezTo>
                  <a:pt x="176" y="152"/>
                  <a:pt x="176" y="152"/>
                  <a:pt x="176" y="152"/>
                </a:cubicBezTo>
                <a:cubicBezTo>
                  <a:pt x="160" y="152"/>
                  <a:pt x="160" y="152"/>
                  <a:pt x="160" y="152"/>
                </a:cubicBezTo>
                <a:lnTo>
                  <a:pt x="160" y="16"/>
                </a:lnTo>
                <a:close/>
                <a:moveTo>
                  <a:pt x="128" y="16"/>
                </a:moveTo>
                <a:cubicBezTo>
                  <a:pt x="144" y="16"/>
                  <a:pt x="144" y="16"/>
                  <a:pt x="144" y="16"/>
                </a:cubicBezTo>
                <a:cubicBezTo>
                  <a:pt x="144" y="152"/>
                  <a:pt x="144" y="152"/>
                  <a:pt x="144" y="152"/>
                </a:cubicBezTo>
                <a:cubicBezTo>
                  <a:pt x="128" y="152"/>
                  <a:pt x="128" y="152"/>
                  <a:pt x="128" y="152"/>
                </a:cubicBezTo>
                <a:lnTo>
                  <a:pt x="128" y="16"/>
                </a:lnTo>
                <a:close/>
                <a:moveTo>
                  <a:pt x="96" y="16"/>
                </a:moveTo>
                <a:cubicBezTo>
                  <a:pt x="112" y="16"/>
                  <a:pt x="112" y="16"/>
                  <a:pt x="112" y="16"/>
                </a:cubicBezTo>
                <a:cubicBezTo>
                  <a:pt x="112" y="152"/>
                  <a:pt x="112" y="152"/>
                  <a:pt x="112" y="152"/>
                </a:cubicBezTo>
                <a:cubicBezTo>
                  <a:pt x="96" y="152"/>
                  <a:pt x="96" y="152"/>
                  <a:pt x="96" y="152"/>
                </a:cubicBezTo>
                <a:lnTo>
                  <a:pt x="96" y="16"/>
                </a:lnTo>
                <a:close/>
                <a:moveTo>
                  <a:pt x="64" y="16"/>
                </a:moveTo>
                <a:cubicBezTo>
                  <a:pt x="80" y="16"/>
                  <a:pt x="80" y="16"/>
                  <a:pt x="80" y="16"/>
                </a:cubicBezTo>
                <a:cubicBezTo>
                  <a:pt x="80" y="152"/>
                  <a:pt x="80" y="152"/>
                  <a:pt x="80" y="152"/>
                </a:cubicBezTo>
                <a:cubicBezTo>
                  <a:pt x="64" y="152"/>
                  <a:pt x="64" y="152"/>
                  <a:pt x="64" y="152"/>
                </a:cubicBezTo>
                <a:lnTo>
                  <a:pt x="64" y="16"/>
                </a:lnTo>
                <a:close/>
                <a:moveTo>
                  <a:pt x="32" y="16"/>
                </a:moveTo>
                <a:cubicBezTo>
                  <a:pt x="48" y="16"/>
                  <a:pt x="48" y="16"/>
                  <a:pt x="48" y="16"/>
                </a:cubicBezTo>
                <a:cubicBezTo>
                  <a:pt x="48" y="152"/>
                  <a:pt x="48" y="152"/>
                  <a:pt x="48" y="152"/>
                </a:cubicBezTo>
                <a:cubicBezTo>
                  <a:pt x="32" y="152"/>
                  <a:pt x="32" y="152"/>
                  <a:pt x="32" y="152"/>
                </a:cubicBezTo>
                <a:lnTo>
                  <a:pt x="32"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8" name="原创作者QQ：598969553                   _37"/>
          <p:cNvSpPr>
            <a:spLocks noChangeArrowheads="1"/>
          </p:cNvSpPr>
          <p:nvPr/>
        </p:nvSpPr>
        <p:spPr bwMode="auto">
          <a:xfrm flipH="1">
            <a:off x="2935943" y="4129020"/>
            <a:ext cx="882909" cy="884156"/>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9" name="原创作者QQ：598969553                   _38"/>
          <p:cNvSpPr>
            <a:spLocks noChangeArrowheads="1"/>
          </p:cNvSpPr>
          <p:nvPr/>
        </p:nvSpPr>
        <p:spPr bwMode="auto">
          <a:xfrm flipH="1">
            <a:off x="3250390" y="4342366"/>
            <a:ext cx="568462" cy="670810"/>
          </a:xfrm>
          <a:custGeom>
            <a:avLst/>
            <a:gdLst>
              <a:gd name="T0" fmla="*/ 270 w 340"/>
              <a:gd name="T1" fmla="*/ 0 h 401"/>
              <a:gd name="T2" fmla="*/ 204 w 340"/>
              <a:gd name="T3" fmla="*/ 16 h 401"/>
              <a:gd name="T4" fmla="*/ 0 w 340"/>
              <a:gd name="T5" fmla="*/ 220 h 401"/>
              <a:gd name="T6" fmla="*/ 0 w 340"/>
              <a:gd name="T7" fmla="*/ 361 h 401"/>
              <a:gd name="T8" fmla="*/ 40 w 340"/>
              <a:gd name="T9" fmla="*/ 401 h 401"/>
              <a:gd name="T10" fmla="*/ 141 w 340"/>
              <a:gd name="T11" fmla="*/ 401 h 401"/>
              <a:gd name="T12" fmla="*/ 317 w 340"/>
              <a:gd name="T13" fmla="*/ 226 h 401"/>
              <a:gd name="T14" fmla="*/ 272 w 340"/>
              <a:gd name="T15" fmla="*/ 142 h 401"/>
              <a:gd name="T16" fmla="*/ 340 w 340"/>
              <a:gd name="T17" fmla="*/ 73 h 401"/>
              <a:gd name="T18" fmla="*/ 270 w 340"/>
              <a:gd name="T19" fmla="*/ 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401">
                <a:moveTo>
                  <a:pt x="270" y="0"/>
                </a:moveTo>
                <a:cubicBezTo>
                  <a:pt x="204" y="16"/>
                  <a:pt x="204" y="16"/>
                  <a:pt x="204" y="16"/>
                </a:cubicBezTo>
                <a:cubicBezTo>
                  <a:pt x="0" y="220"/>
                  <a:pt x="0" y="220"/>
                  <a:pt x="0" y="220"/>
                </a:cubicBezTo>
                <a:cubicBezTo>
                  <a:pt x="0" y="361"/>
                  <a:pt x="0" y="361"/>
                  <a:pt x="0" y="361"/>
                </a:cubicBezTo>
                <a:cubicBezTo>
                  <a:pt x="0" y="383"/>
                  <a:pt x="18" y="401"/>
                  <a:pt x="40" y="401"/>
                </a:cubicBezTo>
                <a:cubicBezTo>
                  <a:pt x="141" y="401"/>
                  <a:pt x="141" y="401"/>
                  <a:pt x="141" y="401"/>
                </a:cubicBezTo>
                <a:cubicBezTo>
                  <a:pt x="317" y="226"/>
                  <a:pt x="317" y="226"/>
                  <a:pt x="317" y="226"/>
                </a:cubicBezTo>
                <a:cubicBezTo>
                  <a:pt x="272" y="142"/>
                  <a:pt x="272" y="142"/>
                  <a:pt x="272" y="142"/>
                </a:cubicBezTo>
                <a:cubicBezTo>
                  <a:pt x="340" y="73"/>
                  <a:pt x="340" y="73"/>
                  <a:pt x="340" y="73"/>
                </a:cubicBezTo>
                <a:cubicBezTo>
                  <a:pt x="270" y="0"/>
                  <a:pt x="270" y="0"/>
                  <a:pt x="270"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0" name="原创作者QQ：598969553                   _39"/>
          <p:cNvSpPr>
            <a:spLocks noChangeArrowheads="1"/>
          </p:cNvSpPr>
          <p:nvPr/>
        </p:nvSpPr>
        <p:spPr bwMode="auto">
          <a:xfrm flipH="1">
            <a:off x="3250390" y="4330058"/>
            <a:ext cx="267331" cy="134368"/>
          </a:xfrm>
          <a:custGeom>
            <a:avLst/>
            <a:gdLst>
              <a:gd name="T0" fmla="*/ 48 w 160"/>
              <a:gd name="T1" fmla="*/ 56 h 80"/>
              <a:gd name="T2" fmla="*/ 80 w 160"/>
              <a:gd name="T3" fmla="*/ 24 h 80"/>
              <a:gd name="T4" fmla="*/ 112 w 160"/>
              <a:gd name="T5" fmla="*/ 56 h 80"/>
              <a:gd name="T6" fmla="*/ 112 w 160"/>
              <a:gd name="T7" fmla="*/ 80 h 80"/>
              <a:gd name="T8" fmla="*/ 160 w 160"/>
              <a:gd name="T9" fmla="*/ 80 h 80"/>
              <a:gd name="T10" fmla="*/ 158 w 160"/>
              <a:gd name="T11" fmla="*/ 64 h 80"/>
              <a:gd name="T12" fmla="*/ 80 w 160"/>
              <a:gd name="T13" fmla="*/ 0 h 80"/>
              <a:gd name="T14" fmla="*/ 2 w 160"/>
              <a:gd name="T15" fmla="*/ 64 h 80"/>
              <a:gd name="T16" fmla="*/ 0 w 160"/>
              <a:gd name="T17" fmla="*/ 80 h 80"/>
              <a:gd name="T18" fmla="*/ 48 w 160"/>
              <a:gd name="T19" fmla="*/ 80 h 80"/>
              <a:gd name="T20" fmla="*/ 48 w 160"/>
              <a:gd name="T21" fmla="*/ 5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80">
                <a:moveTo>
                  <a:pt x="48" y="56"/>
                </a:moveTo>
                <a:cubicBezTo>
                  <a:pt x="48" y="38"/>
                  <a:pt x="62" y="24"/>
                  <a:pt x="80" y="24"/>
                </a:cubicBezTo>
                <a:cubicBezTo>
                  <a:pt x="98" y="24"/>
                  <a:pt x="112" y="38"/>
                  <a:pt x="112" y="56"/>
                </a:cubicBezTo>
                <a:cubicBezTo>
                  <a:pt x="112" y="80"/>
                  <a:pt x="112" y="80"/>
                  <a:pt x="112" y="80"/>
                </a:cubicBezTo>
                <a:cubicBezTo>
                  <a:pt x="160" y="80"/>
                  <a:pt x="160" y="80"/>
                  <a:pt x="160" y="80"/>
                </a:cubicBezTo>
                <a:cubicBezTo>
                  <a:pt x="158" y="64"/>
                  <a:pt x="158" y="64"/>
                  <a:pt x="158" y="64"/>
                </a:cubicBezTo>
                <a:cubicBezTo>
                  <a:pt x="151" y="28"/>
                  <a:pt x="119" y="0"/>
                  <a:pt x="80" y="0"/>
                </a:cubicBezTo>
                <a:cubicBezTo>
                  <a:pt x="41" y="0"/>
                  <a:pt x="9" y="28"/>
                  <a:pt x="2" y="64"/>
                </a:cubicBezTo>
                <a:cubicBezTo>
                  <a:pt x="0" y="80"/>
                  <a:pt x="0" y="80"/>
                  <a:pt x="0" y="80"/>
                </a:cubicBezTo>
                <a:cubicBezTo>
                  <a:pt x="48" y="80"/>
                  <a:pt x="48" y="80"/>
                  <a:pt x="48" y="80"/>
                </a:cubicBezTo>
                <a:lnTo>
                  <a:pt x="48"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1" name="原创作者QQ：598969553                   _40"/>
          <p:cNvSpPr>
            <a:spLocks noChangeArrowheads="1"/>
          </p:cNvSpPr>
          <p:nvPr/>
        </p:nvSpPr>
        <p:spPr bwMode="auto">
          <a:xfrm flipH="1">
            <a:off x="3250390" y="4491094"/>
            <a:ext cx="267331" cy="267709"/>
          </a:xfrm>
          <a:custGeom>
            <a:avLst/>
            <a:gdLst>
              <a:gd name="T0" fmla="*/ 108 w 160"/>
              <a:gd name="T1" fmla="*/ 0 h 160"/>
              <a:gd name="T2" fmla="*/ 100 w 160"/>
              <a:gd name="T3" fmla="*/ 8 h 160"/>
              <a:gd name="T4" fmla="*/ 99 w 160"/>
              <a:gd name="T5" fmla="*/ 10 h 160"/>
              <a:gd name="T6" fmla="*/ 97 w 160"/>
              <a:gd name="T7" fmla="*/ 11 h 160"/>
              <a:gd name="T8" fmla="*/ 94 w 160"/>
              <a:gd name="T9" fmla="*/ 13 h 160"/>
              <a:gd name="T10" fmla="*/ 92 w 160"/>
              <a:gd name="T11" fmla="*/ 14 h 160"/>
              <a:gd name="T12" fmla="*/ 87 w 160"/>
              <a:gd name="T13" fmla="*/ 15 h 160"/>
              <a:gd name="T14" fmla="*/ 86 w 160"/>
              <a:gd name="T15" fmla="*/ 15 h 160"/>
              <a:gd name="T16" fmla="*/ 80 w 160"/>
              <a:gd name="T17" fmla="*/ 16 h 160"/>
              <a:gd name="T18" fmla="*/ 74 w 160"/>
              <a:gd name="T19" fmla="*/ 15 h 160"/>
              <a:gd name="T20" fmla="*/ 73 w 160"/>
              <a:gd name="T21" fmla="*/ 15 h 160"/>
              <a:gd name="T22" fmla="*/ 68 w 160"/>
              <a:gd name="T23" fmla="*/ 14 h 160"/>
              <a:gd name="T24" fmla="*/ 66 w 160"/>
              <a:gd name="T25" fmla="*/ 13 h 160"/>
              <a:gd name="T26" fmla="*/ 63 w 160"/>
              <a:gd name="T27" fmla="*/ 11 h 160"/>
              <a:gd name="T28" fmla="*/ 61 w 160"/>
              <a:gd name="T29" fmla="*/ 10 h 160"/>
              <a:gd name="T30" fmla="*/ 60 w 160"/>
              <a:gd name="T31" fmla="*/ 8 h 160"/>
              <a:gd name="T32" fmla="*/ 52 w 160"/>
              <a:gd name="T33" fmla="*/ 0 h 160"/>
              <a:gd name="T34" fmla="*/ 48 w 160"/>
              <a:gd name="T35" fmla="*/ 0 h 160"/>
              <a:gd name="T36" fmla="*/ 0 w 160"/>
              <a:gd name="T37" fmla="*/ 0 h 160"/>
              <a:gd name="T38" fmla="*/ 0 w 160"/>
              <a:gd name="T39" fmla="*/ 81 h 160"/>
              <a:gd name="T40" fmla="*/ 80 w 160"/>
              <a:gd name="T41" fmla="*/ 160 h 160"/>
              <a:gd name="T42" fmla="*/ 160 w 160"/>
              <a:gd name="T43" fmla="*/ 81 h 160"/>
              <a:gd name="T44" fmla="*/ 160 w 160"/>
              <a:gd name="T45" fmla="*/ 0 h 160"/>
              <a:gd name="T46" fmla="*/ 112 w 160"/>
              <a:gd name="T47" fmla="*/ 0 h 160"/>
              <a:gd name="T48" fmla="*/ 108 w 160"/>
              <a:gd name="T4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0" h="160">
                <a:moveTo>
                  <a:pt x="108" y="0"/>
                </a:moveTo>
                <a:cubicBezTo>
                  <a:pt x="106" y="3"/>
                  <a:pt x="103" y="6"/>
                  <a:pt x="100" y="8"/>
                </a:cubicBezTo>
                <a:cubicBezTo>
                  <a:pt x="100" y="9"/>
                  <a:pt x="100" y="9"/>
                  <a:pt x="99" y="10"/>
                </a:cubicBezTo>
                <a:cubicBezTo>
                  <a:pt x="98" y="10"/>
                  <a:pt x="98" y="11"/>
                  <a:pt x="97" y="11"/>
                </a:cubicBezTo>
                <a:cubicBezTo>
                  <a:pt x="96" y="12"/>
                  <a:pt x="95" y="12"/>
                  <a:pt x="94" y="13"/>
                </a:cubicBezTo>
                <a:cubicBezTo>
                  <a:pt x="93" y="13"/>
                  <a:pt x="92" y="13"/>
                  <a:pt x="92" y="14"/>
                </a:cubicBezTo>
                <a:cubicBezTo>
                  <a:pt x="90" y="14"/>
                  <a:pt x="89" y="15"/>
                  <a:pt x="87" y="15"/>
                </a:cubicBezTo>
                <a:cubicBezTo>
                  <a:pt x="87" y="15"/>
                  <a:pt x="86" y="15"/>
                  <a:pt x="86" y="15"/>
                </a:cubicBezTo>
                <a:cubicBezTo>
                  <a:pt x="84" y="16"/>
                  <a:pt x="82" y="16"/>
                  <a:pt x="80" y="16"/>
                </a:cubicBezTo>
                <a:cubicBezTo>
                  <a:pt x="78" y="16"/>
                  <a:pt x="76" y="16"/>
                  <a:pt x="74" y="15"/>
                </a:cubicBezTo>
                <a:cubicBezTo>
                  <a:pt x="74" y="15"/>
                  <a:pt x="73" y="15"/>
                  <a:pt x="73" y="15"/>
                </a:cubicBezTo>
                <a:cubicBezTo>
                  <a:pt x="71" y="15"/>
                  <a:pt x="70" y="14"/>
                  <a:pt x="68" y="14"/>
                </a:cubicBezTo>
                <a:cubicBezTo>
                  <a:pt x="68" y="13"/>
                  <a:pt x="67" y="13"/>
                  <a:pt x="66" y="13"/>
                </a:cubicBezTo>
                <a:cubicBezTo>
                  <a:pt x="65" y="12"/>
                  <a:pt x="64" y="12"/>
                  <a:pt x="63" y="11"/>
                </a:cubicBezTo>
                <a:cubicBezTo>
                  <a:pt x="62" y="11"/>
                  <a:pt x="62" y="10"/>
                  <a:pt x="61" y="10"/>
                </a:cubicBezTo>
                <a:cubicBezTo>
                  <a:pt x="60" y="9"/>
                  <a:pt x="60" y="9"/>
                  <a:pt x="60" y="8"/>
                </a:cubicBezTo>
                <a:cubicBezTo>
                  <a:pt x="57" y="6"/>
                  <a:pt x="54" y="3"/>
                  <a:pt x="52" y="0"/>
                </a:cubicBezTo>
                <a:cubicBezTo>
                  <a:pt x="48" y="0"/>
                  <a:pt x="48" y="0"/>
                  <a:pt x="48" y="0"/>
                </a:cubicBezTo>
                <a:cubicBezTo>
                  <a:pt x="0" y="0"/>
                  <a:pt x="0" y="0"/>
                  <a:pt x="0" y="0"/>
                </a:cubicBezTo>
                <a:cubicBezTo>
                  <a:pt x="0" y="81"/>
                  <a:pt x="0" y="81"/>
                  <a:pt x="0" y="81"/>
                </a:cubicBezTo>
                <a:cubicBezTo>
                  <a:pt x="0" y="124"/>
                  <a:pt x="36" y="160"/>
                  <a:pt x="80" y="160"/>
                </a:cubicBezTo>
                <a:cubicBezTo>
                  <a:pt x="124" y="160"/>
                  <a:pt x="160" y="124"/>
                  <a:pt x="160" y="81"/>
                </a:cubicBezTo>
                <a:cubicBezTo>
                  <a:pt x="160" y="0"/>
                  <a:pt x="160" y="0"/>
                  <a:pt x="160" y="0"/>
                </a:cubicBezTo>
                <a:cubicBezTo>
                  <a:pt x="112" y="0"/>
                  <a:pt x="112" y="0"/>
                  <a:pt x="112" y="0"/>
                </a:cubicBezTo>
                <a:lnTo>
                  <a:pt x="10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2" name="原创作者QQ：598969553                   _41"/>
          <p:cNvSpPr>
            <a:spLocks noChangeArrowheads="1"/>
          </p:cNvSpPr>
          <p:nvPr/>
        </p:nvSpPr>
        <p:spPr bwMode="auto">
          <a:xfrm flipH="1">
            <a:off x="3356910" y="4396729"/>
            <a:ext cx="54286" cy="94365"/>
          </a:xfrm>
          <a:custGeom>
            <a:avLst/>
            <a:gdLst>
              <a:gd name="T0" fmla="*/ 0 w 32"/>
              <a:gd name="T1" fmla="*/ 16 h 56"/>
              <a:gd name="T2" fmla="*/ 0 w 32"/>
              <a:gd name="T3" fmla="*/ 40 h 56"/>
              <a:gd name="T4" fmla="*/ 2 w 32"/>
              <a:gd name="T5" fmla="*/ 48 h 56"/>
              <a:gd name="T6" fmla="*/ 2 w 32"/>
              <a:gd name="T7" fmla="*/ 48 h 56"/>
              <a:gd name="T8" fmla="*/ 8 w 32"/>
              <a:gd name="T9" fmla="*/ 54 h 56"/>
              <a:gd name="T10" fmla="*/ 8 w 32"/>
              <a:gd name="T11" fmla="*/ 54 h 56"/>
              <a:gd name="T12" fmla="*/ 11 w 32"/>
              <a:gd name="T13" fmla="*/ 55 h 56"/>
              <a:gd name="T14" fmla="*/ 12 w 32"/>
              <a:gd name="T15" fmla="*/ 55 h 56"/>
              <a:gd name="T16" fmla="*/ 16 w 32"/>
              <a:gd name="T17" fmla="*/ 56 h 56"/>
              <a:gd name="T18" fmla="*/ 20 w 32"/>
              <a:gd name="T19" fmla="*/ 55 h 56"/>
              <a:gd name="T20" fmla="*/ 21 w 32"/>
              <a:gd name="T21" fmla="*/ 55 h 56"/>
              <a:gd name="T22" fmla="*/ 24 w 32"/>
              <a:gd name="T23" fmla="*/ 54 h 56"/>
              <a:gd name="T24" fmla="*/ 24 w 32"/>
              <a:gd name="T25" fmla="*/ 54 h 56"/>
              <a:gd name="T26" fmla="*/ 30 w 32"/>
              <a:gd name="T27" fmla="*/ 48 h 56"/>
              <a:gd name="T28" fmla="*/ 30 w 32"/>
              <a:gd name="T29" fmla="*/ 48 h 56"/>
              <a:gd name="T30" fmla="*/ 32 w 32"/>
              <a:gd name="T31" fmla="*/ 40 h 56"/>
              <a:gd name="T32" fmla="*/ 32 w 32"/>
              <a:gd name="T33" fmla="*/ 16 h 56"/>
              <a:gd name="T34" fmla="*/ 16 w 32"/>
              <a:gd name="T35" fmla="*/ 0 h 56"/>
              <a:gd name="T36" fmla="*/ 0 w 32"/>
              <a:gd name="T37"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56">
                <a:moveTo>
                  <a:pt x="0" y="16"/>
                </a:moveTo>
                <a:cubicBezTo>
                  <a:pt x="0" y="40"/>
                  <a:pt x="0" y="40"/>
                  <a:pt x="0" y="40"/>
                </a:cubicBezTo>
                <a:cubicBezTo>
                  <a:pt x="0" y="43"/>
                  <a:pt x="1" y="45"/>
                  <a:pt x="2" y="48"/>
                </a:cubicBezTo>
                <a:cubicBezTo>
                  <a:pt x="2" y="48"/>
                  <a:pt x="2" y="48"/>
                  <a:pt x="2" y="48"/>
                </a:cubicBezTo>
                <a:cubicBezTo>
                  <a:pt x="4" y="50"/>
                  <a:pt x="6" y="52"/>
                  <a:pt x="8" y="54"/>
                </a:cubicBezTo>
                <a:cubicBezTo>
                  <a:pt x="8" y="54"/>
                  <a:pt x="8" y="54"/>
                  <a:pt x="8" y="54"/>
                </a:cubicBezTo>
                <a:cubicBezTo>
                  <a:pt x="9" y="54"/>
                  <a:pt x="10" y="55"/>
                  <a:pt x="11" y="55"/>
                </a:cubicBezTo>
                <a:cubicBezTo>
                  <a:pt x="12" y="55"/>
                  <a:pt x="12" y="55"/>
                  <a:pt x="12" y="55"/>
                </a:cubicBezTo>
                <a:cubicBezTo>
                  <a:pt x="13" y="56"/>
                  <a:pt x="15" y="56"/>
                  <a:pt x="16" y="56"/>
                </a:cubicBezTo>
                <a:cubicBezTo>
                  <a:pt x="17" y="56"/>
                  <a:pt x="19" y="56"/>
                  <a:pt x="20" y="55"/>
                </a:cubicBezTo>
                <a:cubicBezTo>
                  <a:pt x="21" y="55"/>
                  <a:pt x="21" y="55"/>
                  <a:pt x="21" y="55"/>
                </a:cubicBezTo>
                <a:cubicBezTo>
                  <a:pt x="22" y="55"/>
                  <a:pt x="23" y="54"/>
                  <a:pt x="24" y="54"/>
                </a:cubicBezTo>
                <a:cubicBezTo>
                  <a:pt x="24" y="54"/>
                  <a:pt x="24" y="54"/>
                  <a:pt x="24" y="54"/>
                </a:cubicBezTo>
                <a:cubicBezTo>
                  <a:pt x="26" y="52"/>
                  <a:pt x="28" y="50"/>
                  <a:pt x="30" y="48"/>
                </a:cubicBezTo>
                <a:cubicBezTo>
                  <a:pt x="30" y="48"/>
                  <a:pt x="30" y="48"/>
                  <a:pt x="30" y="48"/>
                </a:cubicBezTo>
                <a:cubicBezTo>
                  <a:pt x="31" y="45"/>
                  <a:pt x="32" y="43"/>
                  <a:pt x="32" y="40"/>
                </a:cubicBezTo>
                <a:cubicBezTo>
                  <a:pt x="32" y="16"/>
                  <a:pt x="32" y="16"/>
                  <a:pt x="32" y="16"/>
                </a:cubicBezTo>
                <a:cubicBezTo>
                  <a:pt x="32" y="7"/>
                  <a:pt x="25" y="0"/>
                  <a:pt x="16" y="0"/>
                </a:cubicBezTo>
                <a:cubicBezTo>
                  <a:pt x="7" y="0"/>
                  <a:pt x="0" y="7"/>
                  <a:pt x="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3" name="原创作者QQ：598969553                   _42"/>
          <p:cNvSpPr>
            <a:spLocks noChangeArrowheads="1"/>
          </p:cNvSpPr>
          <p:nvPr/>
        </p:nvSpPr>
        <p:spPr bwMode="auto">
          <a:xfrm flipH="1">
            <a:off x="1631533" y="4129020"/>
            <a:ext cx="880415" cy="884155"/>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4" name="原创作者QQ：598969553                   _43"/>
          <p:cNvSpPr>
            <a:spLocks noChangeArrowheads="1"/>
          </p:cNvSpPr>
          <p:nvPr/>
        </p:nvSpPr>
        <p:spPr bwMode="auto">
          <a:xfrm flipH="1">
            <a:off x="1873595" y="4519813"/>
            <a:ext cx="638352" cy="493363"/>
          </a:xfrm>
          <a:custGeom>
            <a:avLst/>
            <a:gdLst>
              <a:gd name="T0" fmla="*/ 137 w 383"/>
              <a:gd name="T1" fmla="*/ 0 h 295"/>
              <a:gd name="T2" fmla="*/ 0 w 383"/>
              <a:gd name="T3" fmla="*/ 137 h 295"/>
              <a:gd name="T4" fmla="*/ 0 w 383"/>
              <a:gd name="T5" fmla="*/ 255 h 295"/>
              <a:gd name="T6" fmla="*/ 40 w 383"/>
              <a:gd name="T7" fmla="*/ 295 h 295"/>
              <a:gd name="T8" fmla="*/ 174 w 383"/>
              <a:gd name="T9" fmla="*/ 295 h 295"/>
              <a:gd name="T10" fmla="*/ 328 w 383"/>
              <a:gd name="T11" fmla="*/ 142 h 295"/>
              <a:gd name="T12" fmla="*/ 269 w 383"/>
              <a:gd name="T13" fmla="*/ 137 h 295"/>
              <a:gd name="T14" fmla="*/ 383 w 383"/>
              <a:gd name="T15" fmla="*/ 22 h 295"/>
              <a:gd name="T16" fmla="*/ 137 w 383"/>
              <a:gd name="T17"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3" h="295">
                <a:moveTo>
                  <a:pt x="137" y="0"/>
                </a:moveTo>
                <a:cubicBezTo>
                  <a:pt x="0" y="137"/>
                  <a:pt x="0" y="137"/>
                  <a:pt x="0" y="137"/>
                </a:cubicBezTo>
                <a:cubicBezTo>
                  <a:pt x="0" y="255"/>
                  <a:pt x="0" y="255"/>
                  <a:pt x="0" y="255"/>
                </a:cubicBezTo>
                <a:cubicBezTo>
                  <a:pt x="0" y="277"/>
                  <a:pt x="18" y="295"/>
                  <a:pt x="40" y="295"/>
                </a:cubicBezTo>
                <a:cubicBezTo>
                  <a:pt x="174" y="295"/>
                  <a:pt x="174" y="295"/>
                  <a:pt x="174" y="295"/>
                </a:cubicBezTo>
                <a:cubicBezTo>
                  <a:pt x="328" y="142"/>
                  <a:pt x="328" y="142"/>
                  <a:pt x="328" y="142"/>
                </a:cubicBezTo>
                <a:cubicBezTo>
                  <a:pt x="269" y="137"/>
                  <a:pt x="269" y="137"/>
                  <a:pt x="269" y="137"/>
                </a:cubicBezTo>
                <a:cubicBezTo>
                  <a:pt x="383" y="22"/>
                  <a:pt x="383" y="22"/>
                  <a:pt x="383" y="22"/>
                </a:cubicBezTo>
                <a:cubicBezTo>
                  <a:pt x="137" y="0"/>
                  <a:pt x="137" y="0"/>
                  <a:pt x="137"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5" name="原创作者QQ：598969553                   _44"/>
          <p:cNvSpPr>
            <a:spLocks noChangeArrowheads="1"/>
          </p:cNvSpPr>
          <p:nvPr/>
        </p:nvSpPr>
        <p:spPr bwMode="auto">
          <a:xfrm flipH="1">
            <a:off x="1863382" y="4328007"/>
            <a:ext cx="429994" cy="437975"/>
          </a:xfrm>
          <a:custGeom>
            <a:avLst/>
            <a:gdLst>
              <a:gd name="T0" fmla="*/ 141 w 258"/>
              <a:gd name="T1" fmla="*/ 5 h 261"/>
              <a:gd name="T2" fmla="*/ 129 w 258"/>
              <a:gd name="T3" fmla="*/ 0 h 261"/>
              <a:gd name="T4" fmla="*/ 117 w 258"/>
              <a:gd name="T5" fmla="*/ 5 h 261"/>
              <a:gd name="T6" fmla="*/ 5 w 258"/>
              <a:gd name="T7" fmla="*/ 114 h 261"/>
              <a:gd name="T8" fmla="*/ 2 w 258"/>
              <a:gd name="T9" fmla="*/ 131 h 261"/>
              <a:gd name="T10" fmla="*/ 17 w 258"/>
              <a:gd name="T11" fmla="*/ 141 h 261"/>
              <a:gd name="T12" fmla="*/ 57 w 258"/>
              <a:gd name="T13" fmla="*/ 141 h 261"/>
              <a:gd name="T14" fmla="*/ 57 w 258"/>
              <a:gd name="T15" fmla="*/ 245 h 261"/>
              <a:gd name="T16" fmla="*/ 73 w 258"/>
              <a:gd name="T17" fmla="*/ 261 h 261"/>
              <a:gd name="T18" fmla="*/ 185 w 258"/>
              <a:gd name="T19" fmla="*/ 261 h 261"/>
              <a:gd name="T20" fmla="*/ 201 w 258"/>
              <a:gd name="T21" fmla="*/ 245 h 261"/>
              <a:gd name="T22" fmla="*/ 201 w 258"/>
              <a:gd name="T23" fmla="*/ 141 h 261"/>
              <a:gd name="T24" fmla="*/ 241 w 258"/>
              <a:gd name="T25" fmla="*/ 141 h 261"/>
              <a:gd name="T26" fmla="*/ 256 w 258"/>
              <a:gd name="T27" fmla="*/ 131 h 261"/>
              <a:gd name="T28" fmla="*/ 253 w 258"/>
              <a:gd name="T29" fmla="*/ 114 h 261"/>
              <a:gd name="T30" fmla="*/ 141 w 258"/>
              <a:gd name="T31" fmla="*/ 5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8" h="261">
                <a:moveTo>
                  <a:pt x="141" y="5"/>
                </a:moveTo>
                <a:cubicBezTo>
                  <a:pt x="138" y="2"/>
                  <a:pt x="133" y="0"/>
                  <a:pt x="129" y="0"/>
                </a:cubicBezTo>
                <a:cubicBezTo>
                  <a:pt x="125" y="0"/>
                  <a:pt x="120" y="2"/>
                  <a:pt x="117" y="5"/>
                </a:cubicBezTo>
                <a:cubicBezTo>
                  <a:pt x="5" y="114"/>
                  <a:pt x="5" y="114"/>
                  <a:pt x="5" y="114"/>
                </a:cubicBezTo>
                <a:cubicBezTo>
                  <a:pt x="1" y="119"/>
                  <a:pt x="0" y="126"/>
                  <a:pt x="2" y="131"/>
                </a:cubicBezTo>
                <a:cubicBezTo>
                  <a:pt x="5" y="137"/>
                  <a:pt x="11" y="141"/>
                  <a:pt x="17" y="141"/>
                </a:cubicBezTo>
                <a:cubicBezTo>
                  <a:pt x="57" y="141"/>
                  <a:pt x="57" y="141"/>
                  <a:pt x="57" y="141"/>
                </a:cubicBezTo>
                <a:cubicBezTo>
                  <a:pt x="57" y="245"/>
                  <a:pt x="57" y="245"/>
                  <a:pt x="57" y="245"/>
                </a:cubicBezTo>
                <a:cubicBezTo>
                  <a:pt x="57" y="254"/>
                  <a:pt x="64" y="261"/>
                  <a:pt x="73" y="261"/>
                </a:cubicBezTo>
                <a:cubicBezTo>
                  <a:pt x="185" y="261"/>
                  <a:pt x="185" y="261"/>
                  <a:pt x="185" y="261"/>
                </a:cubicBezTo>
                <a:cubicBezTo>
                  <a:pt x="194" y="261"/>
                  <a:pt x="201" y="254"/>
                  <a:pt x="201" y="245"/>
                </a:cubicBezTo>
                <a:cubicBezTo>
                  <a:pt x="201" y="141"/>
                  <a:pt x="201" y="141"/>
                  <a:pt x="201" y="141"/>
                </a:cubicBezTo>
                <a:cubicBezTo>
                  <a:pt x="241" y="141"/>
                  <a:pt x="241" y="141"/>
                  <a:pt x="241" y="141"/>
                </a:cubicBezTo>
                <a:cubicBezTo>
                  <a:pt x="247" y="141"/>
                  <a:pt x="253" y="137"/>
                  <a:pt x="256" y="131"/>
                </a:cubicBezTo>
                <a:cubicBezTo>
                  <a:pt x="258" y="126"/>
                  <a:pt x="257" y="119"/>
                  <a:pt x="253" y="114"/>
                </a:cubicBezTo>
                <a:lnTo>
                  <a:pt x="141"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6" name="原创作者QQ：598969553                   _45"/>
          <p:cNvSpPr>
            <a:spLocks noChangeArrowheads="1"/>
          </p:cNvSpPr>
          <p:nvPr/>
        </p:nvSpPr>
        <p:spPr bwMode="auto">
          <a:xfrm flipH="1">
            <a:off x="325875" y="4129020"/>
            <a:ext cx="884156" cy="884156"/>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7" name="原创作者QQ：598969553                   _46"/>
          <p:cNvSpPr>
            <a:spLocks noChangeArrowheads="1"/>
          </p:cNvSpPr>
          <p:nvPr/>
        </p:nvSpPr>
        <p:spPr bwMode="auto">
          <a:xfrm flipH="1">
            <a:off x="526913" y="4342366"/>
            <a:ext cx="683118" cy="670810"/>
          </a:xfrm>
          <a:custGeom>
            <a:avLst/>
            <a:gdLst>
              <a:gd name="T0" fmla="*/ 241 w 408"/>
              <a:gd name="T1" fmla="*/ 0 h 401"/>
              <a:gd name="T2" fmla="*/ 0 w 408"/>
              <a:gd name="T3" fmla="*/ 241 h 401"/>
              <a:gd name="T4" fmla="*/ 0 w 408"/>
              <a:gd name="T5" fmla="*/ 361 h 401"/>
              <a:gd name="T6" fmla="*/ 40 w 408"/>
              <a:gd name="T7" fmla="*/ 401 h 401"/>
              <a:gd name="T8" fmla="*/ 240 w 408"/>
              <a:gd name="T9" fmla="*/ 401 h 401"/>
              <a:gd name="T10" fmla="*/ 408 w 408"/>
              <a:gd name="T11" fmla="*/ 234 h 401"/>
              <a:gd name="T12" fmla="*/ 241 w 408"/>
              <a:gd name="T13" fmla="*/ 0 h 401"/>
            </a:gdLst>
            <a:ahLst/>
            <a:cxnLst>
              <a:cxn ang="0">
                <a:pos x="T0" y="T1"/>
              </a:cxn>
              <a:cxn ang="0">
                <a:pos x="T2" y="T3"/>
              </a:cxn>
              <a:cxn ang="0">
                <a:pos x="T4" y="T5"/>
              </a:cxn>
              <a:cxn ang="0">
                <a:pos x="T6" y="T7"/>
              </a:cxn>
              <a:cxn ang="0">
                <a:pos x="T8" y="T9"/>
              </a:cxn>
              <a:cxn ang="0">
                <a:pos x="T10" y="T11"/>
              </a:cxn>
              <a:cxn ang="0">
                <a:pos x="T12" y="T13"/>
              </a:cxn>
            </a:cxnLst>
            <a:rect l="0" t="0" r="r" b="b"/>
            <a:pathLst>
              <a:path w="408" h="401">
                <a:moveTo>
                  <a:pt x="241" y="0"/>
                </a:moveTo>
                <a:cubicBezTo>
                  <a:pt x="0" y="241"/>
                  <a:pt x="0" y="241"/>
                  <a:pt x="0" y="241"/>
                </a:cubicBezTo>
                <a:cubicBezTo>
                  <a:pt x="0" y="361"/>
                  <a:pt x="0" y="361"/>
                  <a:pt x="0" y="361"/>
                </a:cubicBezTo>
                <a:cubicBezTo>
                  <a:pt x="0" y="383"/>
                  <a:pt x="18" y="401"/>
                  <a:pt x="40" y="401"/>
                </a:cubicBezTo>
                <a:cubicBezTo>
                  <a:pt x="240" y="401"/>
                  <a:pt x="240" y="401"/>
                  <a:pt x="240" y="401"/>
                </a:cubicBezTo>
                <a:cubicBezTo>
                  <a:pt x="408" y="234"/>
                  <a:pt x="408" y="234"/>
                  <a:pt x="408" y="234"/>
                </a:cubicBezTo>
                <a:cubicBezTo>
                  <a:pt x="241" y="0"/>
                  <a:pt x="241" y="0"/>
                  <a:pt x="241"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8" name="原创作者QQ：598969553                   _47"/>
          <p:cNvSpPr>
            <a:spLocks noEditPoints="1" noChangeArrowheads="1"/>
          </p:cNvSpPr>
          <p:nvPr/>
        </p:nvSpPr>
        <p:spPr bwMode="auto">
          <a:xfrm flipH="1">
            <a:off x="503321" y="4323904"/>
            <a:ext cx="515929" cy="427719"/>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9" name="原创作者QQ：598969553                   _48"/>
          <p:cNvSpPr>
            <a:spLocks noChangeArrowheads="1"/>
          </p:cNvSpPr>
          <p:nvPr/>
        </p:nvSpPr>
        <p:spPr bwMode="auto">
          <a:xfrm flipH="1">
            <a:off x="1631533" y="2915643"/>
            <a:ext cx="882909" cy="882909"/>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0" name="原创作者QQ：598969553                   _49"/>
          <p:cNvSpPr>
            <a:spLocks noChangeArrowheads="1"/>
          </p:cNvSpPr>
          <p:nvPr/>
        </p:nvSpPr>
        <p:spPr bwMode="auto">
          <a:xfrm flipH="1">
            <a:off x="1858918" y="3103082"/>
            <a:ext cx="655524" cy="695470"/>
          </a:xfrm>
          <a:custGeom>
            <a:avLst/>
            <a:gdLst>
              <a:gd name="T0" fmla="*/ 292 w 392"/>
              <a:gd name="T1" fmla="*/ 0 h 416"/>
              <a:gd name="T2" fmla="*/ 228 w 392"/>
              <a:gd name="T3" fmla="*/ 64 h 416"/>
              <a:gd name="T4" fmla="*/ 177 w 392"/>
              <a:gd name="T5" fmla="*/ 5 h 416"/>
              <a:gd name="T6" fmla="*/ 0 w 392"/>
              <a:gd name="T7" fmla="*/ 182 h 416"/>
              <a:gd name="T8" fmla="*/ 0 w 392"/>
              <a:gd name="T9" fmla="*/ 376 h 416"/>
              <a:gd name="T10" fmla="*/ 40 w 392"/>
              <a:gd name="T11" fmla="*/ 416 h 416"/>
              <a:gd name="T12" fmla="*/ 227 w 392"/>
              <a:gd name="T13" fmla="*/ 416 h 416"/>
              <a:gd name="T14" fmla="*/ 392 w 392"/>
              <a:gd name="T15" fmla="*/ 251 h 416"/>
              <a:gd name="T16" fmla="*/ 381 w 392"/>
              <a:gd name="T17" fmla="*/ 239 h 416"/>
              <a:gd name="T18" fmla="*/ 382 w 392"/>
              <a:gd name="T19" fmla="*/ 238 h 416"/>
              <a:gd name="T20" fmla="*/ 382 w 392"/>
              <a:gd name="T21" fmla="*/ 167 h 416"/>
              <a:gd name="T22" fmla="*/ 356 w 392"/>
              <a:gd name="T23" fmla="*/ 112 h 416"/>
              <a:gd name="T24" fmla="*/ 310 w 392"/>
              <a:gd name="T25" fmla="*/ 158 h 416"/>
              <a:gd name="T26" fmla="*/ 299 w 392"/>
              <a:gd name="T27" fmla="*/ 145 h 416"/>
              <a:gd name="T28" fmla="*/ 348 w 392"/>
              <a:gd name="T29" fmla="*/ 96 h 416"/>
              <a:gd name="T30" fmla="*/ 335 w 392"/>
              <a:gd name="T31" fmla="*/ 74 h 416"/>
              <a:gd name="T32" fmla="*/ 329 w 392"/>
              <a:gd name="T33" fmla="*/ 75 h 416"/>
              <a:gd name="T34" fmla="*/ 348 w 392"/>
              <a:gd name="T35" fmla="*/ 56 h 416"/>
              <a:gd name="T36" fmla="*/ 324 w 392"/>
              <a:gd name="T37" fmla="*/ 47 h 416"/>
              <a:gd name="T38" fmla="*/ 292 w 392"/>
              <a:gd name="T39" fmla="*/ 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2" h="416">
                <a:moveTo>
                  <a:pt x="292" y="0"/>
                </a:moveTo>
                <a:cubicBezTo>
                  <a:pt x="228" y="64"/>
                  <a:pt x="228" y="64"/>
                  <a:pt x="228" y="64"/>
                </a:cubicBezTo>
                <a:cubicBezTo>
                  <a:pt x="177" y="5"/>
                  <a:pt x="177" y="5"/>
                  <a:pt x="177" y="5"/>
                </a:cubicBezTo>
                <a:cubicBezTo>
                  <a:pt x="0" y="182"/>
                  <a:pt x="0" y="182"/>
                  <a:pt x="0" y="182"/>
                </a:cubicBezTo>
                <a:cubicBezTo>
                  <a:pt x="0" y="376"/>
                  <a:pt x="0" y="376"/>
                  <a:pt x="0" y="376"/>
                </a:cubicBezTo>
                <a:cubicBezTo>
                  <a:pt x="0" y="398"/>
                  <a:pt x="18" y="416"/>
                  <a:pt x="40" y="416"/>
                </a:cubicBezTo>
                <a:cubicBezTo>
                  <a:pt x="227" y="416"/>
                  <a:pt x="227" y="416"/>
                  <a:pt x="227" y="416"/>
                </a:cubicBezTo>
                <a:cubicBezTo>
                  <a:pt x="392" y="251"/>
                  <a:pt x="392" y="251"/>
                  <a:pt x="392" y="251"/>
                </a:cubicBezTo>
                <a:cubicBezTo>
                  <a:pt x="381" y="239"/>
                  <a:pt x="381" y="239"/>
                  <a:pt x="381" y="239"/>
                </a:cubicBezTo>
                <a:cubicBezTo>
                  <a:pt x="382" y="238"/>
                  <a:pt x="382" y="238"/>
                  <a:pt x="382" y="238"/>
                </a:cubicBezTo>
                <a:cubicBezTo>
                  <a:pt x="382" y="167"/>
                  <a:pt x="382" y="167"/>
                  <a:pt x="382" y="167"/>
                </a:cubicBezTo>
                <a:cubicBezTo>
                  <a:pt x="356" y="112"/>
                  <a:pt x="356" y="112"/>
                  <a:pt x="356" y="112"/>
                </a:cubicBezTo>
                <a:cubicBezTo>
                  <a:pt x="310" y="158"/>
                  <a:pt x="310" y="158"/>
                  <a:pt x="310" y="158"/>
                </a:cubicBezTo>
                <a:cubicBezTo>
                  <a:pt x="299" y="145"/>
                  <a:pt x="299" y="145"/>
                  <a:pt x="299" y="145"/>
                </a:cubicBezTo>
                <a:cubicBezTo>
                  <a:pt x="348" y="96"/>
                  <a:pt x="348" y="96"/>
                  <a:pt x="348" y="96"/>
                </a:cubicBezTo>
                <a:cubicBezTo>
                  <a:pt x="335" y="74"/>
                  <a:pt x="335" y="74"/>
                  <a:pt x="335" y="74"/>
                </a:cubicBezTo>
                <a:cubicBezTo>
                  <a:pt x="329" y="75"/>
                  <a:pt x="329" y="75"/>
                  <a:pt x="329" y="75"/>
                </a:cubicBezTo>
                <a:cubicBezTo>
                  <a:pt x="348" y="56"/>
                  <a:pt x="348" y="56"/>
                  <a:pt x="348" y="56"/>
                </a:cubicBezTo>
                <a:cubicBezTo>
                  <a:pt x="324" y="47"/>
                  <a:pt x="324" y="47"/>
                  <a:pt x="324" y="47"/>
                </a:cubicBezTo>
                <a:cubicBezTo>
                  <a:pt x="292" y="0"/>
                  <a:pt x="292" y="0"/>
                  <a:pt x="292"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1" name="原创作者QQ：598969553                   _50"/>
          <p:cNvSpPr>
            <a:spLocks noChangeArrowheads="1"/>
          </p:cNvSpPr>
          <p:nvPr/>
        </p:nvSpPr>
        <p:spPr bwMode="auto">
          <a:xfrm flipH="1">
            <a:off x="1851746" y="3290521"/>
            <a:ext cx="67601" cy="240701"/>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2" name="原创作者QQ：598969553                   _51"/>
          <p:cNvSpPr>
            <a:spLocks noChangeArrowheads="1"/>
          </p:cNvSpPr>
          <p:nvPr/>
        </p:nvSpPr>
        <p:spPr bwMode="auto">
          <a:xfrm flipH="1">
            <a:off x="1919348" y="3477960"/>
            <a:ext cx="320593" cy="5326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3" name="原创作者QQ：598969553                   _52"/>
          <p:cNvSpPr>
            <a:spLocks noChangeArrowheads="1"/>
          </p:cNvSpPr>
          <p:nvPr/>
        </p:nvSpPr>
        <p:spPr bwMode="auto">
          <a:xfrm flipH="1">
            <a:off x="2239940" y="3290521"/>
            <a:ext cx="67601" cy="240701"/>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4" name="原创作者QQ：598969553                   _53"/>
          <p:cNvSpPr>
            <a:spLocks noChangeArrowheads="1"/>
          </p:cNvSpPr>
          <p:nvPr/>
        </p:nvSpPr>
        <p:spPr bwMode="auto">
          <a:xfrm flipH="1">
            <a:off x="1932663" y="3103082"/>
            <a:ext cx="93208" cy="93208"/>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5" name="原创作者QQ：598969553                   _54"/>
          <p:cNvSpPr>
            <a:spLocks noChangeArrowheads="1"/>
          </p:cNvSpPr>
          <p:nvPr/>
        </p:nvSpPr>
        <p:spPr bwMode="auto">
          <a:xfrm flipH="1">
            <a:off x="1932663" y="3103082"/>
            <a:ext cx="293962" cy="160809"/>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6" name="原创作者QQ：598969553                   _55"/>
          <p:cNvSpPr>
            <a:spLocks noChangeArrowheads="1"/>
          </p:cNvSpPr>
          <p:nvPr/>
        </p:nvSpPr>
        <p:spPr bwMode="auto">
          <a:xfrm flipH="1">
            <a:off x="1945978" y="3290521"/>
            <a:ext cx="267331" cy="1597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b="1" i="1">
              <a:solidFill>
                <a:srgbClr val="000000"/>
              </a:solidFill>
              <a:latin typeface="Calibri" panose="020F0502020204030204" pitchFamily="34" charset="0"/>
              <a:sym typeface="Calibri" panose="020F0502020204030204" pitchFamily="34" charset="0"/>
            </a:endParaRPr>
          </a:p>
        </p:txBody>
      </p:sp>
      <p:sp>
        <p:nvSpPr>
          <p:cNvPr id="137" name="原创作者QQ：598969553                   _56"/>
          <p:cNvSpPr>
            <a:spLocks noChangeArrowheads="1"/>
          </p:cNvSpPr>
          <p:nvPr/>
        </p:nvSpPr>
        <p:spPr bwMode="auto">
          <a:xfrm flipH="1">
            <a:off x="325875" y="2915643"/>
            <a:ext cx="884156" cy="882909"/>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8" name="原创作者QQ：598969553                   _57"/>
          <p:cNvSpPr>
            <a:spLocks noChangeArrowheads="1"/>
          </p:cNvSpPr>
          <p:nvPr/>
        </p:nvSpPr>
        <p:spPr bwMode="auto">
          <a:xfrm flipH="1">
            <a:off x="548452" y="3129713"/>
            <a:ext cx="661579" cy="668840"/>
          </a:xfrm>
          <a:custGeom>
            <a:avLst/>
            <a:gdLst>
              <a:gd name="T0" fmla="*/ 352 w 395"/>
              <a:gd name="T1" fmla="*/ 0 h 400"/>
              <a:gd name="T2" fmla="*/ 319 w 395"/>
              <a:gd name="T3" fmla="*/ 33 h 400"/>
              <a:gd name="T4" fmla="*/ 188 w 395"/>
              <a:gd name="T5" fmla="*/ 35 h 400"/>
              <a:gd name="T6" fmla="*/ 161 w 395"/>
              <a:gd name="T7" fmla="*/ 7 h 400"/>
              <a:gd name="T8" fmla="*/ 133 w 395"/>
              <a:gd name="T9" fmla="*/ 5 h 400"/>
              <a:gd name="T10" fmla="*/ 0 w 395"/>
              <a:gd name="T11" fmla="*/ 138 h 400"/>
              <a:gd name="T12" fmla="*/ 0 w 395"/>
              <a:gd name="T13" fmla="*/ 360 h 400"/>
              <a:gd name="T14" fmla="*/ 40 w 395"/>
              <a:gd name="T15" fmla="*/ 400 h 400"/>
              <a:gd name="T16" fmla="*/ 247 w 395"/>
              <a:gd name="T17" fmla="*/ 400 h 400"/>
              <a:gd name="T18" fmla="*/ 395 w 395"/>
              <a:gd name="T19" fmla="*/ 251 h 400"/>
              <a:gd name="T20" fmla="*/ 386 w 395"/>
              <a:gd name="T21" fmla="*/ 189 h 400"/>
              <a:gd name="T22" fmla="*/ 387 w 395"/>
              <a:gd name="T23" fmla="*/ 8 h 400"/>
              <a:gd name="T24" fmla="*/ 352 w 395"/>
              <a:gd name="T25"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400">
                <a:moveTo>
                  <a:pt x="352" y="0"/>
                </a:moveTo>
                <a:cubicBezTo>
                  <a:pt x="319" y="33"/>
                  <a:pt x="319" y="33"/>
                  <a:pt x="319" y="33"/>
                </a:cubicBezTo>
                <a:cubicBezTo>
                  <a:pt x="188" y="35"/>
                  <a:pt x="188" y="35"/>
                  <a:pt x="188" y="35"/>
                </a:cubicBezTo>
                <a:cubicBezTo>
                  <a:pt x="161" y="7"/>
                  <a:pt x="161" y="7"/>
                  <a:pt x="161" y="7"/>
                </a:cubicBezTo>
                <a:cubicBezTo>
                  <a:pt x="133" y="5"/>
                  <a:pt x="133" y="5"/>
                  <a:pt x="133" y="5"/>
                </a:cubicBezTo>
                <a:cubicBezTo>
                  <a:pt x="0" y="138"/>
                  <a:pt x="0" y="138"/>
                  <a:pt x="0" y="138"/>
                </a:cubicBezTo>
                <a:cubicBezTo>
                  <a:pt x="0" y="360"/>
                  <a:pt x="0" y="360"/>
                  <a:pt x="0" y="360"/>
                </a:cubicBezTo>
                <a:cubicBezTo>
                  <a:pt x="0" y="382"/>
                  <a:pt x="18" y="400"/>
                  <a:pt x="40" y="400"/>
                </a:cubicBezTo>
                <a:cubicBezTo>
                  <a:pt x="247" y="400"/>
                  <a:pt x="247" y="400"/>
                  <a:pt x="247" y="400"/>
                </a:cubicBezTo>
                <a:cubicBezTo>
                  <a:pt x="395" y="251"/>
                  <a:pt x="395" y="251"/>
                  <a:pt x="395" y="251"/>
                </a:cubicBezTo>
                <a:cubicBezTo>
                  <a:pt x="386" y="189"/>
                  <a:pt x="386" y="189"/>
                  <a:pt x="386" y="189"/>
                </a:cubicBezTo>
                <a:cubicBezTo>
                  <a:pt x="387" y="8"/>
                  <a:pt x="387" y="8"/>
                  <a:pt x="387" y="8"/>
                </a:cubicBezTo>
                <a:cubicBezTo>
                  <a:pt x="352" y="0"/>
                  <a:pt x="352" y="0"/>
                  <a:pt x="352"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9" name="原创作者QQ：598969553                   _58"/>
          <p:cNvSpPr>
            <a:spLocks noEditPoints="1" noChangeArrowheads="1"/>
          </p:cNvSpPr>
          <p:nvPr/>
        </p:nvSpPr>
        <p:spPr bwMode="auto">
          <a:xfrm flipH="1">
            <a:off x="540247" y="3129713"/>
            <a:ext cx="455412" cy="428139"/>
          </a:xfrm>
          <a:custGeom>
            <a:avLst/>
            <a:gdLst>
              <a:gd name="T0" fmla="*/ 224 w 272"/>
              <a:gd name="T1" fmla="*/ 0 h 256"/>
              <a:gd name="T2" fmla="*/ 208 w 272"/>
              <a:gd name="T3" fmla="*/ 24 h 256"/>
              <a:gd name="T4" fmla="*/ 48 w 272"/>
              <a:gd name="T5" fmla="*/ 8 h 256"/>
              <a:gd name="T6" fmla="*/ 16 w 272"/>
              <a:gd name="T7" fmla="*/ 0 h 256"/>
              <a:gd name="T8" fmla="*/ 0 w 272"/>
              <a:gd name="T9" fmla="*/ 240 h 256"/>
              <a:gd name="T10" fmla="*/ 48 w 272"/>
              <a:gd name="T11" fmla="*/ 256 h 256"/>
              <a:gd name="T12" fmla="*/ 64 w 272"/>
              <a:gd name="T13" fmla="*/ 232 h 256"/>
              <a:gd name="T14" fmla="*/ 224 w 272"/>
              <a:gd name="T15" fmla="*/ 248 h 256"/>
              <a:gd name="T16" fmla="*/ 256 w 272"/>
              <a:gd name="T17" fmla="*/ 256 h 256"/>
              <a:gd name="T18" fmla="*/ 272 w 272"/>
              <a:gd name="T19" fmla="*/ 16 h 256"/>
              <a:gd name="T20" fmla="*/ 32 w 272"/>
              <a:gd name="T21" fmla="*/ 248 h 256"/>
              <a:gd name="T22" fmla="*/ 16 w 272"/>
              <a:gd name="T23" fmla="*/ 232 h 256"/>
              <a:gd name="T24" fmla="*/ 32 w 272"/>
              <a:gd name="T25" fmla="*/ 248 h 256"/>
              <a:gd name="T26" fmla="*/ 16 w 272"/>
              <a:gd name="T27" fmla="*/ 216 h 256"/>
              <a:gd name="T28" fmla="*/ 32 w 272"/>
              <a:gd name="T29" fmla="*/ 200 h 256"/>
              <a:gd name="T30" fmla="*/ 32 w 272"/>
              <a:gd name="T31" fmla="*/ 184 h 256"/>
              <a:gd name="T32" fmla="*/ 16 w 272"/>
              <a:gd name="T33" fmla="*/ 168 h 256"/>
              <a:gd name="T34" fmla="*/ 32 w 272"/>
              <a:gd name="T35" fmla="*/ 184 h 256"/>
              <a:gd name="T36" fmla="*/ 16 w 272"/>
              <a:gd name="T37" fmla="*/ 152 h 256"/>
              <a:gd name="T38" fmla="*/ 32 w 272"/>
              <a:gd name="T39" fmla="*/ 136 h 256"/>
              <a:gd name="T40" fmla="*/ 32 w 272"/>
              <a:gd name="T41" fmla="*/ 120 h 256"/>
              <a:gd name="T42" fmla="*/ 16 w 272"/>
              <a:gd name="T43" fmla="*/ 104 h 256"/>
              <a:gd name="T44" fmla="*/ 32 w 272"/>
              <a:gd name="T45" fmla="*/ 120 h 256"/>
              <a:gd name="T46" fmla="*/ 16 w 272"/>
              <a:gd name="T47" fmla="*/ 88 h 256"/>
              <a:gd name="T48" fmla="*/ 32 w 272"/>
              <a:gd name="T49" fmla="*/ 72 h 256"/>
              <a:gd name="T50" fmla="*/ 32 w 272"/>
              <a:gd name="T51" fmla="*/ 56 h 256"/>
              <a:gd name="T52" fmla="*/ 16 w 272"/>
              <a:gd name="T53" fmla="*/ 40 h 256"/>
              <a:gd name="T54" fmla="*/ 32 w 272"/>
              <a:gd name="T55" fmla="*/ 56 h 256"/>
              <a:gd name="T56" fmla="*/ 16 w 272"/>
              <a:gd name="T57" fmla="*/ 24 h 256"/>
              <a:gd name="T58" fmla="*/ 32 w 272"/>
              <a:gd name="T59" fmla="*/ 8 h 256"/>
              <a:gd name="T60" fmla="*/ 224 w 272"/>
              <a:gd name="T61" fmla="*/ 200 h 256"/>
              <a:gd name="T62" fmla="*/ 64 w 272"/>
              <a:gd name="T63" fmla="*/ 216 h 256"/>
              <a:gd name="T64" fmla="*/ 48 w 272"/>
              <a:gd name="T65" fmla="*/ 56 h 256"/>
              <a:gd name="T66" fmla="*/ 208 w 272"/>
              <a:gd name="T67" fmla="*/ 40 h 256"/>
              <a:gd name="T68" fmla="*/ 224 w 272"/>
              <a:gd name="T69" fmla="*/ 200 h 256"/>
              <a:gd name="T70" fmla="*/ 240 w 272"/>
              <a:gd name="T71" fmla="*/ 248 h 256"/>
              <a:gd name="T72" fmla="*/ 256 w 272"/>
              <a:gd name="T73" fmla="*/ 232 h 256"/>
              <a:gd name="T74" fmla="*/ 256 w 272"/>
              <a:gd name="T75" fmla="*/ 216 h 256"/>
              <a:gd name="T76" fmla="*/ 240 w 272"/>
              <a:gd name="T77" fmla="*/ 200 h 256"/>
              <a:gd name="T78" fmla="*/ 256 w 272"/>
              <a:gd name="T79" fmla="*/ 216 h 256"/>
              <a:gd name="T80" fmla="*/ 240 w 272"/>
              <a:gd name="T81" fmla="*/ 184 h 256"/>
              <a:gd name="T82" fmla="*/ 256 w 272"/>
              <a:gd name="T83" fmla="*/ 168 h 256"/>
              <a:gd name="T84" fmla="*/ 256 w 272"/>
              <a:gd name="T85" fmla="*/ 152 h 256"/>
              <a:gd name="T86" fmla="*/ 240 w 272"/>
              <a:gd name="T87" fmla="*/ 136 h 256"/>
              <a:gd name="T88" fmla="*/ 256 w 272"/>
              <a:gd name="T89" fmla="*/ 152 h 256"/>
              <a:gd name="T90" fmla="*/ 240 w 272"/>
              <a:gd name="T91" fmla="*/ 120 h 256"/>
              <a:gd name="T92" fmla="*/ 256 w 272"/>
              <a:gd name="T93" fmla="*/ 104 h 256"/>
              <a:gd name="T94" fmla="*/ 256 w 272"/>
              <a:gd name="T95" fmla="*/ 88 h 256"/>
              <a:gd name="T96" fmla="*/ 240 w 272"/>
              <a:gd name="T97" fmla="*/ 72 h 256"/>
              <a:gd name="T98" fmla="*/ 256 w 272"/>
              <a:gd name="T99" fmla="*/ 88 h 256"/>
              <a:gd name="T100" fmla="*/ 240 w 272"/>
              <a:gd name="T101" fmla="*/ 56 h 256"/>
              <a:gd name="T102" fmla="*/ 256 w 272"/>
              <a:gd name="T103" fmla="*/ 40 h 256"/>
              <a:gd name="T104" fmla="*/ 256 w 272"/>
              <a:gd name="T105" fmla="*/ 24 h 256"/>
              <a:gd name="T106" fmla="*/ 240 w 272"/>
              <a:gd name="T107" fmla="*/ 8 h 256"/>
              <a:gd name="T108" fmla="*/ 256 w 272"/>
              <a:gd name="T109" fmla="*/ 2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256">
                <a:moveTo>
                  <a:pt x="256" y="0"/>
                </a:moveTo>
                <a:cubicBezTo>
                  <a:pt x="224" y="0"/>
                  <a:pt x="224" y="0"/>
                  <a:pt x="224" y="0"/>
                </a:cubicBezTo>
                <a:cubicBezTo>
                  <a:pt x="224" y="8"/>
                  <a:pt x="224" y="8"/>
                  <a:pt x="224" y="8"/>
                </a:cubicBezTo>
                <a:cubicBezTo>
                  <a:pt x="224" y="17"/>
                  <a:pt x="217" y="24"/>
                  <a:pt x="208" y="24"/>
                </a:cubicBezTo>
                <a:cubicBezTo>
                  <a:pt x="64" y="24"/>
                  <a:pt x="64" y="24"/>
                  <a:pt x="64" y="24"/>
                </a:cubicBezTo>
                <a:cubicBezTo>
                  <a:pt x="55" y="24"/>
                  <a:pt x="48" y="17"/>
                  <a:pt x="48" y="8"/>
                </a:cubicBezTo>
                <a:cubicBezTo>
                  <a:pt x="48" y="0"/>
                  <a:pt x="48" y="0"/>
                  <a:pt x="48" y="0"/>
                </a:cubicBezTo>
                <a:cubicBezTo>
                  <a:pt x="16" y="0"/>
                  <a:pt x="16" y="0"/>
                  <a:pt x="16" y="0"/>
                </a:cubicBezTo>
                <a:cubicBezTo>
                  <a:pt x="7" y="0"/>
                  <a:pt x="0" y="7"/>
                  <a:pt x="0" y="16"/>
                </a:cubicBezTo>
                <a:cubicBezTo>
                  <a:pt x="0" y="240"/>
                  <a:pt x="0" y="240"/>
                  <a:pt x="0" y="240"/>
                </a:cubicBezTo>
                <a:cubicBezTo>
                  <a:pt x="0" y="249"/>
                  <a:pt x="7" y="256"/>
                  <a:pt x="16" y="256"/>
                </a:cubicBezTo>
                <a:cubicBezTo>
                  <a:pt x="48" y="256"/>
                  <a:pt x="48" y="256"/>
                  <a:pt x="48" y="256"/>
                </a:cubicBezTo>
                <a:cubicBezTo>
                  <a:pt x="48" y="248"/>
                  <a:pt x="48" y="248"/>
                  <a:pt x="48" y="248"/>
                </a:cubicBezTo>
                <a:cubicBezTo>
                  <a:pt x="48" y="239"/>
                  <a:pt x="55" y="232"/>
                  <a:pt x="64" y="232"/>
                </a:cubicBezTo>
                <a:cubicBezTo>
                  <a:pt x="208" y="232"/>
                  <a:pt x="208" y="232"/>
                  <a:pt x="208" y="232"/>
                </a:cubicBezTo>
                <a:cubicBezTo>
                  <a:pt x="217" y="232"/>
                  <a:pt x="224" y="239"/>
                  <a:pt x="224" y="248"/>
                </a:cubicBezTo>
                <a:cubicBezTo>
                  <a:pt x="224" y="256"/>
                  <a:pt x="224" y="256"/>
                  <a:pt x="224" y="256"/>
                </a:cubicBezTo>
                <a:cubicBezTo>
                  <a:pt x="256" y="256"/>
                  <a:pt x="256" y="256"/>
                  <a:pt x="256" y="256"/>
                </a:cubicBezTo>
                <a:cubicBezTo>
                  <a:pt x="265" y="256"/>
                  <a:pt x="272" y="249"/>
                  <a:pt x="272" y="240"/>
                </a:cubicBezTo>
                <a:cubicBezTo>
                  <a:pt x="272" y="16"/>
                  <a:pt x="272" y="16"/>
                  <a:pt x="272" y="16"/>
                </a:cubicBezTo>
                <a:cubicBezTo>
                  <a:pt x="272" y="7"/>
                  <a:pt x="265" y="0"/>
                  <a:pt x="256" y="0"/>
                </a:cubicBezTo>
                <a:close/>
                <a:moveTo>
                  <a:pt x="32" y="248"/>
                </a:moveTo>
                <a:cubicBezTo>
                  <a:pt x="16" y="248"/>
                  <a:pt x="16" y="248"/>
                  <a:pt x="16" y="248"/>
                </a:cubicBezTo>
                <a:cubicBezTo>
                  <a:pt x="16" y="232"/>
                  <a:pt x="16" y="232"/>
                  <a:pt x="16" y="232"/>
                </a:cubicBezTo>
                <a:cubicBezTo>
                  <a:pt x="32" y="232"/>
                  <a:pt x="32" y="232"/>
                  <a:pt x="32" y="232"/>
                </a:cubicBezTo>
                <a:lnTo>
                  <a:pt x="32" y="248"/>
                </a:lnTo>
                <a:close/>
                <a:moveTo>
                  <a:pt x="32" y="216"/>
                </a:moveTo>
                <a:cubicBezTo>
                  <a:pt x="16" y="216"/>
                  <a:pt x="16" y="216"/>
                  <a:pt x="16" y="216"/>
                </a:cubicBezTo>
                <a:cubicBezTo>
                  <a:pt x="16" y="200"/>
                  <a:pt x="16" y="200"/>
                  <a:pt x="16" y="200"/>
                </a:cubicBezTo>
                <a:cubicBezTo>
                  <a:pt x="32" y="200"/>
                  <a:pt x="32" y="200"/>
                  <a:pt x="32" y="200"/>
                </a:cubicBezTo>
                <a:lnTo>
                  <a:pt x="32" y="216"/>
                </a:lnTo>
                <a:close/>
                <a:moveTo>
                  <a:pt x="32" y="184"/>
                </a:moveTo>
                <a:cubicBezTo>
                  <a:pt x="16" y="184"/>
                  <a:pt x="16" y="184"/>
                  <a:pt x="16" y="184"/>
                </a:cubicBezTo>
                <a:cubicBezTo>
                  <a:pt x="16" y="168"/>
                  <a:pt x="16" y="168"/>
                  <a:pt x="16" y="168"/>
                </a:cubicBezTo>
                <a:cubicBezTo>
                  <a:pt x="32" y="168"/>
                  <a:pt x="32" y="168"/>
                  <a:pt x="32" y="168"/>
                </a:cubicBezTo>
                <a:lnTo>
                  <a:pt x="32" y="184"/>
                </a:lnTo>
                <a:close/>
                <a:moveTo>
                  <a:pt x="32" y="152"/>
                </a:moveTo>
                <a:cubicBezTo>
                  <a:pt x="16" y="152"/>
                  <a:pt x="16" y="152"/>
                  <a:pt x="16" y="152"/>
                </a:cubicBezTo>
                <a:cubicBezTo>
                  <a:pt x="16" y="136"/>
                  <a:pt x="16" y="136"/>
                  <a:pt x="16" y="136"/>
                </a:cubicBezTo>
                <a:cubicBezTo>
                  <a:pt x="32" y="136"/>
                  <a:pt x="32" y="136"/>
                  <a:pt x="32" y="136"/>
                </a:cubicBezTo>
                <a:lnTo>
                  <a:pt x="32" y="152"/>
                </a:lnTo>
                <a:close/>
                <a:moveTo>
                  <a:pt x="32" y="120"/>
                </a:moveTo>
                <a:cubicBezTo>
                  <a:pt x="16" y="120"/>
                  <a:pt x="16" y="120"/>
                  <a:pt x="16" y="120"/>
                </a:cubicBezTo>
                <a:cubicBezTo>
                  <a:pt x="16" y="104"/>
                  <a:pt x="16" y="104"/>
                  <a:pt x="16" y="104"/>
                </a:cubicBezTo>
                <a:cubicBezTo>
                  <a:pt x="32" y="104"/>
                  <a:pt x="32" y="104"/>
                  <a:pt x="32" y="104"/>
                </a:cubicBezTo>
                <a:lnTo>
                  <a:pt x="32" y="120"/>
                </a:lnTo>
                <a:close/>
                <a:moveTo>
                  <a:pt x="32" y="88"/>
                </a:moveTo>
                <a:cubicBezTo>
                  <a:pt x="16" y="88"/>
                  <a:pt x="16" y="88"/>
                  <a:pt x="16" y="88"/>
                </a:cubicBezTo>
                <a:cubicBezTo>
                  <a:pt x="16" y="72"/>
                  <a:pt x="16" y="72"/>
                  <a:pt x="16" y="72"/>
                </a:cubicBezTo>
                <a:cubicBezTo>
                  <a:pt x="32" y="72"/>
                  <a:pt x="32" y="72"/>
                  <a:pt x="32" y="72"/>
                </a:cubicBezTo>
                <a:lnTo>
                  <a:pt x="32" y="88"/>
                </a:lnTo>
                <a:close/>
                <a:moveTo>
                  <a:pt x="32" y="56"/>
                </a:moveTo>
                <a:cubicBezTo>
                  <a:pt x="16" y="56"/>
                  <a:pt x="16" y="56"/>
                  <a:pt x="16" y="56"/>
                </a:cubicBezTo>
                <a:cubicBezTo>
                  <a:pt x="16" y="40"/>
                  <a:pt x="16" y="40"/>
                  <a:pt x="16" y="40"/>
                </a:cubicBezTo>
                <a:cubicBezTo>
                  <a:pt x="32" y="40"/>
                  <a:pt x="32" y="40"/>
                  <a:pt x="32" y="40"/>
                </a:cubicBezTo>
                <a:lnTo>
                  <a:pt x="32" y="56"/>
                </a:lnTo>
                <a:close/>
                <a:moveTo>
                  <a:pt x="32" y="24"/>
                </a:moveTo>
                <a:cubicBezTo>
                  <a:pt x="16" y="24"/>
                  <a:pt x="16" y="24"/>
                  <a:pt x="16" y="24"/>
                </a:cubicBezTo>
                <a:cubicBezTo>
                  <a:pt x="16" y="8"/>
                  <a:pt x="16" y="8"/>
                  <a:pt x="16" y="8"/>
                </a:cubicBezTo>
                <a:cubicBezTo>
                  <a:pt x="32" y="8"/>
                  <a:pt x="32" y="8"/>
                  <a:pt x="32" y="8"/>
                </a:cubicBezTo>
                <a:lnTo>
                  <a:pt x="32" y="24"/>
                </a:lnTo>
                <a:close/>
                <a:moveTo>
                  <a:pt x="224" y="200"/>
                </a:moveTo>
                <a:cubicBezTo>
                  <a:pt x="224" y="209"/>
                  <a:pt x="217" y="216"/>
                  <a:pt x="208" y="216"/>
                </a:cubicBezTo>
                <a:cubicBezTo>
                  <a:pt x="64" y="216"/>
                  <a:pt x="64" y="216"/>
                  <a:pt x="64" y="216"/>
                </a:cubicBezTo>
                <a:cubicBezTo>
                  <a:pt x="55" y="216"/>
                  <a:pt x="48" y="209"/>
                  <a:pt x="48" y="200"/>
                </a:cubicBezTo>
                <a:cubicBezTo>
                  <a:pt x="48" y="56"/>
                  <a:pt x="48" y="56"/>
                  <a:pt x="48" y="56"/>
                </a:cubicBezTo>
                <a:cubicBezTo>
                  <a:pt x="48" y="47"/>
                  <a:pt x="55" y="40"/>
                  <a:pt x="64" y="40"/>
                </a:cubicBezTo>
                <a:cubicBezTo>
                  <a:pt x="208" y="40"/>
                  <a:pt x="208" y="40"/>
                  <a:pt x="208" y="40"/>
                </a:cubicBezTo>
                <a:cubicBezTo>
                  <a:pt x="217" y="40"/>
                  <a:pt x="224" y="47"/>
                  <a:pt x="224" y="56"/>
                </a:cubicBezTo>
                <a:lnTo>
                  <a:pt x="224" y="200"/>
                </a:lnTo>
                <a:close/>
                <a:moveTo>
                  <a:pt x="256" y="248"/>
                </a:moveTo>
                <a:cubicBezTo>
                  <a:pt x="240" y="248"/>
                  <a:pt x="240" y="248"/>
                  <a:pt x="240" y="248"/>
                </a:cubicBezTo>
                <a:cubicBezTo>
                  <a:pt x="240" y="232"/>
                  <a:pt x="240" y="232"/>
                  <a:pt x="240" y="232"/>
                </a:cubicBezTo>
                <a:cubicBezTo>
                  <a:pt x="256" y="232"/>
                  <a:pt x="256" y="232"/>
                  <a:pt x="256" y="232"/>
                </a:cubicBezTo>
                <a:lnTo>
                  <a:pt x="256" y="248"/>
                </a:lnTo>
                <a:close/>
                <a:moveTo>
                  <a:pt x="256" y="216"/>
                </a:moveTo>
                <a:cubicBezTo>
                  <a:pt x="240" y="216"/>
                  <a:pt x="240" y="216"/>
                  <a:pt x="240" y="216"/>
                </a:cubicBezTo>
                <a:cubicBezTo>
                  <a:pt x="240" y="200"/>
                  <a:pt x="240" y="200"/>
                  <a:pt x="240" y="200"/>
                </a:cubicBezTo>
                <a:cubicBezTo>
                  <a:pt x="256" y="200"/>
                  <a:pt x="256" y="200"/>
                  <a:pt x="256" y="200"/>
                </a:cubicBezTo>
                <a:lnTo>
                  <a:pt x="256" y="216"/>
                </a:lnTo>
                <a:close/>
                <a:moveTo>
                  <a:pt x="256" y="184"/>
                </a:moveTo>
                <a:cubicBezTo>
                  <a:pt x="240" y="184"/>
                  <a:pt x="240" y="184"/>
                  <a:pt x="240" y="184"/>
                </a:cubicBezTo>
                <a:cubicBezTo>
                  <a:pt x="240" y="168"/>
                  <a:pt x="240" y="168"/>
                  <a:pt x="240" y="168"/>
                </a:cubicBezTo>
                <a:cubicBezTo>
                  <a:pt x="256" y="168"/>
                  <a:pt x="256" y="168"/>
                  <a:pt x="256" y="168"/>
                </a:cubicBezTo>
                <a:lnTo>
                  <a:pt x="256" y="184"/>
                </a:lnTo>
                <a:close/>
                <a:moveTo>
                  <a:pt x="256" y="152"/>
                </a:moveTo>
                <a:cubicBezTo>
                  <a:pt x="240" y="152"/>
                  <a:pt x="240" y="152"/>
                  <a:pt x="240" y="152"/>
                </a:cubicBezTo>
                <a:cubicBezTo>
                  <a:pt x="240" y="136"/>
                  <a:pt x="240" y="136"/>
                  <a:pt x="240" y="136"/>
                </a:cubicBezTo>
                <a:cubicBezTo>
                  <a:pt x="256" y="136"/>
                  <a:pt x="256" y="136"/>
                  <a:pt x="256" y="136"/>
                </a:cubicBezTo>
                <a:lnTo>
                  <a:pt x="256" y="152"/>
                </a:lnTo>
                <a:close/>
                <a:moveTo>
                  <a:pt x="256" y="120"/>
                </a:moveTo>
                <a:cubicBezTo>
                  <a:pt x="240" y="120"/>
                  <a:pt x="240" y="120"/>
                  <a:pt x="240" y="120"/>
                </a:cubicBezTo>
                <a:cubicBezTo>
                  <a:pt x="240" y="104"/>
                  <a:pt x="240" y="104"/>
                  <a:pt x="240" y="104"/>
                </a:cubicBezTo>
                <a:cubicBezTo>
                  <a:pt x="256" y="104"/>
                  <a:pt x="256" y="104"/>
                  <a:pt x="256" y="104"/>
                </a:cubicBezTo>
                <a:lnTo>
                  <a:pt x="256" y="120"/>
                </a:lnTo>
                <a:close/>
                <a:moveTo>
                  <a:pt x="256" y="88"/>
                </a:moveTo>
                <a:cubicBezTo>
                  <a:pt x="240" y="88"/>
                  <a:pt x="240" y="88"/>
                  <a:pt x="240" y="88"/>
                </a:cubicBezTo>
                <a:cubicBezTo>
                  <a:pt x="240" y="72"/>
                  <a:pt x="240" y="72"/>
                  <a:pt x="240" y="72"/>
                </a:cubicBezTo>
                <a:cubicBezTo>
                  <a:pt x="256" y="72"/>
                  <a:pt x="256" y="72"/>
                  <a:pt x="256" y="72"/>
                </a:cubicBezTo>
                <a:lnTo>
                  <a:pt x="256" y="88"/>
                </a:lnTo>
                <a:close/>
                <a:moveTo>
                  <a:pt x="256" y="56"/>
                </a:moveTo>
                <a:cubicBezTo>
                  <a:pt x="240" y="56"/>
                  <a:pt x="240" y="56"/>
                  <a:pt x="240" y="56"/>
                </a:cubicBezTo>
                <a:cubicBezTo>
                  <a:pt x="240" y="40"/>
                  <a:pt x="240" y="40"/>
                  <a:pt x="240" y="40"/>
                </a:cubicBezTo>
                <a:cubicBezTo>
                  <a:pt x="256" y="40"/>
                  <a:pt x="256" y="40"/>
                  <a:pt x="256" y="40"/>
                </a:cubicBezTo>
                <a:lnTo>
                  <a:pt x="256" y="56"/>
                </a:lnTo>
                <a:close/>
                <a:moveTo>
                  <a:pt x="256" y="24"/>
                </a:moveTo>
                <a:cubicBezTo>
                  <a:pt x="240" y="24"/>
                  <a:pt x="240" y="24"/>
                  <a:pt x="240" y="24"/>
                </a:cubicBezTo>
                <a:cubicBezTo>
                  <a:pt x="240" y="8"/>
                  <a:pt x="240" y="8"/>
                  <a:pt x="240" y="8"/>
                </a:cubicBezTo>
                <a:cubicBezTo>
                  <a:pt x="256" y="8"/>
                  <a:pt x="256" y="8"/>
                  <a:pt x="256" y="8"/>
                </a:cubicBezTo>
                <a:lnTo>
                  <a:pt x="256"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0" name="原创作者QQ：598969553                   _59"/>
          <p:cNvSpPr>
            <a:spLocks noChangeArrowheads="1"/>
          </p:cNvSpPr>
          <p:nvPr/>
        </p:nvSpPr>
        <p:spPr bwMode="auto">
          <a:xfrm flipH="1">
            <a:off x="4240354" y="2915643"/>
            <a:ext cx="882909" cy="882909"/>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1" name="原创作者QQ：598969553                   _60"/>
          <p:cNvSpPr>
            <a:spLocks noChangeArrowheads="1"/>
          </p:cNvSpPr>
          <p:nvPr/>
        </p:nvSpPr>
        <p:spPr bwMode="auto">
          <a:xfrm flipH="1">
            <a:off x="4436478" y="3225051"/>
            <a:ext cx="686785" cy="573502"/>
          </a:xfrm>
          <a:custGeom>
            <a:avLst/>
            <a:gdLst>
              <a:gd name="T0" fmla="*/ 133 w 411"/>
              <a:gd name="T1" fmla="*/ 0 h 343"/>
              <a:gd name="T2" fmla="*/ 0 w 411"/>
              <a:gd name="T3" fmla="*/ 133 h 343"/>
              <a:gd name="T4" fmla="*/ 0 w 411"/>
              <a:gd name="T5" fmla="*/ 303 h 343"/>
              <a:gd name="T6" fmla="*/ 40 w 411"/>
              <a:gd name="T7" fmla="*/ 343 h 343"/>
              <a:gd name="T8" fmla="*/ 186 w 411"/>
              <a:gd name="T9" fmla="*/ 343 h 343"/>
              <a:gd name="T10" fmla="*/ 380 w 411"/>
              <a:gd name="T11" fmla="*/ 150 h 343"/>
              <a:gd name="T12" fmla="*/ 374 w 411"/>
              <a:gd name="T13" fmla="*/ 148 h 343"/>
              <a:gd name="T14" fmla="*/ 411 w 411"/>
              <a:gd name="T15" fmla="*/ 110 h 343"/>
              <a:gd name="T16" fmla="*/ 370 w 411"/>
              <a:gd name="T17" fmla="*/ 7 h 343"/>
              <a:gd name="T18" fmla="*/ 133 w 411"/>
              <a:gd name="T19"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1" h="343">
                <a:moveTo>
                  <a:pt x="133" y="0"/>
                </a:moveTo>
                <a:cubicBezTo>
                  <a:pt x="0" y="133"/>
                  <a:pt x="0" y="133"/>
                  <a:pt x="0" y="133"/>
                </a:cubicBezTo>
                <a:cubicBezTo>
                  <a:pt x="0" y="303"/>
                  <a:pt x="0" y="303"/>
                  <a:pt x="0" y="303"/>
                </a:cubicBezTo>
                <a:cubicBezTo>
                  <a:pt x="0" y="325"/>
                  <a:pt x="18" y="343"/>
                  <a:pt x="40" y="343"/>
                </a:cubicBezTo>
                <a:cubicBezTo>
                  <a:pt x="186" y="343"/>
                  <a:pt x="186" y="343"/>
                  <a:pt x="186" y="343"/>
                </a:cubicBezTo>
                <a:cubicBezTo>
                  <a:pt x="380" y="150"/>
                  <a:pt x="380" y="150"/>
                  <a:pt x="380" y="150"/>
                </a:cubicBezTo>
                <a:cubicBezTo>
                  <a:pt x="374" y="148"/>
                  <a:pt x="374" y="148"/>
                  <a:pt x="374" y="148"/>
                </a:cubicBezTo>
                <a:cubicBezTo>
                  <a:pt x="411" y="110"/>
                  <a:pt x="411" y="110"/>
                  <a:pt x="411" y="110"/>
                </a:cubicBezTo>
                <a:cubicBezTo>
                  <a:pt x="370" y="7"/>
                  <a:pt x="370" y="7"/>
                  <a:pt x="370" y="7"/>
                </a:cubicBezTo>
                <a:cubicBezTo>
                  <a:pt x="133" y="0"/>
                  <a:pt x="133" y="0"/>
                  <a:pt x="133"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2" name="原创作者QQ：598969553                   _61"/>
          <p:cNvSpPr>
            <a:spLocks noEditPoints="1" noChangeArrowheads="1"/>
          </p:cNvSpPr>
          <p:nvPr/>
        </p:nvSpPr>
        <p:spPr bwMode="auto">
          <a:xfrm flipH="1">
            <a:off x="4427982" y="3216555"/>
            <a:ext cx="481458" cy="267634"/>
          </a:xfrm>
          <a:custGeom>
            <a:avLst/>
            <a:gdLst>
              <a:gd name="T0" fmla="*/ 272 w 288"/>
              <a:gd name="T1" fmla="*/ 40 h 160"/>
              <a:gd name="T2" fmla="*/ 256 w 288"/>
              <a:gd name="T3" fmla="*/ 40 h 160"/>
              <a:gd name="T4" fmla="*/ 256 w 288"/>
              <a:gd name="T5" fmla="*/ 16 h 160"/>
              <a:gd name="T6" fmla="*/ 240 w 288"/>
              <a:gd name="T7" fmla="*/ 0 h 160"/>
              <a:gd name="T8" fmla="*/ 16 w 288"/>
              <a:gd name="T9" fmla="*/ 0 h 160"/>
              <a:gd name="T10" fmla="*/ 0 w 288"/>
              <a:gd name="T11" fmla="*/ 16 h 160"/>
              <a:gd name="T12" fmla="*/ 0 w 288"/>
              <a:gd name="T13" fmla="*/ 144 h 160"/>
              <a:gd name="T14" fmla="*/ 16 w 288"/>
              <a:gd name="T15" fmla="*/ 160 h 160"/>
              <a:gd name="T16" fmla="*/ 240 w 288"/>
              <a:gd name="T17" fmla="*/ 160 h 160"/>
              <a:gd name="T18" fmla="*/ 256 w 288"/>
              <a:gd name="T19" fmla="*/ 144 h 160"/>
              <a:gd name="T20" fmla="*/ 256 w 288"/>
              <a:gd name="T21" fmla="*/ 120 h 160"/>
              <a:gd name="T22" fmla="*/ 272 w 288"/>
              <a:gd name="T23" fmla="*/ 120 h 160"/>
              <a:gd name="T24" fmla="*/ 288 w 288"/>
              <a:gd name="T25" fmla="*/ 104 h 160"/>
              <a:gd name="T26" fmla="*/ 288 w 288"/>
              <a:gd name="T27" fmla="*/ 56 h 160"/>
              <a:gd name="T28" fmla="*/ 272 w 288"/>
              <a:gd name="T29" fmla="*/ 40 h 160"/>
              <a:gd name="T30" fmla="*/ 240 w 288"/>
              <a:gd name="T31" fmla="*/ 144 h 160"/>
              <a:gd name="T32" fmla="*/ 16 w 288"/>
              <a:gd name="T33" fmla="*/ 144 h 160"/>
              <a:gd name="T34" fmla="*/ 16 w 288"/>
              <a:gd name="T35" fmla="*/ 16 h 160"/>
              <a:gd name="T36" fmla="*/ 240 w 288"/>
              <a:gd name="T37" fmla="*/ 16 h 160"/>
              <a:gd name="T38" fmla="*/ 240 w 288"/>
              <a:gd name="T39" fmla="*/ 1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160">
                <a:moveTo>
                  <a:pt x="272" y="40"/>
                </a:moveTo>
                <a:cubicBezTo>
                  <a:pt x="256" y="40"/>
                  <a:pt x="256" y="40"/>
                  <a:pt x="256" y="40"/>
                </a:cubicBezTo>
                <a:cubicBezTo>
                  <a:pt x="256" y="16"/>
                  <a:pt x="256" y="16"/>
                  <a:pt x="256" y="16"/>
                </a:cubicBezTo>
                <a:cubicBezTo>
                  <a:pt x="256" y="7"/>
                  <a:pt x="249" y="0"/>
                  <a:pt x="240" y="0"/>
                </a:cubicBezTo>
                <a:cubicBezTo>
                  <a:pt x="16" y="0"/>
                  <a:pt x="16" y="0"/>
                  <a:pt x="16" y="0"/>
                </a:cubicBezTo>
                <a:cubicBezTo>
                  <a:pt x="7" y="0"/>
                  <a:pt x="0" y="7"/>
                  <a:pt x="0" y="16"/>
                </a:cubicBezTo>
                <a:cubicBezTo>
                  <a:pt x="0" y="144"/>
                  <a:pt x="0" y="144"/>
                  <a:pt x="0" y="144"/>
                </a:cubicBezTo>
                <a:cubicBezTo>
                  <a:pt x="0" y="153"/>
                  <a:pt x="7" y="160"/>
                  <a:pt x="16" y="160"/>
                </a:cubicBezTo>
                <a:cubicBezTo>
                  <a:pt x="240" y="160"/>
                  <a:pt x="240" y="160"/>
                  <a:pt x="240" y="160"/>
                </a:cubicBezTo>
                <a:cubicBezTo>
                  <a:pt x="249" y="160"/>
                  <a:pt x="256" y="153"/>
                  <a:pt x="256" y="144"/>
                </a:cubicBezTo>
                <a:cubicBezTo>
                  <a:pt x="256" y="120"/>
                  <a:pt x="256" y="120"/>
                  <a:pt x="256" y="120"/>
                </a:cubicBezTo>
                <a:cubicBezTo>
                  <a:pt x="272" y="120"/>
                  <a:pt x="272" y="120"/>
                  <a:pt x="272" y="120"/>
                </a:cubicBezTo>
                <a:cubicBezTo>
                  <a:pt x="281" y="120"/>
                  <a:pt x="288" y="113"/>
                  <a:pt x="288" y="104"/>
                </a:cubicBezTo>
                <a:cubicBezTo>
                  <a:pt x="288" y="56"/>
                  <a:pt x="288" y="56"/>
                  <a:pt x="288" y="56"/>
                </a:cubicBezTo>
                <a:cubicBezTo>
                  <a:pt x="288" y="47"/>
                  <a:pt x="281" y="40"/>
                  <a:pt x="272" y="40"/>
                </a:cubicBezTo>
                <a:close/>
                <a:moveTo>
                  <a:pt x="240" y="144"/>
                </a:moveTo>
                <a:cubicBezTo>
                  <a:pt x="16" y="144"/>
                  <a:pt x="16" y="144"/>
                  <a:pt x="16" y="144"/>
                </a:cubicBezTo>
                <a:cubicBezTo>
                  <a:pt x="16" y="16"/>
                  <a:pt x="16" y="16"/>
                  <a:pt x="16" y="16"/>
                </a:cubicBezTo>
                <a:cubicBezTo>
                  <a:pt x="240" y="16"/>
                  <a:pt x="240" y="16"/>
                  <a:pt x="240" y="16"/>
                </a:cubicBezTo>
                <a:lnTo>
                  <a:pt x="240" y="1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3" name="原创作者QQ：598969553                   _62"/>
          <p:cNvSpPr>
            <a:spLocks noChangeArrowheads="1"/>
          </p:cNvSpPr>
          <p:nvPr/>
        </p:nvSpPr>
        <p:spPr bwMode="auto">
          <a:xfrm flipH="1">
            <a:off x="1631533" y="1703514"/>
            <a:ext cx="880415" cy="881662"/>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4" name="原创作者QQ：598969553                   _63"/>
          <p:cNvSpPr>
            <a:spLocks noChangeArrowheads="1"/>
          </p:cNvSpPr>
          <p:nvPr/>
        </p:nvSpPr>
        <p:spPr bwMode="auto">
          <a:xfrm flipH="1">
            <a:off x="1826395" y="2012485"/>
            <a:ext cx="685552" cy="572692"/>
          </a:xfrm>
          <a:custGeom>
            <a:avLst/>
            <a:gdLst>
              <a:gd name="T0" fmla="*/ 133 w 411"/>
              <a:gd name="T1" fmla="*/ 0 h 343"/>
              <a:gd name="T2" fmla="*/ 0 w 411"/>
              <a:gd name="T3" fmla="*/ 133 h 343"/>
              <a:gd name="T4" fmla="*/ 0 w 411"/>
              <a:gd name="T5" fmla="*/ 303 h 343"/>
              <a:gd name="T6" fmla="*/ 40 w 411"/>
              <a:gd name="T7" fmla="*/ 343 h 343"/>
              <a:gd name="T8" fmla="*/ 186 w 411"/>
              <a:gd name="T9" fmla="*/ 343 h 343"/>
              <a:gd name="T10" fmla="*/ 380 w 411"/>
              <a:gd name="T11" fmla="*/ 150 h 343"/>
              <a:gd name="T12" fmla="*/ 374 w 411"/>
              <a:gd name="T13" fmla="*/ 148 h 343"/>
              <a:gd name="T14" fmla="*/ 411 w 411"/>
              <a:gd name="T15" fmla="*/ 110 h 343"/>
              <a:gd name="T16" fmla="*/ 370 w 411"/>
              <a:gd name="T17" fmla="*/ 7 h 343"/>
              <a:gd name="T18" fmla="*/ 133 w 411"/>
              <a:gd name="T19"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1" h="343">
                <a:moveTo>
                  <a:pt x="133" y="0"/>
                </a:moveTo>
                <a:cubicBezTo>
                  <a:pt x="0" y="133"/>
                  <a:pt x="0" y="133"/>
                  <a:pt x="0" y="133"/>
                </a:cubicBezTo>
                <a:cubicBezTo>
                  <a:pt x="0" y="303"/>
                  <a:pt x="0" y="303"/>
                  <a:pt x="0" y="303"/>
                </a:cubicBezTo>
                <a:cubicBezTo>
                  <a:pt x="0" y="325"/>
                  <a:pt x="18" y="343"/>
                  <a:pt x="40" y="343"/>
                </a:cubicBezTo>
                <a:cubicBezTo>
                  <a:pt x="186" y="343"/>
                  <a:pt x="186" y="343"/>
                  <a:pt x="186" y="343"/>
                </a:cubicBezTo>
                <a:cubicBezTo>
                  <a:pt x="380" y="150"/>
                  <a:pt x="380" y="150"/>
                  <a:pt x="380" y="150"/>
                </a:cubicBezTo>
                <a:cubicBezTo>
                  <a:pt x="374" y="148"/>
                  <a:pt x="374" y="148"/>
                  <a:pt x="374" y="148"/>
                </a:cubicBezTo>
                <a:cubicBezTo>
                  <a:pt x="411" y="110"/>
                  <a:pt x="411" y="110"/>
                  <a:pt x="411" y="110"/>
                </a:cubicBezTo>
                <a:cubicBezTo>
                  <a:pt x="370" y="7"/>
                  <a:pt x="370" y="7"/>
                  <a:pt x="370" y="7"/>
                </a:cubicBezTo>
                <a:cubicBezTo>
                  <a:pt x="133" y="0"/>
                  <a:pt x="133" y="0"/>
                  <a:pt x="133"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5" name="原创作者QQ：598969553                   _64"/>
          <p:cNvSpPr>
            <a:spLocks noEditPoints="1" noChangeArrowheads="1"/>
          </p:cNvSpPr>
          <p:nvPr/>
        </p:nvSpPr>
        <p:spPr bwMode="auto">
          <a:xfrm flipH="1">
            <a:off x="1817924" y="2004001"/>
            <a:ext cx="480098" cy="267256"/>
          </a:xfrm>
          <a:custGeom>
            <a:avLst/>
            <a:gdLst>
              <a:gd name="T0" fmla="*/ 272 w 288"/>
              <a:gd name="T1" fmla="*/ 40 h 160"/>
              <a:gd name="T2" fmla="*/ 256 w 288"/>
              <a:gd name="T3" fmla="*/ 40 h 160"/>
              <a:gd name="T4" fmla="*/ 256 w 288"/>
              <a:gd name="T5" fmla="*/ 16 h 160"/>
              <a:gd name="T6" fmla="*/ 240 w 288"/>
              <a:gd name="T7" fmla="*/ 0 h 160"/>
              <a:gd name="T8" fmla="*/ 16 w 288"/>
              <a:gd name="T9" fmla="*/ 0 h 160"/>
              <a:gd name="T10" fmla="*/ 0 w 288"/>
              <a:gd name="T11" fmla="*/ 16 h 160"/>
              <a:gd name="T12" fmla="*/ 0 w 288"/>
              <a:gd name="T13" fmla="*/ 144 h 160"/>
              <a:gd name="T14" fmla="*/ 16 w 288"/>
              <a:gd name="T15" fmla="*/ 160 h 160"/>
              <a:gd name="T16" fmla="*/ 240 w 288"/>
              <a:gd name="T17" fmla="*/ 160 h 160"/>
              <a:gd name="T18" fmla="*/ 256 w 288"/>
              <a:gd name="T19" fmla="*/ 144 h 160"/>
              <a:gd name="T20" fmla="*/ 256 w 288"/>
              <a:gd name="T21" fmla="*/ 120 h 160"/>
              <a:gd name="T22" fmla="*/ 272 w 288"/>
              <a:gd name="T23" fmla="*/ 120 h 160"/>
              <a:gd name="T24" fmla="*/ 288 w 288"/>
              <a:gd name="T25" fmla="*/ 104 h 160"/>
              <a:gd name="T26" fmla="*/ 288 w 288"/>
              <a:gd name="T27" fmla="*/ 56 h 160"/>
              <a:gd name="T28" fmla="*/ 272 w 288"/>
              <a:gd name="T29" fmla="*/ 40 h 160"/>
              <a:gd name="T30" fmla="*/ 240 w 288"/>
              <a:gd name="T31" fmla="*/ 144 h 160"/>
              <a:gd name="T32" fmla="*/ 16 w 288"/>
              <a:gd name="T33" fmla="*/ 144 h 160"/>
              <a:gd name="T34" fmla="*/ 16 w 288"/>
              <a:gd name="T35" fmla="*/ 16 h 160"/>
              <a:gd name="T36" fmla="*/ 240 w 288"/>
              <a:gd name="T37" fmla="*/ 16 h 160"/>
              <a:gd name="T38" fmla="*/ 240 w 288"/>
              <a:gd name="T39" fmla="*/ 1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160">
                <a:moveTo>
                  <a:pt x="272" y="40"/>
                </a:moveTo>
                <a:cubicBezTo>
                  <a:pt x="256" y="40"/>
                  <a:pt x="256" y="40"/>
                  <a:pt x="256" y="40"/>
                </a:cubicBezTo>
                <a:cubicBezTo>
                  <a:pt x="256" y="16"/>
                  <a:pt x="256" y="16"/>
                  <a:pt x="256" y="16"/>
                </a:cubicBezTo>
                <a:cubicBezTo>
                  <a:pt x="256" y="7"/>
                  <a:pt x="249" y="0"/>
                  <a:pt x="240" y="0"/>
                </a:cubicBezTo>
                <a:cubicBezTo>
                  <a:pt x="16" y="0"/>
                  <a:pt x="16" y="0"/>
                  <a:pt x="16" y="0"/>
                </a:cubicBezTo>
                <a:cubicBezTo>
                  <a:pt x="7" y="0"/>
                  <a:pt x="0" y="7"/>
                  <a:pt x="0" y="16"/>
                </a:cubicBezTo>
                <a:cubicBezTo>
                  <a:pt x="0" y="144"/>
                  <a:pt x="0" y="144"/>
                  <a:pt x="0" y="144"/>
                </a:cubicBezTo>
                <a:cubicBezTo>
                  <a:pt x="0" y="153"/>
                  <a:pt x="7" y="160"/>
                  <a:pt x="16" y="160"/>
                </a:cubicBezTo>
                <a:cubicBezTo>
                  <a:pt x="240" y="160"/>
                  <a:pt x="240" y="160"/>
                  <a:pt x="240" y="160"/>
                </a:cubicBezTo>
                <a:cubicBezTo>
                  <a:pt x="249" y="160"/>
                  <a:pt x="256" y="153"/>
                  <a:pt x="256" y="144"/>
                </a:cubicBezTo>
                <a:cubicBezTo>
                  <a:pt x="256" y="120"/>
                  <a:pt x="256" y="120"/>
                  <a:pt x="256" y="120"/>
                </a:cubicBezTo>
                <a:cubicBezTo>
                  <a:pt x="272" y="120"/>
                  <a:pt x="272" y="120"/>
                  <a:pt x="272" y="120"/>
                </a:cubicBezTo>
                <a:cubicBezTo>
                  <a:pt x="281" y="120"/>
                  <a:pt x="288" y="113"/>
                  <a:pt x="288" y="104"/>
                </a:cubicBezTo>
                <a:cubicBezTo>
                  <a:pt x="288" y="56"/>
                  <a:pt x="288" y="56"/>
                  <a:pt x="288" y="56"/>
                </a:cubicBezTo>
                <a:cubicBezTo>
                  <a:pt x="288" y="47"/>
                  <a:pt x="281" y="40"/>
                  <a:pt x="272" y="40"/>
                </a:cubicBezTo>
                <a:close/>
                <a:moveTo>
                  <a:pt x="240" y="144"/>
                </a:moveTo>
                <a:cubicBezTo>
                  <a:pt x="16" y="144"/>
                  <a:pt x="16" y="144"/>
                  <a:pt x="16" y="144"/>
                </a:cubicBezTo>
                <a:cubicBezTo>
                  <a:pt x="16" y="16"/>
                  <a:pt x="16" y="16"/>
                  <a:pt x="16" y="16"/>
                </a:cubicBezTo>
                <a:cubicBezTo>
                  <a:pt x="240" y="16"/>
                  <a:pt x="240" y="16"/>
                  <a:pt x="240" y="16"/>
                </a:cubicBezTo>
                <a:lnTo>
                  <a:pt x="240" y="1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6" name="原创作者QQ：598969553                   _65"/>
          <p:cNvSpPr>
            <a:spLocks noChangeArrowheads="1"/>
          </p:cNvSpPr>
          <p:nvPr/>
        </p:nvSpPr>
        <p:spPr bwMode="auto">
          <a:xfrm flipH="1">
            <a:off x="2111630" y="2057733"/>
            <a:ext cx="133439" cy="16049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b="1" i="1">
              <a:solidFill>
                <a:srgbClr val="000000"/>
              </a:solidFill>
              <a:latin typeface="Calibri" panose="020F0502020204030204" pitchFamily="34" charset="0"/>
              <a:sym typeface="Calibri" panose="020F0502020204030204" pitchFamily="34" charset="0"/>
            </a:endParaRPr>
          </a:p>
        </p:txBody>
      </p:sp>
      <p:sp>
        <p:nvSpPr>
          <p:cNvPr id="147" name="原创作者QQ：598969553                   _66"/>
          <p:cNvSpPr>
            <a:spLocks noChangeArrowheads="1"/>
          </p:cNvSpPr>
          <p:nvPr/>
        </p:nvSpPr>
        <p:spPr bwMode="auto">
          <a:xfrm flipH="1">
            <a:off x="6849176" y="1703514"/>
            <a:ext cx="882909" cy="881662"/>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8" name="原创作者QQ：598969553                   _67"/>
          <p:cNvSpPr>
            <a:spLocks noChangeArrowheads="1"/>
          </p:cNvSpPr>
          <p:nvPr/>
        </p:nvSpPr>
        <p:spPr bwMode="auto">
          <a:xfrm flipH="1">
            <a:off x="7044591" y="2012485"/>
            <a:ext cx="687494" cy="572692"/>
          </a:xfrm>
          <a:custGeom>
            <a:avLst/>
            <a:gdLst>
              <a:gd name="T0" fmla="*/ 133 w 411"/>
              <a:gd name="T1" fmla="*/ 0 h 343"/>
              <a:gd name="T2" fmla="*/ 0 w 411"/>
              <a:gd name="T3" fmla="*/ 133 h 343"/>
              <a:gd name="T4" fmla="*/ 0 w 411"/>
              <a:gd name="T5" fmla="*/ 303 h 343"/>
              <a:gd name="T6" fmla="*/ 40 w 411"/>
              <a:gd name="T7" fmla="*/ 343 h 343"/>
              <a:gd name="T8" fmla="*/ 186 w 411"/>
              <a:gd name="T9" fmla="*/ 343 h 343"/>
              <a:gd name="T10" fmla="*/ 380 w 411"/>
              <a:gd name="T11" fmla="*/ 150 h 343"/>
              <a:gd name="T12" fmla="*/ 374 w 411"/>
              <a:gd name="T13" fmla="*/ 148 h 343"/>
              <a:gd name="T14" fmla="*/ 411 w 411"/>
              <a:gd name="T15" fmla="*/ 110 h 343"/>
              <a:gd name="T16" fmla="*/ 370 w 411"/>
              <a:gd name="T17" fmla="*/ 7 h 343"/>
              <a:gd name="T18" fmla="*/ 133 w 411"/>
              <a:gd name="T19"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1" h="343">
                <a:moveTo>
                  <a:pt x="133" y="0"/>
                </a:moveTo>
                <a:cubicBezTo>
                  <a:pt x="0" y="133"/>
                  <a:pt x="0" y="133"/>
                  <a:pt x="0" y="133"/>
                </a:cubicBezTo>
                <a:cubicBezTo>
                  <a:pt x="0" y="303"/>
                  <a:pt x="0" y="303"/>
                  <a:pt x="0" y="303"/>
                </a:cubicBezTo>
                <a:cubicBezTo>
                  <a:pt x="0" y="325"/>
                  <a:pt x="18" y="343"/>
                  <a:pt x="40" y="343"/>
                </a:cubicBezTo>
                <a:cubicBezTo>
                  <a:pt x="186" y="343"/>
                  <a:pt x="186" y="343"/>
                  <a:pt x="186" y="343"/>
                </a:cubicBezTo>
                <a:cubicBezTo>
                  <a:pt x="380" y="150"/>
                  <a:pt x="380" y="150"/>
                  <a:pt x="380" y="150"/>
                </a:cubicBezTo>
                <a:cubicBezTo>
                  <a:pt x="374" y="148"/>
                  <a:pt x="374" y="148"/>
                  <a:pt x="374" y="148"/>
                </a:cubicBezTo>
                <a:cubicBezTo>
                  <a:pt x="411" y="110"/>
                  <a:pt x="411" y="110"/>
                  <a:pt x="411" y="110"/>
                </a:cubicBezTo>
                <a:cubicBezTo>
                  <a:pt x="370" y="7"/>
                  <a:pt x="370" y="7"/>
                  <a:pt x="370" y="7"/>
                </a:cubicBezTo>
                <a:cubicBezTo>
                  <a:pt x="133" y="0"/>
                  <a:pt x="133" y="0"/>
                  <a:pt x="133"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9" name="原创作者QQ：598969553                   _68"/>
          <p:cNvSpPr>
            <a:spLocks noChangeArrowheads="1"/>
          </p:cNvSpPr>
          <p:nvPr/>
        </p:nvSpPr>
        <p:spPr bwMode="auto">
          <a:xfrm flipH="1">
            <a:off x="7143715" y="2124195"/>
            <a:ext cx="320736" cy="94035"/>
          </a:xfrm>
          <a:custGeom>
            <a:avLst/>
            <a:gdLst>
              <a:gd name="T0" fmla="*/ 192 w 192"/>
              <a:gd name="T1" fmla="*/ 18 h 56"/>
              <a:gd name="T2" fmla="*/ 80 w 192"/>
              <a:gd name="T3" fmla="*/ 40 h 56"/>
              <a:gd name="T4" fmla="*/ 88 w 192"/>
              <a:gd name="T5" fmla="*/ 0 h 56"/>
              <a:gd name="T6" fmla="*/ 82 w 192"/>
              <a:gd name="T7" fmla="*/ 0 h 56"/>
              <a:gd name="T8" fmla="*/ 3 w 192"/>
              <a:gd name="T9" fmla="*/ 16 h 56"/>
              <a:gd name="T10" fmla="*/ 0 w 192"/>
              <a:gd name="T11" fmla="*/ 16 h 56"/>
              <a:gd name="T12" fmla="*/ 0 w 192"/>
              <a:gd name="T13" fmla="*/ 56 h 56"/>
              <a:gd name="T14" fmla="*/ 192 w 192"/>
              <a:gd name="T15" fmla="*/ 56 h 56"/>
              <a:gd name="T16" fmla="*/ 192 w 192"/>
              <a:gd name="T17" fmla="*/ 1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92" y="18"/>
                </a:moveTo>
                <a:cubicBezTo>
                  <a:pt x="80" y="40"/>
                  <a:pt x="80" y="40"/>
                  <a:pt x="80" y="40"/>
                </a:cubicBezTo>
                <a:cubicBezTo>
                  <a:pt x="88" y="0"/>
                  <a:pt x="88" y="0"/>
                  <a:pt x="88" y="0"/>
                </a:cubicBezTo>
                <a:cubicBezTo>
                  <a:pt x="82" y="0"/>
                  <a:pt x="82" y="0"/>
                  <a:pt x="82" y="0"/>
                </a:cubicBezTo>
                <a:cubicBezTo>
                  <a:pt x="3" y="16"/>
                  <a:pt x="3" y="16"/>
                  <a:pt x="3" y="16"/>
                </a:cubicBezTo>
                <a:cubicBezTo>
                  <a:pt x="2" y="16"/>
                  <a:pt x="1" y="16"/>
                  <a:pt x="0" y="16"/>
                </a:cubicBezTo>
                <a:cubicBezTo>
                  <a:pt x="0" y="56"/>
                  <a:pt x="0" y="56"/>
                  <a:pt x="0" y="56"/>
                </a:cubicBezTo>
                <a:cubicBezTo>
                  <a:pt x="192" y="56"/>
                  <a:pt x="192" y="56"/>
                  <a:pt x="192" y="56"/>
                </a:cubicBezTo>
                <a:lnTo>
                  <a:pt x="19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0" name="原创作者QQ：598969553                   _69"/>
          <p:cNvSpPr>
            <a:spLocks noEditPoints="1" noChangeArrowheads="1"/>
          </p:cNvSpPr>
          <p:nvPr/>
        </p:nvSpPr>
        <p:spPr bwMode="auto">
          <a:xfrm flipH="1">
            <a:off x="7036803" y="2004001"/>
            <a:ext cx="481458" cy="267256"/>
          </a:xfrm>
          <a:custGeom>
            <a:avLst/>
            <a:gdLst>
              <a:gd name="T0" fmla="*/ 272 w 288"/>
              <a:gd name="T1" fmla="*/ 40 h 160"/>
              <a:gd name="T2" fmla="*/ 256 w 288"/>
              <a:gd name="T3" fmla="*/ 40 h 160"/>
              <a:gd name="T4" fmla="*/ 256 w 288"/>
              <a:gd name="T5" fmla="*/ 16 h 160"/>
              <a:gd name="T6" fmla="*/ 240 w 288"/>
              <a:gd name="T7" fmla="*/ 0 h 160"/>
              <a:gd name="T8" fmla="*/ 16 w 288"/>
              <a:gd name="T9" fmla="*/ 0 h 160"/>
              <a:gd name="T10" fmla="*/ 0 w 288"/>
              <a:gd name="T11" fmla="*/ 16 h 160"/>
              <a:gd name="T12" fmla="*/ 0 w 288"/>
              <a:gd name="T13" fmla="*/ 144 h 160"/>
              <a:gd name="T14" fmla="*/ 16 w 288"/>
              <a:gd name="T15" fmla="*/ 160 h 160"/>
              <a:gd name="T16" fmla="*/ 240 w 288"/>
              <a:gd name="T17" fmla="*/ 160 h 160"/>
              <a:gd name="T18" fmla="*/ 256 w 288"/>
              <a:gd name="T19" fmla="*/ 144 h 160"/>
              <a:gd name="T20" fmla="*/ 256 w 288"/>
              <a:gd name="T21" fmla="*/ 120 h 160"/>
              <a:gd name="T22" fmla="*/ 272 w 288"/>
              <a:gd name="T23" fmla="*/ 120 h 160"/>
              <a:gd name="T24" fmla="*/ 288 w 288"/>
              <a:gd name="T25" fmla="*/ 104 h 160"/>
              <a:gd name="T26" fmla="*/ 288 w 288"/>
              <a:gd name="T27" fmla="*/ 56 h 160"/>
              <a:gd name="T28" fmla="*/ 272 w 288"/>
              <a:gd name="T29" fmla="*/ 40 h 160"/>
              <a:gd name="T30" fmla="*/ 240 w 288"/>
              <a:gd name="T31" fmla="*/ 144 h 160"/>
              <a:gd name="T32" fmla="*/ 16 w 288"/>
              <a:gd name="T33" fmla="*/ 144 h 160"/>
              <a:gd name="T34" fmla="*/ 16 w 288"/>
              <a:gd name="T35" fmla="*/ 16 h 160"/>
              <a:gd name="T36" fmla="*/ 240 w 288"/>
              <a:gd name="T37" fmla="*/ 16 h 160"/>
              <a:gd name="T38" fmla="*/ 240 w 288"/>
              <a:gd name="T39" fmla="*/ 1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160">
                <a:moveTo>
                  <a:pt x="272" y="40"/>
                </a:moveTo>
                <a:cubicBezTo>
                  <a:pt x="256" y="40"/>
                  <a:pt x="256" y="40"/>
                  <a:pt x="256" y="40"/>
                </a:cubicBezTo>
                <a:cubicBezTo>
                  <a:pt x="256" y="16"/>
                  <a:pt x="256" y="16"/>
                  <a:pt x="256" y="16"/>
                </a:cubicBezTo>
                <a:cubicBezTo>
                  <a:pt x="256" y="7"/>
                  <a:pt x="249" y="0"/>
                  <a:pt x="240" y="0"/>
                </a:cubicBezTo>
                <a:cubicBezTo>
                  <a:pt x="16" y="0"/>
                  <a:pt x="16" y="0"/>
                  <a:pt x="16" y="0"/>
                </a:cubicBezTo>
                <a:cubicBezTo>
                  <a:pt x="7" y="0"/>
                  <a:pt x="0" y="7"/>
                  <a:pt x="0" y="16"/>
                </a:cubicBezTo>
                <a:cubicBezTo>
                  <a:pt x="0" y="144"/>
                  <a:pt x="0" y="144"/>
                  <a:pt x="0" y="144"/>
                </a:cubicBezTo>
                <a:cubicBezTo>
                  <a:pt x="0" y="153"/>
                  <a:pt x="7" y="160"/>
                  <a:pt x="16" y="160"/>
                </a:cubicBezTo>
                <a:cubicBezTo>
                  <a:pt x="240" y="160"/>
                  <a:pt x="240" y="160"/>
                  <a:pt x="240" y="160"/>
                </a:cubicBezTo>
                <a:cubicBezTo>
                  <a:pt x="249" y="160"/>
                  <a:pt x="256" y="153"/>
                  <a:pt x="256" y="144"/>
                </a:cubicBezTo>
                <a:cubicBezTo>
                  <a:pt x="256" y="120"/>
                  <a:pt x="256" y="120"/>
                  <a:pt x="256" y="120"/>
                </a:cubicBezTo>
                <a:cubicBezTo>
                  <a:pt x="272" y="120"/>
                  <a:pt x="272" y="120"/>
                  <a:pt x="272" y="120"/>
                </a:cubicBezTo>
                <a:cubicBezTo>
                  <a:pt x="281" y="120"/>
                  <a:pt x="288" y="113"/>
                  <a:pt x="288" y="104"/>
                </a:cubicBezTo>
                <a:cubicBezTo>
                  <a:pt x="288" y="56"/>
                  <a:pt x="288" y="56"/>
                  <a:pt x="288" y="56"/>
                </a:cubicBezTo>
                <a:cubicBezTo>
                  <a:pt x="288" y="47"/>
                  <a:pt x="281" y="40"/>
                  <a:pt x="272" y="40"/>
                </a:cubicBezTo>
                <a:close/>
                <a:moveTo>
                  <a:pt x="240" y="144"/>
                </a:moveTo>
                <a:cubicBezTo>
                  <a:pt x="16" y="144"/>
                  <a:pt x="16" y="144"/>
                  <a:pt x="16" y="144"/>
                </a:cubicBezTo>
                <a:cubicBezTo>
                  <a:pt x="16" y="16"/>
                  <a:pt x="16" y="16"/>
                  <a:pt x="16" y="16"/>
                </a:cubicBezTo>
                <a:cubicBezTo>
                  <a:pt x="240" y="16"/>
                  <a:pt x="240" y="16"/>
                  <a:pt x="240" y="16"/>
                </a:cubicBezTo>
                <a:lnTo>
                  <a:pt x="240" y="1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1" name="原创作者QQ：598969553                   _70"/>
          <p:cNvSpPr>
            <a:spLocks noChangeArrowheads="1"/>
          </p:cNvSpPr>
          <p:nvPr/>
        </p:nvSpPr>
        <p:spPr bwMode="auto">
          <a:xfrm flipH="1">
            <a:off x="7143715" y="2057733"/>
            <a:ext cx="320736" cy="93328"/>
          </a:xfrm>
          <a:custGeom>
            <a:avLst/>
            <a:gdLst>
              <a:gd name="T0" fmla="*/ 112 w 192"/>
              <a:gd name="T1" fmla="*/ 56 h 56"/>
              <a:gd name="T2" fmla="*/ 118 w 192"/>
              <a:gd name="T3" fmla="*/ 56 h 56"/>
              <a:gd name="T4" fmla="*/ 189 w 192"/>
              <a:gd name="T5" fmla="*/ 42 h 56"/>
              <a:gd name="T6" fmla="*/ 192 w 192"/>
              <a:gd name="T7" fmla="*/ 42 h 56"/>
              <a:gd name="T8" fmla="*/ 192 w 192"/>
              <a:gd name="T9" fmla="*/ 0 h 56"/>
              <a:gd name="T10" fmla="*/ 0 w 192"/>
              <a:gd name="T11" fmla="*/ 0 h 56"/>
              <a:gd name="T12" fmla="*/ 0 w 192"/>
              <a:gd name="T13" fmla="*/ 40 h 56"/>
              <a:gd name="T14" fmla="*/ 120 w 192"/>
              <a:gd name="T15" fmla="*/ 16 h 56"/>
              <a:gd name="T16" fmla="*/ 112 w 192"/>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12" y="56"/>
                </a:moveTo>
                <a:cubicBezTo>
                  <a:pt x="118" y="56"/>
                  <a:pt x="118" y="56"/>
                  <a:pt x="118" y="56"/>
                </a:cubicBezTo>
                <a:cubicBezTo>
                  <a:pt x="189" y="42"/>
                  <a:pt x="189" y="42"/>
                  <a:pt x="189" y="42"/>
                </a:cubicBezTo>
                <a:cubicBezTo>
                  <a:pt x="190" y="42"/>
                  <a:pt x="191" y="42"/>
                  <a:pt x="192" y="42"/>
                </a:cubicBezTo>
                <a:cubicBezTo>
                  <a:pt x="192" y="0"/>
                  <a:pt x="192" y="0"/>
                  <a:pt x="192" y="0"/>
                </a:cubicBezTo>
                <a:cubicBezTo>
                  <a:pt x="0" y="0"/>
                  <a:pt x="0" y="0"/>
                  <a:pt x="0" y="0"/>
                </a:cubicBezTo>
                <a:cubicBezTo>
                  <a:pt x="0" y="40"/>
                  <a:pt x="0" y="40"/>
                  <a:pt x="0" y="40"/>
                </a:cubicBezTo>
                <a:cubicBezTo>
                  <a:pt x="120" y="16"/>
                  <a:pt x="120" y="16"/>
                  <a:pt x="120" y="16"/>
                </a:cubicBezTo>
                <a:lnTo>
                  <a:pt x="112"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2" name="原创作者QQ：598969553                   _71"/>
          <p:cNvSpPr>
            <a:spLocks noChangeArrowheads="1"/>
          </p:cNvSpPr>
          <p:nvPr/>
        </p:nvSpPr>
        <p:spPr bwMode="auto">
          <a:xfrm flipH="1">
            <a:off x="2937191" y="2915643"/>
            <a:ext cx="881662" cy="882909"/>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3" name="原创作者QQ：598969553                   _72"/>
          <p:cNvSpPr>
            <a:spLocks noChangeArrowheads="1"/>
          </p:cNvSpPr>
          <p:nvPr/>
        </p:nvSpPr>
        <p:spPr bwMode="auto">
          <a:xfrm flipH="1">
            <a:off x="3191013" y="3104535"/>
            <a:ext cx="627839" cy="694017"/>
          </a:xfrm>
          <a:custGeom>
            <a:avLst/>
            <a:gdLst>
              <a:gd name="T0" fmla="*/ 157 w 376"/>
              <a:gd name="T1" fmla="*/ 0 h 415"/>
              <a:gd name="T2" fmla="*/ 0 w 376"/>
              <a:gd name="T3" fmla="*/ 157 h 415"/>
              <a:gd name="T4" fmla="*/ 0 w 376"/>
              <a:gd name="T5" fmla="*/ 375 h 415"/>
              <a:gd name="T6" fmla="*/ 40 w 376"/>
              <a:gd name="T7" fmla="*/ 415 h 415"/>
              <a:gd name="T8" fmla="*/ 234 w 376"/>
              <a:gd name="T9" fmla="*/ 415 h 415"/>
              <a:gd name="T10" fmla="*/ 372 w 376"/>
              <a:gd name="T11" fmla="*/ 278 h 415"/>
              <a:gd name="T12" fmla="*/ 369 w 376"/>
              <a:gd name="T13" fmla="*/ 254 h 415"/>
              <a:gd name="T14" fmla="*/ 350 w 376"/>
              <a:gd name="T15" fmla="*/ 261 h 415"/>
              <a:gd name="T16" fmla="*/ 376 w 376"/>
              <a:gd name="T17" fmla="*/ 235 h 415"/>
              <a:gd name="T18" fmla="*/ 371 w 376"/>
              <a:gd name="T19" fmla="*/ 224 h 415"/>
              <a:gd name="T20" fmla="*/ 351 w 376"/>
              <a:gd name="T21" fmla="*/ 212 h 415"/>
              <a:gd name="T22" fmla="*/ 376 w 376"/>
              <a:gd name="T23" fmla="*/ 187 h 415"/>
              <a:gd name="T24" fmla="*/ 345 w 376"/>
              <a:gd name="T25" fmla="*/ 170 h 415"/>
              <a:gd name="T26" fmla="*/ 376 w 376"/>
              <a:gd name="T27" fmla="*/ 139 h 415"/>
              <a:gd name="T28" fmla="*/ 368 w 376"/>
              <a:gd name="T29" fmla="*/ 131 h 415"/>
              <a:gd name="T30" fmla="*/ 351 w 376"/>
              <a:gd name="T31" fmla="*/ 11 h 415"/>
              <a:gd name="T32" fmla="*/ 157 w 376"/>
              <a:gd name="T33"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 h="415">
                <a:moveTo>
                  <a:pt x="157" y="0"/>
                </a:moveTo>
                <a:cubicBezTo>
                  <a:pt x="0" y="157"/>
                  <a:pt x="0" y="157"/>
                  <a:pt x="0" y="157"/>
                </a:cubicBezTo>
                <a:cubicBezTo>
                  <a:pt x="0" y="375"/>
                  <a:pt x="0" y="375"/>
                  <a:pt x="0" y="375"/>
                </a:cubicBezTo>
                <a:cubicBezTo>
                  <a:pt x="0" y="397"/>
                  <a:pt x="18" y="415"/>
                  <a:pt x="40" y="415"/>
                </a:cubicBezTo>
                <a:cubicBezTo>
                  <a:pt x="234" y="415"/>
                  <a:pt x="234" y="415"/>
                  <a:pt x="234" y="415"/>
                </a:cubicBezTo>
                <a:cubicBezTo>
                  <a:pt x="372" y="278"/>
                  <a:pt x="372" y="278"/>
                  <a:pt x="372" y="278"/>
                </a:cubicBezTo>
                <a:cubicBezTo>
                  <a:pt x="369" y="254"/>
                  <a:pt x="369" y="254"/>
                  <a:pt x="369" y="254"/>
                </a:cubicBezTo>
                <a:cubicBezTo>
                  <a:pt x="350" y="261"/>
                  <a:pt x="350" y="261"/>
                  <a:pt x="350" y="261"/>
                </a:cubicBezTo>
                <a:cubicBezTo>
                  <a:pt x="376" y="235"/>
                  <a:pt x="376" y="235"/>
                  <a:pt x="376" y="235"/>
                </a:cubicBezTo>
                <a:cubicBezTo>
                  <a:pt x="371" y="224"/>
                  <a:pt x="371" y="224"/>
                  <a:pt x="371" y="224"/>
                </a:cubicBezTo>
                <a:cubicBezTo>
                  <a:pt x="351" y="212"/>
                  <a:pt x="351" y="212"/>
                  <a:pt x="351" y="212"/>
                </a:cubicBezTo>
                <a:cubicBezTo>
                  <a:pt x="376" y="187"/>
                  <a:pt x="376" y="187"/>
                  <a:pt x="376" y="187"/>
                </a:cubicBezTo>
                <a:cubicBezTo>
                  <a:pt x="345" y="170"/>
                  <a:pt x="345" y="170"/>
                  <a:pt x="345" y="170"/>
                </a:cubicBezTo>
                <a:cubicBezTo>
                  <a:pt x="376" y="139"/>
                  <a:pt x="376" y="139"/>
                  <a:pt x="376" y="139"/>
                </a:cubicBezTo>
                <a:cubicBezTo>
                  <a:pt x="368" y="131"/>
                  <a:pt x="368" y="131"/>
                  <a:pt x="368" y="131"/>
                </a:cubicBezTo>
                <a:cubicBezTo>
                  <a:pt x="351" y="11"/>
                  <a:pt x="351" y="11"/>
                  <a:pt x="351" y="11"/>
                </a:cubicBezTo>
                <a:cubicBezTo>
                  <a:pt x="157" y="0"/>
                  <a:pt x="157" y="0"/>
                  <a:pt x="157"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4" name="原创作者QQ：598969553                   _73"/>
          <p:cNvSpPr>
            <a:spLocks noChangeArrowheads="1"/>
          </p:cNvSpPr>
          <p:nvPr/>
        </p:nvSpPr>
        <p:spPr bwMode="auto">
          <a:xfrm flipH="1">
            <a:off x="3191013" y="3524058"/>
            <a:ext cx="53027" cy="53767"/>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5" name="原创作者QQ：598969553                   _74"/>
          <p:cNvSpPr>
            <a:spLocks noEditPoints="1" noChangeArrowheads="1"/>
          </p:cNvSpPr>
          <p:nvPr/>
        </p:nvSpPr>
        <p:spPr bwMode="auto">
          <a:xfrm flipH="1">
            <a:off x="3191013" y="3096753"/>
            <a:ext cx="374017" cy="48107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6" name="原创作者QQ：598969553                   _75"/>
          <p:cNvSpPr>
            <a:spLocks noChangeArrowheads="1"/>
          </p:cNvSpPr>
          <p:nvPr/>
        </p:nvSpPr>
        <p:spPr bwMode="auto">
          <a:xfrm flipH="1">
            <a:off x="3191013" y="3364172"/>
            <a:ext cx="53027" cy="5305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b="1" i="1">
              <a:solidFill>
                <a:srgbClr val="000000"/>
              </a:solidFill>
              <a:latin typeface="Calibri" panose="020F0502020204030204" pitchFamily="34" charset="0"/>
              <a:sym typeface="Calibri" panose="020F0502020204030204" pitchFamily="34" charset="0"/>
            </a:endParaRPr>
          </a:p>
        </p:txBody>
      </p:sp>
      <p:sp>
        <p:nvSpPr>
          <p:cNvPr id="157" name="原创作者QQ：598969553                   _76"/>
          <p:cNvSpPr>
            <a:spLocks noChangeArrowheads="1"/>
          </p:cNvSpPr>
          <p:nvPr/>
        </p:nvSpPr>
        <p:spPr bwMode="auto">
          <a:xfrm flipH="1">
            <a:off x="3191013" y="3444113"/>
            <a:ext cx="53027" cy="5376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b="1" i="1">
              <a:solidFill>
                <a:srgbClr val="000000"/>
              </a:solidFill>
              <a:latin typeface="Calibri" panose="020F0502020204030204" pitchFamily="34" charset="0"/>
              <a:sym typeface="Calibri" panose="020F0502020204030204" pitchFamily="34" charset="0"/>
            </a:endParaRPr>
          </a:p>
        </p:txBody>
      </p:sp>
      <p:sp>
        <p:nvSpPr>
          <p:cNvPr id="158" name="原创作者QQ：598969553                   _77"/>
          <p:cNvSpPr>
            <a:spLocks noChangeArrowheads="1"/>
          </p:cNvSpPr>
          <p:nvPr/>
        </p:nvSpPr>
        <p:spPr bwMode="auto">
          <a:xfrm flipH="1">
            <a:off x="6850423" y="2915643"/>
            <a:ext cx="881662" cy="882909"/>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9" name="原创作者QQ：598969553                   _78"/>
          <p:cNvSpPr>
            <a:spLocks noChangeArrowheads="1"/>
          </p:cNvSpPr>
          <p:nvPr/>
        </p:nvSpPr>
        <p:spPr bwMode="auto">
          <a:xfrm flipH="1">
            <a:off x="7060410" y="3116562"/>
            <a:ext cx="671675" cy="681990"/>
          </a:xfrm>
          <a:custGeom>
            <a:avLst/>
            <a:gdLst>
              <a:gd name="T0" fmla="*/ 275 w 402"/>
              <a:gd name="T1" fmla="*/ 0 h 408"/>
              <a:gd name="T2" fmla="*/ 164 w 402"/>
              <a:gd name="T3" fmla="*/ 33 h 408"/>
              <a:gd name="T4" fmla="*/ 0 w 402"/>
              <a:gd name="T5" fmla="*/ 197 h 408"/>
              <a:gd name="T6" fmla="*/ 0 w 402"/>
              <a:gd name="T7" fmla="*/ 368 h 408"/>
              <a:gd name="T8" fmla="*/ 40 w 402"/>
              <a:gd name="T9" fmla="*/ 408 h 408"/>
              <a:gd name="T10" fmla="*/ 195 w 402"/>
              <a:gd name="T11" fmla="*/ 408 h 408"/>
              <a:gd name="T12" fmla="*/ 368 w 402"/>
              <a:gd name="T13" fmla="*/ 235 h 408"/>
              <a:gd name="T14" fmla="*/ 402 w 402"/>
              <a:gd name="T15" fmla="*/ 135 h 408"/>
              <a:gd name="T16" fmla="*/ 368 w 402"/>
              <a:gd name="T17" fmla="*/ 37 h 408"/>
              <a:gd name="T18" fmla="*/ 275 w 402"/>
              <a:gd name="T19" fmla="*/ 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408">
                <a:moveTo>
                  <a:pt x="275" y="0"/>
                </a:moveTo>
                <a:cubicBezTo>
                  <a:pt x="164" y="33"/>
                  <a:pt x="164" y="33"/>
                  <a:pt x="164" y="33"/>
                </a:cubicBezTo>
                <a:cubicBezTo>
                  <a:pt x="0" y="197"/>
                  <a:pt x="0" y="197"/>
                  <a:pt x="0" y="197"/>
                </a:cubicBezTo>
                <a:cubicBezTo>
                  <a:pt x="0" y="368"/>
                  <a:pt x="0" y="368"/>
                  <a:pt x="0" y="368"/>
                </a:cubicBezTo>
                <a:cubicBezTo>
                  <a:pt x="0" y="390"/>
                  <a:pt x="18" y="408"/>
                  <a:pt x="40" y="408"/>
                </a:cubicBezTo>
                <a:cubicBezTo>
                  <a:pt x="195" y="408"/>
                  <a:pt x="195" y="408"/>
                  <a:pt x="195" y="408"/>
                </a:cubicBezTo>
                <a:cubicBezTo>
                  <a:pt x="368" y="235"/>
                  <a:pt x="368" y="235"/>
                  <a:pt x="368" y="235"/>
                </a:cubicBezTo>
                <a:cubicBezTo>
                  <a:pt x="402" y="135"/>
                  <a:pt x="402" y="135"/>
                  <a:pt x="402" y="135"/>
                </a:cubicBezTo>
                <a:cubicBezTo>
                  <a:pt x="368" y="37"/>
                  <a:pt x="368" y="37"/>
                  <a:pt x="368" y="37"/>
                </a:cubicBezTo>
                <a:cubicBezTo>
                  <a:pt x="275" y="0"/>
                  <a:pt x="275" y="0"/>
                  <a:pt x="275"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0" name="原创作者QQ：598969553                   _79"/>
          <p:cNvSpPr>
            <a:spLocks noEditPoints="1" noChangeArrowheads="1"/>
          </p:cNvSpPr>
          <p:nvPr/>
        </p:nvSpPr>
        <p:spPr bwMode="auto">
          <a:xfrm flipH="1">
            <a:off x="7050512" y="3103120"/>
            <a:ext cx="481485" cy="48178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32 w 288"/>
              <a:gd name="T11" fmla="*/ 144 h 288"/>
              <a:gd name="T12" fmla="*/ 144 w 288"/>
              <a:gd name="T13" fmla="*/ 32 h 288"/>
              <a:gd name="T14" fmla="*/ 207 w 288"/>
              <a:gd name="T15" fmla="*/ 51 h 288"/>
              <a:gd name="T16" fmla="*/ 158 w 288"/>
              <a:gd name="T17" fmla="*/ 116 h 288"/>
              <a:gd name="T18" fmla="*/ 144 w 288"/>
              <a:gd name="T19" fmla="*/ 112 h 288"/>
              <a:gd name="T20" fmla="*/ 112 w 288"/>
              <a:gd name="T21" fmla="*/ 144 h 288"/>
              <a:gd name="T22" fmla="*/ 116 w 288"/>
              <a:gd name="T23" fmla="*/ 158 h 288"/>
              <a:gd name="T24" fmla="*/ 51 w 288"/>
              <a:gd name="T25" fmla="*/ 207 h 288"/>
              <a:gd name="T26" fmla="*/ 32 w 288"/>
              <a:gd name="T27" fmla="*/ 144 h 288"/>
              <a:gd name="T28" fmla="*/ 160 w 288"/>
              <a:gd name="T29" fmla="*/ 144 h 288"/>
              <a:gd name="T30" fmla="*/ 144 w 288"/>
              <a:gd name="T31" fmla="*/ 160 h 288"/>
              <a:gd name="T32" fmla="*/ 128 w 288"/>
              <a:gd name="T33" fmla="*/ 144 h 288"/>
              <a:gd name="T34" fmla="*/ 144 w 288"/>
              <a:gd name="T35" fmla="*/ 128 h 288"/>
              <a:gd name="T36" fmla="*/ 160 w 288"/>
              <a:gd name="T37" fmla="*/ 144 h 288"/>
              <a:gd name="T38" fmla="*/ 144 w 288"/>
              <a:gd name="T39" fmla="*/ 256 h 288"/>
              <a:gd name="T40" fmla="*/ 81 w 288"/>
              <a:gd name="T41" fmla="*/ 237 h 288"/>
              <a:gd name="T42" fmla="*/ 130 w 288"/>
              <a:gd name="T43" fmla="*/ 172 h 288"/>
              <a:gd name="T44" fmla="*/ 144 w 288"/>
              <a:gd name="T45" fmla="*/ 176 h 288"/>
              <a:gd name="T46" fmla="*/ 176 w 288"/>
              <a:gd name="T47" fmla="*/ 144 h 288"/>
              <a:gd name="T48" fmla="*/ 172 w 288"/>
              <a:gd name="T49" fmla="*/ 130 h 288"/>
              <a:gd name="T50" fmla="*/ 237 w 288"/>
              <a:gd name="T51" fmla="*/ 81 h 288"/>
              <a:gd name="T52" fmla="*/ 256 w 288"/>
              <a:gd name="T53" fmla="*/ 144 h 288"/>
              <a:gd name="T54" fmla="*/ 144 w 288"/>
              <a:gd name="T55"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8" h="288">
                <a:moveTo>
                  <a:pt x="144" y="0"/>
                </a:moveTo>
                <a:cubicBezTo>
                  <a:pt x="64" y="0"/>
                  <a:pt x="0" y="64"/>
                  <a:pt x="0" y="144"/>
                </a:cubicBezTo>
                <a:cubicBezTo>
                  <a:pt x="0" y="224"/>
                  <a:pt x="64" y="288"/>
                  <a:pt x="144" y="288"/>
                </a:cubicBezTo>
                <a:cubicBezTo>
                  <a:pt x="224" y="288"/>
                  <a:pt x="288" y="224"/>
                  <a:pt x="288" y="144"/>
                </a:cubicBezTo>
                <a:cubicBezTo>
                  <a:pt x="288" y="64"/>
                  <a:pt x="224" y="0"/>
                  <a:pt x="144" y="0"/>
                </a:cubicBezTo>
                <a:close/>
                <a:moveTo>
                  <a:pt x="32" y="144"/>
                </a:moveTo>
                <a:cubicBezTo>
                  <a:pt x="32" y="82"/>
                  <a:pt x="82" y="32"/>
                  <a:pt x="144" y="32"/>
                </a:cubicBezTo>
                <a:cubicBezTo>
                  <a:pt x="167" y="32"/>
                  <a:pt x="189" y="39"/>
                  <a:pt x="207" y="51"/>
                </a:cubicBezTo>
                <a:cubicBezTo>
                  <a:pt x="158" y="116"/>
                  <a:pt x="158" y="116"/>
                  <a:pt x="158" y="116"/>
                </a:cubicBezTo>
                <a:cubicBezTo>
                  <a:pt x="154" y="113"/>
                  <a:pt x="149" y="112"/>
                  <a:pt x="144" y="112"/>
                </a:cubicBezTo>
                <a:cubicBezTo>
                  <a:pt x="126" y="112"/>
                  <a:pt x="112" y="126"/>
                  <a:pt x="112" y="144"/>
                </a:cubicBezTo>
                <a:cubicBezTo>
                  <a:pt x="112" y="149"/>
                  <a:pt x="113" y="154"/>
                  <a:pt x="116" y="158"/>
                </a:cubicBezTo>
                <a:cubicBezTo>
                  <a:pt x="51" y="207"/>
                  <a:pt x="51" y="207"/>
                  <a:pt x="51" y="207"/>
                </a:cubicBezTo>
                <a:cubicBezTo>
                  <a:pt x="39" y="189"/>
                  <a:pt x="32" y="167"/>
                  <a:pt x="32" y="144"/>
                </a:cubicBezTo>
                <a:close/>
                <a:moveTo>
                  <a:pt x="160" y="144"/>
                </a:moveTo>
                <a:cubicBezTo>
                  <a:pt x="160" y="153"/>
                  <a:pt x="153" y="160"/>
                  <a:pt x="144" y="160"/>
                </a:cubicBezTo>
                <a:cubicBezTo>
                  <a:pt x="135" y="160"/>
                  <a:pt x="128" y="153"/>
                  <a:pt x="128" y="144"/>
                </a:cubicBezTo>
                <a:cubicBezTo>
                  <a:pt x="128" y="135"/>
                  <a:pt x="135" y="128"/>
                  <a:pt x="144" y="128"/>
                </a:cubicBezTo>
                <a:cubicBezTo>
                  <a:pt x="153" y="128"/>
                  <a:pt x="160" y="135"/>
                  <a:pt x="160" y="144"/>
                </a:cubicBezTo>
                <a:close/>
                <a:moveTo>
                  <a:pt x="144" y="256"/>
                </a:moveTo>
                <a:cubicBezTo>
                  <a:pt x="121" y="256"/>
                  <a:pt x="99" y="249"/>
                  <a:pt x="81" y="237"/>
                </a:cubicBezTo>
                <a:cubicBezTo>
                  <a:pt x="130" y="172"/>
                  <a:pt x="130" y="172"/>
                  <a:pt x="130" y="172"/>
                </a:cubicBezTo>
                <a:cubicBezTo>
                  <a:pt x="134" y="175"/>
                  <a:pt x="139" y="176"/>
                  <a:pt x="144" y="176"/>
                </a:cubicBezTo>
                <a:cubicBezTo>
                  <a:pt x="162" y="176"/>
                  <a:pt x="176" y="162"/>
                  <a:pt x="176" y="144"/>
                </a:cubicBezTo>
                <a:cubicBezTo>
                  <a:pt x="176" y="139"/>
                  <a:pt x="175" y="134"/>
                  <a:pt x="172" y="130"/>
                </a:cubicBezTo>
                <a:cubicBezTo>
                  <a:pt x="237" y="81"/>
                  <a:pt x="237" y="81"/>
                  <a:pt x="237" y="81"/>
                </a:cubicBezTo>
                <a:cubicBezTo>
                  <a:pt x="249" y="99"/>
                  <a:pt x="256" y="121"/>
                  <a:pt x="256" y="144"/>
                </a:cubicBezTo>
                <a:cubicBezTo>
                  <a:pt x="256" y="206"/>
                  <a:pt x="206" y="256"/>
                  <a:pt x="144" y="2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1" name="原创作者QQ：598969553                   _80"/>
          <p:cNvSpPr>
            <a:spLocks noChangeArrowheads="1"/>
          </p:cNvSpPr>
          <p:nvPr/>
        </p:nvSpPr>
        <p:spPr bwMode="auto">
          <a:xfrm flipH="1">
            <a:off x="8154834" y="2915643"/>
            <a:ext cx="881662" cy="882909"/>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CBCA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2" name="原创作者QQ：598969553                   _81"/>
          <p:cNvSpPr>
            <a:spLocks noChangeArrowheads="1"/>
          </p:cNvSpPr>
          <p:nvPr/>
        </p:nvSpPr>
        <p:spPr bwMode="auto">
          <a:xfrm flipH="1">
            <a:off x="8397344" y="3139908"/>
            <a:ext cx="639152" cy="658644"/>
          </a:xfrm>
          <a:custGeom>
            <a:avLst/>
            <a:gdLst>
              <a:gd name="T0" fmla="*/ 307 w 383"/>
              <a:gd name="T1" fmla="*/ 0 h 394"/>
              <a:gd name="T2" fmla="*/ 199 w 383"/>
              <a:gd name="T3" fmla="*/ 86 h 394"/>
              <a:gd name="T4" fmla="*/ 0 w 383"/>
              <a:gd name="T5" fmla="*/ 285 h 394"/>
              <a:gd name="T6" fmla="*/ 0 w 383"/>
              <a:gd name="T7" fmla="*/ 354 h 394"/>
              <a:gd name="T8" fmla="*/ 40 w 383"/>
              <a:gd name="T9" fmla="*/ 394 h 394"/>
              <a:gd name="T10" fmla="*/ 94 w 383"/>
              <a:gd name="T11" fmla="*/ 394 h 394"/>
              <a:gd name="T12" fmla="*/ 313 w 383"/>
              <a:gd name="T13" fmla="*/ 175 h 394"/>
              <a:gd name="T14" fmla="*/ 383 w 383"/>
              <a:gd name="T15" fmla="*/ 78 h 394"/>
              <a:gd name="T16" fmla="*/ 368 w 383"/>
              <a:gd name="T17" fmla="*/ 23 h 394"/>
              <a:gd name="T18" fmla="*/ 307 w 383"/>
              <a:gd name="T19"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3" h="394">
                <a:moveTo>
                  <a:pt x="307" y="0"/>
                </a:moveTo>
                <a:cubicBezTo>
                  <a:pt x="199" y="86"/>
                  <a:pt x="199" y="86"/>
                  <a:pt x="199" y="86"/>
                </a:cubicBezTo>
                <a:cubicBezTo>
                  <a:pt x="0" y="285"/>
                  <a:pt x="0" y="285"/>
                  <a:pt x="0" y="285"/>
                </a:cubicBezTo>
                <a:cubicBezTo>
                  <a:pt x="0" y="354"/>
                  <a:pt x="0" y="354"/>
                  <a:pt x="0" y="354"/>
                </a:cubicBezTo>
                <a:cubicBezTo>
                  <a:pt x="0" y="376"/>
                  <a:pt x="18" y="394"/>
                  <a:pt x="40" y="394"/>
                </a:cubicBezTo>
                <a:cubicBezTo>
                  <a:pt x="94" y="394"/>
                  <a:pt x="94" y="394"/>
                  <a:pt x="94" y="394"/>
                </a:cubicBezTo>
                <a:cubicBezTo>
                  <a:pt x="313" y="175"/>
                  <a:pt x="313" y="175"/>
                  <a:pt x="313" y="175"/>
                </a:cubicBezTo>
                <a:cubicBezTo>
                  <a:pt x="383" y="78"/>
                  <a:pt x="383" y="78"/>
                  <a:pt x="383" y="78"/>
                </a:cubicBezTo>
                <a:cubicBezTo>
                  <a:pt x="368" y="23"/>
                  <a:pt x="368" y="23"/>
                  <a:pt x="368" y="23"/>
                </a:cubicBezTo>
                <a:cubicBezTo>
                  <a:pt x="307" y="0"/>
                  <a:pt x="307" y="0"/>
                  <a:pt x="307" y="0"/>
                </a:cubicBezTo>
              </a:path>
            </a:pathLst>
          </a:custGeom>
          <a:solidFill>
            <a:srgbClr val="2CBCA3">
              <a:lumMod val="7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3" name="原创作者QQ：598969553                   _82"/>
          <p:cNvSpPr>
            <a:spLocks noChangeArrowheads="1"/>
          </p:cNvSpPr>
          <p:nvPr/>
        </p:nvSpPr>
        <p:spPr bwMode="auto">
          <a:xfrm flipH="1">
            <a:off x="8381790" y="3125051"/>
            <a:ext cx="449668" cy="412448"/>
          </a:xfrm>
          <a:custGeom>
            <a:avLst/>
            <a:gdLst>
              <a:gd name="T0" fmla="*/ 195 w 269"/>
              <a:gd name="T1" fmla="*/ 0 h 247"/>
              <a:gd name="T2" fmla="*/ 192 w 269"/>
              <a:gd name="T3" fmla="*/ 0 h 247"/>
              <a:gd name="T4" fmla="*/ 144 w 269"/>
              <a:gd name="T5" fmla="*/ 24 h 247"/>
              <a:gd name="T6" fmla="*/ 21 w 269"/>
              <a:gd name="T7" fmla="*/ 150 h 247"/>
              <a:gd name="T8" fmla="*/ 21 w 269"/>
              <a:gd name="T9" fmla="*/ 230 h 247"/>
              <a:gd name="T10" fmla="*/ 60 w 269"/>
              <a:gd name="T11" fmla="*/ 247 h 247"/>
              <a:gd name="T12" fmla="*/ 99 w 269"/>
              <a:gd name="T13" fmla="*/ 230 h 247"/>
              <a:gd name="T14" fmla="*/ 217 w 269"/>
              <a:gd name="T15" fmla="*/ 111 h 247"/>
              <a:gd name="T16" fmla="*/ 223 w 269"/>
              <a:gd name="T17" fmla="*/ 47 h 247"/>
              <a:gd name="T18" fmla="*/ 197 w 269"/>
              <a:gd name="T19" fmla="*/ 37 h 247"/>
              <a:gd name="T20" fmla="*/ 161 w 269"/>
              <a:gd name="T21" fmla="*/ 53 h 247"/>
              <a:gd name="T22" fmla="*/ 46 w 269"/>
              <a:gd name="T23" fmla="*/ 170 h 247"/>
              <a:gd name="T24" fmla="*/ 46 w 269"/>
              <a:gd name="T25" fmla="*/ 182 h 247"/>
              <a:gd name="T26" fmla="*/ 52 w 269"/>
              <a:gd name="T27" fmla="*/ 184 h 247"/>
              <a:gd name="T28" fmla="*/ 57 w 269"/>
              <a:gd name="T29" fmla="*/ 182 h 247"/>
              <a:gd name="T30" fmla="*/ 172 w 269"/>
              <a:gd name="T31" fmla="*/ 65 h 247"/>
              <a:gd name="T32" fmla="*/ 197 w 269"/>
              <a:gd name="T33" fmla="*/ 53 h 247"/>
              <a:gd name="T34" fmla="*/ 211 w 269"/>
              <a:gd name="T35" fmla="*/ 59 h 247"/>
              <a:gd name="T36" fmla="*/ 205 w 269"/>
              <a:gd name="T37" fmla="*/ 99 h 247"/>
              <a:gd name="T38" fmla="*/ 88 w 269"/>
              <a:gd name="T39" fmla="*/ 219 h 247"/>
              <a:gd name="T40" fmla="*/ 60 w 269"/>
              <a:gd name="T41" fmla="*/ 231 h 247"/>
              <a:gd name="T42" fmla="*/ 32 w 269"/>
              <a:gd name="T43" fmla="*/ 219 h 247"/>
              <a:gd name="T44" fmla="*/ 32 w 269"/>
              <a:gd name="T45" fmla="*/ 162 h 247"/>
              <a:gd name="T46" fmla="*/ 156 w 269"/>
              <a:gd name="T47" fmla="*/ 35 h 247"/>
              <a:gd name="T48" fmla="*/ 193 w 269"/>
              <a:gd name="T49" fmla="*/ 16 h 247"/>
              <a:gd name="T50" fmla="*/ 195 w 269"/>
              <a:gd name="T51" fmla="*/ 16 h 247"/>
              <a:gd name="T52" fmla="*/ 234 w 269"/>
              <a:gd name="T53" fmla="*/ 36 h 247"/>
              <a:gd name="T54" fmla="*/ 253 w 269"/>
              <a:gd name="T55" fmla="*/ 77 h 247"/>
              <a:gd name="T56" fmla="*/ 234 w 269"/>
              <a:gd name="T57" fmla="*/ 116 h 247"/>
              <a:gd name="T58" fmla="*/ 165 w 269"/>
              <a:gd name="T59" fmla="*/ 186 h 247"/>
              <a:gd name="T60" fmla="*/ 165 w 269"/>
              <a:gd name="T61" fmla="*/ 198 h 247"/>
              <a:gd name="T62" fmla="*/ 171 w 269"/>
              <a:gd name="T63" fmla="*/ 200 h 247"/>
              <a:gd name="T64" fmla="*/ 176 w 269"/>
              <a:gd name="T65" fmla="*/ 198 h 247"/>
              <a:gd name="T66" fmla="*/ 244 w 269"/>
              <a:gd name="T67" fmla="*/ 128 h 247"/>
              <a:gd name="T68" fmla="*/ 269 w 269"/>
              <a:gd name="T69" fmla="*/ 78 h 247"/>
              <a:gd name="T70" fmla="*/ 245 w 269"/>
              <a:gd name="T71" fmla="*/ 24 h 247"/>
              <a:gd name="T72" fmla="*/ 195 w 269"/>
              <a:gd name="T7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9" h="247">
                <a:moveTo>
                  <a:pt x="195" y="0"/>
                </a:moveTo>
                <a:cubicBezTo>
                  <a:pt x="194" y="0"/>
                  <a:pt x="193" y="0"/>
                  <a:pt x="192" y="0"/>
                </a:cubicBezTo>
                <a:cubicBezTo>
                  <a:pt x="164" y="1"/>
                  <a:pt x="145" y="24"/>
                  <a:pt x="144" y="24"/>
                </a:cubicBezTo>
                <a:cubicBezTo>
                  <a:pt x="21" y="150"/>
                  <a:pt x="21" y="150"/>
                  <a:pt x="21" y="150"/>
                </a:cubicBezTo>
                <a:cubicBezTo>
                  <a:pt x="0" y="172"/>
                  <a:pt x="0" y="208"/>
                  <a:pt x="21" y="230"/>
                </a:cubicBezTo>
                <a:cubicBezTo>
                  <a:pt x="32" y="241"/>
                  <a:pt x="46" y="247"/>
                  <a:pt x="60" y="247"/>
                </a:cubicBezTo>
                <a:cubicBezTo>
                  <a:pt x="75" y="247"/>
                  <a:pt x="89" y="241"/>
                  <a:pt x="99" y="230"/>
                </a:cubicBezTo>
                <a:cubicBezTo>
                  <a:pt x="217" y="111"/>
                  <a:pt x="217" y="111"/>
                  <a:pt x="217" y="111"/>
                </a:cubicBezTo>
                <a:cubicBezTo>
                  <a:pt x="235" y="91"/>
                  <a:pt x="238" y="63"/>
                  <a:pt x="223" y="47"/>
                </a:cubicBezTo>
                <a:cubicBezTo>
                  <a:pt x="216" y="40"/>
                  <a:pt x="207" y="37"/>
                  <a:pt x="197" y="37"/>
                </a:cubicBezTo>
                <a:cubicBezTo>
                  <a:pt x="185" y="37"/>
                  <a:pt x="171" y="42"/>
                  <a:pt x="161" y="53"/>
                </a:cubicBezTo>
                <a:cubicBezTo>
                  <a:pt x="46" y="170"/>
                  <a:pt x="46" y="170"/>
                  <a:pt x="46" y="170"/>
                </a:cubicBezTo>
                <a:cubicBezTo>
                  <a:pt x="43" y="174"/>
                  <a:pt x="43" y="179"/>
                  <a:pt x="46" y="182"/>
                </a:cubicBezTo>
                <a:cubicBezTo>
                  <a:pt x="48" y="183"/>
                  <a:pt x="50" y="184"/>
                  <a:pt x="52" y="184"/>
                </a:cubicBezTo>
                <a:cubicBezTo>
                  <a:pt x="54" y="184"/>
                  <a:pt x="56" y="183"/>
                  <a:pt x="57" y="182"/>
                </a:cubicBezTo>
                <a:cubicBezTo>
                  <a:pt x="172" y="65"/>
                  <a:pt x="172" y="65"/>
                  <a:pt x="172" y="65"/>
                </a:cubicBezTo>
                <a:cubicBezTo>
                  <a:pt x="179" y="57"/>
                  <a:pt x="189" y="53"/>
                  <a:pt x="197" y="53"/>
                </a:cubicBezTo>
                <a:cubicBezTo>
                  <a:pt x="203" y="53"/>
                  <a:pt x="208" y="55"/>
                  <a:pt x="211" y="59"/>
                </a:cubicBezTo>
                <a:cubicBezTo>
                  <a:pt x="221" y="68"/>
                  <a:pt x="218" y="86"/>
                  <a:pt x="205" y="99"/>
                </a:cubicBezTo>
                <a:cubicBezTo>
                  <a:pt x="88" y="219"/>
                  <a:pt x="88" y="219"/>
                  <a:pt x="88" y="219"/>
                </a:cubicBezTo>
                <a:cubicBezTo>
                  <a:pt x="81" y="227"/>
                  <a:pt x="70" y="231"/>
                  <a:pt x="60" y="231"/>
                </a:cubicBezTo>
                <a:cubicBezTo>
                  <a:pt x="50" y="231"/>
                  <a:pt x="40" y="227"/>
                  <a:pt x="32" y="219"/>
                </a:cubicBezTo>
                <a:cubicBezTo>
                  <a:pt x="17" y="203"/>
                  <a:pt x="17" y="177"/>
                  <a:pt x="32" y="162"/>
                </a:cubicBezTo>
                <a:cubicBezTo>
                  <a:pt x="156" y="35"/>
                  <a:pt x="156" y="35"/>
                  <a:pt x="156" y="35"/>
                </a:cubicBezTo>
                <a:cubicBezTo>
                  <a:pt x="156" y="35"/>
                  <a:pt x="171" y="17"/>
                  <a:pt x="193" y="16"/>
                </a:cubicBezTo>
                <a:cubicBezTo>
                  <a:pt x="194" y="16"/>
                  <a:pt x="194" y="16"/>
                  <a:pt x="195" y="16"/>
                </a:cubicBezTo>
                <a:cubicBezTo>
                  <a:pt x="208" y="16"/>
                  <a:pt x="221" y="23"/>
                  <a:pt x="234" y="36"/>
                </a:cubicBezTo>
                <a:cubicBezTo>
                  <a:pt x="247" y="49"/>
                  <a:pt x="253" y="63"/>
                  <a:pt x="253" y="77"/>
                </a:cubicBezTo>
                <a:cubicBezTo>
                  <a:pt x="252" y="99"/>
                  <a:pt x="234" y="115"/>
                  <a:pt x="234" y="116"/>
                </a:cubicBezTo>
                <a:cubicBezTo>
                  <a:pt x="165" y="186"/>
                  <a:pt x="165" y="186"/>
                  <a:pt x="165" y="186"/>
                </a:cubicBezTo>
                <a:cubicBezTo>
                  <a:pt x="162" y="189"/>
                  <a:pt x="162" y="194"/>
                  <a:pt x="165" y="198"/>
                </a:cubicBezTo>
                <a:cubicBezTo>
                  <a:pt x="167" y="199"/>
                  <a:pt x="169" y="200"/>
                  <a:pt x="171" y="200"/>
                </a:cubicBezTo>
                <a:cubicBezTo>
                  <a:pt x="173" y="200"/>
                  <a:pt x="175" y="199"/>
                  <a:pt x="176" y="198"/>
                </a:cubicBezTo>
                <a:cubicBezTo>
                  <a:pt x="244" y="128"/>
                  <a:pt x="244" y="128"/>
                  <a:pt x="244" y="128"/>
                </a:cubicBezTo>
                <a:cubicBezTo>
                  <a:pt x="245" y="127"/>
                  <a:pt x="267" y="107"/>
                  <a:pt x="269" y="78"/>
                </a:cubicBezTo>
                <a:cubicBezTo>
                  <a:pt x="269" y="59"/>
                  <a:pt x="261" y="41"/>
                  <a:pt x="245" y="24"/>
                </a:cubicBezTo>
                <a:cubicBezTo>
                  <a:pt x="229" y="8"/>
                  <a:pt x="212" y="0"/>
                  <a:pt x="19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3080830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原创作者QQ：598969553                   _2"/>
          <p:cNvPicPr>
            <a:picLocks noChangeAspect="1"/>
          </p:cNvPicPr>
          <p:nvPr/>
        </p:nvPicPr>
        <p:blipFill>
          <a:blip r:embed="rId2" cstate="screen">
            <a:grayscl/>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a:ext>
            </a:extLst>
          </a:blip>
          <a:srcRect/>
          <a:stretch>
            <a:fillRect/>
          </a:stretch>
        </p:blipFill>
        <p:spPr bwMode="auto">
          <a:xfrm>
            <a:off x="514028" y="1687908"/>
            <a:ext cx="1961888" cy="1620676"/>
          </a:xfrm>
          <a:custGeom>
            <a:avLst/>
            <a:gdLst>
              <a:gd name="connsiteX0" fmla="*/ 0 w 2440530"/>
              <a:gd name="connsiteY0" fmla="*/ 0 h 2016073"/>
              <a:gd name="connsiteX1" fmla="*/ 2440530 w 2440530"/>
              <a:gd name="connsiteY1" fmla="*/ 0 h 2016073"/>
              <a:gd name="connsiteX2" fmla="*/ 2440530 w 2440530"/>
              <a:gd name="connsiteY2" fmla="*/ 2016073 h 2016073"/>
              <a:gd name="connsiteX3" fmla="*/ 0 w 2440530"/>
              <a:gd name="connsiteY3" fmla="*/ 2016073 h 2016073"/>
            </a:gdLst>
            <a:ahLst/>
            <a:cxnLst>
              <a:cxn ang="0">
                <a:pos x="connsiteX0" y="connsiteY0"/>
              </a:cxn>
              <a:cxn ang="0">
                <a:pos x="connsiteX1" y="connsiteY1"/>
              </a:cxn>
              <a:cxn ang="0">
                <a:pos x="connsiteX2" y="connsiteY2"/>
              </a:cxn>
              <a:cxn ang="0">
                <a:pos x="connsiteX3" y="connsiteY3"/>
              </a:cxn>
            </a:cxnLst>
            <a:rect l="l" t="t" r="r" b="b"/>
            <a:pathLst>
              <a:path w="2440530" h="2016073">
                <a:moveTo>
                  <a:pt x="0" y="0"/>
                </a:moveTo>
                <a:lnTo>
                  <a:pt x="2440530" y="0"/>
                </a:lnTo>
                <a:lnTo>
                  <a:pt x="2440530" y="2016073"/>
                </a:lnTo>
                <a:lnTo>
                  <a:pt x="0" y="2016073"/>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原创作者QQ：598969553                   _3"/>
          <p:cNvPicPr>
            <a:picLocks noChangeAspect="1"/>
          </p:cNvPicPr>
          <p:nvPr/>
        </p:nvPicPr>
        <p:blipFill>
          <a:blip r:embed="rId4" cstate="screen">
            <a:grayscl/>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a:ext>
            </a:extLst>
          </a:blip>
          <a:srcRect/>
          <a:stretch>
            <a:fillRect/>
          </a:stretch>
        </p:blipFill>
        <p:spPr bwMode="auto">
          <a:xfrm>
            <a:off x="6919560" y="1687908"/>
            <a:ext cx="1967403" cy="1623271"/>
          </a:xfrm>
          <a:custGeom>
            <a:avLst/>
            <a:gdLst>
              <a:gd name="connsiteX0" fmla="*/ 0 w 2447390"/>
              <a:gd name="connsiteY0" fmla="*/ 0 h 2019300"/>
              <a:gd name="connsiteX1" fmla="*/ 2447390 w 2447390"/>
              <a:gd name="connsiteY1" fmla="*/ 0 h 2019300"/>
              <a:gd name="connsiteX2" fmla="*/ 2447390 w 2447390"/>
              <a:gd name="connsiteY2" fmla="*/ 2019300 h 2019300"/>
              <a:gd name="connsiteX3" fmla="*/ 0 w 2447390"/>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2447390" h="2019300">
                <a:moveTo>
                  <a:pt x="0" y="0"/>
                </a:moveTo>
                <a:lnTo>
                  <a:pt x="2447390" y="0"/>
                </a:lnTo>
                <a:lnTo>
                  <a:pt x="2447390" y="2019300"/>
                </a:lnTo>
                <a:lnTo>
                  <a:pt x="0" y="20193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原创作者QQ：598969553                   _4"/>
          <p:cNvPicPr>
            <a:picLocks noChangeAspect="1"/>
          </p:cNvPicPr>
          <p:nvPr/>
        </p:nvPicPr>
        <p:blipFill rotWithShape="1">
          <a:blip r:embed="rId6" cstate="screen">
            <a:grayscl/>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a:off x="2645529" y="1687908"/>
            <a:ext cx="1967403" cy="1615832"/>
          </a:xfrm>
          <a:custGeom>
            <a:avLst/>
            <a:gdLst>
              <a:gd name="connsiteX0" fmla="*/ 0 w 2447390"/>
              <a:gd name="connsiteY0" fmla="*/ 0 h 2010046"/>
              <a:gd name="connsiteX1" fmla="*/ 2447390 w 2447390"/>
              <a:gd name="connsiteY1" fmla="*/ 0 h 2010046"/>
              <a:gd name="connsiteX2" fmla="*/ 2447390 w 2447390"/>
              <a:gd name="connsiteY2" fmla="*/ 2010046 h 2010046"/>
              <a:gd name="connsiteX3" fmla="*/ 0 w 2447390"/>
              <a:gd name="connsiteY3" fmla="*/ 2010046 h 2010046"/>
            </a:gdLst>
            <a:ahLst/>
            <a:cxnLst>
              <a:cxn ang="0">
                <a:pos x="connsiteX0" y="connsiteY0"/>
              </a:cxn>
              <a:cxn ang="0">
                <a:pos x="connsiteX1" y="connsiteY1"/>
              </a:cxn>
              <a:cxn ang="0">
                <a:pos x="connsiteX2" y="connsiteY2"/>
              </a:cxn>
              <a:cxn ang="0">
                <a:pos x="connsiteX3" y="connsiteY3"/>
              </a:cxn>
            </a:cxnLst>
            <a:rect l="l" t="t" r="r" b="b"/>
            <a:pathLst>
              <a:path w="2447390" h="2010046">
                <a:moveTo>
                  <a:pt x="0" y="0"/>
                </a:moveTo>
                <a:lnTo>
                  <a:pt x="2447390" y="0"/>
                </a:lnTo>
                <a:lnTo>
                  <a:pt x="2447390" y="2010046"/>
                </a:lnTo>
                <a:lnTo>
                  <a:pt x="0" y="2010046"/>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原创作者QQ：598969553                   _5"/>
          <p:cNvPicPr>
            <a:picLocks noChangeAspect="1"/>
          </p:cNvPicPr>
          <p:nvPr/>
        </p:nvPicPr>
        <p:blipFill>
          <a:blip r:embed="rId8" cstate="screen">
            <a:grayscl/>
            <a:extLst>
              <a:ext uri="{BEBA8EAE-BF5A-486C-A8C5-ECC9F3942E4B}">
                <a14:imgProps xmlns:a14="http://schemas.microsoft.com/office/drawing/2010/main">
                  <a14:imgLayer r:embed="rId9">
                    <a14:imgEffect>
                      <a14:brightnessContrast bright="-20000" contrast="40000"/>
                    </a14:imgEffect>
                  </a14:imgLayer>
                </a14:imgProps>
              </a:ext>
              <a:ext uri="{28A0092B-C50C-407E-A947-70E740481C1C}">
                <a14:useLocalDpi xmlns:a14="http://schemas.microsoft.com/office/drawing/2010/main"/>
              </a:ext>
            </a:extLst>
          </a:blip>
          <a:srcRect/>
          <a:stretch>
            <a:fillRect/>
          </a:stretch>
        </p:blipFill>
        <p:spPr bwMode="auto">
          <a:xfrm>
            <a:off x="4782545" y="1687908"/>
            <a:ext cx="1967403" cy="1623271"/>
          </a:xfrm>
          <a:custGeom>
            <a:avLst/>
            <a:gdLst>
              <a:gd name="connsiteX0" fmla="*/ 0 w 2447390"/>
              <a:gd name="connsiteY0" fmla="*/ 0 h 2019300"/>
              <a:gd name="connsiteX1" fmla="*/ 2447390 w 2447390"/>
              <a:gd name="connsiteY1" fmla="*/ 0 h 2019300"/>
              <a:gd name="connsiteX2" fmla="*/ 2447390 w 2447390"/>
              <a:gd name="connsiteY2" fmla="*/ 2019300 h 2019300"/>
              <a:gd name="connsiteX3" fmla="*/ 0 w 2447390"/>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2447390" h="2019300">
                <a:moveTo>
                  <a:pt x="0" y="0"/>
                </a:moveTo>
                <a:lnTo>
                  <a:pt x="2447390" y="0"/>
                </a:lnTo>
                <a:lnTo>
                  <a:pt x="2447390" y="2019300"/>
                </a:lnTo>
                <a:lnTo>
                  <a:pt x="0" y="20193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原创作者QQ：598969553                   _6"/>
          <p:cNvSpPr/>
          <p:nvPr/>
        </p:nvSpPr>
        <p:spPr>
          <a:xfrm>
            <a:off x="514028" y="3305802"/>
            <a:ext cx="1961888" cy="1635366"/>
          </a:xfrm>
          <a:prstGeom prst="rect">
            <a:avLst/>
          </a:prstGeom>
          <a:solidFill>
            <a:srgbClr val="B9C4CB"/>
          </a:solidFill>
          <a:ln w="12700" cap="flat" cmpd="sng" algn="ctr">
            <a:noFill/>
            <a:prstDash val="solid"/>
            <a:miter lim="800000"/>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微软雅黑"/>
              <a:cs typeface="+mn-cs"/>
            </a:endParaRPr>
          </a:p>
        </p:txBody>
      </p:sp>
      <p:sp>
        <p:nvSpPr>
          <p:cNvPr id="23" name="原创作者QQ：598969553                   _7"/>
          <p:cNvSpPr/>
          <p:nvPr/>
        </p:nvSpPr>
        <p:spPr>
          <a:xfrm>
            <a:off x="514028" y="2878587"/>
            <a:ext cx="1961888" cy="432592"/>
          </a:xfrm>
          <a:prstGeom prst="rect">
            <a:avLst/>
          </a:prstGeom>
          <a:solidFill>
            <a:srgbClr val="2CBCA3"/>
          </a:solidFill>
          <a:ln w="12700" cap="flat" cmpd="sng" algn="ctr">
            <a:noFill/>
            <a:prstDash val="solid"/>
            <a:miter lim="800000"/>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ADD YOUR TITLE</a:t>
            </a:r>
            <a:endParaRPr kumimoji="0" lang="zh-CN" altLang="en-US" sz="1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原创作者QQ：598969553                   _8"/>
          <p:cNvSpPr/>
          <p:nvPr/>
        </p:nvSpPr>
        <p:spPr>
          <a:xfrm>
            <a:off x="2645528" y="3305802"/>
            <a:ext cx="1961888" cy="1635366"/>
          </a:xfrm>
          <a:prstGeom prst="rect">
            <a:avLst/>
          </a:prstGeom>
          <a:solidFill>
            <a:srgbClr val="B9C4CB"/>
          </a:solidFill>
          <a:ln w="12700" cap="flat" cmpd="sng" algn="ctr">
            <a:noFill/>
            <a:prstDash val="solid"/>
            <a:miter lim="800000"/>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微软雅黑"/>
              <a:cs typeface="+mn-cs"/>
            </a:endParaRPr>
          </a:p>
        </p:txBody>
      </p:sp>
      <p:sp>
        <p:nvSpPr>
          <p:cNvPr id="25" name="原创作者QQ：598969553                   _9"/>
          <p:cNvSpPr/>
          <p:nvPr/>
        </p:nvSpPr>
        <p:spPr>
          <a:xfrm>
            <a:off x="2645527" y="2878587"/>
            <a:ext cx="1967403" cy="432592"/>
          </a:xfrm>
          <a:prstGeom prst="rect">
            <a:avLst/>
          </a:prstGeom>
          <a:solidFill>
            <a:srgbClr val="2CBCA3"/>
          </a:solidFill>
          <a:ln w="12700" cap="flat" cmpd="sng" algn="ctr">
            <a:noFill/>
            <a:prstDash val="solid"/>
            <a:miter lim="800000"/>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ADD YOUR TITLE</a:t>
            </a:r>
            <a:endParaRPr kumimoji="0" lang="zh-CN" altLang="en-US" sz="1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6" name="原创作者QQ：598969553                   _10"/>
          <p:cNvSpPr/>
          <p:nvPr/>
        </p:nvSpPr>
        <p:spPr>
          <a:xfrm>
            <a:off x="4788061" y="3305802"/>
            <a:ext cx="1961888" cy="1635366"/>
          </a:xfrm>
          <a:prstGeom prst="rect">
            <a:avLst/>
          </a:prstGeom>
          <a:solidFill>
            <a:srgbClr val="B9C4CB"/>
          </a:solidFill>
          <a:ln w="12700" cap="flat" cmpd="sng" algn="ctr">
            <a:noFill/>
            <a:prstDash val="solid"/>
            <a:miter lim="800000"/>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微软雅黑"/>
              <a:cs typeface="+mn-cs"/>
            </a:endParaRPr>
          </a:p>
        </p:txBody>
      </p:sp>
      <p:sp>
        <p:nvSpPr>
          <p:cNvPr id="27" name="原创作者QQ：598969553                   _11"/>
          <p:cNvSpPr/>
          <p:nvPr/>
        </p:nvSpPr>
        <p:spPr>
          <a:xfrm>
            <a:off x="4777028" y="2878587"/>
            <a:ext cx="1972920" cy="432592"/>
          </a:xfrm>
          <a:prstGeom prst="rect">
            <a:avLst/>
          </a:prstGeom>
          <a:solidFill>
            <a:srgbClr val="2CBCA3"/>
          </a:solidFill>
          <a:ln w="12700" cap="flat" cmpd="sng" algn="ctr">
            <a:noFill/>
            <a:prstDash val="solid"/>
            <a:miter lim="800000"/>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ADD YOUR TITLE</a:t>
            </a:r>
            <a:endParaRPr kumimoji="0" lang="zh-CN" altLang="en-US" sz="1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8" name="原创作者QQ：598969553                   _12"/>
          <p:cNvSpPr/>
          <p:nvPr/>
        </p:nvSpPr>
        <p:spPr>
          <a:xfrm>
            <a:off x="6930592" y="3305802"/>
            <a:ext cx="1961888" cy="1635366"/>
          </a:xfrm>
          <a:prstGeom prst="rect">
            <a:avLst/>
          </a:prstGeom>
          <a:solidFill>
            <a:srgbClr val="B9C4CB"/>
          </a:solidFill>
          <a:ln w="12700" cap="flat" cmpd="sng" algn="ctr">
            <a:noFill/>
            <a:prstDash val="solid"/>
            <a:miter lim="800000"/>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微软雅黑"/>
              <a:cs typeface="+mn-cs"/>
            </a:endParaRPr>
          </a:p>
        </p:txBody>
      </p:sp>
      <p:sp>
        <p:nvSpPr>
          <p:cNvPr id="29" name="原创作者QQ：598969553                   _13"/>
          <p:cNvSpPr/>
          <p:nvPr/>
        </p:nvSpPr>
        <p:spPr>
          <a:xfrm>
            <a:off x="6919560" y="2878587"/>
            <a:ext cx="1972920" cy="432592"/>
          </a:xfrm>
          <a:prstGeom prst="rect">
            <a:avLst/>
          </a:prstGeom>
          <a:solidFill>
            <a:srgbClr val="2CBCA3"/>
          </a:solidFill>
          <a:ln w="12700" cap="flat" cmpd="sng" algn="ctr">
            <a:noFill/>
            <a:prstDash val="solid"/>
            <a:miter lim="800000"/>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ADD YOUR TITLE</a:t>
            </a:r>
            <a:endParaRPr kumimoji="0" lang="zh-CN" altLang="en-US" sz="1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0" name="原创作者QQ：598969553                   _14"/>
          <p:cNvSpPr>
            <a:spLocks noChangeArrowheads="1"/>
          </p:cNvSpPr>
          <p:nvPr/>
        </p:nvSpPr>
        <p:spPr bwMode="auto">
          <a:xfrm>
            <a:off x="514026" y="3460517"/>
            <a:ext cx="195319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200" dirty="0">
                <a:solidFill>
                  <a:srgbClr val="263238"/>
                </a:solidFill>
                <a:latin typeface="微软雅黑" panose="020B0503020204020204" pitchFamily="34" charset="-122"/>
                <a:ea typeface="微软雅黑" panose="020B0503020204020204" pitchFamily="34" charset="-122"/>
              </a:rPr>
              <a:t>Vestibule ante ipsum primes in factious orca locus et </a:t>
            </a:r>
            <a:r>
              <a:rPr lang="en-US" altLang="zh-CN" sz="1200" dirty="0" err="1">
                <a:solidFill>
                  <a:srgbClr val="263238"/>
                </a:solidFill>
                <a:latin typeface="微软雅黑" panose="020B0503020204020204" pitchFamily="34" charset="-122"/>
                <a:ea typeface="微软雅黑" panose="020B0503020204020204" pitchFamily="34" charset="-122"/>
              </a:rPr>
              <a:t>et</a:t>
            </a:r>
            <a:r>
              <a:rPr lang="en-US" altLang="zh-CN" sz="1200" dirty="0">
                <a:solidFill>
                  <a:srgbClr val="263238"/>
                </a:solidFill>
                <a:latin typeface="微软雅黑" panose="020B0503020204020204" pitchFamily="34" charset="-122"/>
                <a:ea typeface="微软雅黑" panose="020B0503020204020204" pitchFamily="34" charset="-122"/>
              </a:rPr>
              <a:t>
              </a:t>
            </a:r>
            <a:r>
              <a:rPr lang="en-US" altLang="zh-CN" sz="1200" dirty="0" err="1">
                <a:solidFill>
                  <a:srgbClr val="263238"/>
                </a:solidFill>
                <a:latin typeface="微软雅黑" panose="020B0503020204020204" pitchFamily="34" charset="-122"/>
                <a:ea typeface="微软雅黑" panose="020B0503020204020204" pitchFamily="34" charset="-122"/>
              </a:rPr>
              <a:t>et</a:t>
            </a:r>
            <a:r>
              <a:rPr lang="en-US" altLang="zh-CN" sz="1200" dirty="0">
                <a:solidFill>
                  <a:srgbClr val="263238"/>
                </a:solidFill>
                <a:latin typeface="微软雅黑" panose="020B0503020204020204" pitchFamily="34" charset="-122"/>
                <a:ea typeface="微软雅黑" panose="020B0503020204020204" pitchFamily="34" charset="-122"/>
              </a:rPr>
              <a:t>  utricles posuereVestibulum ante ipsum prime's in raucous orc lotus et</a:t>
            </a:r>
            <a:endParaRPr lang="zh-CN" altLang="en-US" sz="1200" dirty="0">
              <a:solidFill>
                <a:srgbClr val="263238"/>
              </a:solidFill>
              <a:latin typeface="微软雅黑" panose="020B0503020204020204" pitchFamily="34" charset="-122"/>
              <a:ea typeface="微软雅黑" panose="020B0503020204020204" pitchFamily="34" charset="-122"/>
            </a:endParaRPr>
          </a:p>
        </p:txBody>
      </p:sp>
      <p:sp>
        <p:nvSpPr>
          <p:cNvPr id="31" name="原创作者QQ：598969553                   _15"/>
          <p:cNvSpPr>
            <a:spLocks noChangeArrowheads="1"/>
          </p:cNvSpPr>
          <p:nvPr/>
        </p:nvSpPr>
        <p:spPr bwMode="auto">
          <a:xfrm>
            <a:off x="2649876" y="3460517"/>
            <a:ext cx="195319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200" dirty="0">
                <a:solidFill>
                  <a:srgbClr val="263238"/>
                </a:solidFill>
                <a:latin typeface="微软雅黑" panose="020B0503020204020204" pitchFamily="34" charset="-122"/>
                <a:ea typeface="微软雅黑" panose="020B0503020204020204" pitchFamily="34" charset="-122"/>
              </a:rPr>
              <a:t>Vestibule ante ipsum primes in factious orca locus et </a:t>
            </a:r>
            <a:r>
              <a:rPr lang="en-US" altLang="zh-CN" sz="1200" dirty="0" err="1">
                <a:solidFill>
                  <a:srgbClr val="263238"/>
                </a:solidFill>
                <a:latin typeface="微软雅黑" panose="020B0503020204020204" pitchFamily="34" charset="-122"/>
                <a:ea typeface="微软雅黑" panose="020B0503020204020204" pitchFamily="34" charset="-122"/>
              </a:rPr>
              <a:t>et</a:t>
            </a:r>
            <a:r>
              <a:rPr lang="en-US" altLang="zh-CN" sz="1200" dirty="0">
                <a:solidFill>
                  <a:srgbClr val="263238"/>
                </a:solidFill>
                <a:latin typeface="微软雅黑" panose="020B0503020204020204" pitchFamily="34" charset="-122"/>
                <a:ea typeface="微软雅黑" panose="020B0503020204020204" pitchFamily="34" charset="-122"/>
              </a:rPr>
              <a:t>
              </a:t>
            </a:r>
            <a:r>
              <a:rPr lang="en-US" altLang="zh-CN" sz="1200" dirty="0" err="1">
                <a:solidFill>
                  <a:srgbClr val="263238"/>
                </a:solidFill>
                <a:latin typeface="微软雅黑" panose="020B0503020204020204" pitchFamily="34" charset="-122"/>
                <a:ea typeface="微软雅黑" panose="020B0503020204020204" pitchFamily="34" charset="-122"/>
              </a:rPr>
              <a:t>et</a:t>
            </a:r>
            <a:r>
              <a:rPr lang="en-US" altLang="zh-CN" sz="1200" dirty="0">
                <a:solidFill>
                  <a:srgbClr val="263238"/>
                </a:solidFill>
                <a:latin typeface="微软雅黑" panose="020B0503020204020204" pitchFamily="34" charset="-122"/>
                <a:ea typeface="微软雅黑" panose="020B0503020204020204" pitchFamily="34" charset="-122"/>
              </a:rPr>
              <a:t>  utricles posuereVestibulum ante ipsum prime's in raucous orc lotus et</a:t>
            </a:r>
            <a:endParaRPr lang="zh-CN" altLang="en-US" sz="1200" dirty="0">
              <a:solidFill>
                <a:srgbClr val="263238"/>
              </a:solidFill>
              <a:latin typeface="微软雅黑" panose="020B0503020204020204" pitchFamily="34" charset="-122"/>
              <a:ea typeface="微软雅黑" panose="020B0503020204020204" pitchFamily="34" charset="-122"/>
            </a:endParaRPr>
          </a:p>
        </p:txBody>
      </p:sp>
      <p:sp>
        <p:nvSpPr>
          <p:cNvPr id="32" name="原创作者QQ：598969553                   _16"/>
          <p:cNvSpPr>
            <a:spLocks noChangeArrowheads="1"/>
          </p:cNvSpPr>
          <p:nvPr/>
        </p:nvSpPr>
        <p:spPr bwMode="auto">
          <a:xfrm>
            <a:off x="4785725" y="3460517"/>
            <a:ext cx="195319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200" dirty="0">
                <a:solidFill>
                  <a:srgbClr val="263238"/>
                </a:solidFill>
                <a:latin typeface="微软雅黑" panose="020B0503020204020204" pitchFamily="34" charset="-122"/>
                <a:ea typeface="微软雅黑" panose="020B0503020204020204" pitchFamily="34" charset="-122"/>
              </a:rPr>
              <a:t>Vestibule ante ipsum primes in factious orca locus et </a:t>
            </a:r>
            <a:r>
              <a:rPr lang="en-US" altLang="zh-CN" sz="1200" dirty="0" err="1">
                <a:solidFill>
                  <a:srgbClr val="263238"/>
                </a:solidFill>
                <a:latin typeface="微软雅黑" panose="020B0503020204020204" pitchFamily="34" charset="-122"/>
                <a:ea typeface="微软雅黑" panose="020B0503020204020204" pitchFamily="34" charset="-122"/>
              </a:rPr>
              <a:t>et</a:t>
            </a:r>
            <a:r>
              <a:rPr lang="en-US" altLang="zh-CN" sz="1200" dirty="0">
                <a:solidFill>
                  <a:srgbClr val="263238"/>
                </a:solidFill>
                <a:latin typeface="微软雅黑" panose="020B0503020204020204" pitchFamily="34" charset="-122"/>
                <a:ea typeface="微软雅黑" panose="020B0503020204020204" pitchFamily="34" charset="-122"/>
              </a:rPr>
              <a:t>
              </a:t>
            </a:r>
            <a:r>
              <a:rPr lang="en-US" altLang="zh-CN" sz="1200" dirty="0" err="1">
                <a:solidFill>
                  <a:srgbClr val="263238"/>
                </a:solidFill>
                <a:latin typeface="微软雅黑" panose="020B0503020204020204" pitchFamily="34" charset="-122"/>
                <a:ea typeface="微软雅黑" panose="020B0503020204020204" pitchFamily="34" charset="-122"/>
              </a:rPr>
              <a:t>et</a:t>
            </a:r>
            <a:r>
              <a:rPr lang="en-US" altLang="zh-CN" sz="1200" dirty="0">
                <a:solidFill>
                  <a:srgbClr val="263238"/>
                </a:solidFill>
                <a:latin typeface="微软雅黑" panose="020B0503020204020204" pitchFamily="34" charset="-122"/>
                <a:ea typeface="微软雅黑" panose="020B0503020204020204" pitchFamily="34" charset="-122"/>
              </a:rPr>
              <a:t>  utricles posuereVestibulum ante ipsum prime's in raucous orc lotus et</a:t>
            </a:r>
            <a:endParaRPr lang="zh-CN" altLang="en-US" sz="1200" dirty="0">
              <a:solidFill>
                <a:srgbClr val="263238"/>
              </a:solidFill>
              <a:latin typeface="微软雅黑" panose="020B0503020204020204" pitchFamily="34" charset="-122"/>
              <a:ea typeface="微软雅黑" panose="020B0503020204020204" pitchFamily="34" charset="-122"/>
            </a:endParaRPr>
          </a:p>
        </p:txBody>
      </p:sp>
      <p:sp>
        <p:nvSpPr>
          <p:cNvPr id="33" name="原创作者QQ：598969553                   _17"/>
          <p:cNvSpPr>
            <a:spLocks noChangeArrowheads="1"/>
          </p:cNvSpPr>
          <p:nvPr/>
        </p:nvSpPr>
        <p:spPr bwMode="auto">
          <a:xfrm>
            <a:off x="6921575" y="3460517"/>
            <a:ext cx="195319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200" dirty="0">
                <a:solidFill>
                  <a:srgbClr val="263238"/>
                </a:solidFill>
                <a:latin typeface="微软雅黑" panose="020B0503020204020204" pitchFamily="34" charset="-122"/>
                <a:ea typeface="微软雅黑" panose="020B0503020204020204" pitchFamily="34" charset="-122"/>
              </a:rPr>
              <a:t>Vestibule ante ipsum primes in factious orca locus et </a:t>
            </a:r>
            <a:r>
              <a:rPr lang="en-US" altLang="zh-CN" sz="1200" dirty="0" err="1">
                <a:solidFill>
                  <a:srgbClr val="263238"/>
                </a:solidFill>
                <a:latin typeface="微软雅黑" panose="020B0503020204020204" pitchFamily="34" charset="-122"/>
                <a:ea typeface="微软雅黑" panose="020B0503020204020204" pitchFamily="34" charset="-122"/>
              </a:rPr>
              <a:t>et</a:t>
            </a:r>
            <a:r>
              <a:rPr lang="en-US" altLang="zh-CN" sz="1200" dirty="0">
                <a:solidFill>
                  <a:srgbClr val="263238"/>
                </a:solidFill>
                <a:latin typeface="微软雅黑" panose="020B0503020204020204" pitchFamily="34" charset="-122"/>
                <a:ea typeface="微软雅黑" panose="020B0503020204020204" pitchFamily="34" charset="-122"/>
              </a:rPr>
              <a:t>
              </a:t>
            </a:r>
            <a:r>
              <a:rPr lang="en-US" altLang="zh-CN" sz="1200" dirty="0" err="1">
                <a:solidFill>
                  <a:srgbClr val="263238"/>
                </a:solidFill>
                <a:latin typeface="微软雅黑" panose="020B0503020204020204" pitchFamily="34" charset="-122"/>
                <a:ea typeface="微软雅黑" panose="020B0503020204020204" pitchFamily="34" charset="-122"/>
              </a:rPr>
              <a:t>et</a:t>
            </a:r>
            <a:r>
              <a:rPr lang="en-US" altLang="zh-CN" sz="1200" dirty="0">
                <a:solidFill>
                  <a:srgbClr val="263238"/>
                </a:solidFill>
                <a:latin typeface="微软雅黑" panose="020B0503020204020204" pitchFamily="34" charset="-122"/>
                <a:ea typeface="微软雅黑" panose="020B0503020204020204" pitchFamily="34" charset="-122"/>
              </a:rPr>
              <a:t>  utricles posuereVestibulum ante ipsum prime's in raucous orc lotus et</a:t>
            </a:r>
            <a:endParaRPr lang="zh-CN" altLang="en-US" sz="1200" dirty="0">
              <a:solidFill>
                <a:srgbClr val="26323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926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原创作者QQ：598969553                   _1"/>
          <p:cNvGrpSpPr/>
          <p:nvPr/>
        </p:nvGrpSpPr>
        <p:grpSpPr>
          <a:xfrm>
            <a:off x="3282214" y="2130426"/>
            <a:ext cx="2637961" cy="2577570"/>
            <a:chOff x="4561681" y="2378735"/>
            <a:chExt cx="3051176" cy="2981325"/>
          </a:xfrm>
        </p:grpSpPr>
        <p:sp>
          <p:nvSpPr>
            <p:cNvPr id="34" name="Freeform 8"/>
            <p:cNvSpPr>
              <a:spLocks/>
            </p:cNvSpPr>
            <p:nvPr/>
          </p:nvSpPr>
          <p:spPr bwMode="auto">
            <a:xfrm>
              <a:off x="6201569" y="2402548"/>
              <a:ext cx="1411288" cy="2255838"/>
            </a:xfrm>
            <a:custGeom>
              <a:avLst/>
              <a:gdLst>
                <a:gd name="T0" fmla="*/ 462 w 472"/>
                <a:gd name="T1" fmla="*/ 390 h 755"/>
                <a:gd name="T2" fmla="*/ 56 w 472"/>
                <a:gd name="T3" fmla="*/ 0 h 755"/>
                <a:gd name="T4" fmla="*/ 73 w 472"/>
                <a:gd name="T5" fmla="*/ 26 h 755"/>
                <a:gd name="T6" fmla="*/ 37 w 472"/>
                <a:gd name="T7" fmla="*/ 60 h 755"/>
                <a:gd name="T8" fmla="*/ 7 w 472"/>
                <a:gd name="T9" fmla="*/ 62 h 755"/>
                <a:gd name="T10" fmla="*/ 8 w 472"/>
                <a:gd name="T11" fmla="*/ 69 h 755"/>
                <a:gd name="T12" fmla="*/ 43 w 472"/>
                <a:gd name="T13" fmla="*/ 72 h 755"/>
                <a:gd name="T14" fmla="*/ 79 w 472"/>
                <a:gd name="T15" fmla="*/ 107 h 755"/>
                <a:gd name="T16" fmla="*/ 43 w 472"/>
                <a:gd name="T17" fmla="*/ 143 h 755"/>
                <a:gd name="T18" fmla="*/ 23 w 472"/>
                <a:gd name="T19" fmla="*/ 144 h 755"/>
                <a:gd name="T20" fmla="*/ 4 w 472"/>
                <a:gd name="T21" fmla="*/ 145 h 755"/>
                <a:gd name="T22" fmla="*/ 4 w 472"/>
                <a:gd name="T23" fmla="*/ 151 h 755"/>
                <a:gd name="T24" fmla="*/ 23 w 472"/>
                <a:gd name="T25" fmla="*/ 153 h 755"/>
                <a:gd name="T26" fmla="*/ 70 w 472"/>
                <a:gd name="T27" fmla="*/ 159 h 755"/>
                <a:gd name="T28" fmla="*/ 92 w 472"/>
                <a:gd name="T29" fmla="*/ 193 h 755"/>
                <a:gd name="T30" fmla="*/ 61 w 472"/>
                <a:gd name="T31" fmla="*/ 219 h 755"/>
                <a:gd name="T32" fmla="*/ 19 w 472"/>
                <a:gd name="T33" fmla="*/ 220 h 755"/>
                <a:gd name="T34" fmla="*/ 0 w 472"/>
                <a:gd name="T35" fmla="*/ 226 h 755"/>
                <a:gd name="T36" fmla="*/ 18 w 472"/>
                <a:gd name="T37" fmla="*/ 234 h 755"/>
                <a:gd name="T38" fmla="*/ 174 w 472"/>
                <a:gd name="T39" fmla="*/ 238 h 755"/>
                <a:gd name="T40" fmla="*/ 198 w 472"/>
                <a:gd name="T41" fmla="*/ 240 h 755"/>
                <a:gd name="T42" fmla="*/ 227 w 472"/>
                <a:gd name="T43" fmla="*/ 274 h 755"/>
                <a:gd name="T44" fmla="*/ 197 w 472"/>
                <a:gd name="T45" fmla="*/ 302 h 755"/>
                <a:gd name="T46" fmla="*/ 135 w 472"/>
                <a:gd name="T47" fmla="*/ 304 h 755"/>
                <a:gd name="T48" fmla="*/ 21 w 472"/>
                <a:gd name="T49" fmla="*/ 300 h 755"/>
                <a:gd name="T50" fmla="*/ 164 w 472"/>
                <a:gd name="T51" fmla="*/ 462 h 755"/>
                <a:gd name="T52" fmla="*/ 166 w 472"/>
                <a:gd name="T53" fmla="*/ 491 h 755"/>
                <a:gd name="T54" fmla="*/ 161 w 472"/>
                <a:gd name="T55" fmla="*/ 535 h 755"/>
                <a:gd name="T56" fmla="*/ 154 w 472"/>
                <a:gd name="T57" fmla="*/ 662 h 755"/>
                <a:gd name="T58" fmla="*/ 154 w 472"/>
                <a:gd name="T59" fmla="*/ 724 h 755"/>
                <a:gd name="T60" fmla="*/ 182 w 472"/>
                <a:gd name="T61" fmla="*/ 755 h 755"/>
                <a:gd name="T62" fmla="*/ 216 w 472"/>
                <a:gd name="T63" fmla="*/ 726 h 755"/>
                <a:gd name="T64" fmla="*/ 219 w 472"/>
                <a:gd name="T65" fmla="*/ 703 h 755"/>
                <a:gd name="T66" fmla="*/ 227 w 472"/>
                <a:gd name="T67" fmla="*/ 547 h 755"/>
                <a:gd name="T68" fmla="*/ 234 w 472"/>
                <a:gd name="T69" fmla="*/ 529 h 755"/>
                <a:gd name="T70" fmla="*/ 240 w 472"/>
                <a:gd name="T71" fmla="*/ 548 h 755"/>
                <a:gd name="T72" fmla="*/ 241 w 472"/>
                <a:gd name="T73" fmla="*/ 590 h 755"/>
                <a:gd name="T74" fmla="*/ 266 w 472"/>
                <a:gd name="T75" fmla="*/ 622 h 755"/>
                <a:gd name="T76" fmla="*/ 300 w 472"/>
                <a:gd name="T77" fmla="*/ 601 h 755"/>
                <a:gd name="T78" fmla="*/ 308 w 472"/>
                <a:gd name="T79" fmla="*/ 554 h 755"/>
                <a:gd name="T80" fmla="*/ 310 w 472"/>
                <a:gd name="T81" fmla="*/ 535 h 755"/>
                <a:gd name="T82" fmla="*/ 316 w 472"/>
                <a:gd name="T83" fmla="*/ 535 h 755"/>
                <a:gd name="T84" fmla="*/ 317 w 472"/>
                <a:gd name="T85" fmla="*/ 554 h 755"/>
                <a:gd name="T86" fmla="*/ 317 w 472"/>
                <a:gd name="T87" fmla="*/ 574 h 755"/>
                <a:gd name="T88" fmla="*/ 352 w 472"/>
                <a:gd name="T89" fmla="*/ 611 h 755"/>
                <a:gd name="T90" fmla="*/ 388 w 472"/>
                <a:gd name="T91" fmla="*/ 575 h 755"/>
                <a:gd name="T92" fmla="*/ 392 w 472"/>
                <a:gd name="T93" fmla="*/ 540 h 755"/>
                <a:gd name="T94" fmla="*/ 399 w 472"/>
                <a:gd name="T95" fmla="*/ 540 h 755"/>
                <a:gd name="T96" fmla="*/ 400 w 472"/>
                <a:gd name="T97" fmla="*/ 570 h 755"/>
                <a:gd name="T98" fmla="*/ 434 w 472"/>
                <a:gd name="T99" fmla="*/ 606 h 755"/>
                <a:gd name="T100" fmla="*/ 462 w 472"/>
                <a:gd name="T101" fmla="*/ 581 h 755"/>
                <a:gd name="T102" fmla="*/ 472 w 472"/>
                <a:gd name="T103" fmla="*/ 485 h 755"/>
                <a:gd name="T104" fmla="*/ 462 w 472"/>
                <a:gd name="T105" fmla="*/ 390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2" h="755">
                  <a:moveTo>
                    <a:pt x="462" y="390"/>
                  </a:moveTo>
                  <a:cubicBezTo>
                    <a:pt x="421" y="192"/>
                    <a:pt x="260" y="37"/>
                    <a:pt x="56" y="0"/>
                  </a:cubicBezTo>
                  <a:cubicBezTo>
                    <a:pt x="66" y="4"/>
                    <a:pt x="73" y="12"/>
                    <a:pt x="73" y="26"/>
                  </a:cubicBezTo>
                  <a:cubicBezTo>
                    <a:pt x="73" y="43"/>
                    <a:pt x="57" y="58"/>
                    <a:pt x="37" y="60"/>
                  </a:cubicBezTo>
                  <a:cubicBezTo>
                    <a:pt x="27" y="61"/>
                    <a:pt x="17" y="61"/>
                    <a:pt x="7" y="62"/>
                  </a:cubicBezTo>
                  <a:cubicBezTo>
                    <a:pt x="7" y="64"/>
                    <a:pt x="7" y="67"/>
                    <a:pt x="8" y="69"/>
                  </a:cubicBezTo>
                  <a:cubicBezTo>
                    <a:pt x="19" y="70"/>
                    <a:pt x="31" y="70"/>
                    <a:pt x="43" y="72"/>
                  </a:cubicBezTo>
                  <a:cubicBezTo>
                    <a:pt x="65" y="74"/>
                    <a:pt x="80" y="88"/>
                    <a:pt x="79" y="107"/>
                  </a:cubicBezTo>
                  <a:cubicBezTo>
                    <a:pt x="79" y="125"/>
                    <a:pt x="64" y="140"/>
                    <a:pt x="43" y="143"/>
                  </a:cubicBezTo>
                  <a:cubicBezTo>
                    <a:pt x="37" y="143"/>
                    <a:pt x="30" y="143"/>
                    <a:pt x="23" y="144"/>
                  </a:cubicBezTo>
                  <a:cubicBezTo>
                    <a:pt x="17" y="144"/>
                    <a:pt x="11" y="144"/>
                    <a:pt x="4" y="145"/>
                  </a:cubicBezTo>
                  <a:cubicBezTo>
                    <a:pt x="4" y="147"/>
                    <a:pt x="4" y="149"/>
                    <a:pt x="4" y="151"/>
                  </a:cubicBezTo>
                  <a:cubicBezTo>
                    <a:pt x="11" y="152"/>
                    <a:pt x="17" y="152"/>
                    <a:pt x="23" y="153"/>
                  </a:cubicBezTo>
                  <a:cubicBezTo>
                    <a:pt x="39" y="154"/>
                    <a:pt x="55" y="154"/>
                    <a:pt x="70" y="159"/>
                  </a:cubicBezTo>
                  <a:cubicBezTo>
                    <a:pt x="85" y="164"/>
                    <a:pt x="95" y="176"/>
                    <a:pt x="92" y="193"/>
                  </a:cubicBezTo>
                  <a:cubicBezTo>
                    <a:pt x="90" y="210"/>
                    <a:pt x="76" y="217"/>
                    <a:pt x="61" y="219"/>
                  </a:cubicBezTo>
                  <a:cubicBezTo>
                    <a:pt x="47" y="220"/>
                    <a:pt x="33" y="219"/>
                    <a:pt x="19" y="220"/>
                  </a:cubicBezTo>
                  <a:cubicBezTo>
                    <a:pt x="13" y="221"/>
                    <a:pt x="7" y="224"/>
                    <a:pt x="0" y="226"/>
                  </a:cubicBezTo>
                  <a:cubicBezTo>
                    <a:pt x="6" y="229"/>
                    <a:pt x="12" y="234"/>
                    <a:pt x="18" y="234"/>
                  </a:cubicBezTo>
                  <a:cubicBezTo>
                    <a:pt x="70" y="236"/>
                    <a:pt x="122" y="236"/>
                    <a:pt x="174" y="238"/>
                  </a:cubicBezTo>
                  <a:cubicBezTo>
                    <a:pt x="182" y="238"/>
                    <a:pt x="190" y="238"/>
                    <a:pt x="198" y="240"/>
                  </a:cubicBezTo>
                  <a:cubicBezTo>
                    <a:pt x="215" y="245"/>
                    <a:pt x="227" y="256"/>
                    <a:pt x="227" y="274"/>
                  </a:cubicBezTo>
                  <a:cubicBezTo>
                    <a:pt x="227" y="293"/>
                    <a:pt x="213" y="301"/>
                    <a:pt x="197" y="302"/>
                  </a:cubicBezTo>
                  <a:cubicBezTo>
                    <a:pt x="176" y="305"/>
                    <a:pt x="155" y="304"/>
                    <a:pt x="135" y="304"/>
                  </a:cubicBezTo>
                  <a:cubicBezTo>
                    <a:pt x="97" y="303"/>
                    <a:pt x="59" y="301"/>
                    <a:pt x="21" y="300"/>
                  </a:cubicBezTo>
                  <a:cubicBezTo>
                    <a:pt x="96" y="322"/>
                    <a:pt x="153" y="385"/>
                    <a:pt x="164" y="462"/>
                  </a:cubicBezTo>
                  <a:cubicBezTo>
                    <a:pt x="166" y="471"/>
                    <a:pt x="166" y="481"/>
                    <a:pt x="166" y="491"/>
                  </a:cubicBezTo>
                  <a:cubicBezTo>
                    <a:pt x="166" y="506"/>
                    <a:pt x="165" y="521"/>
                    <a:pt x="161" y="535"/>
                  </a:cubicBezTo>
                  <a:cubicBezTo>
                    <a:pt x="159" y="577"/>
                    <a:pt x="156" y="619"/>
                    <a:pt x="154" y="662"/>
                  </a:cubicBezTo>
                  <a:cubicBezTo>
                    <a:pt x="153" y="682"/>
                    <a:pt x="152" y="703"/>
                    <a:pt x="154" y="724"/>
                  </a:cubicBezTo>
                  <a:cubicBezTo>
                    <a:pt x="155" y="740"/>
                    <a:pt x="163" y="754"/>
                    <a:pt x="182" y="755"/>
                  </a:cubicBezTo>
                  <a:cubicBezTo>
                    <a:pt x="200" y="755"/>
                    <a:pt x="211" y="743"/>
                    <a:pt x="216" y="726"/>
                  </a:cubicBezTo>
                  <a:cubicBezTo>
                    <a:pt x="219" y="719"/>
                    <a:pt x="219" y="711"/>
                    <a:pt x="219" y="703"/>
                  </a:cubicBezTo>
                  <a:cubicBezTo>
                    <a:pt x="222" y="651"/>
                    <a:pt x="224" y="599"/>
                    <a:pt x="227" y="547"/>
                  </a:cubicBezTo>
                  <a:cubicBezTo>
                    <a:pt x="227" y="541"/>
                    <a:pt x="232" y="535"/>
                    <a:pt x="234" y="529"/>
                  </a:cubicBezTo>
                  <a:cubicBezTo>
                    <a:pt x="236" y="535"/>
                    <a:pt x="240" y="542"/>
                    <a:pt x="240" y="548"/>
                  </a:cubicBezTo>
                  <a:cubicBezTo>
                    <a:pt x="241" y="562"/>
                    <a:pt x="239" y="576"/>
                    <a:pt x="241" y="590"/>
                  </a:cubicBezTo>
                  <a:cubicBezTo>
                    <a:pt x="242" y="605"/>
                    <a:pt x="248" y="619"/>
                    <a:pt x="266" y="622"/>
                  </a:cubicBezTo>
                  <a:cubicBezTo>
                    <a:pt x="282" y="625"/>
                    <a:pt x="295" y="615"/>
                    <a:pt x="300" y="601"/>
                  </a:cubicBezTo>
                  <a:cubicBezTo>
                    <a:pt x="305" y="586"/>
                    <a:pt x="305" y="570"/>
                    <a:pt x="308" y="554"/>
                  </a:cubicBezTo>
                  <a:cubicBezTo>
                    <a:pt x="309" y="548"/>
                    <a:pt x="309" y="541"/>
                    <a:pt x="310" y="535"/>
                  </a:cubicBezTo>
                  <a:cubicBezTo>
                    <a:pt x="312" y="535"/>
                    <a:pt x="314" y="535"/>
                    <a:pt x="316" y="535"/>
                  </a:cubicBezTo>
                  <a:cubicBezTo>
                    <a:pt x="316" y="541"/>
                    <a:pt x="317" y="548"/>
                    <a:pt x="317" y="554"/>
                  </a:cubicBezTo>
                  <a:cubicBezTo>
                    <a:pt x="317" y="561"/>
                    <a:pt x="317" y="567"/>
                    <a:pt x="317" y="574"/>
                  </a:cubicBezTo>
                  <a:cubicBezTo>
                    <a:pt x="319" y="595"/>
                    <a:pt x="334" y="610"/>
                    <a:pt x="352" y="611"/>
                  </a:cubicBezTo>
                  <a:cubicBezTo>
                    <a:pt x="371" y="611"/>
                    <a:pt x="385" y="597"/>
                    <a:pt x="388" y="575"/>
                  </a:cubicBezTo>
                  <a:cubicBezTo>
                    <a:pt x="390" y="563"/>
                    <a:pt x="391" y="552"/>
                    <a:pt x="392" y="540"/>
                  </a:cubicBezTo>
                  <a:cubicBezTo>
                    <a:pt x="394" y="540"/>
                    <a:pt x="396" y="540"/>
                    <a:pt x="399" y="540"/>
                  </a:cubicBezTo>
                  <a:cubicBezTo>
                    <a:pt x="399" y="550"/>
                    <a:pt x="399" y="560"/>
                    <a:pt x="400" y="570"/>
                  </a:cubicBezTo>
                  <a:cubicBezTo>
                    <a:pt x="402" y="590"/>
                    <a:pt x="417" y="606"/>
                    <a:pt x="434" y="606"/>
                  </a:cubicBezTo>
                  <a:cubicBezTo>
                    <a:pt x="451" y="607"/>
                    <a:pt x="459" y="596"/>
                    <a:pt x="462" y="581"/>
                  </a:cubicBezTo>
                  <a:cubicBezTo>
                    <a:pt x="468" y="549"/>
                    <a:pt x="472" y="517"/>
                    <a:pt x="472" y="485"/>
                  </a:cubicBezTo>
                  <a:cubicBezTo>
                    <a:pt x="472" y="453"/>
                    <a:pt x="468" y="421"/>
                    <a:pt x="462" y="390"/>
                  </a:cubicBezTo>
                  <a:close/>
                </a:path>
              </a:pathLst>
            </a:custGeom>
            <a:solidFill>
              <a:srgbClr val="2CBCA3"/>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Arial"/>
                <a:ea typeface="微软雅黑"/>
                <a:cs typeface="+mn-ea"/>
                <a:sym typeface="+mn-lt"/>
              </a:endParaRPr>
            </a:p>
          </p:txBody>
        </p:sp>
        <p:sp>
          <p:nvSpPr>
            <p:cNvPr id="35" name="Freeform 5"/>
            <p:cNvSpPr>
              <a:spLocks/>
            </p:cNvSpPr>
            <p:nvPr/>
          </p:nvSpPr>
          <p:spPr bwMode="auto">
            <a:xfrm>
              <a:off x="4561681" y="3080410"/>
              <a:ext cx="1552575" cy="2279650"/>
            </a:xfrm>
            <a:custGeom>
              <a:avLst/>
              <a:gdLst>
                <a:gd name="T0" fmla="*/ 435 w 519"/>
                <a:gd name="T1" fmla="*/ 754 h 763"/>
                <a:gd name="T2" fmla="*/ 409 w 519"/>
                <a:gd name="T3" fmla="*/ 727 h 763"/>
                <a:gd name="T4" fmla="*/ 444 w 519"/>
                <a:gd name="T5" fmla="*/ 692 h 763"/>
                <a:gd name="T6" fmla="*/ 475 w 519"/>
                <a:gd name="T7" fmla="*/ 690 h 763"/>
                <a:gd name="T8" fmla="*/ 474 w 519"/>
                <a:gd name="T9" fmla="*/ 683 h 763"/>
                <a:gd name="T10" fmla="*/ 439 w 519"/>
                <a:gd name="T11" fmla="*/ 681 h 763"/>
                <a:gd name="T12" fmla="*/ 402 w 519"/>
                <a:gd name="T13" fmla="*/ 646 h 763"/>
                <a:gd name="T14" fmla="*/ 438 w 519"/>
                <a:gd name="T15" fmla="*/ 610 h 763"/>
                <a:gd name="T16" fmla="*/ 458 w 519"/>
                <a:gd name="T17" fmla="*/ 609 h 763"/>
                <a:gd name="T18" fmla="*/ 477 w 519"/>
                <a:gd name="T19" fmla="*/ 608 h 763"/>
                <a:gd name="T20" fmla="*/ 477 w 519"/>
                <a:gd name="T21" fmla="*/ 601 h 763"/>
                <a:gd name="T22" fmla="*/ 458 w 519"/>
                <a:gd name="T23" fmla="*/ 600 h 763"/>
                <a:gd name="T24" fmla="*/ 411 w 519"/>
                <a:gd name="T25" fmla="*/ 593 h 763"/>
                <a:gd name="T26" fmla="*/ 389 w 519"/>
                <a:gd name="T27" fmla="*/ 559 h 763"/>
                <a:gd name="T28" fmla="*/ 421 w 519"/>
                <a:gd name="T29" fmla="*/ 534 h 763"/>
                <a:gd name="T30" fmla="*/ 463 w 519"/>
                <a:gd name="T31" fmla="*/ 532 h 763"/>
                <a:gd name="T32" fmla="*/ 481 w 519"/>
                <a:gd name="T33" fmla="*/ 526 h 763"/>
                <a:gd name="T34" fmla="*/ 463 w 519"/>
                <a:gd name="T35" fmla="*/ 519 h 763"/>
                <a:gd name="T36" fmla="*/ 308 w 519"/>
                <a:gd name="T37" fmla="*/ 515 h 763"/>
                <a:gd name="T38" fmla="*/ 284 w 519"/>
                <a:gd name="T39" fmla="*/ 512 h 763"/>
                <a:gd name="T40" fmla="*/ 255 w 519"/>
                <a:gd name="T41" fmla="*/ 479 h 763"/>
                <a:gd name="T42" fmla="*/ 285 w 519"/>
                <a:gd name="T43" fmla="*/ 450 h 763"/>
                <a:gd name="T44" fmla="*/ 347 w 519"/>
                <a:gd name="T45" fmla="*/ 449 h 763"/>
                <a:gd name="T46" fmla="*/ 442 w 519"/>
                <a:gd name="T47" fmla="*/ 452 h 763"/>
                <a:gd name="T48" fmla="*/ 319 w 519"/>
                <a:gd name="T49" fmla="*/ 333 h 763"/>
                <a:gd name="T50" fmla="*/ 306 w 519"/>
                <a:gd name="T51" fmla="*/ 264 h 763"/>
                <a:gd name="T52" fmla="*/ 308 w 519"/>
                <a:gd name="T53" fmla="*/ 241 h 763"/>
                <a:gd name="T54" fmla="*/ 302 w 519"/>
                <a:gd name="T55" fmla="*/ 91 h 763"/>
                <a:gd name="T56" fmla="*/ 296 w 519"/>
                <a:gd name="T57" fmla="*/ 29 h 763"/>
                <a:gd name="T58" fmla="*/ 265 w 519"/>
                <a:gd name="T59" fmla="*/ 1 h 763"/>
                <a:gd name="T60" fmla="*/ 234 w 519"/>
                <a:gd name="T61" fmla="*/ 33 h 763"/>
                <a:gd name="T62" fmla="*/ 233 w 519"/>
                <a:gd name="T63" fmla="*/ 57 h 763"/>
                <a:gd name="T64" fmla="*/ 241 w 519"/>
                <a:gd name="T65" fmla="*/ 212 h 763"/>
                <a:gd name="T66" fmla="*/ 235 w 519"/>
                <a:gd name="T67" fmla="*/ 231 h 763"/>
                <a:gd name="T68" fmla="*/ 227 w 519"/>
                <a:gd name="T69" fmla="*/ 213 h 763"/>
                <a:gd name="T70" fmla="*/ 222 w 519"/>
                <a:gd name="T71" fmla="*/ 171 h 763"/>
                <a:gd name="T72" fmla="*/ 195 w 519"/>
                <a:gd name="T73" fmla="*/ 141 h 763"/>
                <a:gd name="T74" fmla="*/ 162 w 519"/>
                <a:gd name="T75" fmla="*/ 166 h 763"/>
                <a:gd name="T76" fmla="*/ 159 w 519"/>
                <a:gd name="T77" fmla="*/ 213 h 763"/>
                <a:gd name="T78" fmla="*/ 159 w 519"/>
                <a:gd name="T79" fmla="*/ 232 h 763"/>
                <a:gd name="T80" fmla="*/ 153 w 519"/>
                <a:gd name="T81" fmla="*/ 233 h 763"/>
                <a:gd name="T82" fmla="*/ 150 w 519"/>
                <a:gd name="T83" fmla="*/ 214 h 763"/>
                <a:gd name="T84" fmla="*/ 148 w 519"/>
                <a:gd name="T85" fmla="*/ 194 h 763"/>
                <a:gd name="T86" fmla="*/ 109 w 519"/>
                <a:gd name="T87" fmla="*/ 161 h 763"/>
                <a:gd name="T88" fmla="*/ 77 w 519"/>
                <a:gd name="T89" fmla="*/ 200 h 763"/>
                <a:gd name="T90" fmla="*/ 77 w 519"/>
                <a:gd name="T91" fmla="*/ 235 h 763"/>
                <a:gd name="T92" fmla="*/ 70 w 519"/>
                <a:gd name="T93" fmla="*/ 236 h 763"/>
                <a:gd name="T94" fmla="*/ 66 w 519"/>
                <a:gd name="T95" fmla="*/ 206 h 763"/>
                <a:gd name="T96" fmla="*/ 29 w 519"/>
                <a:gd name="T97" fmla="*/ 173 h 763"/>
                <a:gd name="T98" fmla="*/ 6 w 519"/>
                <a:gd name="T99" fmla="*/ 188 h 763"/>
                <a:gd name="T100" fmla="*/ 0 w 519"/>
                <a:gd name="T101" fmla="*/ 262 h 763"/>
                <a:gd name="T102" fmla="*/ 0 w 519"/>
                <a:gd name="T103" fmla="*/ 264 h 763"/>
                <a:gd name="T104" fmla="*/ 510 w 519"/>
                <a:gd name="T105" fmla="*/ 763 h 763"/>
                <a:gd name="T106" fmla="*/ 519 w 519"/>
                <a:gd name="T107" fmla="*/ 763 h 763"/>
                <a:gd name="T108" fmla="*/ 435 w 519"/>
                <a:gd name="T109" fmla="*/ 754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19" h="763">
                  <a:moveTo>
                    <a:pt x="435" y="754"/>
                  </a:moveTo>
                  <a:cubicBezTo>
                    <a:pt x="419" y="752"/>
                    <a:pt x="408" y="744"/>
                    <a:pt x="409" y="727"/>
                  </a:cubicBezTo>
                  <a:cubicBezTo>
                    <a:pt x="409" y="710"/>
                    <a:pt x="425" y="695"/>
                    <a:pt x="444" y="692"/>
                  </a:cubicBezTo>
                  <a:cubicBezTo>
                    <a:pt x="454" y="691"/>
                    <a:pt x="465" y="691"/>
                    <a:pt x="475" y="690"/>
                  </a:cubicBezTo>
                  <a:cubicBezTo>
                    <a:pt x="474" y="688"/>
                    <a:pt x="474" y="686"/>
                    <a:pt x="474" y="683"/>
                  </a:cubicBezTo>
                  <a:cubicBezTo>
                    <a:pt x="462" y="683"/>
                    <a:pt x="451" y="682"/>
                    <a:pt x="439" y="681"/>
                  </a:cubicBezTo>
                  <a:cubicBezTo>
                    <a:pt x="417" y="678"/>
                    <a:pt x="402" y="664"/>
                    <a:pt x="402" y="646"/>
                  </a:cubicBezTo>
                  <a:cubicBezTo>
                    <a:pt x="402" y="628"/>
                    <a:pt x="417" y="612"/>
                    <a:pt x="438" y="610"/>
                  </a:cubicBezTo>
                  <a:cubicBezTo>
                    <a:pt x="445" y="609"/>
                    <a:pt x="452" y="609"/>
                    <a:pt x="458" y="609"/>
                  </a:cubicBezTo>
                  <a:cubicBezTo>
                    <a:pt x="465" y="609"/>
                    <a:pt x="471" y="608"/>
                    <a:pt x="477" y="608"/>
                  </a:cubicBezTo>
                  <a:cubicBezTo>
                    <a:pt x="477" y="606"/>
                    <a:pt x="477" y="603"/>
                    <a:pt x="477" y="601"/>
                  </a:cubicBezTo>
                  <a:cubicBezTo>
                    <a:pt x="471" y="601"/>
                    <a:pt x="465" y="600"/>
                    <a:pt x="458" y="600"/>
                  </a:cubicBezTo>
                  <a:cubicBezTo>
                    <a:pt x="442" y="598"/>
                    <a:pt x="426" y="598"/>
                    <a:pt x="411" y="593"/>
                  </a:cubicBezTo>
                  <a:cubicBezTo>
                    <a:pt x="396" y="589"/>
                    <a:pt x="387" y="576"/>
                    <a:pt x="389" y="559"/>
                  </a:cubicBezTo>
                  <a:cubicBezTo>
                    <a:pt x="392" y="542"/>
                    <a:pt x="405" y="535"/>
                    <a:pt x="421" y="534"/>
                  </a:cubicBezTo>
                  <a:cubicBezTo>
                    <a:pt x="435" y="532"/>
                    <a:pt x="449" y="533"/>
                    <a:pt x="463" y="532"/>
                  </a:cubicBezTo>
                  <a:cubicBezTo>
                    <a:pt x="469" y="532"/>
                    <a:pt x="475" y="528"/>
                    <a:pt x="481" y="526"/>
                  </a:cubicBezTo>
                  <a:cubicBezTo>
                    <a:pt x="475" y="523"/>
                    <a:pt x="469" y="519"/>
                    <a:pt x="463" y="519"/>
                  </a:cubicBezTo>
                  <a:cubicBezTo>
                    <a:pt x="411" y="517"/>
                    <a:pt x="360" y="516"/>
                    <a:pt x="308" y="515"/>
                  </a:cubicBezTo>
                  <a:cubicBezTo>
                    <a:pt x="300" y="514"/>
                    <a:pt x="291" y="514"/>
                    <a:pt x="284" y="512"/>
                  </a:cubicBezTo>
                  <a:cubicBezTo>
                    <a:pt x="267" y="508"/>
                    <a:pt x="255" y="497"/>
                    <a:pt x="255" y="479"/>
                  </a:cubicBezTo>
                  <a:cubicBezTo>
                    <a:pt x="254" y="460"/>
                    <a:pt x="269" y="452"/>
                    <a:pt x="285" y="450"/>
                  </a:cubicBezTo>
                  <a:cubicBezTo>
                    <a:pt x="305" y="448"/>
                    <a:pt x="326" y="448"/>
                    <a:pt x="347" y="449"/>
                  </a:cubicBezTo>
                  <a:cubicBezTo>
                    <a:pt x="379" y="449"/>
                    <a:pt x="410" y="451"/>
                    <a:pt x="442" y="452"/>
                  </a:cubicBezTo>
                  <a:cubicBezTo>
                    <a:pt x="385" y="432"/>
                    <a:pt x="340" y="389"/>
                    <a:pt x="319" y="333"/>
                  </a:cubicBezTo>
                  <a:cubicBezTo>
                    <a:pt x="311" y="312"/>
                    <a:pt x="306" y="288"/>
                    <a:pt x="306" y="264"/>
                  </a:cubicBezTo>
                  <a:cubicBezTo>
                    <a:pt x="306" y="256"/>
                    <a:pt x="307" y="249"/>
                    <a:pt x="308" y="241"/>
                  </a:cubicBezTo>
                  <a:cubicBezTo>
                    <a:pt x="305" y="191"/>
                    <a:pt x="304" y="141"/>
                    <a:pt x="302" y="91"/>
                  </a:cubicBezTo>
                  <a:cubicBezTo>
                    <a:pt x="301" y="70"/>
                    <a:pt x="300" y="49"/>
                    <a:pt x="296" y="29"/>
                  </a:cubicBezTo>
                  <a:cubicBezTo>
                    <a:pt x="293" y="14"/>
                    <a:pt x="284" y="0"/>
                    <a:pt x="265" y="1"/>
                  </a:cubicBezTo>
                  <a:cubicBezTo>
                    <a:pt x="247" y="3"/>
                    <a:pt x="237" y="16"/>
                    <a:pt x="234" y="33"/>
                  </a:cubicBezTo>
                  <a:cubicBezTo>
                    <a:pt x="232" y="40"/>
                    <a:pt x="233" y="49"/>
                    <a:pt x="233" y="57"/>
                  </a:cubicBezTo>
                  <a:cubicBezTo>
                    <a:pt x="236" y="109"/>
                    <a:pt x="238" y="160"/>
                    <a:pt x="241" y="212"/>
                  </a:cubicBezTo>
                  <a:cubicBezTo>
                    <a:pt x="241" y="218"/>
                    <a:pt x="237" y="225"/>
                    <a:pt x="235" y="231"/>
                  </a:cubicBezTo>
                  <a:cubicBezTo>
                    <a:pt x="232" y="225"/>
                    <a:pt x="228" y="219"/>
                    <a:pt x="227" y="213"/>
                  </a:cubicBezTo>
                  <a:cubicBezTo>
                    <a:pt x="225" y="199"/>
                    <a:pt x="225" y="185"/>
                    <a:pt x="222" y="171"/>
                  </a:cubicBezTo>
                  <a:cubicBezTo>
                    <a:pt x="220" y="156"/>
                    <a:pt x="212" y="143"/>
                    <a:pt x="195" y="141"/>
                  </a:cubicBezTo>
                  <a:cubicBezTo>
                    <a:pt x="178" y="140"/>
                    <a:pt x="166" y="151"/>
                    <a:pt x="162" y="166"/>
                  </a:cubicBezTo>
                  <a:cubicBezTo>
                    <a:pt x="159" y="181"/>
                    <a:pt x="160" y="197"/>
                    <a:pt x="159" y="213"/>
                  </a:cubicBezTo>
                  <a:cubicBezTo>
                    <a:pt x="159" y="219"/>
                    <a:pt x="159" y="226"/>
                    <a:pt x="159" y="232"/>
                  </a:cubicBezTo>
                  <a:cubicBezTo>
                    <a:pt x="157" y="232"/>
                    <a:pt x="155" y="232"/>
                    <a:pt x="153" y="233"/>
                  </a:cubicBezTo>
                  <a:cubicBezTo>
                    <a:pt x="152" y="226"/>
                    <a:pt x="151" y="220"/>
                    <a:pt x="150" y="214"/>
                  </a:cubicBezTo>
                  <a:cubicBezTo>
                    <a:pt x="149" y="207"/>
                    <a:pt x="149" y="201"/>
                    <a:pt x="148" y="194"/>
                  </a:cubicBezTo>
                  <a:cubicBezTo>
                    <a:pt x="144" y="173"/>
                    <a:pt x="127" y="160"/>
                    <a:pt x="109" y="161"/>
                  </a:cubicBezTo>
                  <a:cubicBezTo>
                    <a:pt x="91" y="162"/>
                    <a:pt x="78" y="177"/>
                    <a:pt x="77" y="200"/>
                  </a:cubicBezTo>
                  <a:cubicBezTo>
                    <a:pt x="77" y="212"/>
                    <a:pt x="77" y="223"/>
                    <a:pt x="77" y="235"/>
                  </a:cubicBezTo>
                  <a:cubicBezTo>
                    <a:pt x="75" y="235"/>
                    <a:pt x="72" y="236"/>
                    <a:pt x="70" y="236"/>
                  </a:cubicBezTo>
                  <a:cubicBezTo>
                    <a:pt x="69" y="226"/>
                    <a:pt x="68" y="216"/>
                    <a:pt x="66" y="206"/>
                  </a:cubicBezTo>
                  <a:cubicBezTo>
                    <a:pt x="62" y="187"/>
                    <a:pt x="46" y="172"/>
                    <a:pt x="29" y="173"/>
                  </a:cubicBezTo>
                  <a:cubicBezTo>
                    <a:pt x="17" y="174"/>
                    <a:pt x="10" y="180"/>
                    <a:pt x="6" y="188"/>
                  </a:cubicBezTo>
                  <a:cubicBezTo>
                    <a:pt x="2" y="212"/>
                    <a:pt x="1" y="237"/>
                    <a:pt x="0" y="262"/>
                  </a:cubicBezTo>
                  <a:cubicBezTo>
                    <a:pt x="0" y="263"/>
                    <a:pt x="0" y="263"/>
                    <a:pt x="0" y="264"/>
                  </a:cubicBezTo>
                  <a:cubicBezTo>
                    <a:pt x="0" y="539"/>
                    <a:pt x="229" y="763"/>
                    <a:pt x="510" y="763"/>
                  </a:cubicBezTo>
                  <a:cubicBezTo>
                    <a:pt x="513" y="763"/>
                    <a:pt x="516" y="763"/>
                    <a:pt x="519" y="763"/>
                  </a:cubicBezTo>
                  <a:cubicBezTo>
                    <a:pt x="491" y="762"/>
                    <a:pt x="463" y="759"/>
                    <a:pt x="435" y="754"/>
                  </a:cubicBezTo>
                  <a:close/>
                </a:path>
              </a:pathLst>
            </a:custGeom>
            <a:solidFill>
              <a:srgbClr val="2CBCA3"/>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Arial"/>
                <a:ea typeface="微软雅黑"/>
                <a:cs typeface="+mn-ea"/>
                <a:sym typeface="+mn-lt"/>
              </a:endParaRPr>
            </a:p>
          </p:txBody>
        </p:sp>
        <p:sp>
          <p:nvSpPr>
            <p:cNvPr id="36" name="Freeform 7"/>
            <p:cNvSpPr>
              <a:spLocks/>
            </p:cNvSpPr>
            <p:nvPr/>
          </p:nvSpPr>
          <p:spPr bwMode="auto">
            <a:xfrm>
              <a:off x="5322094" y="3851935"/>
              <a:ext cx="2290763" cy="1508125"/>
            </a:xfrm>
            <a:custGeom>
              <a:avLst/>
              <a:gdLst>
                <a:gd name="T0" fmla="*/ 766 w 766"/>
                <a:gd name="T1" fmla="*/ 0 h 505"/>
                <a:gd name="T2" fmla="*/ 756 w 766"/>
                <a:gd name="T3" fmla="*/ 96 h 505"/>
                <a:gd name="T4" fmla="*/ 728 w 766"/>
                <a:gd name="T5" fmla="*/ 121 h 505"/>
                <a:gd name="T6" fmla="*/ 694 w 766"/>
                <a:gd name="T7" fmla="*/ 85 h 505"/>
                <a:gd name="T8" fmla="*/ 693 w 766"/>
                <a:gd name="T9" fmla="*/ 55 h 505"/>
                <a:gd name="T10" fmla="*/ 686 w 766"/>
                <a:gd name="T11" fmla="*/ 55 h 505"/>
                <a:gd name="T12" fmla="*/ 682 w 766"/>
                <a:gd name="T13" fmla="*/ 90 h 505"/>
                <a:gd name="T14" fmla="*/ 646 w 766"/>
                <a:gd name="T15" fmla="*/ 126 h 505"/>
                <a:gd name="T16" fmla="*/ 611 w 766"/>
                <a:gd name="T17" fmla="*/ 89 h 505"/>
                <a:gd name="T18" fmla="*/ 611 w 766"/>
                <a:gd name="T19" fmla="*/ 69 h 505"/>
                <a:gd name="T20" fmla="*/ 610 w 766"/>
                <a:gd name="T21" fmla="*/ 50 h 505"/>
                <a:gd name="T22" fmla="*/ 604 w 766"/>
                <a:gd name="T23" fmla="*/ 50 h 505"/>
                <a:gd name="T24" fmla="*/ 602 w 766"/>
                <a:gd name="T25" fmla="*/ 69 h 505"/>
                <a:gd name="T26" fmla="*/ 594 w 766"/>
                <a:gd name="T27" fmla="*/ 116 h 505"/>
                <a:gd name="T28" fmla="*/ 560 w 766"/>
                <a:gd name="T29" fmla="*/ 137 h 505"/>
                <a:gd name="T30" fmla="*/ 535 w 766"/>
                <a:gd name="T31" fmla="*/ 105 h 505"/>
                <a:gd name="T32" fmla="*/ 534 w 766"/>
                <a:gd name="T33" fmla="*/ 63 h 505"/>
                <a:gd name="T34" fmla="*/ 528 w 766"/>
                <a:gd name="T35" fmla="*/ 44 h 505"/>
                <a:gd name="T36" fmla="*/ 521 w 766"/>
                <a:gd name="T37" fmla="*/ 62 h 505"/>
                <a:gd name="T38" fmla="*/ 513 w 766"/>
                <a:gd name="T39" fmla="*/ 218 h 505"/>
                <a:gd name="T40" fmla="*/ 510 w 766"/>
                <a:gd name="T41" fmla="*/ 241 h 505"/>
                <a:gd name="T42" fmla="*/ 476 w 766"/>
                <a:gd name="T43" fmla="*/ 270 h 505"/>
                <a:gd name="T44" fmla="*/ 448 w 766"/>
                <a:gd name="T45" fmla="*/ 239 h 505"/>
                <a:gd name="T46" fmla="*/ 448 w 766"/>
                <a:gd name="T47" fmla="*/ 177 h 505"/>
                <a:gd name="T48" fmla="*/ 455 w 766"/>
                <a:gd name="T49" fmla="*/ 50 h 505"/>
                <a:gd name="T50" fmla="*/ 336 w 766"/>
                <a:gd name="T51" fmla="*/ 190 h 505"/>
                <a:gd name="T52" fmla="*/ 256 w 766"/>
                <a:gd name="T53" fmla="*/ 205 h 505"/>
                <a:gd name="T54" fmla="*/ 188 w 766"/>
                <a:gd name="T55" fmla="*/ 194 h 505"/>
                <a:gd name="T56" fmla="*/ 93 w 766"/>
                <a:gd name="T57" fmla="*/ 191 h 505"/>
                <a:gd name="T58" fmla="*/ 31 w 766"/>
                <a:gd name="T59" fmla="*/ 192 h 505"/>
                <a:gd name="T60" fmla="*/ 1 w 766"/>
                <a:gd name="T61" fmla="*/ 221 h 505"/>
                <a:gd name="T62" fmla="*/ 30 w 766"/>
                <a:gd name="T63" fmla="*/ 254 h 505"/>
                <a:gd name="T64" fmla="*/ 54 w 766"/>
                <a:gd name="T65" fmla="*/ 257 h 505"/>
                <a:gd name="T66" fmla="*/ 209 w 766"/>
                <a:gd name="T67" fmla="*/ 261 h 505"/>
                <a:gd name="T68" fmla="*/ 227 w 766"/>
                <a:gd name="T69" fmla="*/ 268 h 505"/>
                <a:gd name="T70" fmla="*/ 209 w 766"/>
                <a:gd name="T71" fmla="*/ 274 h 505"/>
                <a:gd name="T72" fmla="*/ 167 w 766"/>
                <a:gd name="T73" fmla="*/ 276 h 505"/>
                <a:gd name="T74" fmla="*/ 135 w 766"/>
                <a:gd name="T75" fmla="*/ 301 h 505"/>
                <a:gd name="T76" fmla="*/ 157 w 766"/>
                <a:gd name="T77" fmla="*/ 335 h 505"/>
                <a:gd name="T78" fmla="*/ 204 w 766"/>
                <a:gd name="T79" fmla="*/ 342 h 505"/>
                <a:gd name="T80" fmla="*/ 223 w 766"/>
                <a:gd name="T81" fmla="*/ 343 h 505"/>
                <a:gd name="T82" fmla="*/ 223 w 766"/>
                <a:gd name="T83" fmla="*/ 350 h 505"/>
                <a:gd name="T84" fmla="*/ 204 w 766"/>
                <a:gd name="T85" fmla="*/ 351 h 505"/>
                <a:gd name="T86" fmla="*/ 184 w 766"/>
                <a:gd name="T87" fmla="*/ 352 h 505"/>
                <a:gd name="T88" fmla="*/ 148 w 766"/>
                <a:gd name="T89" fmla="*/ 388 h 505"/>
                <a:gd name="T90" fmla="*/ 185 w 766"/>
                <a:gd name="T91" fmla="*/ 423 h 505"/>
                <a:gd name="T92" fmla="*/ 220 w 766"/>
                <a:gd name="T93" fmla="*/ 425 h 505"/>
                <a:gd name="T94" fmla="*/ 221 w 766"/>
                <a:gd name="T95" fmla="*/ 432 h 505"/>
                <a:gd name="T96" fmla="*/ 190 w 766"/>
                <a:gd name="T97" fmla="*/ 434 h 505"/>
                <a:gd name="T98" fmla="*/ 155 w 766"/>
                <a:gd name="T99" fmla="*/ 469 h 505"/>
                <a:gd name="T100" fmla="*/ 181 w 766"/>
                <a:gd name="T101" fmla="*/ 496 h 505"/>
                <a:gd name="T102" fmla="*/ 265 w 766"/>
                <a:gd name="T103" fmla="*/ 505 h 505"/>
                <a:gd name="T104" fmla="*/ 371 w 766"/>
                <a:gd name="T105" fmla="*/ 492 h 505"/>
                <a:gd name="T106" fmla="*/ 766 w 766"/>
                <a:gd name="T107" fmla="*/ 6 h 505"/>
                <a:gd name="T108" fmla="*/ 766 w 766"/>
                <a:gd name="T109"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66" h="505">
                  <a:moveTo>
                    <a:pt x="766" y="0"/>
                  </a:moveTo>
                  <a:cubicBezTo>
                    <a:pt x="766" y="32"/>
                    <a:pt x="762" y="64"/>
                    <a:pt x="756" y="96"/>
                  </a:cubicBezTo>
                  <a:cubicBezTo>
                    <a:pt x="753" y="111"/>
                    <a:pt x="745" y="122"/>
                    <a:pt x="728" y="121"/>
                  </a:cubicBezTo>
                  <a:cubicBezTo>
                    <a:pt x="711" y="121"/>
                    <a:pt x="696" y="105"/>
                    <a:pt x="694" y="85"/>
                  </a:cubicBezTo>
                  <a:cubicBezTo>
                    <a:pt x="693" y="75"/>
                    <a:pt x="693" y="65"/>
                    <a:pt x="693" y="55"/>
                  </a:cubicBezTo>
                  <a:cubicBezTo>
                    <a:pt x="690" y="55"/>
                    <a:pt x="688" y="55"/>
                    <a:pt x="686" y="55"/>
                  </a:cubicBezTo>
                  <a:cubicBezTo>
                    <a:pt x="685" y="67"/>
                    <a:pt x="684" y="78"/>
                    <a:pt x="682" y="90"/>
                  </a:cubicBezTo>
                  <a:cubicBezTo>
                    <a:pt x="679" y="112"/>
                    <a:pt x="665" y="126"/>
                    <a:pt x="646" y="126"/>
                  </a:cubicBezTo>
                  <a:cubicBezTo>
                    <a:pt x="628" y="125"/>
                    <a:pt x="613" y="110"/>
                    <a:pt x="611" y="89"/>
                  </a:cubicBezTo>
                  <a:cubicBezTo>
                    <a:pt x="611" y="82"/>
                    <a:pt x="611" y="76"/>
                    <a:pt x="611" y="69"/>
                  </a:cubicBezTo>
                  <a:cubicBezTo>
                    <a:pt x="611" y="63"/>
                    <a:pt x="610" y="56"/>
                    <a:pt x="610" y="50"/>
                  </a:cubicBezTo>
                  <a:cubicBezTo>
                    <a:pt x="608" y="50"/>
                    <a:pt x="606" y="50"/>
                    <a:pt x="604" y="50"/>
                  </a:cubicBezTo>
                  <a:cubicBezTo>
                    <a:pt x="603" y="56"/>
                    <a:pt x="603" y="63"/>
                    <a:pt x="602" y="69"/>
                  </a:cubicBezTo>
                  <a:cubicBezTo>
                    <a:pt x="599" y="85"/>
                    <a:pt x="599" y="101"/>
                    <a:pt x="594" y="116"/>
                  </a:cubicBezTo>
                  <a:cubicBezTo>
                    <a:pt x="589" y="130"/>
                    <a:pt x="576" y="140"/>
                    <a:pt x="560" y="137"/>
                  </a:cubicBezTo>
                  <a:cubicBezTo>
                    <a:pt x="542" y="134"/>
                    <a:pt x="536" y="120"/>
                    <a:pt x="535" y="105"/>
                  </a:cubicBezTo>
                  <a:cubicBezTo>
                    <a:pt x="533" y="91"/>
                    <a:pt x="535" y="77"/>
                    <a:pt x="534" y="63"/>
                  </a:cubicBezTo>
                  <a:cubicBezTo>
                    <a:pt x="534" y="57"/>
                    <a:pt x="530" y="50"/>
                    <a:pt x="528" y="44"/>
                  </a:cubicBezTo>
                  <a:cubicBezTo>
                    <a:pt x="526" y="50"/>
                    <a:pt x="521" y="56"/>
                    <a:pt x="521" y="62"/>
                  </a:cubicBezTo>
                  <a:cubicBezTo>
                    <a:pt x="518" y="114"/>
                    <a:pt x="516" y="166"/>
                    <a:pt x="513" y="218"/>
                  </a:cubicBezTo>
                  <a:cubicBezTo>
                    <a:pt x="513" y="226"/>
                    <a:pt x="513" y="234"/>
                    <a:pt x="510" y="241"/>
                  </a:cubicBezTo>
                  <a:cubicBezTo>
                    <a:pt x="505" y="258"/>
                    <a:pt x="494" y="270"/>
                    <a:pt x="476" y="270"/>
                  </a:cubicBezTo>
                  <a:cubicBezTo>
                    <a:pt x="457" y="269"/>
                    <a:pt x="449" y="255"/>
                    <a:pt x="448" y="239"/>
                  </a:cubicBezTo>
                  <a:cubicBezTo>
                    <a:pt x="446" y="218"/>
                    <a:pt x="447" y="197"/>
                    <a:pt x="448" y="177"/>
                  </a:cubicBezTo>
                  <a:cubicBezTo>
                    <a:pt x="450" y="134"/>
                    <a:pt x="453" y="92"/>
                    <a:pt x="455" y="50"/>
                  </a:cubicBezTo>
                  <a:cubicBezTo>
                    <a:pt x="441" y="113"/>
                    <a:pt x="396" y="165"/>
                    <a:pt x="336" y="190"/>
                  </a:cubicBezTo>
                  <a:cubicBezTo>
                    <a:pt x="311" y="200"/>
                    <a:pt x="285" y="205"/>
                    <a:pt x="256" y="205"/>
                  </a:cubicBezTo>
                  <a:cubicBezTo>
                    <a:pt x="232" y="205"/>
                    <a:pt x="209" y="201"/>
                    <a:pt x="188" y="194"/>
                  </a:cubicBezTo>
                  <a:cubicBezTo>
                    <a:pt x="156" y="193"/>
                    <a:pt x="125" y="191"/>
                    <a:pt x="93" y="191"/>
                  </a:cubicBezTo>
                  <a:cubicBezTo>
                    <a:pt x="72" y="190"/>
                    <a:pt x="51" y="190"/>
                    <a:pt x="31" y="192"/>
                  </a:cubicBezTo>
                  <a:cubicBezTo>
                    <a:pt x="15" y="194"/>
                    <a:pt x="0" y="202"/>
                    <a:pt x="1" y="221"/>
                  </a:cubicBezTo>
                  <a:cubicBezTo>
                    <a:pt x="1" y="239"/>
                    <a:pt x="13" y="250"/>
                    <a:pt x="30" y="254"/>
                  </a:cubicBezTo>
                  <a:cubicBezTo>
                    <a:pt x="37" y="256"/>
                    <a:pt x="46" y="256"/>
                    <a:pt x="54" y="257"/>
                  </a:cubicBezTo>
                  <a:cubicBezTo>
                    <a:pt x="106" y="258"/>
                    <a:pt x="157" y="259"/>
                    <a:pt x="209" y="261"/>
                  </a:cubicBezTo>
                  <a:cubicBezTo>
                    <a:pt x="215" y="261"/>
                    <a:pt x="221" y="265"/>
                    <a:pt x="227" y="268"/>
                  </a:cubicBezTo>
                  <a:cubicBezTo>
                    <a:pt x="221" y="270"/>
                    <a:pt x="215" y="274"/>
                    <a:pt x="209" y="274"/>
                  </a:cubicBezTo>
                  <a:cubicBezTo>
                    <a:pt x="195" y="275"/>
                    <a:pt x="181" y="274"/>
                    <a:pt x="167" y="276"/>
                  </a:cubicBezTo>
                  <a:cubicBezTo>
                    <a:pt x="151" y="277"/>
                    <a:pt x="138" y="284"/>
                    <a:pt x="135" y="301"/>
                  </a:cubicBezTo>
                  <a:cubicBezTo>
                    <a:pt x="133" y="318"/>
                    <a:pt x="142" y="331"/>
                    <a:pt x="157" y="335"/>
                  </a:cubicBezTo>
                  <a:cubicBezTo>
                    <a:pt x="172" y="340"/>
                    <a:pt x="188" y="340"/>
                    <a:pt x="204" y="342"/>
                  </a:cubicBezTo>
                  <a:cubicBezTo>
                    <a:pt x="211" y="342"/>
                    <a:pt x="217" y="343"/>
                    <a:pt x="223" y="343"/>
                  </a:cubicBezTo>
                  <a:cubicBezTo>
                    <a:pt x="223" y="345"/>
                    <a:pt x="223" y="348"/>
                    <a:pt x="223" y="350"/>
                  </a:cubicBezTo>
                  <a:cubicBezTo>
                    <a:pt x="217" y="350"/>
                    <a:pt x="211" y="351"/>
                    <a:pt x="204" y="351"/>
                  </a:cubicBezTo>
                  <a:cubicBezTo>
                    <a:pt x="198" y="351"/>
                    <a:pt x="191" y="351"/>
                    <a:pt x="184" y="352"/>
                  </a:cubicBezTo>
                  <a:cubicBezTo>
                    <a:pt x="163" y="354"/>
                    <a:pt x="148" y="370"/>
                    <a:pt x="148" y="388"/>
                  </a:cubicBezTo>
                  <a:cubicBezTo>
                    <a:pt x="148" y="406"/>
                    <a:pt x="163" y="420"/>
                    <a:pt x="185" y="423"/>
                  </a:cubicBezTo>
                  <a:cubicBezTo>
                    <a:pt x="197" y="424"/>
                    <a:pt x="208" y="425"/>
                    <a:pt x="220" y="425"/>
                  </a:cubicBezTo>
                  <a:cubicBezTo>
                    <a:pt x="220" y="428"/>
                    <a:pt x="220" y="430"/>
                    <a:pt x="221" y="432"/>
                  </a:cubicBezTo>
                  <a:cubicBezTo>
                    <a:pt x="211" y="433"/>
                    <a:pt x="200" y="433"/>
                    <a:pt x="190" y="434"/>
                  </a:cubicBezTo>
                  <a:cubicBezTo>
                    <a:pt x="171" y="437"/>
                    <a:pt x="155" y="452"/>
                    <a:pt x="155" y="469"/>
                  </a:cubicBezTo>
                  <a:cubicBezTo>
                    <a:pt x="154" y="486"/>
                    <a:pt x="165" y="494"/>
                    <a:pt x="181" y="496"/>
                  </a:cubicBezTo>
                  <a:cubicBezTo>
                    <a:pt x="209" y="501"/>
                    <a:pt x="237" y="504"/>
                    <a:pt x="265" y="505"/>
                  </a:cubicBezTo>
                  <a:cubicBezTo>
                    <a:pt x="301" y="504"/>
                    <a:pt x="337" y="500"/>
                    <a:pt x="371" y="492"/>
                  </a:cubicBezTo>
                  <a:cubicBezTo>
                    <a:pt x="598" y="441"/>
                    <a:pt x="766" y="243"/>
                    <a:pt x="766" y="6"/>
                  </a:cubicBezTo>
                  <a:cubicBezTo>
                    <a:pt x="766" y="4"/>
                    <a:pt x="766" y="2"/>
                    <a:pt x="766" y="0"/>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37" name="Freeform 6"/>
            <p:cNvSpPr>
              <a:spLocks/>
            </p:cNvSpPr>
            <p:nvPr/>
          </p:nvSpPr>
          <p:spPr bwMode="auto">
            <a:xfrm>
              <a:off x="4579144" y="2378735"/>
              <a:ext cx="2300288" cy="1422400"/>
            </a:xfrm>
            <a:custGeom>
              <a:avLst/>
              <a:gdLst>
                <a:gd name="T0" fmla="*/ 740 w 769"/>
                <a:gd name="T1" fmla="*/ 248 h 476"/>
                <a:gd name="T2" fmla="*/ 716 w 769"/>
                <a:gd name="T3" fmla="*/ 246 h 476"/>
                <a:gd name="T4" fmla="*/ 560 w 769"/>
                <a:gd name="T5" fmla="*/ 242 h 476"/>
                <a:gd name="T6" fmla="*/ 542 w 769"/>
                <a:gd name="T7" fmla="*/ 234 h 476"/>
                <a:gd name="T8" fmla="*/ 561 w 769"/>
                <a:gd name="T9" fmla="*/ 228 h 476"/>
                <a:gd name="T10" fmla="*/ 603 w 769"/>
                <a:gd name="T11" fmla="*/ 227 h 476"/>
                <a:gd name="T12" fmla="*/ 634 w 769"/>
                <a:gd name="T13" fmla="*/ 201 h 476"/>
                <a:gd name="T14" fmla="*/ 612 w 769"/>
                <a:gd name="T15" fmla="*/ 167 h 476"/>
                <a:gd name="T16" fmla="*/ 565 w 769"/>
                <a:gd name="T17" fmla="*/ 161 h 476"/>
                <a:gd name="T18" fmla="*/ 546 w 769"/>
                <a:gd name="T19" fmla="*/ 159 h 476"/>
                <a:gd name="T20" fmla="*/ 546 w 769"/>
                <a:gd name="T21" fmla="*/ 153 h 476"/>
                <a:gd name="T22" fmla="*/ 565 w 769"/>
                <a:gd name="T23" fmla="*/ 152 h 476"/>
                <a:gd name="T24" fmla="*/ 585 w 769"/>
                <a:gd name="T25" fmla="*/ 151 h 476"/>
                <a:gd name="T26" fmla="*/ 621 w 769"/>
                <a:gd name="T27" fmla="*/ 115 h 476"/>
                <a:gd name="T28" fmla="*/ 585 w 769"/>
                <a:gd name="T29" fmla="*/ 80 h 476"/>
                <a:gd name="T30" fmla="*/ 550 w 769"/>
                <a:gd name="T31" fmla="*/ 77 h 476"/>
                <a:gd name="T32" fmla="*/ 549 w 769"/>
                <a:gd name="T33" fmla="*/ 70 h 476"/>
                <a:gd name="T34" fmla="*/ 579 w 769"/>
                <a:gd name="T35" fmla="*/ 68 h 476"/>
                <a:gd name="T36" fmla="*/ 615 w 769"/>
                <a:gd name="T37" fmla="*/ 34 h 476"/>
                <a:gd name="T38" fmla="*/ 598 w 769"/>
                <a:gd name="T39" fmla="*/ 8 h 476"/>
                <a:gd name="T40" fmla="*/ 504 w 769"/>
                <a:gd name="T41" fmla="*/ 0 h 476"/>
                <a:gd name="T42" fmla="*/ 398 w 769"/>
                <a:gd name="T43" fmla="*/ 11 h 476"/>
                <a:gd name="T44" fmla="*/ 0 w 769"/>
                <a:gd name="T45" fmla="*/ 423 h 476"/>
                <a:gd name="T46" fmla="*/ 23 w 769"/>
                <a:gd name="T47" fmla="*/ 408 h 476"/>
                <a:gd name="T48" fmla="*/ 60 w 769"/>
                <a:gd name="T49" fmla="*/ 441 h 476"/>
                <a:gd name="T50" fmla="*/ 64 w 769"/>
                <a:gd name="T51" fmla="*/ 471 h 476"/>
                <a:gd name="T52" fmla="*/ 71 w 769"/>
                <a:gd name="T53" fmla="*/ 470 h 476"/>
                <a:gd name="T54" fmla="*/ 71 w 769"/>
                <a:gd name="T55" fmla="*/ 435 h 476"/>
                <a:gd name="T56" fmla="*/ 103 w 769"/>
                <a:gd name="T57" fmla="*/ 396 h 476"/>
                <a:gd name="T58" fmla="*/ 142 w 769"/>
                <a:gd name="T59" fmla="*/ 429 h 476"/>
                <a:gd name="T60" fmla="*/ 144 w 769"/>
                <a:gd name="T61" fmla="*/ 449 h 476"/>
                <a:gd name="T62" fmla="*/ 147 w 769"/>
                <a:gd name="T63" fmla="*/ 468 h 476"/>
                <a:gd name="T64" fmla="*/ 153 w 769"/>
                <a:gd name="T65" fmla="*/ 467 h 476"/>
                <a:gd name="T66" fmla="*/ 153 w 769"/>
                <a:gd name="T67" fmla="*/ 448 h 476"/>
                <a:gd name="T68" fmla="*/ 156 w 769"/>
                <a:gd name="T69" fmla="*/ 401 h 476"/>
                <a:gd name="T70" fmla="*/ 189 w 769"/>
                <a:gd name="T71" fmla="*/ 376 h 476"/>
                <a:gd name="T72" fmla="*/ 216 w 769"/>
                <a:gd name="T73" fmla="*/ 406 h 476"/>
                <a:gd name="T74" fmla="*/ 221 w 769"/>
                <a:gd name="T75" fmla="*/ 448 h 476"/>
                <a:gd name="T76" fmla="*/ 229 w 769"/>
                <a:gd name="T77" fmla="*/ 466 h 476"/>
                <a:gd name="T78" fmla="*/ 235 w 769"/>
                <a:gd name="T79" fmla="*/ 447 h 476"/>
                <a:gd name="T80" fmla="*/ 227 w 769"/>
                <a:gd name="T81" fmla="*/ 292 h 476"/>
                <a:gd name="T82" fmla="*/ 228 w 769"/>
                <a:gd name="T83" fmla="*/ 268 h 476"/>
                <a:gd name="T84" fmla="*/ 259 w 769"/>
                <a:gd name="T85" fmla="*/ 236 h 476"/>
                <a:gd name="T86" fmla="*/ 290 w 769"/>
                <a:gd name="T87" fmla="*/ 264 h 476"/>
                <a:gd name="T88" fmla="*/ 296 w 769"/>
                <a:gd name="T89" fmla="*/ 326 h 476"/>
                <a:gd name="T90" fmla="*/ 302 w 769"/>
                <a:gd name="T91" fmla="*/ 476 h 476"/>
                <a:gd name="T92" fmla="*/ 434 w 769"/>
                <a:gd name="T93" fmla="*/ 312 h 476"/>
                <a:gd name="T94" fmla="*/ 504 w 769"/>
                <a:gd name="T95" fmla="*/ 299 h 476"/>
                <a:gd name="T96" fmla="*/ 563 w 769"/>
                <a:gd name="T97" fmla="*/ 308 h 476"/>
                <a:gd name="T98" fmla="*/ 677 w 769"/>
                <a:gd name="T99" fmla="*/ 312 h 476"/>
                <a:gd name="T100" fmla="*/ 739 w 769"/>
                <a:gd name="T101" fmla="*/ 310 h 476"/>
                <a:gd name="T102" fmla="*/ 769 w 769"/>
                <a:gd name="T103" fmla="*/ 282 h 476"/>
                <a:gd name="T104" fmla="*/ 740 w 769"/>
                <a:gd name="T105" fmla="*/ 248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9" h="476">
                  <a:moveTo>
                    <a:pt x="740" y="248"/>
                  </a:moveTo>
                  <a:cubicBezTo>
                    <a:pt x="732" y="246"/>
                    <a:pt x="724" y="246"/>
                    <a:pt x="716" y="246"/>
                  </a:cubicBezTo>
                  <a:cubicBezTo>
                    <a:pt x="664" y="244"/>
                    <a:pt x="612" y="244"/>
                    <a:pt x="560" y="242"/>
                  </a:cubicBezTo>
                  <a:cubicBezTo>
                    <a:pt x="554" y="242"/>
                    <a:pt x="548" y="237"/>
                    <a:pt x="542" y="234"/>
                  </a:cubicBezTo>
                  <a:cubicBezTo>
                    <a:pt x="549" y="232"/>
                    <a:pt x="555" y="229"/>
                    <a:pt x="561" y="228"/>
                  </a:cubicBezTo>
                  <a:cubicBezTo>
                    <a:pt x="575" y="227"/>
                    <a:pt x="589" y="228"/>
                    <a:pt x="603" y="227"/>
                  </a:cubicBezTo>
                  <a:cubicBezTo>
                    <a:pt x="618" y="225"/>
                    <a:pt x="632" y="218"/>
                    <a:pt x="634" y="201"/>
                  </a:cubicBezTo>
                  <a:cubicBezTo>
                    <a:pt x="637" y="184"/>
                    <a:pt x="627" y="172"/>
                    <a:pt x="612" y="167"/>
                  </a:cubicBezTo>
                  <a:cubicBezTo>
                    <a:pt x="597" y="162"/>
                    <a:pt x="581" y="162"/>
                    <a:pt x="565" y="161"/>
                  </a:cubicBezTo>
                  <a:cubicBezTo>
                    <a:pt x="559" y="160"/>
                    <a:pt x="553" y="160"/>
                    <a:pt x="546" y="159"/>
                  </a:cubicBezTo>
                  <a:cubicBezTo>
                    <a:pt x="546" y="157"/>
                    <a:pt x="546" y="155"/>
                    <a:pt x="546" y="153"/>
                  </a:cubicBezTo>
                  <a:cubicBezTo>
                    <a:pt x="553" y="152"/>
                    <a:pt x="559" y="152"/>
                    <a:pt x="565" y="152"/>
                  </a:cubicBezTo>
                  <a:cubicBezTo>
                    <a:pt x="572" y="151"/>
                    <a:pt x="579" y="151"/>
                    <a:pt x="585" y="151"/>
                  </a:cubicBezTo>
                  <a:cubicBezTo>
                    <a:pt x="606" y="148"/>
                    <a:pt x="621" y="133"/>
                    <a:pt x="621" y="115"/>
                  </a:cubicBezTo>
                  <a:cubicBezTo>
                    <a:pt x="622" y="96"/>
                    <a:pt x="607" y="82"/>
                    <a:pt x="585" y="80"/>
                  </a:cubicBezTo>
                  <a:cubicBezTo>
                    <a:pt x="573" y="78"/>
                    <a:pt x="561" y="78"/>
                    <a:pt x="550" y="77"/>
                  </a:cubicBezTo>
                  <a:cubicBezTo>
                    <a:pt x="549" y="75"/>
                    <a:pt x="549" y="72"/>
                    <a:pt x="549" y="70"/>
                  </a:cubicBezTo>
                  <a:cubicBezTo>
                    <a:pt x="559" y="69"/>
                    <a:pt x="569" y="69"/>
                    <a:pt x="579" y="68"/>
                  </a:cubicBezTo>
                  <a:cubicBezTo>
                    <a:pt x="599" y="66"/>
                    <a:pt x="615" y="51"/>
                    <a:pt x="615" y="34"/>
                  </a:cubicBezTo>
                  <a:cubicBezTo>
                    <a:pt x="615" y="20"/>
                    <a:pt x="608" y="12"/>
                    <a:pt x="598" y="8"/>
                  </a:cubicBezTo>
                  <a:cubicBezTo>
                    <a:pt x="568" y="3"/>
                    <a:pt x="536" y="0"/>
                    <a:pt x="504" y="0"/>
                  </a:cubicBezTo>
                  <a:cubicBezTo>
                    <a:pt x="468" y="0"/>
                    <a:pt x="433" y="4"/>
                    <a:pt x="398" y="11"/>
                  </a:cubicBezTo>
                  <a:cubicBezTo>
                    <a:pt x="192" y="53"/>
                    <a:pt x="32" y="218"/>
                    <a:pt x="0" y="423"/>
                  </a:cubicBezTo>
                  <a:cubicBezTo>
                    <a:pt x="4" y="415"/>
                    <a:pt x="11" y="409"/>
                    <a:pt x="23" y="408"/>
                  </a:cubicBezTo>
                  <a:cubicBezTo>
                    <a:pt x="40" y="407"/>
                    <a:pt x="56" y="422"/>
                    <a:pt x="60" y="441"/>
                  </a:cubicBezTo>
                  <a:cubicBezTo>
                    <a:pt x="62" y="451"/>
                    <a:pt x="63" y="461"/>
                    <a:pt x="64" y="471"/>
                  </a:cubicBezTo>
                  <a:cubicBezTo>
                    <a:pt x="66" y="471"/>
                    <a:pt x="69" y="470"/>
                    <a:pt x="71" y="470"/>
                  </a:cubicBezTo>
                  <a:cubicBezTo>
                    <a:pt x="71" y="458"/>
                    <a:pt x="71" y="447"/>
                    <a:pt x="71" y="435"/>
                  </a:cubicBezTo>
                  <a:cubicBezTo>
                    <a:pt x="72" y="412"/>
                    <a:pt x="85" y="397"/>
                    <a:pt x="103" y="396"/>
                  </a:cubicBezTo>
                  <a:cubicBezTo>
                    <a:pt x="121" y="395"/>
                    <a:pt x="138" y="408"/>
                    <a:pt x="142" y="429"/>
                  </a:cubicBezTo>
                  <a:cubicBezTo>
                    <a:pt x="143" y="436"/>
                    <a:pt x="143" y="442"/>
                    <a:pt x="144" y="449"/>
                  </a:cubicBezTo>
                  <a:cubicBezTo>
                    <a:pt x="145" y="455"/>
                    <a:pt x="146" y="461"/>
                    <a:pt x="147" y="468"/>
                  </a:cubicBezTo>
                  <a:cubicBezTo>
                    <a:pt x="149" y="467"/>
                    <a:pt x="151" y="467"/>
                    <a:pt x="153" y="467"/>
                  </a:cubicBezTo>
                  <a:cubicBezTo>
                    <a:pt x="153" y="461"/>
                    <a:pt x="153" y="454"/>
                    <a:pt x="153" y="448"/>
                  </a:cubicBezTo>
                  <a:cubicBezTo>
                    <a:pt x="154" y="432"/>
                    <a:pt x="153" y="416"/>
                    <a:pt x="156" y="401"/>
                  </a:cubicBezTo>
                  <a:cubicBezTo>
                    <a:pt x="160" y="386"/>
                    <a:pt x="172" y="375"/>
                    <a:pt x="189" y="376"/>
                  </a:cubicBezTo>
                  <a:cubicBezTo>
                    <a:pt x="206" y="378"/>
                    <a:pt x="214" y="391"/>
                    <a:pt x="216" y="406"/>
                  </a:cubicBezTo>
                  <a:cubicBezTo>
                    <a:pt x="219" y="420"/>
                    <a:pt x="219" y="434"/>
                    <a:pt x="221" y="448"/>
                  </a:cubicBezTo>
                  <a:cubicBezTo>
                    <a:pt x="222" y="454"/>
                    <a:pt x="226" y="460"/>
                    <a:pt x="229" y="466"/>
                  </a:cubicBezTo>
                  <a:cubicBezTo>
                    <a:pt x="231" y="460"/>
                    <a:pt x="235" y="453"/>
                    <a:pt x="235" y="447"/>
                  </a:cubicBezTo>
                  <a:cubicBezTo>
                    <a:pt x="232" y="395"/>
                    <a:pt x="230" y="344"/>
                    <a:pt x="227" y="292"/>
                  </a:cubicBezTo>
                  <a:cubicBezTo>
                    <a:pt x="227" y="284"/>
                    <a:pt x="226" y="275"/>
                    <a:pt x="228" y="268"/>
                  </a:cubicBezTo>
                  <a:cubicBezTo>
                    <a:pt x="231" y="251"/>
                    <a:pt x="241" y="238"/>
                    <a:pt x="259" y="236"/>
                  </a:cubicBezTo>
                  <a:cubicBezTo>
                    <a:pt x="278" y="235"/>
                    <a:pt x="287" y="249"/>
                    <a:pt x="290" y="264"/>
                  </a:cubicBezTo>
                  <a:cubicBezTo>
                    <a:pt x="294" y="284"/>
                    <a:pt x="295" y="305"/>
                    <a:pt x="296" y="326"/>
                  </a:cubicBezTo>
                  <a:cubicBezTo>
                    <a:pt x="298" y="376"/>
                    <a:pt x="299" y="426"/>
                    <a:pt x="302" y="476"/>
                  </a:cubicBezTo>
                  <a:cubicBezTo>
                    <a:pt x="310" y="400"/>
                    <a:pt x="363" y="337"/>
                    <a:pt x="434" y="312"/>
                  </a:cubicBezTo>
                  <a:cubicBezTo>
                    <a:pt x="456" y="304"/>
                    <a:pt x="480" y="299"/>
                    <a:pt x="504" y="299"/>
                  </a:cubicBezTo>
                  <a:cubicBezTo>
                    <a:pt x="525" y="299"/>
                    <a:pt x="545" y="302"/>
                    <a:pt x="563" y="308"/>
                  </a:cubicBezTo>
                  <a:cubicBezTo>
                    <a:pt x="601" y="309"/>
                    <a:pt x="639" y="311"/>
                    <a:pt x="677" y="312"/>
                  </a:cubicBezTo>
                  <a:cubicBezTo>
                    <a:pt x="697" y="312"/>
                    <a:pt x="718" y="313"/>
                    <a:pt x="739" y="310"/>
                  </a:cubicBezTo>
                  <a:cubicBezTo>
                    <a:pt x="755" y="309"/>
                    <a:pt x="769" y="301"/>
                    <a:pt x="769" y="282"/>
                  </a:cubicBezTo>
                  <a:cubicBezTo>
                    <a:pt x="769" y="264"/>
                    <a:pt x="757" y="253"/>
                    <a:pt x="740" y="248"/>
                  </a:cubicBezTo>
                  <a:close/>
                </a:path>
              </a:pathLst>
            </a:custGeom>
            <a:solidFill>
              <a:srgbClr val="2F2F2F"/>
            </a:solid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38" name="Freeform 157"/>
            <p:cNvSpPr>
              <a:spLocks noChangeAspect="1" noEditPoints="1"/>
            </p:cNvSpPr>
            <p:nvPr/>
          </p:nvSpPr>
          <p:spPr bwMode="auto">
            <a:xfrm>
              <a:off x="6970083" y="3351461"/>
              <a:ext cx="287065" cy="316716"/>
            </a:xfrm>
            <a:custGeom>
              <a:avLst/>
              <a:gdLst>
                <a:gd name="T0" fmla="*/ 25 w 99"/>
                <a:gd name="T1" fmla="*/ 58 h 109"/>
                <a:gd name="T2" fmla="*/ 15 w 99"/>
                <a:gd name="T3" fmla="*/ 61 h 109"/>
                <a:gd name="T4" fmla="*/ 51 w 99"/>
                <a:gd name="T5" fmla="*/ 55 h 109"/>
                <a:gd name="T6" fmla="*/ 63 w 99"/>
                <a:gd name="T7" fmla="*/ 46 h 109"/>
                <a:gd name="T8" fmla="*/ 56 w 99"/>
                <a:gd name="T9" fmla="*/ 59 h 109"/>
                <a:gd name="T10" fmla="*/ 51 w 99"/>
                <a:gd name="T11" fmla="*/ 67 h 109"/>
                <a:gd name="T12" fmla="*/ 46 w 99"/>
                <a:gd name="T13" fmla="*/ 57 h 109"/>
                <a:gd name="T14" fmla="*/ 38 w 99"/>
                <a:gd name="T15" fmla="*/ 37 h 109"/>
                <a:gd name="T16" fmla="*/ 51 w 99"/>
                <a:gd name="T17" fmla="*/ 55 h 109"/>
                <a:gd name="T18" fmla="*/ 42 w 99"/>
                <a:gd name="T19" fmla="*/ 33 h 109"/>
                <a:gd name="T20" fmla="*/ 42 w 99"/>
                <a:gd name="T21" fmla="*/ 0 h 109"/>
                <a:gd name="T22" fmla="*/ 15 w 99"/>
                <a:gd name="T23" fmla="*/ 25 h 109"/>
                <a:gd name="T24" fmla="*/ 15 w 99"/>
                <a:gd name="T25" fmla="*/ 94 h 109"/>
                <a:gd name="T26" fmla="*/ 84 w 99"/>
                <a:gd name="T27" fmla="*/ 94 h 109"/>
                <a:gd name="T28" fmla="*/ 97 w 99"/>
                <a:gd name="T29" fmla="*/ 73 h 109"/>
                <a:gd name="T30" fmla="*/ 85 w 99"/>
                <a:gd name="T31" fmla="*/ 71 h 109"/>
                <a:gd name="T32" fmla="*/ 49 w 99"/>
                <a:gd name="T33" fmla="*/ 97 h 109"/>
                <a:gd name="T34" fmla="*/ 12 w 99"/>
                <a:gd name="T35" fmla="*/ 60 h 109"/>
                <a:gd name="T36" fmla="*/ 42 w 99"/>
                <a:gd name="T37" fmla="*/ 22 h 109"/>
                <a:gd name="T38" fmla="*/ 85 w 99"/>
                <a:gd name="T39" fmla="*/ 47 h 109"/>
                <a:gd name="T40" fmla="*/ 95 w 99"/>
                <a:gd name="T41" fmla="*/ 41 h 109"/>
                <a:gd name="T42" fmla="*/ 98 w 99"/>
                <a:gd name="T43" fmla="*/ 53 h 109"/>
                <a:gd name="T44" fmla="*/ 87 w 99"/>
                <a:gd name="T45" fmla="*/ 56 h 109"/>
                <a:gd name="T46" fmla="*/ 87 w 99"/>
                <a:gd name="T47" fmla="*/ 67 h 109"/>
                <a:gd name="T48" fmla="*/ 87 w 99"/>
                <a:gd name="T49" fmla="*/ 59 h 109"/>
                <a:gd name="T50" fmla="*/ 99 w 99"/>
                <a:gd name="T51" fmla="*/ 57 h 109"/>
                <a:gd name="T52" fmla="*/ 99 w 99"/>
                <a:gd name="T53" fmla="*/ 60 h 109"/>
                <a:gd name="T54" fmla="*/ 97 w 99"/>
                <a:gd name="T55" fmla="*/ 71 h 109"/>
                <a:gd name="T56" fmla="*/ 87 w 99"/>
                <a:gd name="T57" fmla="*/ 67 h 109"/>
                <a:gd name="T58" fmla="*/ 80 w 99"/>
                <a:gd name="T59" fmla="*/ 37 h 109"/>
                <a:gd name="T60" fmla="*/ 88 w 99"/>
                <a:gd name="T61" fmla="*/ 28 h 109"/>
                <a:gd name="T62" fmla="*/ 94 w 99"/>
                <a:gd name="T63" fmla="*/ 38 h 109"/>
                <a:gd name="T64" fmla="*/ 84 w 99"/>
                <a:gd name="T65" fmla="*/ 44 h 109"/>
                <a:gd name="T66" fmla="*/ 77 w 99"/>
                <a:gd name="T67" fmla="*/ 34 h 109"/>
                <a:gd name="T68" fmla="*/ 71 w 99"/>
                <a:gd name="T69" fmla="*/ 28 h 109"/>
                <a:gd name="T70" fmla="*/ 76 w 99"/>
                <a:gd name="T71" fmla="*/ 18 h 109"/>
                <a:gd name="T72" fmla="*/ 84 w 99"/>
                <a:gd name="T73" fmla="*/ 25 h 109"/>
                <a:gd name="T74" fmla="*/ 86 w 99"/>
                <a:gd name="T75" fmla="*/ 27 h 109"/>
                <a:gd name="T76" fmla="*/ 50 w 99"/>
                <a:gd name="T77" fmla="*/ 93 h 109"/>
                <a:gd name="T78" fmla="*/ 53 w 99"/>
                <a:gd name="T79" fmla="*/ 83 h 109"/>
                <a:gd name="T80" fmla="*/ 50 w 99"/>
                <a:gd name="T81" fmla="*/ 93 h 109"/>
                <a:gd name="T82" fmla="*/ 67 w 99"/>
                <a:gd name="T83" fmla="*/ 76 h 109"/>
                <a:gd name="T84" fmla="*/ 77 w 99"/>
                <a:gd name="T85" fmla="*/ 81 h 109"/>
                <a:gd name="T86" fmla="*/ 25 w 99"/>
                <a:gd name="T87" fmla="*/ 83 h 109"/>
                <a:gd name="T88" fmla="*/ 34 w 99"/>
                <a:gd name="T89" fmla="*/ 78 h 109"/>
                <a:gd name="T90" fmla="*/ 25 w 99"/>
                <a:gd name="T91" fmla="*/ 83 h 109"/>
                <a:gd name="T92" fmla="*/ 33 w 99"/>
                <a:gd name="T93" fmla="*/ 40 h 109"/>
                <a:gd name="T94" fmla="*/ 23 w 99"/>
                <a:gd name="T95" fmla="*/ 36 h 109"/>
                <a:gd name="T96" fmla="*/ 75 w 99"/>
                <a:gd name="T97" fmla="*/ 34 h 109"/>
                <a:gd name="T98" fmla="*/ 66 w 99"/>
                <a:gd name="T99" fmla="*/ 39 h 109"/>
                <a:gd name="T100" fmla="*/ 75 w 99"/>
                <a:gd name="T101" fmla="*/ 34 h 109"/>
                <a:gd name="T102" fmla="*/ 75 w 99"/>
                <a:gd name="T103" fmla="*/ 59 h 109"/>
                <a:gd name="T104" fmla="*/ 85 w 99"/>
                <a:gd name="T105"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109">
                  <a:moveTo>
                    <a:pt x="15" y="58"/>
                  </a:moveTo>
                  <a:cubicBezTo>
                    <a:pt x="25" y="58"/>
                    <a:pt x="25" y="58"/>
                    <a:pt x="25" y="58"/>
                  </a:cubicBezTo>
                  <a:cubicBezTo>
                    <a:pt x="25" y="61"/>
                    <a:pt x="25" y="61"/>
                    <a:pt x="25" y="61"/>
                  </a:cubicBezTo>
                  <a:cubicBezTo>
                    <a:pt x="15" y="61"/>
                    <a:pt x="15" y="61"/>
                    <a:pt x="15" y="61"/>
                  </a:cubicBezTo>
                  <a:cubicBezTo>
                    <a:pt x="15" y="58"/>
                    <a:pt x="15" y="58"/>
                    <a:pt x="15" y="58"/>
                  </a:cubicBezTo>
                  <a:close/>
                  <a:moveTo>
                    <a:pt x="51" y="55"/>
                  </a:moveTo>
                  <a:cubicBezTo>
                    <a:pt x="52" y="55"/>
                    <a:pt x="52" y="55"/>
                    <a:pt x="53" y="55"/>
                  </a:cubicBezTo>
                  <a:cubicBezTo>
                    <a:pt x="56" y="52"/>
                    <a:pt x="60" y="48"/>
                    <a:pt x="63" y="46"/>
                  </a:cubicBezTo>
                  <a:cubicBezTo>
                    <a:pt x="64" y="46"/>
                    <a:pt x="65" y="47"/>
                    <a:pt x="66" y="48"/>
                  </a:cubicBezTo>
                  <a:cubicBezTo>
                    <a:pt x="63" y="53"/>
                    <a:pt x="60" y="56"/>
                    <a:pt x="56" y="59"/>
                  </a:cubicBezTo>
                  <a:cubicBezTo>
                    <a:pt x="57" y="60"/>
                    <a:pt x="57" y="60"/>
                    <a:pt x="57" y="61"/>
                  </a:cubicBezTo>
                  <a:cubicBezTo>
                    <a:pt x="57" y="64"/>
                    <a:pt x="54" y="67"/>
                    <a:pt x="51" y="67"/>
                  </a:cubicBezTo>
                  <a:cubicBezTo>
                    <a:pt x="47" y="67"/>
                    <a:pt x="45" y="64"/>
                    <a:pt x="45" y="61"/>
                  </a:cubicBezTo>
                  <a:cubicBezTo>
                    <a:pt x="45" y="59"/>
                    <a:pt x="45" y="58"/>
                    <a:pt x="46" y="57"/>
                  </a:cubicBezTo>
                  <a:cubicBezTo>
                    <a:pt x="41" y="51"/>
                    <a:pt x="38" y="45"/>
                    <a:pt x="35" y="38"/>
                  </a:cubicBezTo>
                  <a:cubicBezTo>
                    <a:pt x="36" y="38"/>
                    <a:pt x="37" y="37"/>
                    <a:pt x="38" y="37"/>
                  </a:cubicBezTo>
                  <a:cubicBezTo>
                    <a:pt x="42" y="42"/>
                    <a:pt x="46" y="49"/>
                    <a:pt x="49" y="55"/>
                  </a:cubicBezTo>
                  <a:cubicBezTo>
                    <a:pt x="49" y="55"/>
                    <a:pt x="50" y="55"/>
                    <a:pt x="51" y="55"/>
                  </a:cubicBezTo>
                  <a:close/>
                  <a:moveTo>
                    <a:pt x="42" y="22"/>
                  </a:moveTo>
                  <a:cubicBezTo>
                    <a:pt x="42" y="33"/>
                    <a:pt x="42" y="33"/>
                    <a:pt x="42" y="33"/>
                  </a:cubicBezTo>
                  <a:cubicBezTo>
                    <a:pt x="70" y="17"/>
                    <a:pt x="70" y="17"/>
                    <a:pt x="70" y="17"/>
                  </a:cubicBezTo>
                  <a:cubicBezTo>
                    <a:pt x="42" y="0"/>
                    <a:pt x="42" y="0"/>
                    <a:pt x="42" y="0"/>
                  </a:cubicBezTo>
                  <a:cubicBezTo>
                    <a:pt x="42" y="11"/>
                    <a:pt x="42" y="11"/>
                    <a:pt x="42" y="11"/>
                  </a:cubicBezTo>
                  <a:cubicBezTo>
                    <a:pt x="32" y="12"/>
                    <a:pt x="22" y="17"/>
                    <a:pt x="15" y="25"/>
                  </a:cubicBezTo>
                  <a:cubicBezTo>
                    <a:pt x="5" y="34"/>
                    <a:pt x="0" y="46"/>
                    <a:pt x="0" y="60"/>
                  </a:cubicBezTo>
                  <a:cubicBezTo>
                    <a:pt x="0" y="73"/>
                    <a:pt x="5" y="85"/>
                    <a:pt x="15" y="94"/>
                  </a:cubicBezTo>
                  <a:cubicBezTo>
                    <a:pt x="24" y="104"/>
                    <a:pt x="36" y="109"/>
                    <a:pt x="49" y="109"/>
                  </a:cubicBezTo>
                  <a:cubicBezTo>
                    <a:pt x="63" y="109"/>
                    <a:pt x="75" y="104"/>
                    <a:pt x="84" y="94"/>
                  </a:cubicBezTo>
                  <a:cubicBezTo>
                    <a:pt x="90" y="89"/>
                    <a:pt x="94" y="82"/>
                    <a:pt x="96" y="75"/>
                  </a:cubicBezTo>
                  <a:cubicBezTo>
                    <a:pt x="97" y="73"/>
                    <a:pt x="97" y="73"/>
                    <a:pt x="97" y="73"/>
                  </a:cubicBezTo>
                  <a:cubicBezTo>
                    <a:pt x="86" y="70"/>
                    <a:pt x="86" y="70"/>
                    <a:pt x="86" y="70"/>
                  </a:cubicBezTo>
                  <a:cubicBezTo>
                    <a:pt x="85" y="71"/>
                    <a:pt x="85" y="71"/>
                    <a:pt x="85" y="71"/>
                  </a:cubicBezTo>
                  <a:cubicBezTo>
                    <a:pt x="84" y="77"/>
                    <a:pt x="80" y="82"/>
                    <a:pt x="76" y="86"/>
                  </a:cubicBezTo>
                  <a:cubicBezTo>
                    <a:pt x="69" y="93"/>
                    <a:pt x="60" y="97"/>
                    <a:pt x="49" y="97"/>
                  </a:cubicBezTo>
                  <a:cubicBezTo>
                    <a:pt x="39" y="97"/>
                    <a:pt x="30" y="93"/>
                    <a:pt x="23" y="86"/>
                  </a:cubicBezTo>
                  <a:cubicBezTo>
                    <a:pt x="16" y="79"/>
                    <a:pt x="12" y="70"/>
                    <a:pt x="12" y="60"/>
                  </a:cubicBezTo>
                  <a:cubicBezTo>
                    <a:pt x="12" y="50"/>
                    <a:pt x="16" y="40"/>
                    <a:pt x="23" y="33"/>
                  </a:cubicBezTo>
                  <a:cubicBezTo>
                    <a:pt x="28" y="28"/>
                    <a:pt x="35" y="24"/>
                    <a:pt x="42" y="22"/>
                  </a:cubicBezTo>
                  <a:close/>
                  <a:moveTo>
                    <a:pt x="87" y="54"/>
                  </a:moveTo>
                  <a:cubicBezTo>
                    <a:pt x="87" y="52"/>
                    <a:pt x="86" y="49"/>
                    <a:pt x="85" y="47"/>
                  </a:cubicBezTo>
                  <a:cubicBezTo>
                    <a:pt x="84" y="45"/>
                    <a:pt x="84" y="45"/>
                    <a:pt x="84" y="45"/>
                  </a:cubicBezTo>
                  <a:cubicBezTo>
                    <a:pt x="95" y="41"/>
                    <a:pt x="95" y="41"/>
                    <a:pt x="95" y="41"/>
                  </a:cubicBezTo>
                  <a:cubicBezTo>
                    <a:pt x="96" y="43"/>
                    <a:pt x="96" y="43"/>
                    <a:pt x="96" y="43"/>
                  </a:cubicBezTo>
                  <a:cubicBezTo>
                    <a:pt x="97" y="46"/>
                    <a:pt x="98" y="50"/>
                    <a:pt x="98" y="53"/>
                  </a:cubicBezTo>
                  <a:cubicBezTo>
                    <a:pt x="99" y="55"/>
                    <a:pt x="99" y="55"/>
                    <a:pt x="99" y="55"/>
                  </a:cubicBezTo>
                  <a:cubicBezTo>
                    <a:pt x="87" y="56"/>
                    <a:pt x="87" y="56"/>
                    <a:pt x="87" y="56"/>
                  </a:cubicBezTo>
                  <a:cubicBezTo>
                    <a:pt x="87" y="54"/>
                    <a:pt x="87" y="54"/>
                    <a:pt x="87" y="54"/>
                  </a:cubicBezTo>
                  <a:close/>
                  <a:moveTo>
                    <a:pt x="87" y="67"/>
                  </a:moveTo>
                  <a:cubicBezTo>
                    <a:pt x="87" y="64"/>
                    <a:pt x="87" y="62"/>
                    <a:pt x="87" y="60"/>
                  </a:cubicBezTo>
                  <a:cubicBezTo>
                    <a:pt x="87" y="59"/>
                    <a:pt x="87" y="59"/>
                    <a:pt x="87" y="59"/>
                  </a:cubicBezTo>
                  <a:cubicBezTo>
                    <a:pt x="87" y="57"/>
                    <a:pt x="87" y="57"/>
                    <a:pt x="87" y="57"/>
                  </a:cubicBezTo>
                  <a:cubicBezTo>
                    <a:pt x="99" y="57"/>
                    <a:pt x="99" y="57"/>
                    <a:pt x="99" y="57"/>
                  </a:cubicBezTo>
                  <a:cubicBezTo>
                    <a:pt x="99" y="59"/>
                    <a:pt x="99" y="59"/>
                    <a:pt x="99" y="59"/>
                  </a:cubicBezTo>
                  <a:cubicBezTo>
                    <a:pt x="99" y="59"/>
                    <a:pt x="99" y="59"/>
                    <a:pt x="99" y="60"/>
                  </a:cubicBezTo>
                  <a:cubicBezTo>
                    <a:pt x="99" y="63"/>
                    <a:pt x="99" y="66"/>
                    <a:pt x="98" y="69"/>
                  </a:cubicBezTo>
                  <a:cubicBezTo>
                    <a:pt x="97" y="71"/>
                    <a:pt x="97" y="71"/>
                    <a:pt x="97" y="71"/>
                  </a:cubicBezTo>
                  <a:cubicBezTo>
                    <a:pt x="86" y="68"/>
                    <a:pt x="86" y="68"/>
                    <a:pt x="86" y="68"/>
                  </a:cubicBezTo>
                  <a:cubicBezTo>
                    <a:pt x="87" y="67"/>
                    <a:pt x="87" y="67"/>
                    <a:pt x="87" y="67"/>
                  </a:cubicBezTo>
                  <a:close/>
                  <a:moveTo>
                    <a:pt x="83" y="42"/>
                  </a:moveTo>
                  <a:cubicBezTo>
                    <a:pt x="82" y="40"/>
                    <a:pt x="81" y="38"/>
                    <a:pt x="80" y="37"/>
                  </a:cubicBezTo>
                  <a:cubicBezTo>
                    <a:pt x="78" y="35"/>
                    <a:pt x="78" y="35"/>
                    <a:pt x="78" y="35"/>
                  </a:cubicBezTo>
                  <a:cubicBezTo>
                    <a:pt x="88" y="28"/>
                    <a:pt x="88" y="28"/>
                    <a:pt x="88" y="28"/>
                  </a:cubicBezTo>
                  <a:cubicBezTo>
                    <a:pt x="89" y="30"/>
                    <a:pt x="89" y="30"/>
                    <a:pt x="89" y="30"/>
                  </a:cubicBezTo>
                  <a:cubicBezTo>
                    <a:pt x="91" y="32"/>
                    <a:pt x="92" y="35"/>
                    <a:pt x="94" y="38"/>
                  </a:cubicBezTo>
                  <a:cubicBezTo>
                    <a:pt x="95" y="40"/>
                    <a:pt x="95" y="40"/>
                    <a:pt x="95" y="40"/>
                  </a:cubicBezTo>
                  <a:cubicBezTo>
                    <a:pt x="84" y="44"/>
                    <a:pt x="84" y="44"/>
                    <a:pt x="84" y="44"/>
                  </a:cubicBezTo>
                  <a:cubicBezTo>
                    <a:pt x="83" y="42"/>
                    <a:pt x="83" y="42"/>
                    <a:pt x="83" y="42"/>
                  </a:cubicBezTo>
                  <a:close/>
                  <a:moveTo>
                    <a:pt x="77" y="34"/>
                  </a:moveTo>
                  <a:cubicBezTo>
                    <a:pt x="76" y="33"/>
                    <a:pt x="76" y="33"/>
                    <a:pt x="76" y="33"/>
                  </a:cubicBezTo>
                  <a:cubicBezTo>
                    <a:pt x="75" y="31"/>
                    <a:pt x="73" y="30"/>
                    <a:pt x="71" y="28"/>
                  </a:cubicBezTo>
                  <a:cubicBezTo>
                    <a:pt x="69" y="27"/>
                    <a:pt x="69" y="27"/>
                    <a:pt x="69" y="27"/>
                  </a:cubicBezTo>
                  <a:cubicBezTo>
                    <a:pt x="76" y="18"/>
                    <a:pt x="76" y="18"/>
                    <a:pt x="76" y="18"/>
                  </a:cubicBezTo>
                  <a:cubicBezTo>
                    <a:pt x="78" y="19"/>
                    <a:pt x="78" y="19"/>
                    <a:pt x="78" y="19"/>
                  </a:cubicBezTo>
                  <a:cubicBezTo>
                    <a:pt x="80" y="21"/>
                    <a:pt x="82" y="23"/>
                    <a:pt x="84" y="25"/>
                  </a:cubicBezTo>
                  <a:cubicBezTo>
                    <a:pt x="85" y="25"/>
                    <a:pt x="85" y="25"/>
                    <a:pt x="85" y="25"/>
                  </a:cubicBezTo>
                  <a:cubicBezTo>
                    <a:pt x="86" y="27"/>
                    <a:pt x="86" y="27"/>
                    <a:pt x="86" y="27"/>
                  </a:cubicBezTo>
                  <a:cubicBezTo>
                    <a:pt x="77" y="34"/>
                    <a:pt x="77" y="34"/>
                    <a:pt x="77" y="34"/>
                  </a:cubicBezTo>
                  <a:close/>
                  <a:moveTo>
                    <a:pt x="50" y="93"/>
                  </a:moveTo>
                  <a:cubicBezTo>
                    <a:pt x="50" y="83"/>
                    <a:pt x="50" y="83"/>
                    <a:pt x="50" y="83"/>
                  </a:cubicBezTo>
                  <a:cubicBezTo>
                    <a:pt x="53" y="83"/>
                    <a:pt x="53" y="83"/>
                    <a:pt x="53" y="83"/>
                  </a:cubicBezTo>
                  <a:cubicBezTo>
                    <a:pt x="53" y="93"/>
                    <a:pt x="53" y="93"/>
                    <a:pt x="53" y="93"/>
                  </a:cubicBezTo>
                  <a:cubicBezTo>
                    <a:pt x="50" y="93"/>
                    <a:pt x="50" y="93"/>
                    <a:pt x="50" y="93"/>
                  </a:cubicBezTo>
                  <a:close/>
                  <a:moveTo>
                    <a:pt x="74" y="83"/>
                  </a:moveTo>
                  <a:cubicBezTo>
                    <a:pt x="67" y="76"/>
                    <a:pt x="67" y="76"/>
                    <a:pt x="67" y="76"/>
                  </a:cubicBezTo>
                  <a:cubicBezTo>
                    <a:pt x="70" y="74"/>
                    <a:pt x="70" y="74"/>
                    <a:pt x="70" y="74"/>
                  </a:cubicBezTo>
                  <a:cubicBezTo>
                    <a:pt x="77" y="81"/>
                    <a:pt x="77" y="81"/>
                    <a:pt x="77" y="81"/>
                  </a:cubicBezTo>
                  <a:cubicBezTo>
                    <a:pt x="74" y="83"/>
                    <a:pt x="74" y="83"/>
                    <a:pt x="74" y="83"/>
                  </a:cubicBezTo>
                  <a:close/>
                  <a:moveTo>
                    <a:pt x="25" y="83"/>
                  </a:moveTo>
                  <a:cubicBezTo>
                    <a:pt x="32" y="76"/>
                    <a:pt x="32" y="76"/>
                    <a:pt x="32" y="76"/>
                  </a:cubicBezTo>
                  <a:cubicBezTo>
                    <a:pt x="34" y="78"/>
                    <a:pt x="34" y="78"/>
                    <a:pt x="34" y="78"/>
                  </a:cubicBezTo>
                  <a:cubicBezTo>
                    <a:pt x="27" y="85"/>
                    <a:pt x="27" y="85"/>
                    <a:pt x="27" y="85"/>
                  </a:cubicBezTo>
                  <a:cubicBezTo>
                    <a:pt x="25" y="83"/>
                    <a:pt x="25" y="83"/>
                    <a:pt x="25" y="83"/>
                  </a:cubicBezTo>
                  <a:close/>
                  <a:moveTo>
                    <a:pt x="26" y="33"/>
                  </a:moveTo>
                  <a:cubicBezTo>
                    <a:pt x="33" y="40"/>
                    <a:pt x="33" y="40"/>
                    <a:pt x="33" y="40"/>
                  </a:cubicBezTo>
                  <a:cubicBezTo>
                    <a:pt x="30" y="43"/>
                    <a:pt x="30" y="43"/>
                    <a:pt x="30" y="43"/>
                  </a:cubicBezTo>
                  <a:cubicBezTo>
                    <a:pt x="23" y="36"/>
                    <a:pt x="23" y="36"/>
                    <a:pt x="23" y="36"/>
                  </a:cubicBezTo>
                  <a:cubicBezTo>
                    <a:pt x="26" y="33"/>
                    <a:pt x="26" y="33"/>
                    <a:pt x="26" y="33"/>
                  </a:cubicBezTo>
                  <a:close/>
                  <a:moveTo>
                    <a:pt x="75" y="34"/>
                  </a:moveTo>
                  <a:cubicBezTo>
                    <a:pt x="73" y="32"/>
                    <a:pt x="73" y="32"/>
                    <a:pt x="73" y="32"/>
                  </a:cubicBezTo>
                  <a:cubicBezTo>
                    <a:pt x="66" y="39"/>
                    <a:pt x="66" y="39"/>
                    <a:pt x="66" y="39"/>
                  </a:cubicBezTo>
                  <a:cubicBezTo>
                    <a:pt x="68" y="41"/>
                    <a:pt x="68" y="41"/>
                    <a:pt x="68" y="41"/>
                  </a:cubicBezTo>
                  <a:cubicBezTo>
                    <a:pt x="75" y="34"/>
                    <a:pt x="75" y="34"/>
                    <a:pt x="75" y="34"/>
                  </a:cubicBezTo>
                  <a:close/>
                  <a:moveTo>
                    <a:pt x="85" y="59"/>
                  </a:moveTo>
                  <a:cubicBezTo>
                    <a:pt x="75" y="59"/>
                    <a:pt x="75" y="59"/>
                    <a:pt x="75" y="59"/>
                  </a:cubicBezTo>
                  <a:cubicBezTo>
                    <a:pt x="75" y="56"/>
                    <a:pt x="75" y="56"/>
                    <a:pt x="75" y="56"/>
                  </a:cubicBezTo>
                  <a:cubicBezTo>
                    <a:pt x="85" y="56"/>
                    <a:pt x="85" y="56"/>
                    <a:pt x="85" y="56"/>
                  </a:cubicBezTo>
                  <a:lnTo>
                    <a:pt x="85" y="59"/>
                  </a:lnTo>
                  <a:close/>
                </a:path>
              </a:pathLst>
            </a:custGeom>
            <a:solidFill>
              <a:srgbClr val="FFFFFF"/>
            </a:solidFill>
            <a:ln w="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grpSp>
          <p:nvGrpSpPr>
            <p:cNvPr id="39" name="组合 38"/>
            <p:cNvGrpSpPr>
              <a:grpSpLocks noChangeAspect="1"/>
            </p:cNvGrpSpPr>
            <p:nvPr/>
          </p:nvGrpSpPr>
          <p:grpSpPr>
            <a:xfrm>
              <a:off x="4903050" y="4094635"/>
              <a:ext cx="331731" cy="330528"/>
              <a:chOff x="3618897" y="2279040"/>
              <a:chExt cx="706229" cy="703668"/>
            </a:xfrm>
            <a:solidFill>
              <a:srgbClr val="FFFFFF"/>
            </a:solidFill>
          </p:grpSpPr>
          <p:sp>
            <p:nvSpPr>
              <p:cNvPr id="49"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w="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0"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w="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1" name="Freeform 11"/>
              <p:cNvSpPr>
                <a:spLocks/>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w="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grpSp>
        <p:grpSp>
          <p:nvGrpSpPr>
            <p:cNvPr id="40" name="组合 39"/>
            <p:cNvGrpSpPr>
              <a:grpSpLocks noChangeAspect="1"/>
            </p:cNvGrpSpPr>
            <p:nvPr/>
          </p:nvGrpSpPr>
          <p:grpSpPr>
            <a:xfrm>
              <a:off x="6339945" y="4648760"/>
              <a:ext cx="255060" cy="343809"/>
              <a:chOff x="3722033" y="3714538"/>
              <a:chExt cx="500321" cy="674410"/>
            </a:xfrm>
            <a:solidFill>
              <a:srgbClr val="FFFFFF"/>
            </a:solidFill>
          </p:grpSpPr>
          <p:sp>
            <p:nvSpPr>
              <p:cNvPr id="46"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w="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47"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w="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48"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w="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Arial"/>
                  <a:ea typeface="微软雅黑"/>
                  <a:cs typeface="+mn-ea"/>
                  <a:sym typeface="+mn-lt"/>
                </a:endParaRPr>
              </a:p>
            </p:txBody>
          </p:sp>
        </p:grpSp>
        <p:grpSp>
          <p:nvGrpSpPr>
            <p:cNvPr id="41" name="组合 40"/>
            <p:cNvGrpSpPr/>
            <p:nvPr/>
          </p:nvGrpSpPr>
          <p:grpSpPr>
            <a:xfrm>
              <a:off x="5507699" y="2771956"/>
              <a:ext cx="313430" cy="313735"/>
              <a:chOff x="5240338" y="2657475"/>
              <a:chExt cx="1630363" cy="1631951"/>
            </a:xfrm>
            <a:solidFill>
              <a:srgbClr val="FFFFFF"/>
            </a:solidFill>
          </p:grpSpPr>
          <p:sp>
            <p:nvSpPr>
              <p:cNvPr id="42" name="Freeform 5"/>
              <p:cNvSpPr>
                <a:spLocks/>
              </p:cNvSpPr>
              <p:nvPr/>
            </p:nvSpPr>
            <p:spPr bwMode="auto">
              <a:xfrm>
                <a:off x="5240338" y="2735263"/>
                <a:ext cx="1552575" cy="1554163"/>
              </a:xfrm>
              <a:custGeom>
                <a:avLst/>
                <a:gdLst>
                  <a:gd name="T0" fmla="*/ 391 w 517"/>
                  <a:gd name="T1" fmla="*/ 73 h 519"/>
                  <a:gd name="T2" fmla="*/ 346 w 517"/>
                  <a:gd name="T3" fmla="*/ 101 h 519"/>
                  <a:gd name="T4" fmla="*/ 325 w 517"/>
                  <a:gd name="T5" fmla="*/ 98 h 519"/>
                  <a:gd name="T6" fmla="*/ 122 w 517"/>
                  <a:gd name="T7" fmla="*/ 151 h 519"/>
                  <a:gd name="T8" fmla="*/ 125 w 517"/>
                  <a:gd name="T9" fmla="*/ 369 h 519"/>
                  <a:gd name="T10" fmla="*/ 332 w 517"/>
                  <a:gd name="T11" fmla="*/ 416 h 519"/>
                  <a:gd name="T12" fmla="*/ 421 w 517"/>
                  <a:gd name="T13" fmla="*/ 197 h 519"/>
                  <a:gd name="T14" fmla="*/ 425 w 517"/>
                  <a:gd name="T15" fmla="*/ 155 h 519"/>
                  <a:gd name="T16" fmla="*/ 443 w 517"/>
                  <a:gd name="T17" fmla="*/ 127 h 519"/>
                  <a:gd name="T18" fmla="*/ 444 w 517"/>
                  <a:gd name="T19" fmla="*/ 398 h 519"/>
                  <a:gd name="T20" fmla="*/ 113 w 517"/>
                  <a:gd name="T21" fmla="*/ 438 h 519"/>
                  <a:gd name="T22" fmla="*/ 88 w 517"/>
                  <a:gd name="T23" fmla="*/ 101 h 519"/>
                  <a:gd name="T24" fmla="*/ 391 w 517"/>
                  <a:gd name="T25" fmla="*/ 7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519">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grpFill/>
              <a:ln w="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43" name="Freeform 6"/>
              <p:cNvSpPr>
                <a:spLocks/>
              </p:cNvSpPr>
              <p:nvPr/>
            </p:nvSpPr>
            <p:spPr bwMode="auto">
              <a:xfrm>
                <a:off x="5618163" y="3103563"/>
                <a:ext cx="793750" cy="793750"/>
              </a:xfrm>
              <a:custGeom>
                <a:avLst/>
                <a:gdLst>
                  <a:gd name="T0" fmla="*/ 132 w 264"/>
                  <a:gd name="T1" fmla="*/ 265 h 265"/>
                  <a:gd name="T2" fmla="*/ 3 w 264"/>
                  <a:gd name="T3" fmla="*/ 128 h 265"/>
                  <a:gd name="T4" fmla="*/ 141 w 264"/>
                  <a:gd name="T5" fmla="*/ 5 h 265"/>
                  <a:gd name="T6" fmla="*/ 161 w 264"/>
                  <a:gd name="T7" fmla="*/ 8 h 265"/>
                  <a:gd name="T8" fmla="*/ 168 w 264"/>
                  <a:gd name="T9" fmla="*/ 27 h 265"/>
                  <a:gd name="T10" fmla="*/ 156 w 264"/>
                  <a:gd name="T11" fmla="*/ 50 h 265"/>
                  <a:gd name="T12" fmla="*/ 135 w 264"/>
                  <a:gd name="T13" fmla="*/ 63 h 265"/>
                  <a:gd name="T14" fmla="*/ 60 w 264"/>
                  <a:gd name="T15" fmla="*/ 131 h 265"/>
                  <a:gd name="T16" fmla="*/ 124 w 264"/>
                  <a:gd name="T17" fmla="*/ 207 h 265"/>
                  <a:gd name="T18" fmla="*/ 205 w 264"/>
                  <a:gd name="T19" fmla="*/ 136 h 265"/>
                  <a:gd name="T20" fmla="*/ 224 w 264"/>
                  <a:gd name="T21" fmla="*/ 110 h 265"/>
                  <a:gd name="T22" fmla="*/ 226 w 264"/>
                  <a:gd name="T23" fmla="*/ 109 h 265"/>
                  <a:gd name="T24" fmla="*/ 254 w 264"/>
                  <a:gd name="T25" fmla="*/ 97 h 265"/>
                  <a:gd name="T26" fmla="*/ 263 w 264"/>
                  <a:gd name="T27" fmla="*/ 135 h 265"/>
                  <a:gd name="T28" fmla="*/ 132 w 264"/>
                  <a:gd name="T29"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65">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grpFill/>
              <a:ln w="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44" name="Freeform 7"/>
              <p:cNvSpPr>
                <a:spLocks/>
              </p:cNvSpPr>
              <p:nvPr/>
            </p:nvSpPr>
            <p:spPr bwMode="auto">
              <a:xfrm>
                <a:off x="6018213" y="2657475"/>
                <a:ext cx="852488" cy="850900"/>
              </a:xfrm>
              <a:custGeom>
                <a:avLst/>
                <a:gdLst>
                  <a:gd name="T0" fmla="*/ 0 w 284"/>
                  <a:gd name="T1" fmla="*/ 280 h 284"/>
                  <a:gd name="T2" fmla="*/ 10 w 284"/>
                  <a:gd name="T3" fmla="*/ 266 h 284"/>
                  <a:gd name="T4" fmla="*/ 31 w 284"/>
                  <a:gd name="T5" fmla="*/ 214 h 284"/>
                  <a:gd name="T6" fmla="*/ 68 w 284"/>
                  <a:gd name="T7" fmla="*/ 156 h 284"/>
                  <a:gd name="T8" fmla="*/ 165 w 284"/>
                  <a:gd name="T9" fmla="*/ 97 h 284"/>
                  <a:gd name="T10" fmla="*/ 186 w 284"/>
                  <a:gd name="T11" fmla="*/ 62 h 284"/>
                  <a:gd name="T12" fmla="*/ 186 w 284"/>
                  <a:gd name="T13" fmla="*/ 41 h 284"/>
                  <a:gd name="T14" fmla="*/ 216 w 284"/>
                  <a:gd name="T15" fmla="*/ 2 h 284"/>
                  <a:gd name="T16" fmla="*/ 249 w 284"/>
                  <a:gd name="T17" fmla="*/ 34 h 284"/>
                  <a:gd name="T18" fmla="*/ 282 w 284"/>
                  <a:gd name="T19" fmla="*/ 68 h 284"/>
                  <a:gd name="T20" fmla="*/ 243 w 284"/>
                  <a:gd name="T21" fmla="*/ 97 h 284"/>
                  <a:gd name="T22" fmla="*/ 175 w 284"/>
                  <a:gd name="T23" fmla="*/ 142 h 284"/>
                  <a:gd name="T24" fmla="*/ 102 w 284"/>
                  <a:gd name="T25" fmla="*/ 240 h 284"/>
                  <a:gd name="T26" fmla="*/ 69 w 284"/>
                  <a:gd name="T27" fmla="*/ 253 h 284"/>
                  <a:gd name="T28" fmla="*/ 19 w 284"/>
                  <a:gd name="T29" fmla="*/ 273 h 284"/>
                  <a:gd name="T30" fmla="*/ 4 w 284"/>
                  <a:gd name="T31" fmla="*/ 284 h 284"/>
                  <a:gd name="T32" fmla="*/ 0 w 284"/>
                  <a:gd name="T33" fmla="*/ 28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grpFill/>
              <a:ln w="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45" name="Freeform 8"/>
              <p:cNvSpPr>
                <a:spLocks/>
              </p:cNvSpPr>
              <p:nvPr/>
            </p:nvSpPr>
            <p:spPr bwMode="auto">
              <a:xfrm>
                <a:off x="5907088" y="3403600"/>
                <a:ext cx="222250" cy="219075"/>
              </a:xfrm>
              <a:custGeom>
                <a:avLst/>
                <a:gdLst>
                  <a:gd name="T0" fmla="*/ 39 w 74"/>
                  <a:gd name="T1" fmla="*/ 3 h 73"/>
                  <a:gd name="T2" fmla="*/ 30 w 74"/>
                  <a:gd name="T3" fmla="*/ 43 h 73"/>
                  <a:gd name="T4" fmla="*/ 69 w 74"/>
                  <a:gd name="T5" fmla="*/ 35 h 73"/>
                  <a:gd name="T6" fmla="*/ 58 w 74"/>
                  <a:gd name="T7" fmla="*/ 62 h 73"/>
                  <a:gd name="T8" fmla="*/ 15 w 74"/>
                  <a:gd name="T9" fmla="*/ 63 h 73"/>
                  <a:gd name="T10" fmla="*/ 6 w 74"/>
                  <a:gd name="T11" fmla="*/ 21 h 73"/>
                  <a:gd name="T12" fmla="*/ 39 w 74"/>
                  <a:gd name="T13" fmla="*/ 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grpFill/>
              <a:ln w="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Arial"/>
                  <a:ea typeface="微软雅黑"/>
                  <a:cs typeface="+mn-ea"/>
                  <a:sym typeface="+mn-lt"/>
                </a:endParaRPr>
              </a:p>
            </p:txBody>
          </p:sp>
        </p:grpSp>
      </p:grpSp>
      <p:grpSp>
        <p:nvGrpSpPr>
          <p:cNvPr id="52" name="原创作者QQ：598969553                   _3"/>
          <p:cNvGrpSpPr/>
          <p:nvPr/>
        </p:nvGrpSpPr>
        <p:grpSpPr>
          <a:xfrm>
            <a:off x="467544" y="2199552"/>
            <a:ext cx="2239248" cy="980673"/>
            <a:chOff x="1228725" y="2210379"/>
            <a:chExt cx="2590007" cy="1134288"/>
          </a:xfrm>
        </p:grpSpPr>
        <p:sp>
          <p:nvSpPr>
            <p:cNvPr id="53" name="矩形 52"/>
            <p:cNvSpPr/>
            <p:nvPr/>
          </p:nvSpPr>
          <p:spPr>
            <a:xfrm>
              <a:off x="1380221" y="2210379"/>
              <a:ext cx="2438511" cy="427185"/>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54" name="矩形 53"/>
            <p:cNvSpPr/>
            <p:nvPr/>
          </p:nvSpPr>
          <p:spPr>
            <a:xfrm>
              <a:off x="1228725" y="2534276"/>
              <a:ext cx="2590007" cy="810391"/>
            </a:xfrm>
            <a:prstGeom prst="rect">
              <a:avLst/>
            </a:prstGeom>
          </p:spPr>
          <p:txBody>
            <a:bodyPr wrap="square">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55" name="原创作者QQ：598969553                   _4"/>
          <p:cNvGrpSpPr/>
          <p:nvPr/>
        </p:nvGrpSpPr>
        <p:grpSpPr>
          <a:xfrm>
            <a:off x="520970" y="3967620"/>
            <a:ext cx="2239248" cy="980673"/>
            <a:chOff x="1228725" y="2210379"/>
            <a:chExt cx="2590007" cy="1134288"/>
          </a:xfrm>
        </p:grpSpPr>
        <p:sp>
          <p:nvSpPr>
            <p:cNvPr id="56" name="矩形 55"/>
            <p:cNvSpPr/>
            <p:nvPr/>
          </p:nvSpPr>
          <p:spPr>
            <a:xfrm>
              <a:off x="1380221" y="2210379"/>
              <a:ext cx="2438511" cy="427185"/>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57" name="矩形 56"/>
            <p:cNvSpPr/>
            <p:nvPr/>
          </p:nvSpPr>
          <p:spPr>
            <a:xfrm>
              <a:off x="1228725" y="2534276"/>
              <a:ext cx="2590007" cy="810391"/>
            </a:xfrm>
            <a:prstGeom prst="rect">
              <a:avLst/>
            </a:prstGeom>
          </p:spPr>
          <p:txBody>
            <a:bodyPr wrap="square">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58" name="原创作者QQ：598969553                   _5"/>
          <p:cNvGrpSpPr/>
          <p:nvPr/>
        </p:nvGrpSpPr>
        <p:grpSpPr>
          <a:xfrm>
            <a:off x="6495599" y="2199552"/>
            <a:ext cx="2239248" cy="980673"/>
            <a:chOff x="8201025" y="2210379"/>
            <a:chExt cx="2590007" cy="1134288"/>
          </a:xfrm>
        </p:grpSpPr>
        <p:sp>
          <p:nvSpPr>
            <p:cNvPr id="59" name="矩形 58"/>
            <p:cNvSpPr/>
            <p:nvPr/>
          </p:nvSpPr>
          <p:spPr>
            <a:xfrm>
              <a:off x="8201025" y="2210379"/>
              <a:ext cx="2438511" cy="42718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60" name="矩形 59"/>
            <p:cNvSpPr/>
            <p:nvPr/>
          </p:nvSpPr>
          <p:spPr>
            <a:xfrm>
              <a:off x="8201025" y="2534276"/>
              <a:ext cx="2590007" cy="810391"/>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61" name="原创作者QQ：598969553                   _6"/>
          <p:cNvGrpSpPr/>
          <p:nvPr/>
        </p:nvGrpSpPr>
        <p:grpSpPr>
          <a:xfrm>
            <a:off x="6495599" y="3967620"/>
            <a:ext cx="2239248" cy="980673"/>
            <a:chOff x="8201025" y="4255400"/>
            <a:chExt cx="2590007" cy="1134288"/>
          </a:xfrm>
        </p:grpSpPr>
        <p:sp>
          <p:nvSpPr>
            <p:cNvPr id="62" name="矩形 61"/>
            <p:cNvSpPr/>
            <p:nvPr/>
          </p:nvSpPr>
          <p:spPr>
            <a:xfrm>
              <a:off x="8201025" y="4255400"/>
              <a:ext cx="2438511" cy="42718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63" name="矩形 62"/>
            <p:cNvSpPr/>
            <p:nvPr/>
          </p:nvSpPr>
          <p:spPr>
            <a:xfrm>
              <a:off x="8201025" y="4579297"/>
              <a:ext cx="2590007" cy="810391"/>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spTree>
    <p:extLst>
      <p:ext uri="{BB962C8B-B14F-4D97-AF65-F5344CB8AC3E}">
        <p14:creationId xmlns:p14="http://schemas.microsoft.com/office/powerpoint/2010/main" val="1553347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原创作者QQ：598969553                   _2"/>
          <p:cNvGrpSpPr/>
          <p:nvPr/>
        </p:nvGrpSpPr>
        <p:grpSpPr>
          <a:xfrm>
            <a:off x="3123821" y="2119324"/>
            <a:ext cx="2895259" cy="2893854"/>
            <a:chOff x="4459288" y="2338388"/>
            <a:chExt cx="3273425" cy="3271837"/>
          </a:xfrm>
        </p:grpSpPr>
        <p:sp>
          <p:nvSpPr>
            <p:cNvPr id="17" name="任意多边形 19"/>
            <p:cNvSpPr/>
            <p:nvPr/>
          </p:nvSpPr>
          <p:spPr>
            <a:xfrm flipH="1" flipV="1">
              <a:off x="4459288" y="2338388"/>
              <a:ext cx="1636712" cy="1636712"/>
            </a:xfrm>
            <a:custGeom>
              <a:avLst/>
              <a:gdLst>
                <a:gd name="connsiteX0" fmla="*/ 1636295 w 1636295"/>
                <a:gd name="connsiteY0" fmla="*/ 1636295 h 1636295"/>
                <a:gd name="connsiteX1" fmla="*/ 818148 w 1636295"/>
                <a:gd name="connsiteY1" fmla="*/ 1636295 h 1636295"/>
                <a:gd name="connsiteX2" fmla="*/ 0 w 1636295"/>
                <a:gd name="connsiteY2" fmla="*/ 818147 h 1636295"/>
                <a:gd name="connsiteX3" fmla="*/ 1 w 1636295"/>
                <a:gd name="connsiteY3" fmla="*/ 818147 h 1636295"/>
                <a:gd name="connsiteX4" fmla="*/ 0 w 1636295"/>
                <a:gd name="connsiteY4" fmla="*/ 818127 h 1636295"/>
                <a:gd name="connsiteX5" fmla="*/ 4223 w 1636295"/>
                <a:gd name="connsiteY5" fmla="*/ 734496 h 1636295"/>
                <a:gd name="connsiteX6" fmla="*/ 16621 w 1636295"/>
                <a:gd name="connsiteY6" fmla="*/ 653262 h 1636295"/>
                <a:gd name="connsiteX7" fmla="*/ 18920 w 1636295"/>
                <a:gd name="connsiteY7" fmla="*/ 644322 h 1636295"/>
                <a:gd name="connsiteX8" fmla="*/ 40353 w 1636295"/>
                <a:gd name="connsiteY8" fmla="*/ 713368 h 1636295"/>
                <a:gd name="connsiteX9" fmla="*/ 513494 w 1636295"/>
                <a:gd name="connsiteY9" fmla="*/ 1026987 h 1636295"/>
                <a:gd name="connsiteX10" fmla="*/ 1026987 w 1636295"/>
                <a:gd name="connsiteY10" fmla="*/ 1026987 h 1636295"/>
                <a:gd name="connsiteX11" fmla="*/ 1026987 w 1636295"/>
                <a:gd name="connsiteY11" fmla="*/ 513493 h 1636295"/>
                <a:gd name="connsiteX12" fmla="*/ 713368 w 1636295"/>
                <a:gd name="connsiteY12" fmla="*/ 40352 h 1636295"/>
                <a:gd name="connsiteX13" fmla="*/ 644324 w 1636295"/>
                <a:gd name="connsiteY13" fmla="*/ 18919 h 1636295"/>
                <a:gd name="connsiteX14" fmla="*/ 653262 w 1636295"/>
                <a:gd name="connsiteY14" fmla="*/ 16621 h 1636295"/>
                <a:gd name="connsiteX15" fmla="*/ 734496 w 1636295"/>
                <a:gd name="connsiteY15" fmla="*/ 4223 h 1636295"/>
                <a:gd name="connsiteX16" fmla="*/ 818127 w 1636295"/>
                <a:gd name="connsiteY16" fmla="*/ 0 h 1636295"/>
                <a:gd name="connsiteX17" fmla="*/ 818147 w 1636295"/>
                <a:gd name="connsiteY17" fmla="*/ 1 h 1636295"/>
                <a:gd name="connsiteX18" fmla="*/ 818167 w 1636295"/>
                <a:gd name="connsiteY18" fmla="*/ 0 h 1636295"/>
                <a:gd name="connsiteX19" fmla="*/ 901798 w 1636295"/>
                <a:gd name="connsiteY19" fmla="*/ 4223 h 1636295"/>
                <a:gd name="connsiteX20" fmla="*/ 1636295 w 1636295"/>
                <a:gd name="connsiteY20" fmla="*/ 818147 h 1636295"/>
                <a:gd name="connsiteX21" fmla="*/ 1636295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1636295" y="1636295"/>
                  </a:moveTo>
                  <a:lnTo>
                    <a:pt x="818148" y="1636295"/>
                  </a:lnTo>
                  <a:cubicBezTo>
                    <a:pt x="366297" y="1636295"/>
                    <a:pt x="0" y="1269998"/>
                    <a:pt x="0" y="818147"/>
                  </a:cubicBezTo>
                  <a:lnTo>
                    <a:pt x="1" y="818147"/>
                  </a:lnTo>
                  <a:lnTo>
                    <a:pt x="0" y="818127"/>
                  </a:lnTo>
                  <a:lnTo>
                    <a:pt x="4223" y="734496"/>
                  </a:lnTo>
                  <a:cubicBezTo>
                    <a:pt x="7016" y="706992"/>
                    <a:pt x="11172" y="679891"/>
                    <a:pt x="16621" y="653262"/>
                  </a:cubicBezTo>
                  <a:lnTo>
                    <a:pt x="18920" y="644322"/>
                  </a:lnTo>
                  <a:lnTo>
                    <a:pt x="40353" y="713368"/>
                  </a:lnTo>
                  <a:cubicBezTo>
                    <a:pt x="118306" y="897669"/>
                    <a:pt x="300798" y="1026987"/>
                    <a:pt x="513494" y="1026987"/>
                  </a:cubicBezTo>
                  <a:lnTo>
                    <a:pt x="1026987" y="1026987"/>
                  </a:lnTo>
                  <a:lnTo>
                    <a:pt x="1026987" y="513493"/>
                  </a:lnTo>
                  <a:cubicBezTo>
                    <a:pt x="1026987" y="300797"/>
                    <a:pt x="897669" y="118305"/>
                    <a:pt x="713368" y="40352"/>
                  </a:cubicBezTo>
                  <a:lnTo>
                    <a:pt x="644324" y="18919"/>
                  </a:lnTo>
                  <a:lnTo>
                    <a:pt x="653262" y="16621"/>
                  </a:lnTo>
                  <a:cubicBezTo>
                    <a:pt x="679892" y="11172"/>
                    <a:pt x="706993" y="7016"/>
                    <a:pt x="734496" y="4223"/>
                  </a:cubicBezTo>
                  <a:lnTo>
                    <a:pt x="818127" y="0"/>
                  </a:lnTo>
                  <a:lnTo>
                    <a:pt x="818147" y="1"/>
                  </a:lnTo>
                  <a:lnTo>
                    <a:pt x="818167" y="0"/>
                  </a:lnTo>
                  <a:lnTo>
                    <a:pt x="901798" y="4223"/>
                  </a:lnTo>
                  <a:cubicBezTo>
                    <a:pt x="1314355" y="46120"/>
                    <a:pt x="1636295" y="394537"/>
                    <a:pt x="1636295" y="818147"/>
                  </a:cubicBezTo>
                  <a:lnTo>
                    <a:pt x="1636295" y="1636295"/>
                  </a:lnTo>
                  <a:close/>
                </a:path>
              </a:pathLst>
            </a:custGeom>
            <a:solidFill>
              <a:srgbClr val="2CBCA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8" name="任意多边形 18"/>
            <p:cNvSpPr/>
            <p:nvPr/>
          </p:nvSpPr>
          <p:spPr>
            <a:xfrm flipH="1" flipV="1">
              <a:off x="6096000" y="2338388"/>
              <a:ext cx="1636713" cy="1636712"/>
            </a:xfrm>
            <a:custGeom>
              <a:avLst/>
              <a:gdLst>
                <a:gd name="connsiteX0" fmla="*/ 818147 w 1636295"/>
                <a:gd name="connsiteY0" fmla="*/ 1636295 h 1636295"/>
                <a:gd name="connsiteX1" fmla="*/ 0 w 1636295"/>
                <a:gd name="connsiteY1" fmla="*/ 1636295 h 1636295"/>
                <a:gd name="connsiteX2" fmla="*/ 0 w 1636295"/>
                <a:gd name="connsiteY2" fmla="*/ 818147 h 1636295"/>
                <a:gd name="connsiteX3" fmla="*/ 734497 w 1636295"/>
                <a:gd name="connsiteY3" fmla="*/ 4223 h 1636295"/>
                <a:gd name="connsiteX4" fmla="*/ 818128 w 1636295"/>
                <a:gd name="connsiteY4" fmla="*/ 0 h 1636295"/>
                <a:gd name="connsiteX5" fmla="*/ 818148 w 1636295"/>
                <a:gd name="connsiteY5" fmla="*/ 1 h 1636295"/>
                <a:gd name="connsiteX6" fmla="*/ 818168 w 1636295"/>
                <a:gd name="connsiteY6" fmla="*/ 0 h 1636295"/>
                <a:gd name="connsiteX7" fmla="*/ 901799 w 1636295"/>
                <a:gd name="connsiteY7" fmla="*/ 4223 h 1636295"/>
                <a:gd name="connsiteX8" fmla="*/ 983033 w 1636295"/>
                <a:gd name="connsiteY8" fmla="*/ 16621 h 1636295"/>
                <a:gd name="connsiteX9" fmla="*/ 991971 w 1636295"/>
                <a:gd name="connsiteY9" fmla="*/ 18919 h 1636295"/>
                <a:gd name="connsiteX10" fmla="*/ 922927 w 1636295"/>
                <a:gd name="connsiteY10" fmla="*/ 40352 h 1636295"/>
                <a:gd name="connsiteX11" fmla="*/ 609308 w 1636295"/>
                <a:gd name="connsiteY11" fmla="*/ 513493 h 1636295"/>
                <a:gd name="connsiteX12" fmla="*/ 609308 w 1636295"/>
                <a:gd name="connsiteY12" fmla="*/ 1026987 h 1636295"/>
                <a:gd name="connsiteX13" fmla="*/ 1122801 w 1636295"/>
                <a:gd name="connsiteY13" fmla="*/ 1026987 h 1636295"/>
                <a:gd name="connsiteX14" fmla="*/ 1595942 w 1636295"/>
                <a:gd name="connsiteY14" fmla="*/ 713368 h 1636295"/>
                <a:gd name="connsiteX15" fmla="*/ 1617375 w 1636295"/>
                <a:gd name="connsiteY15" fmla="*/ 644322 h 1636295"/>
                <a:gd name="connsiteX16" fmla="*/ 1619674 w 1636295"/>
                <a:gd name="connsiteY16" fmla="*/ 653262 h 1636295"/>
                <a:gd name="connsiteX17" fmla="*/ 1632072 w 1636295"/>
                <a:gd name="connsiteY17" fmla="*/ 734496 h 1636295"/>
                <a:gd name="connsiteX18" fmla="*/ 1636295 w 1636295"/>
                <a:gd name="connsiteY18" fmla="*/ 818127 h 1636295"/>
                <a:gd name="connsiteX19" fmla="*/ 1636294 w 1636295"/>
                <a:gd name="connsiteY19" fmla="*/ 818147 h 1636295"/>
                <a:gd name="connsiteX20" fmla="*/ 1636295 w 1636295"/>
                <a:gd name="connsiteY20" fmla="*/ 818147 h 1636295"/>
                <a:gd name="connsiteX21" fmla="*/ 818147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818147" y="1636295"/>
                  </a:moveTo>
                  <a:lnTo>
                    <a:pt x="0" y="1636295"/>
                  </a:lnTo>
                  <a:lnTo>
                    <a:pt x="0" y="818147"/>
                  </a:lnTo>
                  <a:cubicBezTo>
                    <a:pt x="0" y="394537"/>
                    <a:pt x="321940" y="46120"/>
                    <a:pt x="734497" y="4223"/>
                  </a:cubicBezTo>
                  <a:lnTo>
                    <a:pt x="818128" y="0"/>
                  </a:lnTo>
                  <a:lnTo>
                    <a:pt x="818148" y="1"/>
                  </a:lnTo>
                  <a:lnTo>
                    <a:pt x="818168" y="0"/>
                  </a:lnTo>
                  <a:lnTo>
                    <a:pt x="901799" y="4223"/>
                  </a:lnTo>
                  <a:cubicBezTo>
                    <a:pt x="929302" y="7016"/>
                    <a:pt x="956403" y="11172"/>
                    <a:pt x="983033" y="16621"/>
                  </a:cubicBezTo>
                  <a:lnTo>
                    <a:pt x="991971" y="18919"/>
                  </a:lnTo>
                  <a:lnTo>
                    <a:pt x="922927" y="40352"/>
                  </a:lnTo>
                  <a:cubicBezTo>
                    <a:pt x="738626" y="118305"/>
                    <a:pt x="609308" y="300797"/>
                    <a:pt x="609308" y="513493"/>
                  </a:cubicBezTo>
                  <a:lnTo>
                    <a:pt x="609308" y="1026987"/>
                  </a:lnTo>
                  <a:lnTo>
                    <a:pt x="1122801" y="1026987"/>
                  </a:lnTo>
                  <a:cubicBezTo>
                    <a:pt x="1335497" y="1026987"/>
                    <a:pt x="1517989" y="897669"/>
                    <a:pt x="1595942" y="713368"/>
                  </a:cubicBezTo>
                  <a:lnTo>
                    <a:pt x="1617375" y="644322"/>
                  </a:lnTo>
                  <a:lnTo>
                    <a:pt x="1619674" y="653262"/>
                  </a:lnTo>
                  <a:cubicBezTo>
                    <a:pt x="1625123" y="679891"/>
                    <a:pt x="1629279" y="706992"/>
                    <a:pt x="1632072" y="734496"/>
                  </a:cubicBezTo>
                  <a:lnTo>
                    <a:pt x="1636295" y="818127"/>
                  </a:lnTo>
                  <a:lnTo>
                    <a:pt x="1636294" y="818147"/>
                  </a:lnTo>
                  <a:lnTo>
                    <a:pt x="1636295" y="818147"/>
                  </a:lnTo>
                  <a:cubicBezTo>
                    <a:pt x="1636295" y="1269998"/>
                    <a:pt x="1269998" y="1636295"/>
                    <a:pt x="818147" y="1636295"/>
                  </a:cubicBezTo>
                  <a:close/>
                </a:path>
              </a:pathLst>
            </a:custGeom>
            <a:solidFill>
              <a:srgbClr val="2F2F2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9" name="任意多边形 15"/>
            <p:cNvSpPr/>
            <p:nvPr/>
          </p:nvSpPr>
          <p:spPr>
            <a:xfrm flipH="1" flipV="1">
              <a:off x="4459288" y="3975100"/>
              <a:ext cx="1636712" cy="1635125"/>
            </a:xfrm>
            <a:custGeom>
              <a:avLst/>
              <a:gdLst>
                <a:gd name="connsiteX0" fmla="*/ 818167 w 1636295"/>
                <a:gd name="connsiteY0" fmla="*/ 1636295 h 1636295"/>
                <a:gd name="connsiteX1" fmla="*/ 818147 w 1636295"/>
                <a:gd name="connsiteY1" fmla="*/ 1636294 h 1636295"/>
                <a:gd name="connsiteX2" fmla="*/ 818127 w 1636295"/>
                <a:gd name="connsiteY2" fmla="*/ 1636295 h 1636295"/>
                <a:gd name="connsiteX3" fmla="*/ 734496 w 1636295"/>
                <a:gd name="connsiteY3" fmla="*/ 1632072 h 1636295"/>
                <a:gd name="connsiteX4" fmla="*/ 653262 w 1636295"/>
                <a:gd name="connsiteY4" fmla="*/ 1619674 h 1636295"/>
                <a:gd name="connsiteX5" fmla="*/ 644324 w 1636295"/>
                <a:gd name="connsiteY5" fmla="*/ 1617376 h 1636295"/>
                <a:gd name="connsiteX6" fmla="*/ 713368 w 1636295"/>
                <a:gd name="connsiteY6" fmla="*/ 1595943 h 1636295"/>
                <a:gd name="connsiteX7" fmla="*/ 1026987 w 1636295"/>
                <a:gd name="connsiteY7" fmla="*/ 1122802 h 1636295"/>
                <a:gd name="connsiteX8" fmla="*/ 1026987 w 1636295"/>
                <a:gd name="connsiteY8" fmla="*/ 609308 h 1636295"/>
                <a:gd name="connsiteX9" fmla="*/ 513494 w 1636295"/>
                <a:gd name="connsiteY9" fmla="*/ 609308 h 1636295"/>
                <a:gd name="connsiteX10" fmla="*/ 40353 w 1636295"/>
                <a:gd name="connsiteY10" fmla="*/ 922927 h 1636295"/>
                <a:gd name="connsiteX11" fmla="*/ 18920 w 1636295"/>
                <a:gd name="connsiteY11" fmla="*/ 991973 h 1636295"/>
                <a:gd name="connsiteX12" fmla="*/ 16621 w 1636295"/>
                <a:gd name="connsiteY12" fmla="*/ 983033 h 1636295"/>
                <a:gd name="connsiteX13" fmla="*/ 4223 w 1636295"/>
                <a:gd name="connsiteY13" fmla="*/ 901799 h 1636295"/>
                <a:gd name="connsiteX14" fmla="*/ 0 w 1636295"/>
                <a:gd name="connsiteY14" fmla="*/ 818168 h 1636295"/>
                <a:gd name="connsiteX15" fmla="*/ 1 w 1636295"/>
                <a:gd name="connsiteY15" fmla="*/ 818148 h 1636295"/>
                <a:gd name="connsiteX16" fmla="*/ 0 w 1636295"/>
                <a:gd name="connsiteY16" fmla="*/ 818148 h 1636295"/>
                <a:gd name="connsiteX17" fmla="*/ 818148 w 1636295"/>
                <a:gd name="connsiteY17" fmla="*/ 0 h 1636295"/>
                <a:gd name="connsiteX18" fmla="*/ 1636295 w 1636295"/>
                <a:gd name="connsiteY18" fmla="*/ 0 h 1636295"/>
                <a:gd name="connsiteX19" fmla="*/ 1636295 w 1636295"/>
                <a:gd name="connsiteY19" fmla="*/ 818148 h 1636295"/>
                <a:gd name="connsiteX20" fmla="*/ 901798 w 1636295"/>
                <a:gd name="connsiteY20" fmla="*/ 1632072 h 1636295"/>
                <a:gd name="connsiteX21" fmla="*/ 818167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818167" y="1636295"/>
                  </a:moveTo>
                  <a:lnTo>
                    <a:pt x="818147" y="1636294"/>
                  </a:lnTo>
                  <a:lnTo>
                    <a:pt x="818127" y="1636295"/>
                  </a:lnTo>
                  <a:lnTo>
                    <a:pt x="734496" y="1632072"/>
                  </a:lnTo>
                  <a:cubicBezTo>
                    <a:pt x="706993" y="1629279"/>
                    <a:pt x="679892" y="1625124"/>
                    <a:pt x="653262" y="1619674"/>
                  </a:cubicBezTo>
                  <a:lnTo>
                    <a:pt x="644324" y="1617376"/>
                  </a:lnTo>
                  <a:lnTo>
                    <a:pt x="713368" y="1595943"/>
                  </a:lnTo>
                  <a:cubicBezTo>
                    <a:pt x="897669" y="1517991"/>
                    <a:pt x="1026987" y="1335498"/>
                    <a:pt x="1026987" y="1122802"/>
                  </a:cubicBezTo>
                  <a:lnTo>
                    <a:pt x="1026987" y="609308"/>
                  </a:lnTo>
                  <a:lnTo>
                    <a:pt x="513494" y="609308"/>
                  </a:lnTo>
                  <a:cubicBezTo>
                    <a:pt x="300798" y="609308"/>
                    <a:pt x="118306" y="738626"/>
                    <a:pt x="40353" y="922927"/>
                  </a:cubicBezTo>
                  <a:lnTo>
                    <a:pt x="18920" y="991973"/>
                  </a:lnTo>
                  <a:lnTo>
                    <a:pt x="16621" y="983033"/>
                  </a:lnTo>
                  <a:cubicBezTo>
                    <a:pt x="11172" y="956404"/>
                    <a:pt x="7016" y="929303"/>
                    <a:pt x="4223" y="901799"/>
                  </a:cubicBezTo>
                  <a:lnTo>
                    <a:pt x="0" y="818168"/>
                  </a:lnTo>
                  <a:lnTo>
                    <a:pt x="1" y="818148"/>
                  </a:lnTo>
                  <a:lnTo>
                    <a:pt x="0" y="818148"/>
                  </a:lnTo>
                  <a:cubicBezTo>
                    <a:pt x="0" y="366297"/>
                    <a:pt x="366297" y="0"/>
                    <a:pt x="818148" y="0"/>
                  </a:cubicBezTo>
                  <a:lnTo>
                    <a:pt x="1636295" y="0"/>
                  </a:lnTo>
                  <a:lnTo>
                    <a:pt x="1636295" y="818148"/>
                  </a:lnTo>
                  <a:cubicBezTo>
                    <a:pt x="1636295" y="1241759"/>
                    <a:pt x="1314355" y="1590175"/>
                    <a:pt x="901798" y="1632072"/>
                  </a:cubicBezTo>
                  <a:lnTo>
                    <a:pt x="818167" y="1636295"/>
                  </a:lnTo>
                  <a:close/>
                </a:path>
              </a:pathLst>
            </a:custGeom>
            <a:solidFill>
              <a:srgbClr val="2F2F2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20" name="任意多边形 12"/>
            <p:cNvSpPr/>
            <p:nvPr/>
          </p:nvSpPr>
          <p:spPr>
            <a:xfrm flipH="1" flipV="1">
              <a:off x="6096000" y="3975100"/>
              <a:ext cx="1636713" cy="1635125"/>
            </a:xfrm>
            <a:custGeom>
              <a:avLst/>
              <a:gdLst>
                <a:gd name="connsiteX0" fmla="*/ 818168 w 1636295"/>
                <a:gd name="connsiteY0" fmla="*/ 1636295 h 1636295"/>
                <a:gd name="connsiteX1" fmla="*/ 818148 w 1636295"/>
                <a:gd name="connsiteY1" fmla="*/ 1636294 h 1636295"/>
                <a:gd name="connsiteX2" fmla="*/ 818128 w 1636295"/>
                <a:gd name="connsiteY2" fmla="*/ 1636295 h 1636295"/>
                <a:gd name="connsiteX3" fmla="*/ 734497 w 1636295"/>
                <a:gd name="connsiteY3" fmla="*/ 1632072 h 1636295"/>
                <a:gd name="connsiteX4" fmla="*/ 0 w 1636295"/>
                <a:gd name="connsiteY4" fmla="*/ 818148 h 1636295"/>
                <a:gd name="connsiteX5" fmla="*/ 0 w 1636295"/>
                <a:gd name="connsiteY5" fmla="*/ 0 h 1636295"/>
                <a:gd name="connsiteX6" fmla="*/ 818147 w 1636295"/>
                <a:gd name="connsiteY6" fmla="*/ 0 h 1636295"/>
                <a:gd name="connsiteX7" fmla="*/ 1636295 w 1636295"/>
                <a:gd name="connsiteY7" fmla="*/ 818148 h 1636295"/>
                <a:gd name="connsiteX8" fmla="*/ 1636294 w 1636295"/>
                <a:gd name="connsiteY8" fmla="*/ 818148 h 1636295"/>
                <a:gd name="connsiteX9" fmla="*/ 1636295 w 1636295"/>
                <a:gd name="connsiteY9" fmla="*/ 818168 h 1636295"/>
                <a:gd name="connsiteX10" fmla="*/ 1632072 w 1636295"/>
                <a:gd name="connsiteY10" fmla="*/ 901799 h 1636295"/>
                <a:gd name="connsiteX11" fmla="*/ 1619674 w 1636295"/>
                <a:gd name="connsiteY11" fmla="*/ 983033 h 1636295"/>
                <a:gd name="connsiteX12" fmla="*/ 1617375 w 1636295"/>
                <a:gd name="connsiteY12" fmla="*/ 991973 h 1636295"/>
                <a:gd name="connsiteX13" fmla="*/ 1595942 w 1636295"/>
                <a:gd name="connsiteY13" fmla="*/ 922927 h 1636295"/>
                <a:gd name="connsiteX14" fmla="*/ 1122801 w 1636295"/>
                <a:gd name="connsiteY14" fmla="*/ 609308 h 1636295"/>
                <a:gd name="connsiteX15" fmla="*/ 609308 w 1636295"/>
                <a:gd name="connsiteY15" fmla="*/ 609308 h 1636295"/>
                <a:gd name="connsiteX16" fmla="*/ 609308 w 1636295"/>
                <a:gd name="connsiteY16" fmla="*/ 1122802 h 1636295"/>
                <a:gd name="connsiteX17" fmla="*/ 922927 w 1636295"/>
                <a:gd name="connsiteY17" fmla="*/ 1595943 h 1636295"/>
                <a:gd name="connsiteX18" fmla="*/ 991971 w 1636295"/>
                <a:gd name="connsiteY18" fmla="*/ 1617376 h 1636295"/>
                <a:gd name="connsiteX19" fmla="*/ 983033 w 1636295"/>
                <a:gd name="connsiteY19" fmla="*/ 1619674 h 1636295"/>
                <a:gd name="connsiteX20" fmla="*/ 901799 w 1636295"/>
                <a:gd name="connsiteY20" fmla="*/ 1632072 h 1636295"/>
                <a:gd name="connsiteX21" fmla="*/ 818168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818168" y="1636295"/>
                  </a:moveTo>
                  <a:lnTo>
                    <a:pt x="818148" y="1636294"/>
                  </a:lnTo>
                  <a:lnTo>
                    <a:pt x="818128" y="1636295"/>
                  </a:lnTo>
                  <a:lnTo>
                    <a:pt x="734497" y="1632072"/>
                  </a:lnTo>
                  <a:cubicBezTo>
                    <a:pt x="321940" y="1590175"/>
                    <a:pt x="0" y="1241759"/>
                    <a:pt x="0" y="818148"/>
                  </a:cubicBezTo>
                  <a:lnTo>
                    <a:pt x="0" y="0"/>
                  </a:lnTo>
                  <a:lnTo>
                    <a:pt x="818147" y="0"/>
                  </a:lnTo>
                  <a:cubicBezTo>
                    <a:pt x="1269998" y="0"/>
                    <a:pt x="1636295" y="366297"/>
                    <a:pt x="1636295" y="818148"/>
                  </a:cubicBezTo>
                  <a:lnTo>
                    <a:pt x="1636294" y="818148"/>
                  </a:lnTo>
                  <a:lnTo>
                    <a:pt x="1636295" y="818168"/>
                  </a:lnTo>
                  <a:lnTo>
                    <a:pt x="1632072" y="901799"/>
                  </a:lnTo>
                  <a:cubicBezTo>
                    <a:pt x="1629279" y="929303"/>
                    <a:pt x="1625123" y="956404"/>
                    <a:pt x="1619674" y="983033"/>
                  </a:cubicBezTo>
                  <a:lnTo>
                    <a:pt x="1617375" y="991973"/>
                  </a:lnTo>
                  <a:lnTo>
                    <a:pt x="1595942" y="922927"/>
                  </a:lnTo>
                  <a:cubicBezTo>
                    <a:pt x="1517989" y="738626"/>
                    <a:pt x="1335497" y="609308"/>
                    <a:pt x="1122801" y="609308"/>
                  </a:cubicBezTo>
                  <a:lnTo>
                    <a:pt x="609308" y="609308"/>
                  </a:lnTo>
                  <a:lnTo>
                    <a:pt x="609308" y="1122802"/>
                  </a:lnTo>
                  <a:cubicBezTo>
                    <a:pt x="609308" y="1335498"/>
                    <a:pt x="738626" y="1517991"/>
                    <a:pt x="922927" y="1595943"/>
                  </a:cubicBezTo>
                  <a:lnTo>
                    <a:pt x="991971" y="1617376"/>
                  </a:lnTo>
                  <a:lnTo>
                    <a:pt x="983033" y="1619674"/>
                  </a:lnTo>
                  <a:cubicBezTo>
                    <a:pt x="956403" y="1625124"/>
                    <a:pt x="929302" y="1629279"/>
                    <a:pt x="901799" y="1632072"/>
                  </a:cubicBezTo>
                  <a:lnTo>
                    <a:pt x="818168" y="1636295"/>
                  </a:lnTo>
                  <a:close/>
                </a:path>
              </a:pathLst>
            </a:custGeom>
            <a:solidFill>
              <a:srgbClr val="2CBCA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21" name="Freeform 10"/>
            <p:cNvSpPr>
              <a:spLocks noEditPoints="1"/>
            </p:cNvSpPr>
            <p:nvPr/>
          </p:nvSpPr>
          <p:spPr bwMode="auto">
            <a:xfrm>
              <a:off x="5495925" y="3554413"/>
              <a:ext cx="1200150" cy="903287"/>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rgbClr val="2F2F2F"/>
            </a:solidFill>
            <a:ln>
              <a:noFill/>
            </a:ln>
            <a:extLst/>
          </p:spPr>
          <p:txBody>
            <a:bodyP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grpSp>
      <p:sp>
        <p:nvSpPr>
          <p:cNvPr id="22" name="原创作者QQ：598969553                   _3"/>
          <p:cNvSpPr/>
          <p:nvPr/>
        </p:nvSpPr>
        <p:spPr>
          <a:xfrm>
            <a:off x="6236716" y="1803401"/>
            <a:ext cx="1965743" cy="299442"/>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2F2F2F"/>
                </a:solidFill>
                <a:effectLst/>
                <a:uLnTx/>
                <a:uFillTx/>
                <a:latin typeface="Arial"/>
                <a:ea typeface="微软雅黑"/>
              </a:rPr>
              <a:t>ADD YOUR TEXT</a:t>
            </a:r>
          </a:p>
        </p:txBody>
      </p:sp>
      <p:sp>
        <p:nvSpPr>
          <p:cNvPr id="23" name="原创作者QQ：598969553                   _4"/>
          <p:cNvSpPr/>
          <p:nvPr/>
        </p:nvSpPr>
        <p:spPr>
          <a:xfrm>
            <a:off x="6236716" y="2119324"/>
            <a:ext cx="2799780" cy="1061660"/>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lumMod val="50000"/>
                  </a:srgbClr>
                </a:solidFill>
                <a:effectLst/>
                <a:uLnTx/>
                <a:uFillTx/>
                <a:latin typeface="Arial"/>
                <a:ea typeface="微软雅黑"/>
              </a:rPr>
              <a:t>Vestibulum ante ipsum primis in faucibus orci luctus et ultrices posuereVestibulum ante ipsum primis in faucibus orci luctus et ultrices posuereVestibulum ante ipsum primis in faucibus orci luctus et ultrices posuere</a:t>
            </a:r>
          </a:p>
        </p:txBody>
      </p:sp>
      <p:sp>
        <p:nvSpPr>
          <p:cNvPr id="24" name="原创作者QQ：598969553                   _5"/>
          <p:cNvSpPr/>
          <p:nvPr/>
        </p:nvSpPr>
        <p:spPr>
          <a:xfrm>
            <a:off x="6236716" y="3851618"/>
            <a:ext cx="2196016" cy="299442"/>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2F2F2F"/>
                </a:solidFill>
                <a:effectLst/>
                <a:uLnTx/>
                <a:uFillTx/>
                <a:latin typeface="Arial"/>
                <a:ea typeface="微软雅黑"/>
              </a:rPr>
              <a:t>ADD YOUR TEXT</a:t>
            </a:r>
          </a:p>
        </p:txBody>
      </p:sp>
      <p:sp>
        <p:nvSpPr>
          <p:cNvPr id="25" name="原创作者QQ：598969553                   _6"/>
          <p:cNvSpPr/>
          <p:nvPr/>
        </p:nvSpPr>
        <p:spPr>
          <a:xfrm>
            <a:off x="6236716" y="4167541"/>
            <a:ext cx="2799780" cy="1061660"/>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lumMod val="50000"/>
                  </a:srgbClr>
                </a:solidFill>
                <a:effectLst/>
                <a:uLnTx/>
                <a:uFillTx/>
                <a:latin typeface="Arial"/>
                <a:ea typeface="微软雅黑"/>
              </a:rPr>
              <a:t>Vestibulum ante ipsum primis in faucibus orci luctus et ultrices posuereVestibulum ante ipsum primis in faucibus orci luctus et ultrices posuereVestibulum ante ipsum primis in faucibus orci luctus et ultrices posuere</a:t>
            </a:r>
          </a:p>
        </p:txBody>
      </p:sp>
      <p:sp>
        <p:nvSpPr>
          <p:cNvPr id="26" name="原创作者QQ：598969553                   _7"/>
          <p:cNvSpPr/>
          <p:nvPr/>
        </p:nvSpPr>
        <p:spPr>
          <a:xfrm>
            <a:off x="1024689" y="1803401"/>
            <a:ext cx="1881497" cy="299442"/>
          </a:xfrm>
          <a:prstGeom prst="rect">
            <a:avLst/>
          </a:prstGeom>
          <a:noFill/>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2F2F2F"/>
                </a:solidFill>
                <a:effectLst/>
                <a:uLnTx/>
                <a:uFillTx/>
                <a:latin typeface="Arial"/>
                <a:ea typeface="微软雅黑"/>
              </a:rPr>
              <a:t>ADD YOUR TEXT</a:t>
            </a:r>
          </a:p>
        </p:txBody>
      </p:sp>
      <p:sp>
        <p:nvSpPr>
          <p:cNvPr id="27" name="原创作者QQ：598969553                   _8"/>
          <p:cNvSpPr/>
          <p:nvPr/>
        </p:nvSpPr>
        <p:spPr>
          <a:xfrm>
            <a:off x="106405" y="2119324"/>
            <a:ext cx="2799780" cy="1061660"/>
          </a:xfrm>
          <a:prstGeom prst="rect">
            <a:avLst/>
          </a:prstGeom>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lumMod val="50000"/>
                  </a:srgbClr>
                </a:solidFill>
                <a:effectLst/>
                <a:uLnTx/>
                <a:uFillTx/>
                <a:latin typeface="Arial"/>
                <a:ea typeface="微软雅黑"/>
              </a:rPr>
              <a:t>Vestibulum ante ipsum primis in faucibus orci luctus et ultrices posuereVestibulum ante ipsum primis in faucibus orci luctus et ultrices posuereVestibulum ante ipsum primis in faucibus orci luctus et ultrices posuere</a:t>
            </a:r>
          </a:p>
        </p:txBody>
      </p:sp>
      <p:sp>
        <p:nvSpPr>
          <p:cNvPr id="28" name="原创作者QQ：598969553                   _9"/>
          <p:cNvSpPr/>
          <p:nvPr/>
        </p:nvSpPr>
        <p:spPr>
          <a:xfrm>
            <a:off x="721403" y="3851618"/>
            <a:ext cx="2184783" cy="299442"/>
          </a:xfrm>
          <a:prstGeom prst="rect">
            <a:avLst/>
          </a:prstGeom>
          <a:noFill/>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2F2F2F"/>
                </a:solidFill>
                <a:effectLst/>
                <a:uLnTx/>
                <a:uFillTx/>
                <a:latin typeface="Arial"/>
                <a:ea typeface="微软雅黑"/>
              </a:rPr>
              <a:t>ADD YOUR TEXT</a:t>
            </a:r>
          </a:p>
        </p:txBody>
      </p:sp>
      <p:sp>
        <p:nvSpPr>
          <p:cNvPr id="29" name="原创作者QQ：598969553                   _10"/>
          <p:cNvSpPr/>
          <p:nvPr/>
        </p:nvSpPr>
        <p:spPr>
          <a:xfrm>
            <a:off x="106405" y="4167541"/>
            <a:ext cx="2799780" cy="1061660"/>
          </a:xfrm>
          <a:prstGeom prst="rect">
            <a:avLst/>
          </a:prstGeom>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lumMod val="50000"/>
                  </a:srgbClr>
                </a:solidFill>
                <a:effectLst/>
                <a:uLnTx/>
                <a:uFillTx/>
                <a:latin typeface="Arial"/>
                <a:ea typeface="微软雅黑"/>
              </a:rPr>
              <a:t>Vestibulum ante ipsum primis in faucibus orci luctus et ultrices posuereVestibulum ante ipsum primis in faucibus orci luctus et ultrices posuereVestibulum ante ipsum primis in faucibus orci luctus et ultrices posuere</a:t>
            </a:r>
          </a:p>
        </p:txBody>
      </p:sp>
    </p:spTree>
    <p:extLst>
      <p:ext uri="{BB962C8B-B14F-4D97-AF65-F5344CB8AC3E}">
        <p14:creationId xmlns:p14="http://schemas.microsoft.com/office/powerpoint/2010/main" val="689792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原创作者QQ：598969553                   _2"/>
          <p:cNvSpPr/>
          <p:nvPr/>
        </p:nvSpPr>
        <p:spPr>
          <a:xfrm rot="2700000">
            <a:off x="3006197" y="1834570"/>
            <a:ext cx="3131603" cy="3131602"/>
          </a:xfrm>
          <a:prstGeom prst="quadArrow">
            <a:avLst>
              <a:gd name="adj1" fmla="val 2000"/>
              <a:gd name="adj2" fmla="val 4000"/>
              <a:gd name="adj3" fmla="val 5000"/>
            </a:avLst>
          </a:prstGeom>
          <a:solidFill>
            <a:srgbClr val="2F2F2F"/>
          </a:solidFill>
          <a:ln w="9525" cap="flat">
            <a:solidFill>
              <a:srgbClr val="000000">
                <a:alpha val="0"/>
              </a:srgbClr>
            </a:solidFill>
            <a:prstDash val="solid"/>
            <a:round/>
            <a:headEnd type="none" w="med" len="med"/>
            <a:tailEnd type="none" w="med" len="med"/>
          </a:ln>
        </p:spPr>
      </p:sp>
      <p:sp>
        <p:nvSpPr>
          <p:cNvPr id="35" name="原创作者QQ：598969553                   _3"/>
          <p:cNvSpPr/>
          <p:nvPr/>
        </p:nvSpPr>
        <p:spPr>
          <a:xfrm rot="2700000">
            <a:off x="3945678" y="1733292"/>
            <a:ext cx="1252640" cy="1252641"/>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Arial"/>
              <a:ea typeface="微软雅黑"/>
              <a:cs typeface="+mn-ea"/>
            </a:endParaRPr>
          </a:p>
        </p:txBody>
      </p:sp>
      <p:grpSp>
        <p:nvGrpSpPr>
          <p:cNvPr id="36" name="原创作者QQ：598969553                   _4"/>
          <p:cNvGrpSpPr>
            <a:grpSpLocks noChangeAspect="1"/>
          </p:cNvGrpSpPr>
          <p:nvPr/>
        </p:nvGrpSpPr>
        <p:grpSpPr>
          <a:xfrm>
            <a:off x="4355967" y="2119694"/>
            <a:ext cx="432061" cy="479837"/>
            <a:chOff x="3507967" y="1347878"/>
            <a:chExt cx="660401" cy="733426"/>
          </a:xfrm>
          <a:solidFill>
            <a:srgbClr val="FFFFFF"/>
          </a:solidFill>
        </p:grpSpPr>
        <p:sp>
          <p:nvSpPr>
            <p:cNvPr id="37" name="Freeform 22"/>
            <p:cNvSpPr>
              <a:spLocks noEditPoints="1"/>
            </p:cNvSpPr>
            <p:nvPr/>
          </p:nvSpPr>
          <p:spPr bwMode="auto">
            <a:xfrm>
              <a:off x="3507967" y="1347878"/>
              <a:ext cx="608013" cy="538163"/>
            </a:xfrm>
            <a:custGeom>
              <a:avLst/>
              <a:gdLst>
                <a:gd name="T0" fmla="*/ 123 w 162"/>
                <a:gd name="T1" fmla="*/ 41 h 143"/>
                <a:gd name="T2" fmla="*/ 125 w 162"/>
                <a:gd name="T3" fmla="*/ 73 h 143"/>
                <a:gd name="T4" fmla="*/ 155 w 162"/>
                <a:gd name="T5" fmla="*/ 46 h 143"/>
                <a:gd name="T6" fmla="*/ 68 w 162"/>
                <a:gd name="T7" fmla="*/ 47 h 143"/>
                <a:gd name="T8" fmla="*/ 107 w 162"/>
                <a:gd name="T9" fmla="*/ 31 h 143"/>
                <a:gd name="T10" fmla="*/ 65 w 162"/>
                <a:gd name="T11" fmla="*/ 43 h 143"/>
                <a:gd name="T12" fmla="*/ 121 w 162"/>
                <a:gd name="T13" fmla="*/ 74 h 143"/>
                <a:gd name="T14" fmla="*/ 113 w 162"/>
                <a:gd name="T15" fmla="*/ 50 h 143"/>
                <a:gd name="T16" fmla="*/ 69 w 162"/>
                <a:gd name="T17" fmla="*/ 51 h 143"/>
                <a:gd name="T18" fmla="*/ 60 w 162"/>
                <a:gd name="T19" fmla="*/ 63 h 143"/>
                <a:gd name="T20" fmla="*/ 57 w 162"/>
                <a:gd name="T21" fmla="*/ 101 h 143"/>
                <a:gd name="T22" fmla="*/ 66 w 162"/>
                <a:gd name="T23" fmla="*/ 113 h 143"/>
                <a:gd name="T24" fmla="*/ 111 w 162"/>
                <a:gd name="T25" fmla="*/ 119 h 143"/>
                <a:gd name="T26" fmla="*/ 89 w 162"/>
                <a:gd name="T27" fmla="*/ 83 h 143"/>
                <a:gd name="T28" fmla="*/ 61 w 162"/>
                <a:gd name="T29" fmla="*/ 120 h 143"/>
                <a:gd name="T30" fmla="*/ 107 w 162"/>
                <a:gd name="T31" fmla="*/ 123 h 143"/>
                <a:gd name="T32" fmla="*/ 61 w 162"/>
                <a:gd name="T33" fmla="*/ 120 h 143"/>
                <a:gd name="T34" fmla="*/ 25 w 162"/>
                <a:gd name="T35" fmla="*/ 80 h 143"/>
                <a:gd name="T36" fmla="*/ 25 w 162"/>
                <a:gd name="T37" fmla="*/ 91 h 143"/>
                <a:gd name="T38" fmla="*/ 53 w 162"/>
                <a:gd name="T39" fmla="*/ 102 h 143"/>
                <a:gd name="T40" fmla="*/ 52 w 162"/>
                <a:gd name="T41" fmla="*/ 59 h 143"/>
                <a:gd name="T42" fmla="*/ 8 w 162"/>
                <a:gd name="T43" fmla="*/ 81 h 143"/>
                <a:gd name="T44" fmla="*/ 2 w 162"/>
                <a:gd name="T45" fmla="*/ 102 h 143"/>
                <a:gd name="T46" fmla="*/ 7 w 162"/>
                <a:gd name="T47" fmla="*/ 86 h 143"/>
                <a:gd name="T48" fmla="*/ 123 w 162"/>
                <a:gd name="T49" fmla="*/ 37 h 143"/>
                <a:gd name="T50" fmla="*/ 110 w 162"/>
                <a:gd name="T51" fmla="*/ 6 h 143"/>
                <a:gd name="T52" fmla="*/ 111 w 162"/>
                <a:gd name="T53" fmla="*/ 29 h 143"/>
                <a:gd name="T54" fmla="*/ 57 w 162"/>
                <a:gd name="T55" fmla="*/ 121 h 143"/>
                <a:gd name="T56" fmla="*/ 47 w 162"/>
                <a:gd name="T57" fmla="*/ 109 h 143"/>
                <a:gd name="T58" fmla="*/ 17 w 162"/>
                <a:gd name="T59" fmla="*/ 96 h 143"/>
                <a:gd name="T60" fmla="*/ 4 w 162"/>
                <a:gd name="T61" fmla="*/ 107 h 143"/>
                <a:gd name="T62" fmla="*/ 58 w 162"/>
                <a:gd name="T63" fmla="*/ 143 h 143"/>
                <a:gd name="T64" fmla="*/ 57 w 162"/>
                <a:gd name="T65" fmla="*/ 121 h 143"/>
                <a:gd name="T66" fmla="*/ 17 w 162"/>
                <a:gd name="T67" fmla="*/ 76 h 143"/>
                <a:gd name="T68" fmla="*/ 50 w 162"/>
                <a:gd name="T69" fmla="*/ 56 h 143"/>
                <a:gd name="T70" fmla="*/ 60 w 162"/>
                <a:gd name="T71" fmla="*/ 43 h 143"/>
                <a:gd name="T72" fmla="*/ 61 w 162"/>
                <a:gd name="T73" fmla="*/ 42 h 143"/>
                <a:gd name="T74" fmla="*/ 5 w 162"/>
                <a:gd name="T75" fmla="*/ 56 h 143"/>
                <a:gd name="T76" fmla="*/ 11 w 162"/>
                <a:gd name="T77" fmla="*/ 7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 h="143">
                  <a:moveTo>
                    <a:pt x="155" y="46"/>
                  </a:moveTo>
                  <a:cubicBezTo>
                    <a:pt x="145" y="43"/>
                    <a:pt x="134" y="41"/>
                    <a:pt x="123" y="41"/>
                  </a:cubicBezTo>
                  <a:cubicBezTo>
                    <a:pt x="122" y="44"/>
                    <a:pt x="121" y="46"/>
                    <a:pt x="119" y="48"/>
                  </a:cubicBezTo>
                  <a:cubicBezTo>
                    <a:pt x="121" y="56"/>
                    <a:pt x="123" y="65"/>
                    <a:pt x="125" y="73"/>
                  </a:cubicBezTo>
                  <a:cubicBezTo>
                    <a:pt x="162" y="63"/>
                    <a:pt x="162" y="63"/>
                    <a:pt x="162" y="63"/>
                  </a:cubicBezTo>
                  <a:cubicBezTo>
                    <a:pt x="160" y="57"/>
                    <a:pt x="158" y="51"/>
                    <a:pt x="155" y="46"/>
                  </a:cubicBezTo>
                  <a:close/>
                  <a:moveTo>
                    <a:pt x="64" y="44"/>
                  </a:moveTo>
                  <a:cubicBezTo>
                    <a:pt x="66" y="45"/>
                    <a:pt x="67" y="46"/>
                    <a:pt x="68" y="47"/>
                  </a:cubicBezTo>
                  <a:cubicBezTo>
                    <a:pt x="79" y="43"/>
                    <a:pt x="91" y="40"/>
                    <a:pt x="103" y="38"/>
                  </a:cubicBezTo>
                  <a:cubicBezTo>
                    <a:pt x="103" y="35"/>
                    <a:pt x="105" y="33"/>
                    <a:pt x="107" y="31"/>
                  </a:cubicBezTo>
                  <a:cubicBezTo>
                    <a:pt x="102" y="21"/>
                    <a:pt x="96" y="11"/>
                    <a:pt x="88" y="2"/>
                  </a:cubicBezTo>
                  <a:cubicBezTo>
                    <a:pt x="78" y="14"/>
                    <a:pt x="70" y="28"/>
                    <a:pt x="65" y="43"/>
                  </a:cubicBezTo>
                  <a:cubicBezTo>
                    <a:pt x="65" y="43"/>
                    <a:pt x="64" y="44"/>
                    <a:pt x="64" y="44"/>
                  </a:cubicBezTo>
                  <a:close/>
                  <a:moveTo>
                    <a:pt x="121" y="74"/>
                  </a:moveTo>
                  <a:cubicBezTo>
                    <a:pt x="120" y="66"/>
                    <a:pt x="118" y="58"/>
                    <a:pt x="115" y="49"/>
                  </a:cubicBezTo>
                  <a:cubicBezTo>
                    <a:pt x="114" y="49"/>
                    <a:pt x="114" y="50"/>
                    <a:pt x="113" y="50"/>
                  </a:cubicBezTo>
                  <a:cubicBezTo>
                    <a:pt x="108" y="50"/>
                    <a:pt x="104" y="46"/>
                    <a:pt x="103" y="42"/>
                  </a:cubicBezTo>
                  <a:cubicBezTo>
                    <a:pt x="92" y="44"/>
                    <a:pt x="80" y="47"/>
                    <a:pt x="69" y="51"/>
                  </a:cubicBezTo>
                  <a:cubicBezTo>
                    <a:pt x="70" y="52"/>
                    <a:pt x="70" y="52"/>
                    <a:pt x="70" y="53"/>
                  </a:cubicBezTo>
                  <a:cubicBezTo>
                    <a:pt x="70" y="58"/>
                    <a:pt x="65" y="63"/>
                    <a:pt x="60" y="63"/>
                  </a:cubicBezTo>
                  <a:cubicBezTo>
                    <a:pt x="60" y="63"/>
                    <a:pt x="59" y="63"/>
                    <a:pt x="59" y="63"/>
                  </a:cubicBezTo>
                  <a:cubicBezTo>
                    <a:pt x="57" y="75"/>
                    <a:pt x="56" y="88"/>
                    <a:pt x="57" y="101"/>
                  </a:cubicBezTo>
                  <a:cubicBezTo>
                    <a:pt x="62" y="102"/>
                    <a:pt x="66" y="106"/>
                    <a:pt x="66" y="111"/>
                  </a:cubicBezTo>
                  <a:cubicBezTo>
                    <a:pt x="66" y="112"/>
                    <a:pt x="66" y="112"/>
                    <a:pt x="66" y="113"/>
                  </a:cubicBezTo>
                  <a:cubicBezTo>
                    <a:pt x="80" y="117"/>
                    <a:pt x="94" y="119"/>
                    <a:pt x="108" y="119"/>
                  </a:cubicBezTo>
                  <a:cubicBezTo>
                    <a:pt x="109" y="119"/>
                    <a:pt x="110" y="119"/>
                    <a:pt x="111" y="119"/>
                  </a:cubicBezTo>
                  <a:cubicBezTo>
                    <a:pt x="116" y="112"/>
                    <a:pt x="120" y="104"/>
                    <a:pt x="121" y="99"/>
                  </a:cubicBezTo>
                  <a:cubicBezTo>
                    <a:pt x="89" y="83"/>
                    <a:pt x="89" y="83"/>
                    <a:pt x="89" y="83"/>
                  </a:cubicBezTo>
                  <a:lnTo>
                    <a:pt x="121" y="74"/>
                  </a:lnTo>
                  <a:close/>
                  <a:moveTo>
                    <a:pt x="61" y="120"/>
                  </a:moveTo>
                  <a:cubicBezTo>
                    <a:pt x="64" y="128"/>
                    <a:pt x="67" y="136"/>
                    <a:pt x="69" y="142"/>
                  </a:cubicBezTo>
                  <a:cubicBezTo>
                    <a:pt x="87" y="140"/>
                    <a:pt x="99" y="132"/>
                    <a:pt x="107" y="123"/>
                  </a:cubicBezTo>
                  <a:cubicBezTo>
                    <a:pt x="87" y="123"/>
                    <a:pt x="73" y="119"/>
                    <a:pt x="65" y="116"/>
                  </a:cubicBezTo>
                  <a:cubicBezTo>
                    <a:pt x="64" y="118"/>
                    <a:pt x="63" y="119"/>
                    <a:pt x="61" y="120"/>
                  </a:cubicBezTo>
                  <a:close/>
                  <a:moveTo>
                    <a:pt x="52" y="59"/>
                  </a:moveTo>
                  <a:cubicBezTo>
                    <a:pt x="42" y="65"/>
                    <a:pt x="33" y="72"/>
                    <a:pt x="25" y="80"/>
                  </a:cubicBezTo>
                  <a:cubicBezTo>
                    <a:pt x="26" y="82"/>
                    <a:pt x="27" y="84"/>
                    <a:pt x="27" y="86"/>
                  </a:cubicBezTo>
                  <a:cubicBezTo>
                    <a:pt x="27" y="88"/>
                    <a:pt x="26" y="90"/>
                    <a:pt x="25" y="91"/>
                  </a:cubicBezTo>
                  <a:cubicBezTo>
                    <a:pt x="33" y="97"/>
                    <a:pt x="40" y="101"/>
                    <a:pt x="49" y="105"/>
                  </a:cubicBezTo>
                  <a:cubicBezTo>
                    <a:pt x="50" y="104"/>
                    <a:pt x="51" y="102"/>
                    <a:pt x="53" y="102"/>
                  </a:cubicBezTo>
                  <a:cubicBezTo>
                    <a:pt x="52" y="88"/>
                    <a:pt x="53" y="75"/>
                    <a:pt x="55" y="62"/>
                  </a:cubicBezTo>
                  <a:cubicBezTo>
                    <a:pt x="54" y="61"/>
                    <a:pt x="53" y="60"/>
                    <a:pt x="52" y="59"/>
                  </a:cubicBezTo>
                  <a:close/>
                  <a:moveTo>
                    <a:pt x="7" y="86"/>
                  </a:moveTo>
                  <a:cubicBezTo>
                    <a:pt x="7" y="84"/>
                    <a:pt x="8" y="83"/>
                    <a:pt x="8" y="81"/>
                  </a:cubicBezTo>
                  <a:cubicBezTo>
                    <a:pt x="6" y="79"/>
                    <a:pt x="3" y="76"/>
                    <a:pt x="1" y="73"/>
                  </a:cubicBezTo>
                  <a:cubicBezTo>
                    <a:pt x="0" y="83"/>
                    <a:pt x="0" y="92"/>
                    <a:pt x="2" y="102"/>
                  </a:cubicBezTo>
                  <a:cubicBezTo>
                    <a:pt x="5" y="98"/>
                    <a:pt x="7" y="95"/>
                    <a:pt x="9" y="92"/>
                  </a:cubicBezTo>
                  <a:cubicBezTo>
                    <a:pt x="8" y="90"/>
                    <a:pt x="7" y="88"/>
                    <a:pt x="7" y="86"/>
                  </a:cubicBezTo>
                  <a:close/>
                  <a:moveTo>
                    <a:pt x="113" y="29"/>
                  </a:moveTo>
                  <a:cubicBezTo>
                    <a:pt x="118" y="29"/>
                    <a:pt x="122" y="33"/>
                    <a:pt x="123" y="37"/>
                  </a:cubicBezTo>
                  <a:cubicBezTo>
                    <a:pt x="133" y="37"/>
                    <a:pt x="143" y="39"/>
                    <a:pt x="153" y="41"/>
                  </a:cubicBezTo>
                  <a:cubicBezTo>
                    <a:pt x="143" y="25"/>
                    <a:pt x="129" y="12"/>
                    <a:pt x="110" y="6"/>
                  </a:cubicBezTo>
                  <a:cubicBezTo>
                    <a:pt x="104" y="4"/>
                    <a:pt x="98" y="2"/>
                    <a:pt x="92" y="2"/>
                  </a:cubicBezTo>
                  <a:cubicBezTo>
                    <a:pt x="100" y="10"/>
                    <a:pt x="106" y="20"/>
                    <a:pt x="111" y="29"/>
                  </a:cubicBezTo>
                  <a:cubicBezTo>
                    <a:pt x="112" y="29"/>
                    <a:pt x="112" y="29"/>
                    <a:pt x="113" y="29"/>
                  </a:cubicBezTo>
                  <a:close/>
                  <a:moveTo>
                    <a:pt x="57" y="121"/>
                  </a:moveTo>
                  <a:cubicBezTo>
                    <a:pt x="51" y="121"/>
                    <a:pt x="47" y="116"/>
                    <a:pt x="47" y="111"/>
                  </a:cubicBezTo>
                  <a:cubicBezTo>
                    <a:pt x="47" y="110"/>
                    <a:pt x="47" y="110"/>
                    <a:pt x="47" y="109"/>
                  </a:cubicBezTo>
                  <a:cubicBezTo>
                    <a:pt x="38" y="105"/>
                    <a:pt x="30" y="100"/>
                    <a:pt x="23" y="94"/>
                  </a:cubicBezTo>
                  <a:cubicBezTo>
                    <a:pt x="21" y="95"/>
                    <a:pt x="19" y="96"/>
                    <a:pt x="17" y="96"/>
                  </a:cubicBezTo>
                  <a:cubicBezTo>
                    <a:pt x="15" y="96"/>
                    <a:pt x="14" y="95"/>
                    <a:pt x="12" y="95"/>
                  </a:cubicBezTo>
                  <a:cubicBezTo>
                    <a:pt x="9" y="98"/>
                    <a:pt x="6" y="102"/>
                    <a:pt x="4" y="107"/>
                  </a:cubicBezTo>
                  <a:cubicBezTo>
                    <a:pt x="6" y="116"/>
                    <a:pt x="11" y="124"/>
                    <a:pt x="16" y="132"/>
                  </a:cubicBezTo>
                  <a:cubicBezTo>
                    <a:pt x="33" y="141"/>
                    <a:pt x="50" y="143"/>
                    <a:pt x="58" y="143"/>
                  </a:cubicBezTo>
                  <a:cubicBezTo>
                    <a:pt x="61" y="143"/>
                    <a:pt x="63" y="143"/>
                    <a:pt x="65" y="143"/>
                  </a:cubicBezTo>
                  <a:cubicBezTo>
                    <a:pt x="62" y="135"/>
                    <a:pt x="59" y="127"/>
                    <a:pt x="57" y="121"/>
                  </a:cubicBezTo>
                  <a:cubicBezTo>
                    <a:pt x="57" y="121"/>
                    <a:pt x="57" y="121"/>
                    <a:pt x="57" y="121"/>
                  </a:cubicBezTo>
                  <a:close/>
                  <a:moveTo>
                    <a:pt x="17" y="76"/>
                  </a:moveTo>
                  <a:cubicBezTo>
                    <a:pt x="19" y="76"/>
                    <a:pt x="20" y="77"/>
                    <a:pt x="22" y="78"/>
                  </a:cubicBezTo>
                  <a:cubicBezTo>
                    <a:pt x="30" y="69"/>
                    <a:pt x="40" y="62"/>
                    <a:pt x="50" y="56"/>
                  </a:cubicBezTo>
                  <a:cubicBezTo>
                    <a:pt x="50" y="55"/>
                    <a:pt x="50" y="54"/>
                    <a:pt x="50" y="53"/>
                  </a:cubicBezTo>
                  <a:cubicBezTo>
                    <a:pt x="50" y="48"/>
                    <a:pt x="54" y="43"/>
                    <a:pt x="60" y="43"/>
                  </a:cubicBezTo>
                  <a:cubicBezTo>
                    <a:pt x="60" y="43"/>
                    <a:pt x="60" y="43"/>
                    <a:pt x="60" y="43"/>
                  </a:cubicBezTo>
                  <a:cubicBezTo>
                    <a:pt x="61" y="43"/>
                    <a:pt x="61" y="42"/>
                    <a:pt x="61" y="42"/>
                  </a:cubicBezTo>
                  <a:cubicBezTo>
                    <a:pt x="66" y="27"/>
                    <a:pt x="74" y="13"/>
                    <a:pt x="84" y="1"/>
                  </a:cubicBezTo>
                  <a:cubicBezTo>
                    <a:pt x="49" y="0"/>
                    <a:pt x="17" y="22"/>
                    <a:pt x="5" y="56"/>
                  </a:cubicBezTo>
                  <a:cubicBezTo>
                    <a:pt x="3" y="60"/>
                    <a:pt x="2" y="64"/>
                    <a:pt x="2" y="68"/>
                  </a:cubicBezTo>
                  <a:cubicBezTo>
                    <a:pt x="5" y="72"/>
                    <a:pt x="8" y="75"/>
                    <a:pt x="11" y="78"/>
                  </a:cubicBezTo>
                  <a:cubicBezTo>
                    <a:pt x="13" y="77"/>
                    <a:pt x="15" y="76"/>
                    <a:pt x="17"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38" name="Freeform 23"/>
            <p:cNvSpPr>
              <a:spLocks/>
            </p:cNvSpPr>
            <p:nvPr/>
          </p:nvSpPr>
          <p:spPr bwMode="auto">
            <a:xfrm>
              <a:off x="3601630" y="1622516"/>
              <a:ext cx="566738" cy="458788"/>
            </a:xfrm>
            <a:custGeom>
              <a:avLst/>
              <a:gdLst>
                <a:gd name="T0" fmla="*/ 0 w 151"/>
                <a:gd name="T1" fmla="*/ 73 h 122"/>
                <a:gd name="T2" fmla="*/ 133 w 151"/>
                <a:gd name="T3" fmla="*/ 36 h 122"/>
                <a:gd name="T4" fmla="*/ 151 w 151"/>
                <a:gd name="T5" fmla="*/ 45 h 122"/>
                <a:gd name="T6" fmla="*/ 133 w 151"/>
                <a:gd name="T7" fmla="*/ 0 h 122"/>
                <a:gd name="T8" fmla="*/ 87 w 151"/>
                <a:gd name="T9" fmla="*/ 12 h 122"/>
                <a:gd name="T10" fmla="*/ 106 w 151"/>
                <a:gd name="T11" fmla="*/ 22 h 122"/>
                <a:gd name="T12" fmla="*/ 0 w 151"/>
                <a:gd name="T13" fmla="*/ 73 h 122"/>
              </a:gdLst>
              <a:ahLst/>
              <a:cxnLst>
                <a:cxn ang="0">
                  <a:pos x="T0" y="T1"/>
                </a:cxn>
                <a:cxn ang="0">
                  <a:pos x="T2" y="T3"/>
                </a:cxn>
                <a:cxn ang="0">
                  <a:pos x="T4" y="T5"/>
                </a:cxn>
                <a:cxn ang="0">
                  <a:pos x="T6" y="T7"/>
                </a:cxn>
                <a:cxn ang="0">
                  <a:pos x="T8" y="T9"/>
                </a:cxn>
                <a:cxn ang="0">
                  <a:pos x="T10" y="T11"/>
                </a:cxn>
                <a:cxn ang="0">
                  <a:pos x="T12" y="T13"/>
                </a:cxn>
              </a:cxnLst>
              <a:rect l="0" t="0" r="r" b="b"/>
              <a:pathLst>
                <a:path w="151" h="122">
                  <a:moveTo>
                    <a:pt x="0" y="73"/>
                  </a:moveTo>
                  <a:cubicBezTo>
                    <a:pt x="67" y="122"/>
                    <a:pt x="124" y="72"/>
                    <a:pt x="133" y="36"/>
                  </a:cubicBezTo>
                  <a:cubicBezTo>
                    <a:pt x="138" y="38"/>
                    <a:pt x="151" y="45"/>
                    <a:pt x="151" y="45"/>
                  </a:cubicBezTo>
                  <a:cubicBezTo>
                    <a:pt x="133" y="0"/>
                    <a:pt x="133" y="0"/>
                    <a:pt x="133" y="0"/>
                  </a:cubicBezTo>
                  <a:cubicBezTo>
                    <a:pt x="87" y="12"/>
                    <a:pt x="87" y="12"/>
                    <a:pt x="87" y="12"/>
                  </a:cubicBezTo>
                  <a:cubicBezTo>
                    <a:pt x="106" y="22"/>
                    <a:pt x="106" y="22"/>
                    <a:pt x="106" y="22"/>
                  </a:cubicBezTo>
                  <a:cubicBezTo>
                    <a:pt x="106" y="22"/>
                    <a:pt x="91" y="98"/>
                    <a:pt x="0"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sp>
        <p:nvSpPr>
          <p:cNvPr id="39" name="原创作者QQ：598969553                   _5"/>
          <p:cNvSpPr/>
          <p:nvPr/>
        </p:nvSpPr>
        <p:spPr>
          <a:xfrm rot="2700000">
            <a:off x="2904921" y="2774049"/>
            <a:ext cx="1252640" cy="1252641"/>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endParaRPr>
          </a:p>
        </p:txBody>
      </p:sp>
      <p:grpSp>
        <p:nvGrpSpPr>
          <p:cNvPr id="40" name="原创作者QQ：598969553                   _6"/>
          <p:cNvGrpSpPr>
            <a:grpSpLocks noChangeAspect="1"/>
          </p:cNvGrpSpPr>
          <p:nvPr/>
        </p:nvGrpSpPr>
        <p:grpSpPr>
          <a:xfrm>
            <a:off x="3285438" y="3160452"/>
            <a:ext cx="491605" cy="479837"/>
            <a:chOff x="3530192" y="2543266"/>
            <a:chExt cx="596901" cy="582613"/>
          </a:xfrm>
          <a:solidFill>
            <a:srgbClr val="FFFFFF"/>
          </a:solidFill>
        </p:grpSpPr>
        <p:sp>
          <p:nvSpPr>
            <p:cNvPr id="41" name="Freeform 36"/>
            <p:cNvSpPr>
              <a:spLocks noEditPoints="1"/>
            </p:cNvSpPr>
            <p:nvPr/>
          </p:nvSpPr>
          <p:spPr bwMode="auto">
            <a:xfrm>
              <a:off x="3646080" y="2543266"/>
              <a:ext cx="481013" cy="582613"/>
            </a:xfrm>
            <a:custGeom>
              <a:avLst/>
              <a:gdLst>
                <a:gd name="T0" fmla="*/ 100 w 128"/>
                <a:gd name="T1" fmla="*/ 113 h 155"/>
                <a:gd name="T2" fmla="*/ 100 w 128"/>
                <a:gd name="T3" fmla="*/ 105 h 155"/>
                <a:gd name="T4" fmla="*/ 62 w 128"/>
                <a:gd name="T5" fmla="*/ 109 h 155"/>
                <a:gd name="T6" fmla="*/ 127 w 128"/>
                <a:gd name="T7" fmla="*/ 51 h 155"/>
                <a:gd name="T8" fmla="*/ 74 w 128"/>
                <a:gd name="T9" fmla="*/ 0 h 155"/>
                <a:gd name="T10" fmla="*/ 0 w 128"/>
                <a:gd name="T11" fmla="*/ 22 h 155"/>
                <a:gd name="T12" fmla="*/ 3 w 128"/>
                <a:gd name="T13" fmla="*/ 70 h 155"/>
                <a:gd name="T14" fmla="*/ 4 w 128"/>
                <a:gd name="T15" fmla="*/ 69 h 155"/>
                <a:gd name="T16" fmla="*/ 10 w 128"/>
                <a:gd name="T17" fmla="*/ 22 h 155"/>
                <a:gd name="T18" fmla="*/ 68 w 128"/>
                <a:gd name="T19" fmla="*/ 10 h 155"/>
                <a:gd name="T20" fmla="*/ 90 w 128"/>
                <a:gd name="T21" fmla="*/ 59 h 155"/>
                <a:gd name="T22" fmla="*/ 118 w 128"/>
                <a:gd name="T23" fmla="*/ 134 h 155"/>
                <a:gd name="T24" fmla="*/ 45 w 128"/>
                <a:gd name="T25" fmla="*/ 145 h 155"/>
                <a:gd name="T26" fmla="*/ 44 w 128"/>
                <a:gd name="T27" fmla="*/ 155 h 155"/>
                <a:gd name="T28" fmla="*/ 92 w 128"/>
                <a:gd name="T29" fmla="*/ 155 h 155"/>
                <a:gd name="T30" fmla="*/ 128 w 128"/>
                <a:gd name="T31" fmla="*/ 134 h 155"/>
                <a:gd name="T32" fmla="*/ 127 w 128"/>
                <a:gd name="T33" fmla="*/ 51 h 155"/>
                <a:gd name="T34" fmla="*/ 78 w 128"/>
                <a:gd name="T35" fmla="*/ 38 h 155"/>
                <a:gd name="T36" fmla="*/ 112 w 128"/>
                <a:gd name="T37" fmla="*/ 50 h 155"/>
                <a:gd name="T38" fmla="*/ 55 w 128"/>
                <a:gd name="T39" fmla="*/ 54 h 155"/>
                <a:gd name="T40" fmla="*/ 28 w 128"/>
                <a:gd name="T41" fmla="*/ 50 h 155"/>
                <a:gd name="T42" fmla="*/ 28 w 128"/>
                <a:gd name="T43" fmla="*/ 58 h 155"/>
                <a:gd name="T44" fmla="*/ 55 w 128"/>
                <a:gd name="T45" fmla="*/ 54 h 155"/>
                <a:gd name="T46" fmla="*/ 51 w 128"/>
                <a:gd name="T47" fmla="*/ 42 h 155"/>
                <a:gd name="T48" fmla="*/ 51 w 128"/>
                <a:gd name="T49" fmla="*/ 34 h 155"/>
                <a:gd name="T50" fmla="*/ 24 w 128"/>
                <a:gd name="T51" fmla="*/ 38 h 155"/>
                <a:gd name="T52" fmla="*/ 100 w 128"/>
                <a:gd name="T53" fmla="*/ 121 h 155"/>
                <a:gd name="T54" fmla="*/ 62 w 128"/>
                <a:gd name="T55" fmla="*/ 125 h 155"/>
                <a:gd name="T56" fmla="*/ 100 w 128"/>
                <a:gd name="T57" fmla="*/ 129 h 155"/>
                <a:gd name="T58" fmla="*/ 100 w 128"/>
                <a:gd name="T59" fmla="*/ 121 h 155"/>
                <a:gd name="T60" fmla="*/ 100 w 128"/>
                <a:gd name="T61" fmla="*/ 96 h 155"/>
                <a:gd name="T62" fmla="*/ 100 w 128"/>
                <a:gd name="T63" fmla="*/ 88 h 155"/>
                <a:gd name="T64" fmla="*/ 62 w 128"/>
                <a:gd name="T65" fmla="*/ 9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55">
                  <a:moveTo>
                    <a:pt x="66" y="113"/>
                  </a:moveTo>
                  <a:cubicBezTo>
                    <a:pt x="100" y="113"/>
                    <a:pt x="100" y="113"/>
                    <a:pt x="100" y="113"/>
                  </a:cubicBezTo>
                  <a:cubicBezTo>
                    <a:pt x="102" y="113"/>
                    <a:pt x="104" y="111"/>
                    <a:pt x="104" y="109"/>
                  </a:cubicBezTo>
                  <a:cubicBezTo>
                    <a:pt x="104" y="107"/>
                    <a:pt x="102" y="105"/>
                    <a:pt x="100" y="105"/>
                  </a:cubicBezTo>
                  <a:cubicBezTo>
                    <a:pt x="66" y="105"/>
                    <a:pt x="66" y="105"/>
                    <a:pt x="66" y="105"/>
                  </a:cubicBezTo>
                  <a:cubicBezTo>
                    <a:pt x="63" y="105"/>
                    <a:pt x="62" y="107"/>
                    <a:pt x="62" y="109"/>
                  </a:cubicBezTo>
                  <a:cubicBezTo>
                    <a:pt x="62" y="111"/>
                    <a:pt x="63" y="113"/>
                    <a:pt x="66" y="113"/>
                  </a:cubicBezTo>
                  <a:close/>
                  <a:moveTo>
                    <a:pt x="127" y="51"/>
                  </a:moveTo>
                  <a:cubicBezTo>
                    <a:pt x="78" y="2"/>
                    <a:pt x="78" y="2"/>
                    <a:pt x="78" y="2"/>
                  </a:cubicBezTo>
                  <a:cubicBezTo>
                    <a:pt x="77" y="1"/>
                    <a:pt x="76" y="0"/>
                    <a:pt x="74" y="0"/>
                  </a:cubicBezTo>
                  <a:cubicBezTo>
                    <a:pt x="21" y="0"/>
                    <a:pt x="21" y="0"/>
                    <a:pt x="21" y="0"/>
                  </a:cubicBezTo>
                  <a:cubicBezTo>
                    <a:pt x="9" y="0"/>
                    <a:pt x="0" y="10"/>
                    <a:pt x="0" y="22"/>
                  </a:cubicBezTo>
                  <a:cubicBezTo>
                    <a:pt x="0" y="73"/>
                    <a:pt x="0" y="73"/>
                    <a:pt x="0" y="73"/>
                  </a:cubicBezTo>
                  <a:cubicBezTo>
                    <a:pt x="3" y="70"/>
                    <a:pt x="3" y="70"/>
                    <a:pt x="3" y="70"/>
                  </a:cubicBezTo>
                  <a:cubicBezTo>
                    <a:pt x="4" y="70"/>
                    <a:pt x="4" y="70"/>
                    <a:pt x="4" y="70"/>
                  </a:cubicBezTo>
                  <a:cubicBezTo>
                    <a:pt x="4" y="69"/>
                    <a:pt x="4" y="69"/>
                    <a:pt x="4" y="69"/>
                  </a:cubicBezTo>
                  <a:cubicBezTo>
                    <a:pt x="6" y="68"/>
                    <a:pt x="8" y="67"/>
                    <a:pt x="10" y="67"/>
                  </a:cubicBezTo>
                  <a:cubicBezTo>
                    <a:pt x="10" y="22"/>
                    <a:pt x="10" y="22"/>
                    <a:pt x="10" y="22"/>
                  </a:cubicBezTo>
                  <a:cubicBezTo>
                    <a:pt x="10" y="15"/>
                    <a:pt x="15" y="10"/>
                    <a:pt x="21" y="10"/>
                  </a:cubicBezTo>
                  <a:cubicBezTo>
                    <a:pt x="68" y="10"/>
                    <a:pt x="68" y="10"/>
                    <a:pt x="68" y="10"/>
                  </a:cubicBezTo>
                  <a:cubicBezTo>
                    <a:pt x="68" y="38"/>
                    <a:pt x="68" y="38"/>
                    <a:pt x="68" y="38"/>
                  </a:cubicBezTo>
                  <a:cubicBezTo>
                    <a:pt x="68" y="50"/>
                    <a:pt x="78" y="59"/>
                    <a:pt x="90" y="59"/>
                  </a:cubicBezTo>
                  <a:cubicBezTo>
                    <a:pt x="118" y="59"/>
                    <a:pt x="118" y="59"/>
                    <a:pt x="118" y="59"/>
                  </a:cubicBezTo>
                  <a:cubicBezTo>
                    <a:pt x="118" y="134"/>
                    <a:pt x="118" y="134"/>
                    <a:pt x="118" y="134"/>
                  </a:cubicBezTo>
                  <a:cubicBezTo>
                    <a:pt x="118" y="140"/>
                    <a:pt x="113" y="145"/>
                    <a:pt x="107" y="145"/>
                  </a:cubicBezTo>
                  <a:cubicBezTo>
                    <a:pt x="45" y="145"/>
                    <a:pt x="45" y="145"/>
                    <a:pt x="45" y="145"/>
                  </a:cubicBezTo>
                  <a:cubicBezTo>
                    <a:pt x="45" y="151"/>
                    <a:pt x="45" y="151"/>
                    <a:pt x="45" y="151"/>
                  </a:cubicBezTo>
                  <a:cubicBezTo>
                    <a:pt x="45" y="153"/>
                    <a:pt x="44" y="154"/>
                    <a:pt x="44" y="155"/>
                  </a:cubicBezTo>
                  <a:cubicBezTo>
                    <a:pt x="64" y="155"/>
                    <a:pt x="92" y="155"/>
                    <a:pt x="92" y="155"/>
                  </a:cubicBezTo>
                  <a:cubicBezTo>
                    <a:pt x="92" y="155"/>
                    <a:pt x="92" y="155"/>
                    <a:pt x="92" y="155"/>
                  </a:cubicBezTo>
                  <a:cubicBezTo>
                    <a:pt x="107" y="155"/>
                    <a:pt x="107" y="155"/>
                    <a:pt x="107" y="155"/>
                  </a:cubicBezTo>
                  <a:cubicBezTo>
                    <a:pt x="118" y="155"/>
                    <a:pt x="128" y="145"/>
                    <a:pt x="128" y="134"/>
                  </a:cubicBezTo>
                  <a:cubicBezTo>
                    <a:pt x="128" y="54"/>
                    <a:pt x="128" y="54"/>
                    <a:pt x="128" y="54"/>
                  </a:cubicBezTo>
                  <a:cubicBezTo>
                    <a:pt x="128" y="53"/>
                    <a:pt x="128" y="51"/>
                    <a:pt x="127" y="51"/>
                  </a:cubicBezTo>
                  <a:close/>
                  <a:moveTo>
                    <a:pt x="90" y="50"/>
                  </a:moveTo>
                  <a:cubicBezTo>
                    <a:pt x="83" y="50"/>
                    <a:pt x="78" y="44"/>
                    <a:pt x="78" y="38"/>
                  </a:cubicBezTo>
                  <a:cubicBezTo>
                    <a:pt x="78" y="16"/>
                    <a:pt x="78" y="16"/>
                    <a:pt x="78" y="16"/>
                  </a:cubicBezTo>
                  <a:cubicBezTo>
                    <a:pt x="112" y="50"/>
                    <a:pt x="112" y="50"/>
                    <a:pt x="112" y="50"/>
                  </a:cubicBezTo>
                  <a:lnTo>
                    <a:pt x="90" y="50"/>
                  </a:lnTo>
                  <a:close/>
                  <a:moveTo>
                    <a:pt x="55" y="54"/>
                  </a:moveTo>
                  <a:cubicBezTo>
                    <a:pt x="55" y="52"/>
                    <a:pt x="54" y="50"/>
                    <a:pt x="51" y="50"/>
                  </a:cubicBezTo>
                  <a:cubicBezTo>
                    <a:pt x="28" y="50"/>
                    <a:pt x="28" y="50"/>
                    <a:pt x="28" y="50"/>
                  </a:cubicBezTo>
                  <a:cubicBezTo>
                    <a:pt x="26" y="50"/>
                    <a:pt x="24" y="52"/>
                    <a:pt x="24" y="54"/>
                  </a:cubicBezTo>
                  <a:cubicBezTo>
                    <a:pt x="24" y="56"/>
                    <a:pt x="26" y="58"/>
                    <a:pt x="28" y="58"/>
                  </a:cubicBezTo>
                  <a:cubicBezTo>
                    <a:pt x="51" y="58"/>
                    <a:pt x="51" y="58"/>
                    <a:pt x="51" y="58"/>
                  </a:cubicBezTo>
                  <a:cubicBezTo>
                    <a:pt x="54" y="58"/>
                    <a:pt x="55" y="56"/>
                    <a:pt x="55" y="54"/>
                  </a:cubicBezTo>
                  <a:close/>
                  <a:moveTo>
                    <a:pt x="28" y="42"/>
                  </a:moveTo>
                  <a:cubicBezTo>
                    <a:pt x="51" y="42"/>
                    <a:pt x="51" y="42"/>
                    <a:pt x="51" y="42"/>
                  </a:cubicBezTo>
                  <a:cubicBezTo>
                    <a:pt x="54" y="42"/>
                    <a:pt x="55" y="40"/>
                    <a:pt x="55" y="38"/>
                  </a:cubicBezTo>
                  <a:cubicBezTo>
                    <a:pt x="55" y="36"/>
                    <a:pt x="54" y="34"/>
                    <a:pt x="51" y="34"/>
                  </a:cubicBezTo>
                  <a:cubicBezTo>
                    <a:pt x="28" y="34"/>
                    <a:pt x="28" y="34"/>
                    <a:pt x="28" y="34"/>
                  </a:cubicBezTo>
                  <a:cubicBezTo>
                    <a:pt x="26" y="34"/>
                    <a:pt x="24" y="36"/>
                    <a:pt x="24" y="38"/>
                  </a:cubicBezTo>
                  <a:cubicBezTo>
                    <a:pt x="24" y="40"/>
                    <a:pt x="26" y="42"/>
                    <a:pt x="28" y="42"/>
                  </a:cubicBezTo>
                  <a:close/>
                  <a:moveTo>
                    <a:pt x="100" y="121"/>
                  </a:moveTo>
                  <a:cubicBezTo>
                    <a:pt x="66" y="121"/>
                    <a:pt x="66" y="121"/>
                    <a:pt x="66" y="121"/>
                  </a:cubicBezTo>
                  <a:cubicBezTo>
                    <a:pt x="64" y="121"/>
                    <a:pt x="62" y="123"/>
                    <a:pt x="62" y="125"/>
                  </a:cubicBezTo>
                  <a:cubicBezTo>
                    <a:pt x="62" y="127"/>
                    <a:pt x="64" y="129"/>
                    <a:pt x="66" y="129"/>
                  </a:cubicBezTo>
                  <a:cubicBezTo>
                    <a:pt x="100" y="129"/>
                    <a:pt x="100" y="129"/>
                    <a:pt x="100" y="129"/>
                  </a:cubicBezTo>
                  <a:cubicBezTo>
                    <a:pt x="102" y="129"/>
                    <a:pt x="104" y="127"/>
                    <a:pt x="104" y="125"/>
                  </a:cubicBezTo>
                  <a:cubicBezTo>
                    <a:pt x="104" y="123"/>
                    <a:pt x="102" y="121"/>
                    <a:pt x="100" y="121"/>
                  </a:cubicBezTo>
                  <a:close/>
                  <a:moveTo>
                    <a:pt x="66" y="96"/>
                  </a:moveTo>
                  <a:cubicBezTo>
                    <a:pt x="100" y="96"/>
                    <a:pt x="100" y="96"/>
                    <a:pt x="100" y="96"/>
                  </a:cubicBezTo>
                  <a:cubicBezTo>
                    <a:pt x="102" y="96"/>
                    <a:pt x="104" y="95"/>
                    <a:pt x="104" y="92"/>
                  </a:cubicBezTo>
                  <a:cubicBezTo>
                    <a:pt x="104" y="90"/>
                    <a:pt x="102" y="88"/>
                    <a:pt x="100" y="88"/>
                  </a:cubicBezTo>
                  <a:cubicBezTo>
                    <a:pt x="66" y="88"/>
                    <a:pt x="66" y="88"/>
                    <a:pt x="66" y="88"/>
                  </a:cubicBezTo>
                  <a:cubicBezTo>
                    <a:pt x="63" y="88"/>
                    <a:pt x="62" y="90"/>
                    <a:pt x="62" y="92"/>
                  </a:cubicBezTo>
                  <a:cubicBezTo>
                    <a:pt x="62" y="95"/>
                    <a:pt x="63" y="96"/>
                    <a:pt x="66"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42" name="Freeform 37"/>
            <p:cNvSpPr>
              <a:spLocks/>
            </p:cNvSpPr>
            <p:nvPr/>
          </p:nvSpPr>
          <p:spPr bwMode="auto">
            <a:xfrm>
              <a:off x="3530192" y="2821078"/>
              <a:ext cx="323850" cy="304800"/>
            </a:xfrm>
            <a:custGeom>
              <a:avLst/>
              <a:gdLst>
                <a:gd name="T0" fmla="*/ 0 w 86"/>
                <a:gd name="T1" fmla="*/ 41 h 81"/>
                <a:gd name="T2" fmla="*/ 4 w 86"/>
                <a:gd name="T3" fmla="*/ 45 h 81"/>
                <a:gd name="T4" fmla="*/ 18 w 86"/>
                <a:gd name="T5" fmla="*/ 45 h 81"/>
                <a:gd name="T6" fmla="*/ 18 w 86"/>
                <a:gd name="T7" fmla="*/ 77 h 81"/>
                <a:gd name="T8" fmla="*/ 22 w 86"/>
                <a:gd name="T9" fmla="*/ 81 h 81"/>
                <a:gd name="T10" fmla="*/ 64 w 86"/>
                <a:gd name="T11" fmla="*/ 81 h 81"/>
                <a:gd name="T12" fmla="*/ 68 w 86"/>
                <a:gd name="T13" fmla="*/ 77 h 81"/>
                <a:gd name="T14" fmla="*/ 68 w 86"/>
                <a:gd name="T15" fmla="*/ 45 h 81"/>
                <a:gd name="T16" fmla="*/ 82 w 86"/>
                <a:gd name="T17" fmla="*/ 45 h 81"/>
                <a:gd name="T18" fmla="*/ 86 w 86"/>
                <a:gd name="T19" fmla="*/ 41 h 81"/>
                <a:gd name="T20" fmla="*/ 85 w 86"/>
                <a:gd name="T21" fmla="*/ 38 h 81"/>
                <a:gd name="T22" fmla="*/ 85 w 86"/>
                <a:gd name="T23" fmla="*/ 38 h 81"/>
                <a:gd name="T24" fmla="*/ 46 w 86"/>
                <a:gd name="T25" fmla="*/ 1 h 81"/>
                <a:gd name="T26" fmla="*/ 43 w 86"/>
                <a:gd name="T27" fmla="*/ 0 h 81"/>
                <a:gd name="T28" fmla="*/ 40 w 86"/>
                <a:gd name="T29" fmla="*/ 1 h 81"/>
                <a:gd name="T30" fmla="*/ 40 w 86"/>
                <a:gd name="T31" fmla="*/ 1 h 81"/>
                <a:gd name="T32" fmla="*/ 1 w 86"/>
                <a:gd name="T33" fmla="*/ 38 h 81"/>
                <a:gd name="T34" fmla="*/ 1 w 86"/>
                <a:gd name="T35" fmla="*/ 38 h 81"/>
                <a:gd name="T36" fmla="*/ 1 w 86"/>
                <a:gd name="T37" fmla="*/ 38 h 81"/>
                <a:gd name="T38" fmla="*/ 1 w 86"/>
                <a:gd name="T39" fmla="*/ 39 h 81"/>
                <a:gd name="T40" fmla="*/ 0 w 86"/>
                <a:gd name="T41" fmla="*/ 4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81">
                  <a:moveTo>
                    <a:pt x="0" y="41"/>
                  </a:moveTo>
                  <a:cubicBezTo>
                    <a:pt x="0" y="43"/>
                    <a:pt x="2" y="45"/>
                    <a:pt x="4" y="45"/>
                  </a:cubicBezTo>
                  <a:cubicBezTo>
                    <a:pt x="18" y="45"/>
                    <a:pt x="18" y="45"/>
                    <a:pt x="18" y="45"/>
                  </a:cubicBezTo>
                  <a:cubicBezTo>
                    <a:pt x="18" y="77"/>
                    <a:pt x="18" y="77"/>
                    <a:pt x="18" y="77"/>
                  </a:cubicBezTo>
                  <a:cubicBezTo>
                    <a:pt x="18" y="79"/>
                    <a:pt x="20" y="81"/>
                    <a:pt x="22" y="81"/>
                  </a:cubicBezTo>
                  <a:cubicBezTo>
                    <a:pt x="64" y="81"/>
                    <a:pt x="64" y="81"/>
                    <a:pt x="64" y="81"/>
                  </a:cubicBezTo>
                  <a:cubicBezTo>
                    <a:pt x="66" y="81"/>
                    <a:pt x="68" y="79"/>
                    <a:pt x="68" y="77"/>
                  </a:cubicBezTo>
                  <a:cubicBezTo>
                    <a:pt x="68" y="45"/>
                    <a:pt x="68" y="45"/>
                    <a:pt x="68" y="45"/>
                  </a:cubicBezTo>
                  <a:cubicBezTo>
                    <a:pt x="82" y="45"/>
                    <a:pt x="82" y="45"/>
                    <a:pt x="82" y="45"/>
                  </a:cubicBezTo>
                  <a:cubicBezTo>
                    <a:pt x="84" y="45"/>
                    <a:pt x="86" y="43"/>
                    <a:pt x="86" y="41"/>
                  </a:cubicBezTo>
                  <a:cubicBezTo>
                    <a:pt x="86" y="40"/>
                    <a:pt x="86" y="39"/>
                    <a:pt x="85" y="38"/>
                  </a:cubicBezTo>
                  <a:cubicBezTo>
                    <a:pt x="85" y="38"/>
                    <a:pt x="85" y="38"/>
                    <a:pt x="85" y="38"/>
                  </a:cubicBezTo>
                  <a:cubicBezTo>
                    <a:pt x="46" y="1"/>
                    <a:pt x="46" y="1"/>
                    <a:pt x="46" y="1"/>
                  </a:cubicBezTo>
                  <a:cubicBezTo>
                    <a:pt x="46" y="1"/>
                    <a:pt x="44" y="0"/>
                    <a:pt x="43" y="0"/>
                  </a:cubicBezTo>
                  <a:cubicBezTo>
                    <a:pt x="42" y="0"/>
                    <a:pt x="41" y="1"/>
                    <a:pt x="40" y="1"/>
                  </a:cubicBezTo>
                  <a:cubicBezTo>
                    <a:pt x="40" y="1"/>
                    <a:pt x="40" y="1"/>
                    <a:pt x="40" y="1"/>
                  </a:cubicBezTo>
                  <a:cubicBezTo>
                    <a:pt x="1" y="38"/>
                    <a:pt x="1" y="38"/>
                    <a:pt x="1" y="38"/>
                  </a:cubicBezTo>
                  <a:cubicBezTo>
                    <a:pt x="1" y="38"/>
                    <a:pt x="1" y="38"/>
                    <a:pt x="1" y="38"/>
                  </a:cubicBezTo>
                  <a:cubicBezTo>
                    <a:pt x="1" y="38"/>
                    <a:pt x="1" y="38"/>
                    <a:pt x="1" y="38"/>
                  </a:cubicBezTo>
                  <a:cubicBezTo>
                    <a:pt x="1" y="39"/>
                    <a:pt x="1" y="39"/>
                    <a:pt x="1" y="39"/>
                  </a:cubicBezTo>
                  <a:cubicBezTo>
                    <a:pt x="0" y="39"/>
                    <a:pt x="0" y="40"/>
                    <a:pt x="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sp>
        <p:nvSpPr>
          <p:cNvPr id="43" name="原创作者QQ：598969553                   _7"/>
          <p:cNvSpPr/>
          <p:nvPr/>
        </p:nvSpPr>
        <p:spPr>
          <a:xfrm rot="2700000">
            <a:off x="4986436" y="2774051"/>
            <a:ext cx="1252640" cy="1252641"/>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endParaRPr>
          </a:p>
        </p:txBody>
      </p:sp>
      <p:grpSp>
        <p:nvGrpSpPr>
          <p:cNvPr id="44" name="原创作者QQ：598969553                   _8"/>
          <p:cNvGrpSpPr>
            <a:grpSpLocks noChangeAspect="1"/>
          </p:cNvGrpSpPr>
          <p:nvPr/>
        </p:nvGrpSpPr>
        <p:grpSpPr>
          <a:xfrm>
            <a:off x="5329936" y="3160452"/>
            <a:ext cx="565639" cy="479837"/>
            <a:chOff x="6791325" y="3867151"/>
            <a:chExt cx="282576" cy="239712"/>
          </a:xfrm>
          <a:solidFill>
            <a:srgbClr val="FFFFFF"/>
          </a:solidFill>
        </p:grpSpPr>
        <p:sp>
          <p:nvSpPr>
            <p:cNvPr id="45" name="Freeform 103"/>
            <p:cNvSpPr>
              <a:spLocks/>
            </p:cNvSpPr>
            <p:nvPr/>
          </p:nvSpPr>
          <p:spPr bwMode="auto">
            <a:xfrm>
              <a:off x="6889750" y="3916363"/>
              <a:ext cx="39688" cy="58738"/>
            </a:xfrm>
            <a:custGeom>
              <a:avLst/>
              <a:gdLst>
                <a:gd name="T0" fmla="*/ 14 w 25"/>
                <a:gd name="T1" fmla="*/ 33 h 37"/>
                <a:gd name="T2" fmla="*/ 25 w 25"/>
                <a:gd name="T3" fmla="*/ 14 h 37"/>
                <a:gd name="T4" fmla="*/ 21 w 25"/>
                <a:gd name="T5" fmla="*/ 0 h 37"/>
                <a:gd name="T6" fmla="*/ 0 w 25"/>
                <a:gd name="T7" fmla="*/ 37 h 37"/>
                <a:gd name="T8" fmla="*/ 14 w 25"/>
                <a:gd name="T9" fmla="*/ 33 h 37"/>
              </a:gdLst>
              <a:ahLst/>
              <a:cxnLst>
                <a:cxn ang="0">
                  <a:pos x="T0" y="T1"/>
                </a:cxn>
                <a:cxn ang="0">
                  <a:pos x="T2" y="T3"/>
                </a:cxn>
                <a:cxn ang="0">
                  <a:pos x="T4" y="T5"/>
                </a:cxn>
                <a:cxn ang="0">
                  <a:pos x="T6" y="T7"/>
                </a:cxn>
                <a:cxn ang="0">
                  <a:pos x="T8" y="T9"/>
                </a:cxn>
              </a:cxnLst>
              <a:rect l="0" t="0" r="r" b="b"/>
              <a:pathLst>
                <a:path w="25" h="37">
                  <a:moveTo>
                    <a:pt x="14" y="33"/>
                  </a:moveTo>
                  <a:lnTo>
                    <a:pt x="25" y="14"/>
                  </a:lnTo>
                  <a:lnTo>
                    <a:pt x="21" y="0"/>
                  </a:lnTo>
                  <a:lnTo>
                    <a:pt x="0" y="37"/>
                  </a:lnTo>
                  <a:lnTo>
                    <a:pt x="14"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46" name="Freeform 104"/>
            <p:cNvSpPr>
              <a:spLocks/>
            </p:cNvSpPr>
            <p:nvPr/>
          </p:nvSpPr>
          <p:spPr bwMode="auto">
            <a:xfrm>
              <a:off x="6907213" y="3903663"/>
              <a:ext cx="166688" cy="203200"/>
            </a:xfrm>
            <a:custGeom>
              <a:avLst/>
              <a:gdLst>
                <a:gd name="T0" fmla="*/ 159 w 173"/>
                <a:gd name="T1" fmla="*/ 53 h 209"/>
                <a:gd name="T2" fmla="*/ 66 w 173"/>
                <a:gd name="T3" fmla="*/ 0 h 209"/>
                <a:gd name="T4" fmla="*/ 72 w 173"/>
                <a:gd name="T5" fmla="*/ 24 h 209"/>
                <a:gd name="T6" fmla="*/ 150 w 173"/>
                <a:gd name="T7" fmla="*/ 69 h 209"/>
                <a:gd name="T8" fmla="*/ 152 w 173"/>
                <a:gd name="T9" fmla="*/ 74 h 209"/>
                <a:gd name="T10" fmla="*/ 105 w 173"/>
                <a:gd name="T11" fmla="*/ 155 h 209"/>
                <a:gd name="T12" fmla="*/ 80 w 173"/>
                <a:gd name="T13" fmla="*/ 141 h 209"/>
                <a:gd name="T14" fmla="*/ 66 w 173"/>
                <a:gd name="T15" fmla="*/ 148 h 209"/>
                <a:gd name="T16" fmla="*/ 0 w 173"/>
                <a:gd name="T17" fmla="*/ 165 h 209"/>
                <a:gd name="T18" fmla="*/ 71 w 173"/>
                <a:gd name="T19" fmla="*/ 206 h 209"/>
                <a:gd name="T20" fmla="*/ 82 w 173"/>
                <a:gd name="T21" fmla="*/ 209 h 209"/>
                <a:gd name="T22" fmla="*/ 101 w 173"/>
                <a:gd name="T23" fmla="*/ 198 h 209"/>
                <a:gd name="T24" fmla="*/ 167 w 173"/>
                <a:gd name="T25" fmla="*/ 83 h 209"/>
                <a:gd name="T26" fmla="*/ 159 w 173"/>
                <a:gd name="T27" fmla="*/ 5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 h="209">
                  <a:moveTo>
                    <a:pt x="159" y="53"/>
                  </a:moveTo>
                  <a:cubicBezTo>
                    <a:pt x="66" y="0"/>
                    <a:pt x="66" y="0"/>
                    <a:pt x="66" y="0"/>
                  </a:cubicBezTo>
                  <a:cubicBezTo>
                    <a:pt x="72" y="24"/>
                    <a:pt x="72" y="24"/>
                    <a:pt x="72" y="24"/>
                  </a:cubicBezTo>
                  <a:cubicBezTo>
                    <a:pt x="150" y="69"/>
                    <a:pt x="150" y="69"/>
                    <a:pt x="150" y="69"/>
                  </a:cubicBezTo>
                  <a:cubicBezTo>
                    <a:pt x="152" y="70"/>
                    <a:pt x="153" y="72"/>
                    <a:pt x="152" y="74"/>
                  </a:cubicBezTo>
                  <a:cubicBezTo>
                    <a:pt x="105" y="155"/>
                    <a:pt x="105" y="155"/>
                    <a:pt x="105" y="155"/>
                  </a:cubicBezTo>
                  <a:cubicBezTo>
                    <a:pt x="80" y="141"/>
                    <a:pt x="80" y="141"/>
                    <a:pt x="80" y="141"/>
                  </a:cubicBezTo>
                  <a:cubicBezTo>
                    <a:pt x="76" y="144"/>
                    <a:pt x="71" y="146"/>
                    <a:pt x="66" y="148"/>
                  </a:cubicBezTo>
                  <a:cubicBezTo>
                    <a:pt x="0" y="165"/>
                    <a:pt x="0" y="165"/>
                    <a:pt x="0" y="165"/>
                  </a:cubicBezTo>
                  <a:cubicBezTo>
                    <a:pt x="71" y="206"/>
                    <a:pt x="71" y="206"/>
                    <a:pt x="71" y="206"/>
                  </a:cubicBezTo>
                  <a:cubicBezTo>
                    <a:pt x="74" y="208"/>
                    <a:pt x="78" y="209"/>
                    <a:pt x="82" y="209"/>
                  </a:cubicBezTo>
                  <a:cubicBezTo>
                    <a:pt x="89" y="209"/>
                    <a:pt x="97" y="205"/>
                    <a:pt x="101" y="198"/>
                  </a:cubicBezTo>
                  <a:cubicBezTo>
                    <a:pt x="167" y="83"/>
                    <a:pt x="167" y="83"/>
                    <a:pt x="167" y="83"/>
                  </a:cubicBezTo>
                  <a:cubicBezTo>
                    <a:pt x="173" y="73"/>
                    <a:pt x="170" y="60"/>
                    <a:pt x="159"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47" name="Freeform 105"/>
            <p:cNvSpPr>
              <a:spLocks noEditPoints="1"/>
            </p:cNvSpPr>
            <p:nvPr/>
          </p:nvSpPr>
          <p:spPr bwMode="auto">
            <a:xfrm>
              <a:off x="6791325" y="3867151"/>
              <a:ext cx="193675" cy="196850"/>
            </a:xfrm>
            <a:custGeom>
              <a:avLst/>
              <a:gdLst>
                <a:gd name="T0" fmla="*/ 197 w 200"/>
                <a:gd name="T1" fmla="*/ 144 h 203"/>
                <a:gd name="T2" fmla="*/ 163 w 200"/>
                <a:gd name="T3" fmla="*/ 16 h 203"/>
                <a:gd name="T4" fmla="*/ 142 w 200"/>
                <a:gd name="T5" fmla="*/ 0 h 203"/>
                <a:gd name="T6" fmla="*/ 142 w 200"/>
                <a:gd name="T7" fmla="*/ 0 h 203"/>
                <a:gd name="T8" fmla="*/ 136 w 200"/>
                <a:gd name="T9" fmla="*/ 1 h 203"/>
                <a:gd name="T10" fmla="*/ 18 w 200"/>
                <a:gd name="T11" fmla="*/ 32 h 203"/>
                <a:gd name="T12" fmla="*/ 3 w 200"/>
                <a:gd name="T13" fmla="*/ 59 h 203"/>
                <a:gd name="T14" fmla="*/ 37 w 200"/>
                <a:gd name="T15" fmla="*/ 187 h 203"/>
                <a:gd name="T16" fmla="*/ 58 w 200"/>
                <a:gd name="T17" fmla="*/ 203 h 203"/>
                <a:gd name="T18" fmla="*/ 64 w 200"/>
                <a:gd name="T19" fmla="*/ 203 h 203"/>
                <a:gd name="T20" fmla="*/ 182 w 200"/>
                <a:gd name="T21" fmla="*/ 171 h 203"/>
                <a:gd name="T22" fmla="*/ 197 w 200"/>
                <a:gd name="T23" fmla="*/ 144 h 203"/>
                <a:gd name="T24" fmla="*/ 44 w 200"/>
                <a:gd name="T25" fmla="*/ 144 h 203"/>
                <a:gd name="T26" fmla="*/ 20 w 200"/>
                <a:gd name="T27" fmla="*/ 54 h 203"/>
                <a:gd name="T28" fmla="*/ 20 w 200"/>
                <a:gd name="T29" fmla="*/ 51 h 203"/>
                <a:gd name="T30" fmla="*/ 23 w 200"/>
                <a:gd name="T31" fmla="*/ 49 h 203"/>
                <a:gd name="T32" fmla="*/ 141 w 200"/>
                <a:gd name="T33" fmla="*/ 18 h 203"/>
                <a:gd name="T34" fmla="*/ 142 w 200"/>
                <a:gd name="T35" fmla="*/ 17 h 203"/>
                <a:gd name="T36" fmla="*/ 146 w 200"/>
                <a:gd name="T37" fmla="*/ 21 h 203"/>
                <a:gd name="T38" fmla="*/ 170 w 200"/>
                <a:gd name="T39" fmla="*/ 110 h 203"/>
                <a:gd name="T40" fmla="*/ 44 w 200"/>
                <a:gd name="T41" fmla="*/ 14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0" h="203">
                  <a:moveTo>
                    <a:pt x="197" y="144"/>
                  </a:moveTo>
                  <a:cubicBezTo>
                    <a:pt x="163" y="16"/>
                    <a:pt x="163" y="16"/>
                    <a:pt x="163" y="16"/>
                  </a:cubicBezTo>
                  <a:cubicBezTo>
                    <a:pt x="160" y="6"/>
                    <a:pt x="151" y="0"/>
                    <a:pt x="142" y="0"/>
                  </a:cubicBezTo>
                  <a:cubicBezTo>
                    <a:pt x="142" y="0"/>
                    <a:pt x="142" y="0"/>
                    <a:pt x="142" y="0"/>
                  </a:cubicBezTo>
                  <a:cubicBezTo>
                    <a:pt x="140" y="0"/>
                    <a:pt x="138" y="0"/>
                    <a:pt x="136" y="1"/>
                  </a:cubicBezTo>
                  <a:cubicBezTo>
                    <a:pt x="18" y="32"/>
                    <a:pt x="18" y="32"/>
                    <a:pt x="18" y="32"/>
                  </a:cubicBezTo>
                  <a:cubicBezTo>
                    <a:pt x="6" y="35"/>
                    <a:pt x="0" y="47"/>
                    <a:pt x="3" y="59"/>
                  </a:cubicBezTo>
                  <a:cubicBezTo>
                    <a:pt x="37" y="187"/>
                    <a:pt x="37" y="187"/>
                    <a:pt x="37" y="187"/>
                  </a:cubicBezTo>
                  <a:cubicBezTo>
                    <a:pt x="40" y="197"/>
                    <a:pt x="48" y="203"/>
                    <a:pt x="58" y="203"/>
                  </a:cubicBezTo>
                  <a:cubicBezTo>
                    <a:pt x="60" y="203"/>
                    <a:pt x="62" y="203"/>
                    <a:pt x="64" y="203"/>
                  </a:cubicBezTo>
                  <a:cubicBezTo>
                    <a:pt x="182" y="171"/>
                    <a:pt x="182" y="171"/>
                    <a:pt x="182" y="171"/>
                  </a:cubicBezTo>
                  <a:cubicBezTo>
                    <a:pt x="194" y="168"/>
                    <a:pt x="200" y="156"/>
                    <a:pt x="197" y="144"/>
                  </a:cubicBezTo>
                  <a:close/>
                  <a:moveTo>
                    <a:pt x="44" y="144"/>
                  </a:moveTo>
                  <a:cubicBezTo>
                    <a:pt x="20" y="54"/>
                    <a:pt x="20" y="54"/>
                    <a:pt x="20" y="54"/>
                  </a:cubicBezTo>
                  <a:cubicBezTo>
                    <a:pt x="19" y="53"/>
                    <a:pt x="20" y="52"/>
                    <a:pt x="20" y="51"/>
                  </a:cubicBezTo>
                  <a:cubicBezTo>
                    <a:pt x="21" y="51"/>
                    <a:pt x="21" y="50"/>
                    <a:pt x="23" y="49"/>
                  </a:cubicBezTo>
                  <a:cubicBezTo>
                    <a:pt x="141" y="18"/>
                    <a:pt x="141" y="18"/>
                    <a:pt x="141" y="18"/>
                  </a:cubicBezTo>
                  <a:cubicBezTo>
                    <a:pt x="141" y="18"/>
                    <a:pt x="142" y="17"/>
                    <a:pt x="142" y="17"/>
                  </a:cubicBezTo>
                  <a:cubicBezTo>
                    <a:pt x="143" y="17"/>
                    <a:pt x="145" y="18"/>
                    <a:pt x="146" y="21"/>
                  </a:cubicBezTo>
                  <a:cubicBezTo>
                    <a:pt x="170" y="110"/>
                    <a:pt x="170" y="110"/>
                    <a:pt x="170" y="110"/>
                  </a:cubicBezTo>
                  <a:lnTo>
                    <a:pt x="44"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sp>
        <p:nvSpPr>
          <p:cNvPr id="48" name="原创作者QQ：598969553                   _9"/>
          <p:cNvSpPr/>
          <p:nvPr/>
        </p:nvSpPr>
        <p:spPr>
          <a:xfrm rot="2700000">
            <a:off x="3945679" y="3814808"/>
            <a:ext cx="1252640" cy="1252641"/>
          </a:xfrm>
          <a:prstGeom prst="roundRect">
            <a:avLst/>
          </a:prstGeom>
          <a:solidFill>
            <a:srgbClr val="2CBCA3"/>
          </a:solidFill>
          <a:ln w="38100" cap="flat" cmpd="sng" algn="ctr">
            <a:solidFill>
              <a:srgbClr val="FFFFFF">
                <a:lumMod val="85000"/>
              </a:srgbClr>
            </a:solidFill>
            <a:prstDash val="solid"/>
            <a:miter lim="800000"/>
          </a:ln>
          <a:effectLst/>
        </p:spPr>
      </p:sp>
      <p:grpSp>
        <p:nvGrpSpPr>
          <p:cNvPr id="49" name="原创作者QQ：598969553                   _10"/>
          <p:cNvGrpSpPr>
            <a:grpSpLocks noChangeAspect="1"/>
          </p:cNvGrpSpPr>
          <p:nvPr/>
        </p:nvGrpSpPr>
        <p:grpSpPr>
          <a:xfrm>
            <a:off x="4333444" y="4201209"/>
            <a:ext cx="477110" cy="479837"/>
            <a:chOff x="4005263" y="4962526"/>
            <a:chExt cx="277812" cy="279400"/>
          </a:xfrm>
          <a:solidFill>
            <a:srgbClr val="FFFFFF"/>
          </a:solidFill>
        </p:grpSpPr>
        <p:sp>
          <p:nvSpPr>
            <p:cNvPr id="50" name="Freeform 478"/>
            <p:cNvSpPr>
              <a:spLocks/>
            </p:cNvSpPr>
            <p:nvPr/>
          </p:nvSpPr>
          <p:spPr bwMode="auto">
            <a:xfrm>
              <a:off x="4005263" y="4962526"/>
              <a:ext cx="250825" cy="250825"/>
            </a:xfrm>
            <a:custGeom>
              <a:avLst/>
              <a:gdLst>
                <a:gd name="T0" fmla="*/ 129 w 258"/>
                <a:gd name="T1" fmla="*/ 245 h 259"/>
                <a:gd name="T2" fmla="*/ 14 w 258"/>
                <a:gd name="T3" fmla="*/ 129 h 259"/>
                <a:gd name="T4" fmla="*/ 129 w 258"/>
                <a:gd name="T5" fmla="*/ 14 h 259"/>
                <a:gd name="T6" fmla="*/ 244 w 258"/>
                <a:gd name="T7" fmla="*/ 129 h 259"/>
                <a:gd name="T8" fmla="*/ 241 w 258"/>
                <a:gd name="T9" fmla="*/ 156 h 259"/>
                <a:gd name="T10" fmla="*/ 255 w 258"/>
                <a:gd name="T11" fmla="*/ 159 h 259"/>
                <a:gd name="T12" fmla="*/ 258 w 258"/>
                <a:gd name="T13" fmla="*/ 129 h 259"/>
                <a:gd name="T14" fmla="*/ 129 w 258"/>
                <a:gd name="T15" fmla="*/ 0 h 259"/>
                <a:gd name="T16" fmla="*/ 0 w 258"/>
                <a:gd name="T17" fmla="*/ 129 h 259"/>
                <a:gd name="T18" fmla="*/ 129 w 258"/>
                <a:gd name="T19" fmla="*/ 259 h 259"/>
                <a:gd name="T20" fmla="*/ 155 w 258"/>
                <a:gd name="T21" fmla="*/ 256 h 259"/>
                <a:gd name="T22" fmla="*/ 152 w 258"/>
                <a:gd name="T23" fmla="*/ 242 h 259"/>
                <a:gd name="T24" fmla="*/ 129 w 258"/>
                <a:gd name="T25" fmla="*/ 245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8" h="259">
                  <a:moveTo>
                    <a:pt x="129" y="245"/>
                  </a:moveTo>
                  <a:cubicBezTo>
                    <a:pt x="65" y="245"/>
                    <a:pt x="14" y="193"/>
                    <a:pt x="14" y="129"/>
                  </a:cubicBezTo>
                  <a:cubicBezTo>
                    <a:pt x="14" y="66"/>
                    <a:pt x="65" y="14"/>
                    <a:pt x="129" y="14"/>
                  </a:cubicBezTo>
                  <a:cubicBezTo>
                    <a:pt x="193" y="14"/>
                    <a:pt x="244" y="66"/>
                    <a:pt x="244" y="129"/>
                  </a:cubicBezTo>
                  <a:cubicBezTo>
                    <a:pt x="244" y="139"/>
                    <a:pt x="243" y="148"/>
                    <a:pt x="241" y="156"/>
                  </a:cubicBezTo>
                  <a:cubicBezTo>
                    <a:pt x="255" y="159"/>
                    <a:pt x="255" y="159"/>
                    <a:pt x="255" y="159"/>
                  </a:cubicBezTo>
                  <a:cubicBezTo>
                    <a:pt x="257" y="150"/>
                    <a:pt x="258" y="140"/>
                    <a:pt x="258" y="129"/>
                  </a:cubicBezTo>
                  <a:cubicBezTo>
                    <a:pt x="258" y="58"/>
                    <a:pt x="200" y="0"/>
                    <a:pt x="129" y="0"/>
                  </a:cubicBezTo>
                  <a:cubicBezTo>
                    <a:pt x="58" y="0"/>
                    <a:pt x="0" y="58"/>
                    <a:pt x="0" y="129"/>
                  </a:cubicBezTo>
                  <a:cubicBezTo>
                    <a:pt x="0" y="201"/>
                    <a:pt x="58" y="259"/>
                    <a:pt x="129" y="259"/>
                  </a:cubicBezTo>
                  <a:cubicBezTo>
                    <a:pt x="138" y="259"/>
                    <a:pt x="147" y="258"/>
                    <a:pt x="155" y="256"/>
                  </a:cubicBezTo>
                  <a:cubicBezTo>
                    <a:pt x="152" y="242"/>
                    <a:pt x="152" y="242"/>
                    <a:pt x="152" y="242"/>
                  </a:cubicBezTo>
                  <a:cubicBezTo>
                    <a:pt x="145" y="244"/>
                    <a:pt x="137" y="245"/>
                    <a:pt x="129"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1" name="Freeform 479"/>
            <p:cNvSpPr>
              <a:spLocks noEditPoints="1"/>
            </p:cNvSpPr>
            <p:nvPr/>
          </p:nvSpPr>
          <p:spPr bwMode="auto">
            <a:xfrm>
              <a:off x="4027488" y="4984751"/>
              <a:ext cx="206375" cy="206375"/>
            </a:xfrm>
            <a:custGeom>
              <a:avLst/>
              <a:gdLst>
                <a:gd name="T0" fmla="*/ 106 w 212"/>
                <a:gd name="T1" fmla="*/ 0 h 213"/>
                <a:gd name="T2" fmla="*/ 0 w 212"/>
                <a:gd name="T3" fmla="*/ 106 h 213"/>
                <a:gd name="T4" fmla="*/ 106 w 212"/>
                <a:gd name="T5" fmla="*/ 213 h 213"/>
                <a:gd name="T6" fmla="*/ 127 w 212"/>
                <a:gd name="T7" fmla="*/ 211 h 213"/>
                <a:gd name="T8" fmla="*/ 105 w 212"/>
                <a:gd name="T9" fmla="*/ 106 h 213"/>
                <a:gd name="T10" fmla="*/ 120 w 212"/>
                <a:gd name="T11" fmla="*/ 110 h 213"/>
                <a:gd name="T12" fmla="*/ 117 w 212"/>
                <a:gd name="T13" fmla="*/ 103 h 213"/>
                <a:gd name="T14" fmla="*/ 128 w 212"/>
                <a:gd name="T15" fmla="*/ 92 h 213"/>
                <a:gd name="T16" fmla="*/ 139 w 212"/>
                <a:gd name="T17" fmla="*/ 103 h 213"/>
                <a:gd name="T18" fmla="*/ 132 w 212"/>
                <a:gd name="T19" fmla="*/ 113 h 213"/>
                <a:gd name="T20" fmla="*/ 209 w 212"/>
                <a:gd name="T21" fmla="*/ 131 h 213"/>
                <a:gd name="T22" fmla="*/ 212 w 212"/>
                <a:gd name="T23" fmla="*/ 106 h 213"/>
                <a:gd name="T24" fmla="*/ 106 w 212"/>
                <a:gd name="T25" fmla="*/ 0 h 213"/>
                <a:gd name="T26" fmla="*/ 42 w 212"/>
                <a:gd name="T27" fmla="*/ 54 h 213"/>
                <a:gd name="T28" fmla="*/ 57 w 212"/>
                <a:gd name="T29" fmla="*/ 70 h 213"/>
                <a:gd name="T30" fmla="*/ 42 w 212"/>
                <a:gd name="T31" fmla="*/ 85 h 213"/>
                <a:gd name="T32" fmla="*/ 26 w 212"/>
                <a:gd name="T33" fmla="*/ 70 h 213"/>
                <a:gd name="T34" fmla="*/ 42 w 212"/>
                <a:gd name="T35" fmla="*/ 54 h 213"/>
                <a:gd name="T36" fmla="*/ 40 w 212"/>
                <a:gd name="T37" fmla="*/ 154 h 213"/>
                <a:gd name="T38" fmla="*/ 21 w 212"/>
                <a:gd name="T39" fmla="*/ 135 h 213"/>
                <a:gd name="T40" fmla="*/ 40 w 212"/>
                <a:gd name="T41" fmla="*/ 115 h 213"/>
                <a:gd name="T42" fmla="*/ 60 w 212"/>
                <a:gd name="T43" fmla="*/ 135 h 213"/>
                <a:gd name="T44" fmla="*/ 40 w 212"/>
                <a:gd name="T45" fmla="*/ 154 h 213"/>
                <a:gd name="T46" fmla="*/ 89 w 212"/>
                <a:gd name="T47" fmla="*/ 70 h 213"/>
                <a:gd name="T48" fmla="*/ 102 w 212"/>
                <a:gd name="T49" fmla="*/ 83 h 213"/>
                <a:gd name="T50" fmla="*/ 89 w 212"/>
                <a:gd name="T51" fmla="*/ 96 h 213"/>
                <a:gd name="T52" fmla="*/ 76 w 212"/>
                <a:gd name="T53" fmla="*/ 83 h 213"/>
                <a:gd name="T54" fmla="*/ 89 w 212"/>
                <a:gd name="T55" fmla="*/ 70 h 213"/>
                <a:gd name="T56" fmla="*/ 76 w 212"/>
                <a:gd name="T57" fmla="*/ 133 h 213"/>
                <a:gd name="T58" fmla="*/ 89 w 212"/>
                <a:gd name="T59" fmla="*/ 120 h 213"/>
                <a:gd name="T60" fmla="*/ 102 w 212"/>
                <a:gd name="T61" fmla="*/ 133 h 213"/>
                <a:gd name="T62" fmla="*/ 89 w 212"/>
                <a:gd name="T63" fmla="*/ 146 h 213"/>
                <a:gd name="T64" fmla="*/ 76 w 212"/>
                <a:gd name="T65" fmla="*/ 133 h 213"/>
                <a:gd name="T66" fmla="*/ 117 w 212"/>
                <a:gd name="T67" fmla="*/ 183 h 213"/>
                <a:gd name="T68" fmla="*/ 102 w 212"/>
                <a:gd name="T69" fmla="*/ 198 h 213"/>
                <a:gd name="T70" fmla="*/ 87 w 212"/>
                <a:gd name="T71" fmla="*/ 183 h 213"/>
                <a:gd name="T72" fmla="*/ 102 w 212"/>
                <a:gd name="T73" fmla="*/ 168 h 213"/>
                <a:gd name="T74" fmla="*/ 117 w 212"/>
                <a:gd name="T75" fmla="*/ 183 h 213"/>
                <a:gd name="T76" fmla="*/ 106 w 212"/>
                <a:gd name="T77" fmla="*/ 55 h 213"/>
                <a:gd name="T78" fmla="*/ 88 w 212"/>
                <a:gd name="T79" fmla="*/ 36 h 213"/>
                <a:gd name="T80" fmla="*/ 106 w 212"/>
                <a:gd name="T81" fmla="*/ 18 h 213"/>
                <a:gd name="T82" fmla="*/ 125 w 212"/>
                <a:gd name="T83" fmla="*/ 36 h 213"/>
                <a:gd name="T84" fmla="*/ 106 w 212"/>
                <a:gd name="T85" fmla="*/ 55 h 213"/>
                <a:gd name="T86" fmla="*/ 139 w 212"/>
                <a:gd name="T87" fmla="*/ 49 h 213"/>
                <a:gd name="T88" fmla="*/ 152 w 212"/>
                <a:gd name="T89" fmla="*/ 36 h 213"/>
                <a:gd name="T90" fmla="*/ 165 w 212"/>
                <a:gd name="T91" fmla="*/ 49 h 213"/>
                <a:gd name="T92" fmla="*/ 152 w 212"/>
                <a:gd name="T93" fmla="*/ 62 h 213"/>
                <a:gd name="T94" fmla="*/ 139 w 212"/>
                <a:gd name="T95" fmla="*/ 49 h 213"/>
                <a:gd name="T96" fmla="*/ 175 w 212"/>
                <a:gd name="T97" fmla="*/ 112 h 213"/>
                <a:gd name="T98" fmla="*/ 157 w 212"/>
                <a:gd name="T99" fmla="*/ 95 h 213"/>
                <a:gd name="T100" fmla="*/ 175 w 212"/>
                <a:gd name="T101" fmla="*/ 77 h 213"/>
                <a:gd name="T102" fmla="*/ 193 w 212"/>
                <a:gd name="T103" fmla="*/ 95 h 213"/>
                <a:gd name="T104" fmla="*/ 175 w 212"/>
                <a:gd name="T105" fmla="*/ 112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2" h="213">
                  <a:moveTo>
                    <a:pt x="106" y="0"/>
                  </a:moveTo>
                  <a:cubicBezTo>
                    <a:pt x="47" y="0"/>
                    <a:pt x="0" y="48"/>
                    <a:pt x="0" y="106"/>
                  </a:cubicBezTo>
                  <a:cubicBezTo>
                    <a:pt x="0" y="165"/>
                    <a:pt x="47" y="213"/>
                    <a:pt x="106" y="213"/>
                  </a:cubicBezTo>
                  <a:cubicBezTo>
                    <a:pt x="113" y="213"/>
                    <a:pt x="120" y="212"/>
                    <a:pt x="127" y="211"/>
                  </a:cubicBezTo>
                  <a:cubicBezTo>
                    <a:pt x="105" y="106"/>
                    <a:pt x="105" y="106"/>
                    <a:pt x="105" y="106"/>
                  </a:cubicBezTo>
                  <a:cubicBezTo>
                    <a:pt x="120" y="110"/>
                    <a:pt x="120" y="110"/>
                    <a:pt x="120" y="110"/>
                  </a:cubicBezTo>
                  <a:cubicBezTo>
                    <a:pt x="118" y="108"/>
                    <a:pt x="117" y="105"/>
                    <a:pt x="117" y="103"/>
                  </a:cubicBezTo>
                  <a:cubicBezTo>
                    <a:pt x="117" y="97"/>
                    <a:pt x="122" y="92"/>
                    <a:pt x="128" y="92"/>
                  </a:cubicBezTo>
                  <a:cubicBezTo>
                    <a:pt x="134" y="92"/>
                    <a:pt x="139" y="97"/>
                    <a:pt x="139" y="103"/>
                  </a:cubicBezTo>
                  <a:cubicBezTo>
                    <a:pt x="139" y="107"/>
                    <a:pt x="136" y="111"/>
                    <a:pt x="132" y="113"/>
                  </a:cubicBezTo>
                  <a:cubicBezTo>
                    <a:pt x="209" y="131"/>
                    <a:pt x="209" y="131"/>
                    <a:pt x="209" y="131"/>
                  </a:cubicBezTo>
                  <a:cubicBezTo>
                    <a:pt x="211" y="123"/>
                    <a:pt x="212" y="115"/>
                    <a:pt x="212" y="106"/>
                  </a:cubicBezTo>
                  <a:cubicBezTo>
                    <a:pt x="212" y="48"/>
                    <a:pt x="165" y="0"/>
                    <a:pt x="106" y="0"/>
                  </a:cubicBezTo>
                  <a:close/>
                  <a:moveTo>
                    <a:pt x="42" y="54"/>
                  </a:moveTo>
                  <a:cubicBezTo>
                    <a:pt x="50" y="54"/>
                    <a:pt x="57" y="61"/>
                    <a:pt x="57" y="70"/>
                  </a:cubicBezTo>
                  <a:cubicBezTo>
                    <a:pt x="57" y="78"/>
                    <a:pt x="50" y="85"/>
                    <a:pt x="42" y="85"/>
                  </a:cubicBezTo>
                  <a:cubicBezTo>
                    <a:pt x="33" y="85"/>
                    <a:pt x="26" y="78"/>
                    <a:pt x="26" y="70"/>
                  </a:cubicBezTo>
                  <a:cubicBezTo>
                    <a:pt x="26" y="61"/>
                    <a:pt x="33" y="54"/>
                    <a:pt x="42" y="54"/>
                  </a:cubicBezTo>
                  <a:close/>
                  <a:moveTo>
                    <a:pt x="40" y="154"/>
                  </a:moveTo>
                  <a:cubicBezTo>
                    <a:pt x="30" y="154"/>
                    <a:pt x="21" y="146"/>
                    <a:pt x="21" y="135"/>
                  </a:cubicBezTo>
                  <a:cubicBezTo>
                    <a:pt x="21" y="124"/>
                    <a:pt x="30" y="115"/>
                    <a:pt x="40" y="115"/>
                  </a:cubicBezTo>
                  <a:cubicBezTo>
                    <a:pt x="51" y="115"/>
                    <a:pt x="60" y="124"/>
                    <a:pt x="60" y="135"/>
                  </a:cubicBezTo>
                  <a:cubicBezTo>
                    <a:pt x="60" y="146"/>
                    <a:pt x="51" y="154"/>
                    <a:pt x="40" y="154"/>
                  </a:cubicBezTo>
                  <a:close/>
                  <a:moveTo>
                    <a:pt x="89" y="70"/>
                  </a:moveTo>
                  <a:cubicBezTo>
                    <a:pt x="96" y="70"/>
                    <a:pt x="102" y="76"/>
                    <a:pt x="102" y="83"/>
                  </a:cubicBezTo>
                  <a:cubicBezTo>
                    <a:pt x="102" y="90"/>
                    <a:pt x="96" y="96"/>
                    <a:pt x="89" y="96"/>
                  </a:cubicBezTo>
                  <a:cubicBezTo>
                    <a:pt x="82" y="96"/>
                    <a:pt x="76" y="90"/>
                    <a:pt x="76" y="83"/>
                  </a:cubicBezTo>
                  <a:cubicBezTo>
                    <a:pt x="76" y="76"/>
                    <a:pt x="82" y="70"/>
                    <a:pt x="89" y="70"/>
                  </a:cubicBezTo>
                  <a:close/>
                  <a:moveTo>
                    <a:pt x="76" y="133"/>
                  </a:moveTo>
                  <a:cubicBezTo>
                    <a:pt x="76" y="126"/>
                    <a:pt x="82" y="120"/>
                    <a:pt x="89" y="120"/>
                  </a:cubicBezTo>
                  <a:cubicBezTo>
                    <a:pt x="96" y="120"/>
                    <a:pt x="102" y="126"/>
                    <a:pt x="102" y="133"/>
                  </a:cubicBezTo>
                  <a:cubicBezTo>
                    <a:pt x="102" y="140"/>
                    <a:pt x="96" y="146"/>
                    <a:pt x="89" y="146"/>
                  </a:cubicBezTo>
                  <a:cubicBezTo>
                    <a:pt x="82" y="146"/>
                    <a:pt x="76" y="140"/>
                    <a:pt x="76" y="133"/>
                  </a:cubicBezTo>
                  <a:close/>
                  <a:moveTo>
                    <a:pt x="117" y="183"/>
                  </a:moveTo>
                  <a:cubicBezTo>
                    <a:pt x="117" y="191"/>
                    <a:pt x="110" y="198"/>
                    <a:pt x="102" y="198"/>
                  </a:cubicBezTo>
                  <a:cubicBezTo>
                    <a:pt x="94" y="198"/>
                    <a:pt x="87" y="191"/>
                    <a:pt x="87" y="183"/>
                  </a:cubicBezTo>
                  <a:cubicBezTo>
                    <a:pt x="87" y="175"/>
                    <a:pt x="94" y="168"/>
                    <a:pt x="102" y="168"/>
                  </a:cubicBezTo>
                  <a:cubicBezTo>
                    <a:pt x="110" y="168"/>
                    <a:pt x="117" y="175"/>
                    <a:pt x="117" y="183"/>
                  </a:cubicBezTo>
                  <a:close/>
                  <a:moveTo>
                    <a:pt x="106" y="55"/>
                  </a:moveTo>
                  <a:cubicBezTo>
                    <a:pt x="96" y="55"/>
                    <a:pt x="88" y="46"/>
                    <a:pt x="88" y="36"/>
                  </a:cubicBezTo>
                  <a:cubicBezTo>
                    <a:pt x="88" y="26"/>
                    <a:pt x="96" y="18"/>
                    <a:pt x="106" y="18"/>
                  </a:cubicBezTo>
                  <a:cubicBezTo>
                    <a:pt x="116" y="18"/>
                    <a:pt x="125" y="26"/>
                    <a:pt x="125" y="36"/>
                  </a:cubicBezTo>
                  <a:cubicBezTo>
                    <a:pt x="125" y="46"/>
                    <a:pt x="116" y="55"/>
                    <a:pt x="106" y="55"/>
                  </a:cubicBezTo>
                  <a:close/>
                  <a:moveTo>
                    <a:pt x="139" y="49"/>
                  </a:moveTo>
                  <a:cubicBezTo>
                    <a:pt x="139" y="42"/>
                    <a:pt x="145" y="36"/>
                    <a:pt x="152" y="36"/>
                  </a:cubicBezTo>
                  <a:cubicBezTo>
                    <a:pt x="159" y="36"/>
                    <a:pt x="165" y="42"/>
                    <a:pt x="165" y="49"/>
                  </a:cubicBezTo>
                  <a:cubicBezTo>
                    <a:pt x="165" y="56"/>
                    <a:pt x="159" y="62"/>
                    <a:pt x="152" y="62"/>
                  </a:cubicBezTo>
                  <a:cubicBezTo>
                    <a:pt x="145" y="62"/>
                    <a:pt x="139" y="56"/>
                    <a:pt x="139" y="49"/>
                  </a:cubicBezTo>
                  <a:close/>
                  <a:moveTo>
                    <a:pt x="175" y="112"/>
                  </a:moveTo>
                  <a:cubicBezTo>
                    <a:pt x="165" y="112"/>
                    <a:pt x="157" y="105"/>
                    <a:pt x="157" y="95"/>
                  </a:cubicBezTo>
                  <a:cubicBezTo>
                    <a:pt x="157" y="85"/>
                    <a:pt x="165" y="77"/>
                    <a:pt x="175" y="77"/>
                  </a:cubicBezTo>
                  <a:cubicBezTo>
                    <a:pt x="185" y="77"/>
                    <a:pt x="193" y="85"/>
                    <a:pt x="193" y="95"/>
                  </a:cubicBezTo>
                  <a:cubicBezTo>
                    <a:pt x="193" y="105"/>
                    <a:pt x="185" y="112"/>
                    <a:pt x="175"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2" name="Freeform 480"/>
            <p:cNvSpPr>
              <a:spLocks/>
            </p:cNvSpPr>
            <p:nvPr/>
          </p:nvSpPr>
          <p:spPr bwMode="auto">
            <a:xfrm>
              <a:off x="4184650" y="5145088"/>
              <a:ext cx="98425" cy="96838"/>
            </a:xfrm>
            <a:custGeom>
              <a:avLst/>
              <a:gdLst>
                <a:gd name="T0" fmla="*/ 90 w 103"/>
                <a:gd name="T1" fmla="*/ 0 h 100"/>
                <a:gd name="T2" fmla="*/ 0 w 103"/>
                <a:gd name="T3" fmla="*/ 87 h 100"/>
                <a:gd name="T4" fmla="*/ 3 w 103"/>
                <a:gd name="T5" fmla="*/ 100 h 100"/>
                <a:gd name="T6" fmla="*/ 103 w 103"/>
                <a:gd name="T7" fmla="*/ 4 h 100"/>
                <a:gd name="T8" fmla="*/ 90 w 103"/>
                <a:gd name="T9" fmla="*/ 0 h 100"/>
              </a:gdLst>
              <a:ahLst/>
              <a:cxnLst>
                <a:cxn ang="0">
                  <a:pos x="T0" y="T1"/>
                </a:cxn>
                <a:cxn ang="0">
                  <a:pos x="T2" y="T3"/>
                </a:cxn>
                <a:cxn ang="0">
                  <a:pos x="T4" y="T5"/>
                </a:cxn>
                <a:cxn ang="0">
                  <a:pos x="T6" y="T7"/>
                </a:cxn>
                <a:cxn ang="0">
                  <a:pos x="T8" y="T9"/>
                </a:cxn>
              </a:cxnLst>
              <a:rect l="0" t="0" r="r" b="b"/>
              <a:pathLst>
                <a:path w="103" h="100">
                  <a:moveTo>
                    <a:pt x="90" y="0"/>
                  </a:moveTo>
                  <a:cubicBezTo>
                    <a:pt x="79" y="44"/>
                    <a:pt x="44" y="78"/>
                    <a:pt x="0" y="87"/>
                  </a:cubicBezTo>
                  <a:cubicBezTo>
                    <a:pt x="3" y="100"/>
                    <a:pt x="3" y="100"/>
                    <a:pt x="3" y="100"/>
                  </a:cubicBezTo>
                  <a:cubicBezTo>
                    <a:pt x="53" y="90"/>
                    <a:pt x="92" y="52"/>
                    <a:pt x="103" y="4"/>
                  </a:cubicBezTo>
                  <a:lnTo>
                    <a:pt x="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3" name="Freeform 481"/>
            <p:cNvSpPr>
              <a:spLocks noEditPoints="1"/>
            </p:cNvSpPr>
            <p:nvPr/>
          </p:nvSpPr>
          <p:spPr bwMode="auto">
            <a:xfrm>
              <a:off x="4162425" y="5118101"/>
              <a:ext cx="100013" cy="101600"/>
            </a:xfrm>
            <a:custGeom>
              <a:avLst/>
              <a:gdLst>
                <a:gd name="T0" fmla="*/ 104 w 104"/>
                <a:gd name="T1" fmla="*/ 25 h 105"/>
                <a:gd name="T2" fmla="*/ 27 w 104"/>
                <a:gd name="T3" fmla="*/ 7 h 105"/>
                <a:gd name="T4" fmla="*/ 23 w 104"/>
                <a:gd name="T5" fmla="*/ 8 h 105"/>
                <a:gd name="T6" fmla="*/ 14 w 104"/>
                <a:gd name="T7" fmla="*/ 4 h 105"/>
                <a:gd name="T8" fmla="*/ 0 w 104"/>
                <a:gd name="T9" fmla="*/ 0 h 105"/>
                <a:gd name="T10" fmla="*/ 22 w 104"/>
                <a:gd name="T11" fmla="*/ 105 h 105"/>
                <a:gd name="T12" fmla="*/ 104 w 104"/>
                <a:gd name="T13" fmla="*/ 25 h 105"/>
                <a:gd name="T14" fmla="*/ 73 w 104"/>
                <a:gd name="T15" fmla="*/ 20 h 105"/>
                <a:gd name="T16" fmla="*/ 84 w 104"/>
                <a:gd name="T17" fmla="*/ 31 h 105"/>
                <a:gd name="T18" fmla="*/ 73 w 104"/>
                <a:gd name="T19" fmla="*/ 42 h 105"/>
                <a:gd name="T20" fmla="*/ 62 w 104"/>
                <a:gd name="T21" fmla="*/ 31 h 105"/>
                <a:gd name="T22" fmla="*/ 73 w 104"/>
                <a:gd name="T23" fmla="*/ 20 h 105"/>
                <a:gd name="T24" fmla="*/ 31 w 104"/>
                <a:gd name="T25" fmla="*/ 62 h 105"/>
                <a:gd name="T26" fmla="*/ 13 w 104"/>
                <a:gd name="T27" fmla="*/ 43 h 105"/>
                <a:gd name="T28" fmla="*/ 31 w 104"/>
                <a:gd name="T29" fmla="*/ 24 h 105"/>
                <a:gd name="T30" fmla="*/ 50 w 104"/>
                <a:gd name="T31" fmla="*/ 43 h 105"/>
                <a:gd name="T32" fmla="*/ 31 w 104"/>
                <a:gd name="T33" fmla="*/ 6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5">
                  <a:moveTo>
                    <a:pt x="104" y="25"/>
                  </a:moveTo>
                  <a:cubicBezTo>
                    <a:pt x="27" y="7"/>
                    <a:pt x="27" y="7"/>
                    <a:pt x="27" y="7"/>
                  </a:cubicBezTo>
                  <a:cubicBezTo>
                    <a:pt x="26" y="7"/>
                    <a:pt x="24" y="8"/>
                    <a:pt x="23" y="8"/>
                  </a:cubicBezTo>
                  <a:cubicBezTo>
                    <a:pt x="19" y="8"/>
                    <a:pt x="16" y="6"/>
                    <a:pt x="14" y="4"/>
                  </a:cubicBezTo>
                  <a:cubicBezTo>
                    <a:pt x="0" y="0"/>
                    <a:pt x="0" y="0"/>
                    <a:pt x="0" y="0"/>
                  </a:cubicBezTo>
                  <a:cubicBezTo>
                    <a:pt x="22" y="105"/>
                    <a:pt x="22" y="105"/>
                    <a:pt x="22" y="105"/>
                  </a:cubicBezTo>
                  <a:cubicBezTo>
                    <a:pt x="62" y="97"/>
                    <a:pt x="94" y="65"/>
                    <a:pt x="104" y="25"/>
                  </a:cubicBezTo>
                  <a:close/>
                  <a:moveTo>
                    <a:pt x="73" y="20"/>
                  </a:moveTo>
                  <a:cubicBezTo>
                    <a:pt x="79" y="20"/>
                    <a:pt x="84" y="25"/>
                    <a:pt x="84" y="31"/>
                  </a:cubicBezTo>
                  <a:cubicBezTo>
                    <a:pt x="84" y="37"/>
                    <a:pt x="79" y="42"/>
                    <a:pt x="73" y="42"/>
                  </a:cubicBezTo>
                  <a:cubicBezTo>
                    <a:pt x="67" y="42"/>
                    <a:pt x="62" y="37"/>
                    <a:pt x="62" y="31"/>
                  </a:cubicBezTo>
                  <a:cubicBezTo>
                    <a:pt x="62" y="25"/>
                    <a:pt x="67" y="20"/>
                    <a:pt x="73" y="20"/>
                  </a:cubicBezTo>
                  <a:close/>
                  <a:moveTo>
                    <a:pt x="31" y="62"/>
                  </a:moveTo>
                  <a:cubicBezTo>
                    <a:pt x="21" y="62"/>
                    <a:pt x="13" y="53"/>
                    <a:pt x="13" y="43"/>
                  </a:cubicBezTo>
                  <a:cubicBezTo>
                    <a:pt x="13" y="33"/>
                    <a:pt x="21" y="24"/>
                    <a:pt x="31" y="24"/>
                  </a:cubicBezTo>
                  <a:cubicBezTo>
                    <a:pt x="42" y="24"/>
                    <a:pt x="50" y="33"/>
                    <a:pt x="50" y="43"/>
                  </a:cubicBezTo>
                  <a:cubicBezTo>
                    <a:pt x="50" y="53"/>
                    <a:pt x="42" y="62"/>
                    <a:pt x="31"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grpSp>
        <p:nvGrpSpPr>
          <p:cNvPr id="54" name="原创作者QQ：598969553                   _11"/>
          <p:cNvGrpSpPr/>
          <p:nvPr/>
        </p:nvGrpSpPr>
        <p:grpSpPr>
          <a:xfrm>
            <a:off x="323528" y="1646944"/>
            <a:ext cx="2301447" cy="988451"/>
            <a:chOff x="1228725" y="2210379"/>
            <a:chExt cx="2590007" cy="1112385"/>
          </a:xfrm>
        </p:grpSpPr>
        <p:sp>
          <p:nvSpPr>
            <p:cNvPr id="55" name="矩形 54"/>
            <p:cNvSpPr/>
            <p:nvPr/>
          </p:nvSpPr>
          <p:spPr>
            <a:xfrm>
              <a:off x="1446124" y="2210379"/>
              <a:ext cx="2372608" cy="415639"/>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56" name="矩形 55"/>
            <p:cNvSpPr/>
            <p:nvPr/>
          </p:nvSpPr>
          <p:spPr>
            <a:xfrm>
              <a:off x="1228725" y="2534276"/>
              <a:ext cx="2590007" cy="788488"/>
            </a:xfrm>
            <a:prstGeom prst="rect">
              <a:avLst/>
            </a:prstGeom>
          </p:spPr>
          <p:txBody>
            <a:bodyPr wrap="square">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57" name="原创作者QQ：598969553                   _12"/>
          <p:cNvGrpSpPr/>
          <p:nvPr/>
        </p:nvGrpSpPr>
        <p:grpSpPr>
          <a:xfrm>
            <a:off x="378438" y="4390719"/>
            <a:ext cx="2301447" cy="988451"/>
            <a:chOff x="1228725" y="2210379"/>
            <a:chExt cx="2590007" cy="1112385"/>
          </a:xfrm>
        </p:grpSpPr>
        <p:sp>
          <p:nvSpPr>
            <p:cNvPr id="58" name="矩形 57"/>
            <p:cNvSpPr/>
            <p:nvPr/>
          </p:nvSpPr>
          <p:spPr>
            <a:xfrm>
              <a:off x="1446124" y="2210379"/>
              <a:ext cx="2372608" cy="415639"/>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59" name="矩形 58"/>
            <p:cNvSpPr/>
            <p:nvPr/>
          </p:nvSpPr>
          <p:spPr>
            <a:xfrm>
              <a:off x="1228725" y="2534276"/>
              <a:ext cx="2590007" cy="788488"/>
            </a:xfrm>
            <a:prstGeom prst="rect">
              <a:avLst/>
            </a:prstGeom>
          </p:spPr>
          <p:txBody>
            <a:bodyPr wrap="square">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60" name="原创作者QQ：598969553                   _13"/>
          <p:cNvGrpSpPr/>
          <p:nvPr/>
        </p:nvGrpSpPr>
        <p:grpSpPr>
          <a:xfrm>
            <a:off x="6519025" y="1646944"/>
            <a:ext cx="2301447" cy="988451"/>
            <a:chOff x="8201025" y="2210379"/>
            <a:chExt cx="2590007" cy="1112385"/>
          </a:xfrm>
        </p:grpSpPr>
        <p:sp>
          <p:nvSpPr>
            <p:cNvPr id="61" name="矩形 60"/>
            <p:cNvSpPr/>
            <p:nvPr/>
          </p:nvSpPr>
          <p:spPr>
            <a:xfrm>
              <a:off x="8201025" y="2210379"/>
              <a:ext cx="2372608" cy="41563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62" name="矩形 61"/>
            <p:cNvSpPr/>
            <p:nvPr/>
          </p:nvSpPr>
          <p:spPr>
            <a:xfrm>
              <a:off x="8201025" y="2534276"/>
              <a:ext cx="2590007" cy="788488"/>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63" name="原创作者QQ：598969553                   _14"/>
          <p:cNvGrpSpPr/>
          <p:nvPr/>
        </p:nvGrpSpPr>
        <p:grpSpPr>
          <a:xfrm>
            <a:off x="6519025" y="4416590"/>
            <a:ext cx="2301447" cy="988452"/>
            <a:chOff x="8201025" y="4255400"/>
            <a:chExt cx="2590007" cy="1112386"/>
          </a:xfrm>
        </p:grpSpPr>
        <p:sp>
          <p:nvSpPr>
            <p:cNvPr id="64" name="矩形 63"/>
            <p:cNvSpPr/>
            <p:nvPr/>
          </p:nvSpPr>
          <p:spPr>
            <a:xfrm>
              <a:off x="8201025" y="4255400"/>
              <a:ext cx="2372608" cy="41564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2F2F2F"/>
                  </a:solidFill>
                  <a:effectLst/>
                  <a:uLnTx/>
                  <a:uFillTx/>
                  <a:cs typeface="+mn-ea"/>
                  <a:sym typeface="+mn-lt"/>
                </a:rPr>
                <a:t>CLICK ADD TITLE</a:t>
              </a:r>
              <a:endParaRPr kumimoji="0" lang="zh-CN" altLang="en-US" b="0" i="0" u="none" strike="noStrike" kern="0" cap="none" spc="0" normalizeH="0" baseline="0" noProof="0" dirty="0">
                <a:ln>
                  <a:noFill/>
                </a:ln>
                <a:solidFill>
                  <a:srgbClr val="2F2F2F"/>
                </a:solidFill>
                <a:effectLst/>
                <a:uLnTx/>
                <a:uFillTx/>
                <a:cs typeface="+mn-ea"/>
                <a:sym typeface="+mn-lt"/>
              </a:endParaRPr>
            </a:p>
          </p:txBody>
        </p:sp>
        <p:sp>
          <p:nvSpPr>
            <p:cNvPr id="65" name="矩形 64"/>
            <p:cNvSpPr/>
            <p:nvPr/>
          </p:nvSpPr>
          <p:spPr>
            <a:xfrm>
              <a:off x="8201025" y="4579297"/>
              <a:ext cx="2590007" cy="788489"/>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existential</a:t>
              </a:r>
              <a:endParaRPr kumimoji="0" lang="zh-CN" altLang="en-US" sz="105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原创作者QQ：598969553                   _2"/>
          <p:cNvSpPr/>
          <p:nvPr/>
        </p:nvSpPr>
        <p:spPr>
          <a:xfrm>
            <a:off x="1763688" y="2159875"/>
            <a:ext cx="2671386" cy="1198179"/>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a:ln>
                  <a:noFill/>
                </a:ln>
                <a:solidFill>
                  <a:srgbClr val="2F2F2F"/>
                </a:solidFill>
                <a:effectLst/>
                <a:uLnTx/>
                <a:uFillTx/>
                <a:latin typeface="Arial"/>
                <a:ea typeface="微软雅黑"/>
                <a:cs typeface="+mn-ea"/>
                <a:sym typeface="+mn-lt"/>
              </a:rPr>
              <a:t>PART</a:t>
            </a:r>
            <a:endParaRPr kumimoji="0" lang="zh-CN" altLang="en-US" sz="7200" b="0" i="0" u="none" strike="noStrike" kern="0" cap="none" spc="0" normalizeH="0" baseline="0" noProof="0" dirty="0">
              <a:ln>
                <a:noFill/>
              </a:ln>
              <a:solidFill>
                <a:srgbClr val="2F2F2F"/>
              </a:solidFill>
              <a:effectLst/>
              <a:uLnTx/>
              <a:uFillTx/>
              <a:latin typeface="Arial"/>
              <a:ea typeface="微软雅黑"/>
              <a:cs typeface="+mn-ea"/>
              <a:sym typeface="+mn-lt"/>
            </a:endParaRPr>
          </a:p>
        </p:txBody>
      </p:sp>
      <p:sp>
        <p:nvSpPr>
          <p:cNvPr id="16" name="原创作者QQ：598969553                   _5"/>
          <p:cNvSpPr/>
          <p:nvPr/>
        </p:nvSpPr>
        <p:spPr>
          <a:xfrm>
            <a:off x="1763688" y="3417275"/>
            <a:ext cx="5728402" cy="1048407"/>
          </a:xfrm>
          <a:prstGeom prst="rect">
            <a:avLst/>
          </a:prstGeom>
          <a:solidFill>
            <a:srgbClr val="2CBCA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0" i="0" u="none" strike="noStrike" kern="0" cap="none" spc="0" normalizeH="0" baseline="0" noProof="0" dirty="0">
                <a:ln>
                  <a:noFill/>
                </a:ln>
                <a:solidFill>
                  <a:srgbClr val="FFFFFF"/>
                </a:solidFill>
                <a:effectLst/>
                <a:uLnTx/>
                <a:uFillTx/>
                <a:latin typeface="Arial"/>
                <a:ea typeface="微软雅黑"/>
                <a:cs typeface="+mn-ea"/>
                <a:sym typeface="+mn-lt"/>
              </a:rPr>
              <a:t>在此添加你的主标题</a:t>
            </a:r>
          </a:p>
        </p:txBody>
      </p:sp>
      <p:grpSp>
        <p:nvGrpSpPr>
          <p:cNvPr id="17" name="原创作者QQ：598969553                   _6"/>
          <p:cNvGrpSpPr/>
          <p:nvPr/>
        </p:nvGrpSpPr>
        <p:grpSpPr>
          <a:xfrm rot="2700000">
            <a:off x="4398659" y="3124679"/>
            <a:ext cx="438625" cy="438626"/>
            <a:chOff x="7055032" y="986949"/>
            <a:chExt cx="557628" cy="557629"/>
          </a:xfrm>
        </p:grpSpPr>
        <p:sp>
          <p:nvSpPr>
            <p:cNvPr id="18" name="椭圆 17"/>
            <p:cNvSpPr/>
            <p:nvPr/>
          </p:nvSpPr>
          <p:spPr>
            <a:xfrm>
              <a:off x="7055032" y="986949"/>
              <a:ext cx="557628" cy="557629"/>
            </a:xfrm>
            <a:prstGeom prst="ellipse">
              <a:avLst/>
            </a:prstGeom>
            <a:solidFill>
              <a:srgbClr val="EEF38D"/>
            </a:solidFill>
            <a:ln w="15875" cap="flat" cmpd="sng" algn="ctr">
              <a:solidFill>
                <a:srgbClr val="FFFFFF">
                  <a:alpha val="90000"/>
                </a:srgbClr>
              </a:solidFill>
              <a:prstDash val="solid"/>
              <a:miter lim="800000"/>
            </a:ln>
            <a:effectLst>
              <a:outerShdw blurRad="63500" sx="101000" sy="101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Arial"/>
                <a:ea typeface="微软雅黑"/>
                <a:cs typeface="+mn-cs"/>
              </a:endParaRPr>
            </a:p>
          </p:txBody>
        </p:sp>
        <p:sp>
          <p:nvSpPr>
            <p:cNvPr id="19" name="十字形 18"/>
            <p:cNvSpPr/>
            <p:nvPr/>
          </p:nvSpPr>
          <p:spPr>
            <a:xfrm>
              <a:off x="7199434" y="1131351"/>
              <a:ext cx="268824" cy="268824"/>
            </a:xfrm>
            <a:prstGeom prst="plus">
              <a:avLst>
                <a:gd name="adj" fmla="val 41810"/>
              </a:avLst>
            </a:prstGeom>
            <a:solidFill>
              <a:srgbClr val="2F2F2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20" name="原创作者QQ：598969553                   _7"/>
          <p:cNvSpPr>
            <a:spLocks/>
          </p:cNvSpPr>
          <p:nvPr/>
        </p:nvSpPr>
        <p:spPr bwMode="auto">
          <a:xfrm>
            <a:off x="5321995" y="1868562"/>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原创作者QQ：598969553                   _8"/>
          <p:cNvSpPr>
            <a:spLocks noEditPoints="1"/>
          </p:cNvSpPr>
          <p:nvPr/>
        </p:nvSpPr>
        <p:spPr bwMode="auto">
          <a:xfrm rot="7533422">
            <a:off x="3652669" y="1028387"/>
            <a:ext cx="135142" cy="135142"/>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6 h 40"/>
              <a:gd name="T12" fmla="*/ 6 w 40"/>
              <a:gd name="T13" fmla="*/ 20 h 40"/>
              <a:gd name="T14" fmla="*/ 20 w 40"/>
              <a:gd name="T15" fmla="*/ 33 h 40"/>
              <a:gd name="T16" fmla="*/ 33 w 40"/>
              <a:gd name="T17" fmla="*/ 20 h 40"/>
              <a:gd name="T18" fmla="*/ 20 w 40"/>
              <a:gd name="T19"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6"/>
                </a:moveTo>
                <a:cubicBezTo>
                  <a:pt x="12" y="6"/>
                  <a:pt x="6" y="12"/>
                  <a:pt x="6" y="20"/>
                </a:cubicBezTo>
                <a:cubicBezTo>
                  <a:pt x="6" y="27"/>
                  <a:pt x="12" y="33"/>
                  <a:pt x="20" y="33"/>
                </a:cubicBezTo>
                <a:cubicBezTo>
                  <a:pt x="27" y="33"/>
                  <a:pt x="33" y="27"/>
                  <a:pt x="33" y="20"/>
                </a:cubicBezTo>
                <a:cubicBezTo>
                  <a:pt x="33" y="12"/>
                  <a:pt x="27" y="6"/>
                  <a:pt x="20" y="6"/>
                </a:cubicBezTo>
                <a:close/>
              </a:path>
            </a:pathLst>
          </a:custGeom>
          <a:solidFill>
            <a:srgbClr val="D8FCDA"/>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原创作者QQ：598969553                   _9"/>
          <p:cNvSpPr>
            <a:spLocks/>
          </p:cNvSpPr>
          <p:nvPr/>
        </p:nvSpPr>
        <p:spPr bwMode="auto">
          <a:xfrm>
            <a:off x="2009539" y="4755192"/>
            <a:ext cx="169378" cy="172982"/>
          </a:xfrm>
          <a:custGeom>
            <a:avLst/>
            <a:gdLst>
              <a:gd name="T0" fmla="*/ 47 w 94"/>
              <a:gd name="T1" fmla="*/ 96 h 96"/>
              <a:gd name="T2" fmla="*/ 0 w 94"/>
              <a:gd name="T3" fmla="*/ 49 h 96"/>
              <a:gd name="T4" fmla="*/ 47 w 94"/>
              <a:gd name="T5" fmla="*/ 0 h 96"/>
              <a:gd name="T6" fmla="*/ 94 w 94"/>
              <a:gd name="T7" fmla="*/ 49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9"/>
                </a:lnTo>
                <a:lnTo>
                  <a:pt x="47" y="0"/>
                </a:lnTo>
                <a:lnTo>
                  <a:pt x="94" y="49"/>
                </a:lnTo>
                <a:lnTo>
                  <a:pt x="47" y="96"/>
                </a:lnTo>
                <a:close/>
              </a:path>
            </a:pathLst>
          </a:custGeom>
          <a:solidFill>
            <a:srgbClr val="63CED2"/>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原创作者QQ：598969553                   _10"/>
          <p:cNvSpPr>
            <a:spLocks/>
          </p:cNvSpPr>
          <p:nvPr/>
        </p:nvSpPr>
        <p:spPr bwMode="auto">
          <a:xfrm>
            <a:off x="4531481" y="3136687"/>
            <a:ext cx="172982" cy="172982"/>
          </a:xfrm>
          <a:custGeom>
            <a:avLst/>
            <a:gdLst>
              <a:gd name="T0" fmla="*/ 47 w 96"/>
              <a:gd name="T1" fmla="*/ 96 h 96"/>
              <a:gd name="T2" fmla="*/ 0 w 96"/>
              <a:gd name="T3" fmla="*/ 49 h 96"/>
              <a:gd name="T4" fmla="*/ 47 w 96"/>
              <a:gd name="T5" fmla="*/ 0 h 96"/>
              <a:gd name="T6" fmla="*/ 96 w 96"/>
              <a:gd name="T7" fmla="*/ 49 h 96"/>
              <a:gd name="T8" fmla="*/ 47 w 96"/>
              <a:gd name="T9" fmla="*/ 96 h 96"/>
            </a:gdLst>
            <a:ahLst/>
            <a:cxnLst>
              <a:cxn ang="0">
                <a:pos x="T0" y="T1"/>
              </a:cxn>
              <a:cxn ang="0">
                <a:pos x="T2" y="T3"/>
              </a:cxn>
              <a:cxn ang="0">
                <a:pos x="T4" y="T5"/>
              </a:cxn>
              <a:cxn ang="0">
                <a:pos x="T6" y="T7"/>
              </a:cxn>
              <a:cxn ang="0">
                <a:pos x="T8" y="T9"/>
              </a:cxn>
            </a:cxnLst>
            <a:rect l="0" t="0" r="r" b="b"/>
            <a:pathLst>
              <a:path w="96" h="96">
                <a:moveTo>
                  <a:pt x="47" y="96"/>
                </a:moveTo>
                <a:lnTo>
                  <a:pt x="0" y="49"/>
                </a:lnTo>
                <a:lnTo>
                  <a:pt x="47" y="0"/>
                </a:lnTo>
                <a:lnTo>
                  <a:pt x="96" y="49"/>
                </a:lnTo>
                <a:lnTo>
                  <a:pt x="47" y="96"/>
                </a:lnTo>
                <a:close/>
              </a:path>
            </a:pathLst>
          </a:custGeom>
          <a:solidFill>
            <a:srgbClr val="F5D345"/>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 name="原创作者QQ：598969553                   _11"/>
          <p:cNvSpPr>
            <a:spLocks/>
          </p:cNvSpPr>
          <p:nvPr/>
        </p:nvSpPr>
        <p:spPr bwMode="auto">
          <a:xfrm>
            <a:off x="5090068" y="4365983"/>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5" name="原创作者QQ：598969553                   _12"/>
          <p:cNvSpPr>
            <a:spLocks/>
          </p:cNvSpPr>
          <p:nvPr/>
        </p:nvSpPr>
        <p:spPr bwMode="auto">
          <a:xfrm>
            <a:off x="5321995" y="1868562"/>
            <a:ext cx="169378" cy="172982"/>
          </a:xfrm>
          <a:custGeom>
            <a:avLst/>
            <a:gdLst>
              <a:gd name="T0" fmla="*/ 47 w 94"/>
              <a:gd name="T1" fmla="*/ 96 h 96"/>
              <a:gd name="T2" fmla="*/ 0 w 94"/>
              <a:gd name="T3" fmla="*/ 47 h 96"/>
              <a:gd name="T4" fmla="*/ 47 w 94"/>
              <a:gd name="T5" fmla="*/ 0 h 96"/>
              <a:gd name="T6" fmla="*/ 94 w 94"/>
              <a:gd name="T7" fmla="*/ 47 h 96"/>
              <a:gd name="T8" fmla="*/ 47 w 94"/>
              <a:gd name="T9" fmla="*/ 96 h 96"/>
            </a:gdLst>
            <a:ahLst/>
            <a:cxnLst>
              <a:cxn ang="0">
                <a:pos x="T0" y="T1"/>
              </a:cxn>
              <a:cxn ang="0">
                <a:pos x="T2" y="T3"/>
              </a:cxn>
              <a:cxn ang="0">
                <a:pos x="T4" y="T5"/>
              </a:cxn>
              <a:cxn ang="0">
                <a:pos x="T6" y="T7"/>
              </a:cxn>
              <a:cxn ang="0">
                <a:pos x="T8" y="T9"/>
              </a:cxn>
            </a:cxnLst>
            <a:rect l="0" t="0" r="r" b="b"/>
            <a:pathLst>
              <a:path w="94" h="96">
                <a:moveTo>
                  <a:pt x="47" y="96"/>
                </a:moveTo>
                <a:lnTo>
                  <a:pt x="0" y="47"/>
                </a:lnTo>
                <a:lnTo>
                  <a:pt x="47" y="0"/>
                </a:lnTo>
                <a:lnTo>
                  <a:pt x="94" y="47"/>
                </a:lnTo>
                <a:lnTo>
                  <a:pt x="47" y="96"/>
                </a:lnTo>
                <a:close/>
              </a:path>
            </a:pathLst>
          </a:custGeom>
          <a:solidFill>
            <a:srgbClr val="62CED6"/>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6" name="原创作者QQ：598969553                   _13"/>
          <p:cNvSpPr>
            <a:spLocks noEditPoints="1"/>
          </p:cNvSpPr>
          <p:nvPr/>
        </p:nvSpPr>
        <p:spPr bwMode="auto">
          <a:xfrm rot="7533422">
            <a:off x="3652669" y="1028387"/>
            <a:ext cx="135142" cy="135142"/>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6 h 40"/>
              <a:gd name="T12" fmla="*/ 6 w 40"/>
              <a:gd name="T13" fmla="*/ 20 h 40"/>
              <a:gd name="T14" fmla="*/ 20 w 40"/>
              <a:gd name="T15" fmla="*/ 33 h 40"/>
              <a:gd name="T16" fmla="*/ 33 w 40"/>
              <a:gd name="T17" fmla="*/ 20 h 40"/>
              <a:gd name="T18" fmla="*/ 20 w 40"/>
              <a:gd name="T19"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6"/>
                </a:moveTo>
                <a:cubicBezTo>
                  <a:pt x="12" y="6"/>
                  <a:pt x="6" y="12"/>
                  <a:pt x="6" y="20"/>
                </a:cubicBezTo>
                <a:cubicBezTo>
                  <a:pt x="6" y="27"/>
                  <a:pt x="12" y="33"/>
                  <a:pt x="20" y="33"/>
                </a:cubicBezTo>
                <a:cubicBezTo>
                  <a:pt x="27" y="33"/>
                  <a:pt x="33" y="27"/>
                  <a:pt x="33" y="20"/>
                </a:cubicBezTo>
                <a:cubicBezTo>
                  <a:pt x="33" y="12"/>
                  <a:pt x="27" y="6"/>
                  <a:pt x="20" y="6"/>
                </a:cubicBezTo>
                <a:close/>
              </a:path>
            </a:pathLst>
          </a:custGeom>
          <a:solidFill>
            <a:srgbClr val="D8FCDA"/>
          </a:solidFill>
          <a:ln>
            <a:noFill/>
          </a:ln>
          <a:effectLst>
            <a:softEdge rad="3175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7" name="原创作者QQ：598969553                   _14"/>
          <p:cNvSpPr/>
          <p:nvPr/>
        </p:nvSpPr>
        <p:spPr>
          <a:xfrm>
            <a:off x="4820704" y="2159875"/>
            <a:ext cx="2671386" cy="1198179"/>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a:ln>
                  <a:noFill/>
                </a:ln>
                <a:solidFill>
                  <a:srgbClr val="2F2F2F"/>
                </a:solidFill>
                <a:effectLst/>
                <a:uLnTx/>
                <a:uFillTx/>
                <a:latin typeface="Arial"/>
                <a:ea typeface="微软雅黑"/>
                <a:cs typeface="+mn-ea"/>
                <a:sym typeface="+mn-lt"/>
              </a:rPr>
              <a:t>TWO</a:t>
            </a:r>
            <a:endParaRPr kumimoji="0" lang="zh-CN" altLang="en-US" sz="7200" b="0" i="0" u="none" strike="noStrike" kern="0" cap="none" spc="0" normalizeH="0" baseline="0" noProof="0" dirty="0">
              <a:ln>
                <a:noFill/>
              </a:ln>
              <a:solidFill>
                <a:srgbClr val="2F2F2F"/>
              </a:solidFill>
              <a:effectLst/>
              <a:uLnTx/>
              <a:uFillTx/>
              <a:latin typeface="Arial"/>
              <a:ea typeface="微软雅黑"/>
              <a:cs typeface="+mn-ea"/>
              <a:sym typeface="+mn-lt"/>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
                                        <p:tgtEl>
                                          <p:spTgt spid="20"/>
                                        </p:tgtEl>
                                      </p:cBhvr>
                                    </p:animEffect>
                                  </p:childTnLst>
                                </p:cTn>
                              </p:par>
                            </p:childTnLst>
                          </p:cTn>
                        </p:par>
                        <p:par>
                          <p:cTn id="8" fill="hold">
                            <p:stCondLst>
                              <p:cond delay="1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100"/>
                                        <p:tgtEl>
                                          <p:spTgt spid="21"/>
                                        </p:tgtEl>
                                      </p:cBhvr>
                                    </p:animEffect>
                                  </p:childTnLst>
                                </p:cTn>
                              </p:par>
                            </p:childTnLst>
                          </p:cTn>
                        </p:par>
                        <p:par>
                          <p:cTn id="12" fill="hold">
                            <p:stCondLst>
                              <p:cond delay="2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100"/>
                                        <p:tgtEl>
                                          <p:spTgt spid="22"/>
                                        </p:tgtEl>
                                      </p:cBhvr>
                                    </p:animEffect>
                                  </p:childTnLst>
                                </p:cTn>
                              </p:par>
                            </p:childTnLst>
                          </p:cTn>
                        </p:par>
                        <p:par>
                          <p:cTn id="16" fill="hold">
                            <p:stCondLst>
                              <p:cond delay="3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100"/>
                                        <p:tgtEl>
                                          <p:spTgt spid="25"/>
                                        </p:tgtEl>
                                      </p:cBhvr>
                                    </p:animEffect>
                                  </p:childTnLst>
                                </p:cTn>
                              </p:par>
                            </p:childTnLst>
                          </p:cTn>
                        </p:par>
                        <p:par>
                          <p:cTn id="20" fill="hold">
                            <p:stCondLst>
                              <p:cond delay="4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100"/>
                                        <p:tgtEl>
                                          <p:spTgt spid="26"/>
                                        </p:tgtEl>
                                      </p:cBhvr>
                                    </p:animEffec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
                                        <p:tgtEl>
                                          <p:spTgt spid="23"/>
                                        </p:tgtEl>
                                      </p:cBhvr>
                                    </p:animEffect>
                                  </p:childTnLst>
                                </p:cTn>
                              </p:par>
                            </p:childTnLst>
                          </p:cTn>
                        </p:par>
                        <p:par>
                          <p:cTn id="28" fill="hold">
                            <p:stCondLst>
                              <p:cond delay="600"/>
                            </p:stCondLst>
                            <p:childTnLst>
                              <p:par>
                                <p:cTn id="29" presetID="10"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原创作者QQ：598969553                   _1"/>
          <p:cNvGrpSpPr/>
          <p:nvPr/>
        </p:nvGrpSpPr>
        <p:grpSpPr>
          <a:xfrm>
            <a:off x="302289" y="4092039"/>
            <a:ext cx="2021068" cy="938822"/>
            <a:chOff x="532386" y="4507695"/>
            <a:chExt cx="2506034" cy="1164097"/>
          </a:xfrm>
        </p:grpSpPr>
        <p:sp>
          <p:nvSpPr>
            <p:cNvPr id="53" name="矩形 52"/>
            <p:cNvSpPr/>
            <p:nvPr/>
          </p:nvSpPr>
          <p:spPr>
            <a:xfrm>
              <a:off x="612490" y="4507695"/>
              <a:ext cx="2345828" cy="41979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F2F2F"/>
                  </a:solidFill>
                  <a:effectLst/>
                  <a:uLnTx/>
                  <a:uFillTx/>
                  <a:cs typeface="+mn-ea"/>
                  <a:sym typeface="+mn-lt"/>
                </a:rPr>
                <a:t>CLICK ADD TITLE</a:t>
              </a:r>
              <a:endParaRPr kumimoji="0" lang="zh-CN" altLang="en-US" sz="1600" b="0" i="0" u="none" strike="noStrike" kern="0" cap="none" spc="0" normalizeH="0" baseline="0" noProof="0" dirty="0">
                <a:ln>
                  <a:noFill/>
                </a:ln>
                <a:solidFill>
                  <a:srgbClr val="2F2F2F"/>
                </a:solidFill>
                <a:effectLst/>
                <a:uLnTx/>
                <a:uFillTx/>
                <a:cs typeface="+mn-ea"/>
                <a:sym typeface="+mn-lt"/>
              </a:endParaRPr>
            </a:p>
          </p:txBody>
        </p:sp>
        <p:sp>
          <p:nvSpPr>
            <p:cNvPr id="54" name="矩形 53"/>
            <p:cNvSpPr/>
            <p:nvPr/>
          </p:nvSpPr>
          <p:spPr>
            <a:xfrm>
              <a:off x="532386" y="4838965"/>
              <a:ext cx="2506034" cy="832827"/>
            </a:xfrm>
            <a:prstGeom prst="rect">
              <a:avLst/>
            </a:prstGeom>
          </p:spPr>
          <p:txBody>
            <a:bodyPr wrap="squar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a:t>
              </a:r>
              <a:r>
                <a:rPr kumimoji="0" lang="en-US" altLang="zh-CN" sz="1000" b="0" i="0" u="none" strike="noStrike" kern="0" cap="none" spc="0" normalizeH="0" baseline="0" noProof="0" dirty="0" err="1">
                  <a:ln>
                    <a:noFill/>
                  </a:ln>
                  <a:solidFill>
                    <a:srgbClr val="000000">
                      <a:lumMod val="50000"/>
                      <a:lumOff val="50000"/>
                    </a:srgbClr>
                  </a:solidFill>
                  <a:effectLst/>
                  <a:uLnTx/>
                  <a:uFillTx/>
                  <a:cs typeface="+mn-ea"/>
                  <a:sym typeface="+mn-lt"/>
                </a:rPr>
                <a:t>existentia</a:t>
              </a:r>
              <a:endParaRPr kumimoji="0" lang="zh-CN" altLang="en-US" sz="100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55" name="原创作者QQ：598969553                   _2"/>
          <p:cNvGrpSpPr/>
          <p:nvPr/>
        </p:nvGrpSpPr>
        <p:grpSpPr>
          <a:xfrm>
            <a:off x="2694029" y="2359819"/>
            <a:ext cx="1617004" cy="1437764"/>
            <a:chOff x="3750601" y="2359819"/>
            <a:chExt cx="2005013" cy="1782763"/>
          </a:xfrm>
        </p:grpSpPr>
        <p:grpSp>
          <p:nvGrpSpPr>
            <p:cNvPr id="56" name="组合 55"/>
            <p:cNvGrpSpPr/>
            <p:nvPr/>
          </p:nvGrpSpPr>
          <p:grpSpPr>
            <a:xfrm>
              <a:off x="3750601" y="2359819"/>
              <a:ext cx="2005013" cy="1782763"/>
              <a:chOff x="5049838" y="2573338"/>
              <a:chExt cx="2005013" cy="1782763"/>
            </a:xfrm>
            <a:solidFill>
              <a:srgbClr val="2CBCA3"/>
            </a:solidFill>
          </p:grpSpPr>
          <p:sp>
            <p:nvSpPr>
              <p:cNvPr id="58" name="Freeform 5"/>
              <p:cNvSpPr>
                <a:spLocks noEditPoints="1"/>
              </p:cNvSpPr>
              <p:nvPr/>
            </p:nvSpPr>
            <p:spPr bwMode="auto">
              <a:xfrm>
                <a:off x="5049838" y="2624138"/>
                <a:ext cx="1558925" cy="1731963"/>
              </a:xfrm>
              <a:custGeom>
                <a:avLst/>
                <a:gdLst>
                  <a:gd name="T0" fmla="*/ 262 w 520"/>
                  <a:gd name="T1" fmla="*/ 68 h 579"/>
                  <a:gd name="T2" fmla="*/ 290 w 520"/>
                  <a:gd name="T3" fmla="*/ 118 h 579"/>
                  <a:gd name="T4" fmla="*/ 290 w 520"/>
                  <a:gd name="T5" fmla="*/ 154 h 579"/>
                  <a:gd name="T6" fmla="*/ 308 w 520"/>
                  <a:gd name="T7" fmla="*/ 179 h 579"/>
                  <a:gd name="T8" fmla="*/ 336 w 520"/>
                  <a:gd name="T9" fmla="*/ 171 h 579"/>
                  <a:gd name="T10" fmla="*/ 360 w 520"/>
                  <a:gd name="T11" fmla="*/ 124 h 579"/>
                  <a:gd name="T12" fmla="*/ 397 w 520"/>
                  <a:gd name="T13" fmla="*/ 43 h 579"/>
                  <a:gd name="T14" fmla="*/ 491 w 520"/>
                  <a:gd name="T15" fmla="*/ 11 h 579"/>
                  <a:gd name="T16" fmla="*/ 513 w 520"/>
                  <a:gd name="T17" fmla="*/ 21 h 579"/>
                  <a:gd name="T18" fmla="*/ 458 w 520"/>
                  <a:gd name="T19" fmla="*/ 67 h 579"/>
                  <a:gd name="T20" fmla="*/ 463 w 520"/>
                  <a:gd name="T21" fmla="*/ 155 h 579"/>
                  <a:gd name="T22" fmla="*/ 418 w 520"/>
                  <a:gd name="T23" fmla="*/ 273 h 579"/>
                  <a:gd name="T24" fmla="*/ 417 w 520"/>
                  <a:gd name="T25" fmla="*/ 277 h 579"/>
                  <a:gd name="T26" fmla="*/ 494 w 520"/>
                  <a:gd name="T27" fmla="*/ 209 h 579"/>
                  <a:gd name="T28" fmla="*/ 452 w 520"/>
                  <a:gd name="T29" fmla="*/ 334 h 579"/>
                  <a:gd name="T30" fmla="*/ 422 w 520"/>
                  <a:gd name="T31" fmla="*/ 348 h 579"/>
                  <a:gd name="T32" fmla="*/ 400 w 520"/>
                  <a:gd name="T33" fmla="*/ 367 h 579"/>
                  <a:gd name="T34" fmla="*/ 400 w 520"/>
                  <a:gd name="T35" fmla="*/ 400 h 579"/>
                  <a:gd name="T36" fmla="*/ 430 w 520"/>
                  <a:gd name="T37" fmla="*/ 399 h 579"/>
                  <a:gd name="T38" fmla="*/ 440 w 520"/>
                  <a:gd name="T39" fmla="*/ 393 h 579"/>
                  <a:gd name="T40" fmla="*/ 390 w 520"/>
                  <a:gd name="T41" fmla="*/ 477 h 579"/>
                  <a:gd name="T42" fmla="*/ 107 w 520"/>
                  <a:gd name="T43" fmla="*/ 518 h 579"/>
                  <a:gd name="T44" fmla="*/ 108 w 520"/>
                  <a:gd name="T45" fmla="*/ 209 h 579"/>
                  <a:gd name="T46" fmla="*/ 195 w 520"/>
                  <a:gd name="T47" fmla="*/ 160 h 579"/>
                  <a:gd name="T48" fmla="*/ 218 w 520"/>
                  <a:gd name="T49" fmla="*/ 148 h 579"/>
                  <a:gd name="T50" fmla="*/ 262 w 520"/>
                  <a:gd name="T51" fmla="*/ 68 h 579"/>
                  <a:gd name="T52" fmla="*/ 369 w 520"/>
                  <a:gd name="T53" fmla="*/ 364 h 579"/>
                  <a:gd name="T54" fmla="*/ 220 w 520"/>
                  <a:gd name="T55" fmla="*/ 212 h 579"/>
                  <a:gd name="T56" fmla="*/ 66 w 520"/>
                  <a:gd name="T57" fmla="*/ 364 h 579"/>
                  <a:gd name="T58" fmla="*/ 217 w 520"/>
                  <a:gd name="T59" fmla="*/ 515 h 579"/>
                  <a:gd name="T60" fmla="*/ 369 w 520"/>
                  <a:gd name="T61" fmla="*/ 364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0" h="579">
                    <a:moveTo>
                      <a:pt x="262" y="68"/>
                    </a:moveTo>
                    <a:cubicBezTo>
                      <a:pt x="281" y="80"/>
                      <a:pt x="289" y="97"/>
                      <a:pt x="290" y="118"/>
                    </a:cubicBezTo>
                    <a:cubicBezTo>
                      <a:pt x="290" y="130"/>
                      <a:pt x="287" y="143"/>
                      <a:pt x="290" y="154"/>
                    </a:cubicBezTo>
                    <a:cubicBezTo>
                      <a:pt x="292" y="164"/>
                      <a:pt x="300" y="176"/>
                      <a:pt x="308" y="179"/>
                    </a:cubicBezTo>
                    <a:cubicBezTo>
                      <a:pt x="316" y="182"/>
                      <a:pt x="331" y="177"/>
                      <a:pt x="336" y="171"/>
                    </a:cubicBezTo>
                    <a:cubicBezTo>
                      <a:pt x="346" y="157"/>
                      <a:pt x="352" y="140"/>
                      <a:pt x="360" y="124"/>
                    </a:cubicBezTo>
                    <a:cubicBezTo>
                      <a:pt x="372" y="97"/>
                      <a:pt x="381" y="67"/>
                      <a:pt x="397" y="43"/>
                    </a:cubicBezTo>
                    <a:cubicBezTo>
                      <a:pt x="419" y="11"/>
                      <a:pt x="453" y="0"/>
                      <a:pt x="491" y="11"/>
                    </a:cubicBezTo>
                    <a:cubicBezTo>
                      <a:pt x="497" y="13"/>
                      <a:pt x="503" y="16"/>
                      <a:pt x="513" y="21"/>
                    </a:cubicBezTo>
                    <a:cubicBezTo>
                      <a:pt x="477" y="21"/>
                      <a:pt x="459" y="35"/>
                      <a:pt x="458" y="67"/>
                    </a:cubicBezTo>
                    <a:cubicBezTo>
                      <a:pt x="456" y="96"/>
                      <a:pt x="458" y="126"/>
                      <a:pt x="463" y="155"/>
                    </a:cubicBezTo>
                    <a:cubicBezTo>
                      <a:pt x="470" y="203"/>
                      <a:pt x="462" y="245"/>
                      <a:pt x="418" y="273"/>
                    </a:cubicBezTo>
                    <a:cubicBezTo>
                      <a:pt x="417" y="274"/>
                      <a:pt x="417" y="276"/>
                      <a:pt x="417" y="277"/>
                    </a:cubicBezTo>
                    <a:cubicBezTo>
                      <a:pt x="457" y="276"/>
                      <a:pt x="484" y="253"/>
                      <a:pt x="494" y="209"/>
                    </a:cubicBezTo>
                    <a:cubicBezTo>
                      <a:pt x="520" y="248"/>
                      <a:pt x="499" y="311"/>
                      <a:pt x="452" y="334"/>
                    </a:cubicBezTo>
                    <a:cubicBezTo>
                      <a:pt x="442" y="339"/>
                      <a:pt x="431" y="342"/>
                      <a:pt x="422" y="348"/>
                    </a:cubicBezTo>
                    <a:cubicBezTo>
                      <a:pt x="413" y="353"/>
                      <a:pt x="405" y="360"/>
                      <a:pt x="400" y="367"/>
                    </a:cubicBezTo>
                    <a:cubicBezTo>
                      <a:pt x="392" y="377"/>
                      <a:pt x="390" y="390"/>
                      <a:pt x="400" y="400"/>
                    </a:cubicBezTo>
                    <a:cubicBezTo>
                      <a:pt x="410" y="410"/>
                      <a:pt x="420" y="406"/>
                      <a:pt x="430" y="399"/>
                    </a:cubicBezTo>
                    <a:cubicBezTo>
                      <a:pt x="433" y="398"/>
                      <a:pt x="435" y="397"/>
                      <a:pt x="440" y="393"/>
                    </a:cubicBezTo>
                    <a:cubicBezTo>
                      <a:pt x="429" y="427"/>
                      <a:pt x="412" y="453"/>
                      <a:pt x="390" y="477"/>
                    </a:cubicBezTo>
                    <a:cubicBezTo>
                      <a:pt x="315" y="561"/>
                      <a:pt x="193" y="579"/>
                      <a:pt x="107" y="518"/>
                    </a:cubicBezTo>
                    <a:cubicBezTo>
                      <a:pt x="0" y="442"/>
                      <a:pt x="0" y="283"/>
                      <a:pt x="108" y="209"/>
                    </a:cubicBezTo>
                    <a:cubicBezTo>
                      <a:pt x="136" y="190"/>
                      <a:pt x="166" y="176"/>
                      <a:pt x="195" y="160"/>
                    </a:cubicBezTo>
                    <a:cubicBezTo>
                      <a:pt x="203" y="155"/>
                      <a:pt x="211" y="152"/>
                      <a:pt x="218" y="148"/>
                    </a:cubicBezTo>
                    <a:cubicBezTo>
                      <a:pt x="263" y="124"/>
                      <a:pt x="267" y="116"/>
                      <a:pt x="262" y="68"/>
                    </a:cubicBezTo>
                    <a:close/>
                    <a:moveTo>
                      <a:pt x="369" y="364"/>
                    </a:moveTo>
                    <a:cubicBezTo>
                      <a:pt x="369" y="281"/>
                      <a:pt x="302" y="213"/>
                      <a:pt x="220" y="212"/>
                    </a:cubicBezTo>
                    <a:cubicBezTo>
                      <a:pt x="136" y="211"/>
                      <a:pt x="67" y="279"/>
                      <a:pt x="66" y="364"/>
                    </a:cubicBezTo>
                    <a:cubicBezTo>
                      <a:pt x="65" y="446"/>
                      <a:pt x="134" y="515"/>
                      <a:pt x="217" y="515"/>
                    </a:cubicBezTo>
                    <a:cubicBezTo>
                      <a:pt x="300" y="516"/>
                      <a:pt x="369" y="447"/>
                      <a:pt x="369" y="364"/>
                    </a:cubicBezTo>
                    <a:close/>
                  </a:path>
                </a:pathLst>
              </a:custGeom>
              <a:grp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Arial"/>
                  <a:ea typeface="微软雅黑"/>
                  <a:cs typeface="+mn-ea"/>
                  <a:sym typeface="+mn-lt"/>
                </a:endParaRPr>
              </a:p>
            </p:txBody>
          </p:sp>
          <p:sp>
            <p:nvSpPr>
              <p:cNvPr id="59" name="Freeform 6"/>
              <p:cNvSpPr>
                <a:spLocks/>
              </p:cNvSpPr>
              <p:nvPr/>
            </p:nvSpPr>
            <p:spPr bwMode="auto">
              <a:xfrm>
                <a:off x="6503988" y="2752726"/>
                <a:ext cx="550863" cy="311150"/>
              </a:xfrm>
              <a:custGeom>
                <a:avLst/>
                <a:gdLst>
                  <a:gd name="T0" fmla="*/ 184 w 184"/>
                  <a:gd name="T1" fmla="*/ 50 h 104"/>
                  <a:gd name="T2" fmla="*/ 135 w 184"/>
                  <a:gd name="T3" fmla="*/ 42 h 104"/>
                  <a:gd name="T4" fmla="*/ 99 w 184"/>
                  <a:gd name="T5" fmla="*/ 61 h 104"/>
                  <a:gd name="T6" fmla="*/ 44 w 184"/>
                  <a:gd name="T7" fmla="*/ 54 h 104"/>
                  <a:gd name="T8" fmla="*/ 34 w 184"/>
                  <a:gd name="T9" fmla="*/ 40 h 104"/>
                  <a:gd name="T10" fmla="*/ 4 w 184"/>
                  <a:gd name="T11" fmla="*/ 104 h 104"/>
                  <a:gd name="T12" fmla="*/ 20 w 184"/>
                  <a:gd name="T13" fmla="*/ 17 h 104"/>
                  <a:gd name="T14" fmla="*/ 51 w 184"/>
                  <a:gd name="T15" fmla="*/ 21 h 104"/>
                  <a:gd name="T16" fmla="*/ 78 w 184"/>
                  <a:gd name="T17" fmla="*/ 25 h 104"/>
                  <a:gd name="T18" fmla="*/ 184 w 184"/>
                  <a:gd name="T19" fmla="*/ 5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04">
                    <a:moveTo>
                      <a:pt x="184" y="50"/>
                    </a:moveTo>
                    <a:cubicBezTo>
                      <a:pt x="168" y="47"/>
                      <a:pt x="151" y="40"/>
                      <a:pt x="135" y="42"/>
                    </a:cubicBezTo>
                    <a:cubicBezTo>
                      <a:pt x="122" y="43"/>
                      <a:pt x="109" y="52"/>
                      <a:pt x="99" y="61"/>
                    </a:cubicBezTo>
                    <a:cubicBezTo>
                      <a:pt x="72" y="85"/>
                      <a:pt x="62" y="85"/>
                      <a:pt x="44" y="54"/>
                    </a:cubicBezTo>
                    <a:cubicBezTo>
                      <a:pt x="42" y="51"/>
                      <a:pt x="39" y="48"/>
                      <a:pt x="34" y="40"/>
                    </a:cubicBezTo>
                    <a:cubicBezTo>
                      <a:pt x="23" y="63"/>
                      <a:pt x="14" y="82"/>
                      <a:pt x="4" y="104"/>
                    </a:cubicBezTo>
                    <a:cubicBezTo>
                      <a:pt x="3" y="72"/>
                      <a:pt x="0" y="43"/>
                      <a:pt x="20" y="17"/>
                    </a:cubicBezTo>
                    <a:cubicBezTo>
                      <a:pt x="33" y="0"/>
                      <a:pt x="43" y="1"/>
                      <a:pt x="51" y="21"/>
                    </a:cubicBezTo>
                    <a:cubicBezTo>
                      <a:pt x="59" y="39"/>
                      <a:pt x="69" y="29"/>
                      <a:pt x="78" y="25"/>
                    </a:cubicBezTo>
                    <a:cubicBezTo>
                      <a:pt x="124" y="2"/>
                      <a:pt x="155" y="10"/>
                      <a:pt x="184" y="50"/>
                    </a:cubicBezTo>
                    <a:close/>
                  </a:path>
                </a:pathLst>
              </a:custGeom>
              <a:grp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0" name="Freeform 7"/>
              <p:cNvSpPr>
                <a:spLocks/>
              </p:cNvSpPr>
              <p:nvPr/>
            </p:nvSpPr>
            <p:spPr bwMode="auto">
              <a:xfrm>
                <a:off x="5916613" y="2573338"/>
                <a:ext cx="280988" cy="266700"/>
              </a:xfrm>
              <a:custGeom>
                <a:avLst/>
                <a:gdLst>
                  <a:gd name="T0" fmla="*/ 29 w 94"/>
                  <a:gd name="T1" fmla="*/ 89 h 89"/>
                  <a:gd name="T2" fmla="*/ 4 w 94"/>
                  <a:gd name="T3" fmla="*/ 43 h 89"/>
                  <a:gd name="T4" fmla="*/ 46 w 94"/>
                  <a:gd name="T5" fmla="*/ 12 h 89"/>
                  <a:gd name="T6" fmla="*/ 90 w 94"/>
                  <a:gd name="T7" fmla="*/ 0 h 89"/>
                  <a:gd name="T8" fmla="*/ 65 w 94"/>
                  <a:gd name="T9" fmla="*/ 38 h 89"/>
                  <a:gd name="T10" fmla="*/ 29 w 94"/>
                  <a:gd name="T11" fmla="*/ 89 h 89"/>
                </a:gdLst>
                <a:ahLst/>
                <a:cxnLst>
                  <a:cxn ang="0">
                    <a:pos x="T0" y="T1"/>
                  </a:cxn>
                  <a:cxn ang="0">
                    <a:pos x="T2" y="T3"/>
                  </a:cxn>
                  <a:cxn ang="0">
                    <a:pos x="T4" y="T5"/>
                  </a:cxn>
                  <a:cxn ang="0">
                    <a:pos x="T6" y="T7"/>
                  </a:cxn>
                  <a:cxn ang="0">
                    <a:pos x="T8" y="T9"/>
                  </a:cxn>
                  <a:cxn ang="0">
                    <a:pos x="T10" y="T11"/>
                  </a:cxn>
                </a:cxnLst>
                <a:rect l="0" t="0" r="r" b="b"/>
                <a:pathLst>
                  <a:path w="94" h="89">
                    <a:moveTo>
                      <a:pt x="29" y="89"/>
                    </a:moveTo>
                    <a:cubicBezTo>
                      <a:pt x="9" y="78"/>
                      <a:pt x="0" y="61"/>
                      <a:pt x="4" y="43"/>
                    </a:cubicBezTo>
                    <a:cubicBezTo>
                      <a:pt x="8" y="27"/>
                      <a:pt x="26" y="15"/>
                      <a:pt x="46" y="12"/>
                    </a:cubicBezTo>
                    <a:cubicBezTo>
                      <a:pt x="61" y="9"/>
                      <a:pt x="75" y="4"/>
                      <a:pt x="90" y="0"/>
                    </a:cubicBezTo>
                    <a:cubicBezTo>
                      <a:pt x="94" y="17"/>
                      <a:pt x="86" y="32"/>
                      <a:pt x="65" y="38"/>
                    </a:cubicBezTo>
                    <a:cubicBezTo>
                      <a:pt x="26" y="49"/>
                      <a:pt x="25" y="49"/>
                      <a:pt x="29" y="89"/>
                    </a:cubicBezTo>
                    <a:close/>
                  </a:path>
                </a:pathLst>
              </a:custGeom>
              <a:grp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1" name="Freeform 8"/>
              <p:cNvSpPr>
                <a:spLocks/>
              </p:cNvSpPr>
              <p:nvPr/>
            </p:nvSpPr>
            <p:spPr bwMode="auto">
              <a:xfrm>
                <a:off x="6429375" y="3578226"/>
                <a:ext cx="206375" cy="165100"/>
              </a:xfrm>
              <a:custGeom>
                <a:avLst/>
                <a:gdLst>
                  <a:gd name="T0" fmla="*/ 69 w 69"/>
                  <a:gd name="T1" fmla="*/ 10 h 55"/>
                  <a:gd name="T2" fmla="*/ 42 w 69"/>
                  <a:gd name="T3" fmla="*/ 39 h 55"/>
                  <a:gd name="T4" fmla="*/ 0 w 69"/>
                  <a:gd name="T5" fmla="*/ 47 h 55"/>
                  <a:gd name="T6" fmla="*/ 69 w 69"/>
                  <a:gd name="T7" fmla="*/ 10 h 55"/>
                </a:gdLst>
                <a:ahLst/>
                <a:cxnLst>
                  <a:cxn ang="0">
                    <a:pos x="T0" y="T1"/>
                  </a:cxn>
                  <a:cxn ang="0">
                    <a:pos x="T2" y="T3"/>
                  </a:cxn>
                  <a:cxn ang="0">
                    <a:pos x="T4" y="T5"/>
                  </a:cxn>
                  <a:cxn ang="0">
                    <a:pos x="T6" y="T7"/>
                  </a:cxn>
                </a:cxnLst>
                <a:rect l="0" t="0" r="r" b="b"/>
                <a:pathLst>
                  <a:path w="69" h="55">
                    <a:moveTo>
                      <a:pt x="69" y="10"/>
                    </a:moveTo>
                    <a:cubicBezTo>
                      <a:pt x="60" y="20"/>
                      <a:pt x="49" y="28"/>
                      <a:pt x="42" y="39"/>
                    </a:cubicBezTo>
                    <a:cubicBezTo>
                      <a:pt x="30" y="55"/>
                      <a:pt x="16" y="55"/>
                      <a:pt x="0" y="47"/>
                    </a:cubicBezTo>
                    <a:cubicBezTo>
                      <a:pt x="32" y="3"/>
                      <a:pt x="40" y="0"/>
                      <a:pt x="69" y="10"/>
                    </a:cubicBezTo>
                    <a:close/>
                  </a:path>
                </a:pathLst>
              </a:custGeom>
              <a:grp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grpSp>
        <p:sp>
          <p:nvSpPr>
            <p:cNvPr id="57" name="Freeform 157"/>
            <p:cNvSpPr>
              <a:spLocks noChangeAspect="1" noEditPoints="1"/>
            </p:cNvSpPr>
            <p:nvPr/>
          </p:nvSpPr>
          <p:spPr bwMode="auto">
            <a:xfrm>
              <a:off x="4227878" y="3287944"/>
              <a:ext cx="329528" cy="363564"/>
            </a:xfrm>
            <a:custGeom>
              <a:avLst/>
              <a:gdLst>
                <a:gd name="T0" fmla="*/ 25 w 99"/>
                <a:gd name="T1" fmla="*/ 58 h 109"/>
                <a:gd name="T2" fmla="*/ 15 w 99"/>
                <a:gd name="T3" fmla="*/ 61 h 109"/>
                <a:gd name="T4" fmla="*/ 51 w 99"/>
                <a:gd name="T5" fmla="*/ 55 h 109"/>
                <a:gd name="T6" fmla="*/ 63 w 99"/>
                <a:gd name="T7" fmla="*/ 46 h 109"/>
                <a:gd name="T8" fmla="*/ 56 w 99"/>
                <a:gd name="T9" fmla="*/ 59 h 109"/>
                <a:gd name="T10" fmla="*/ 51 w 99"/>
                <a:gd name="T11" fmla="*/ 67 h 109"/>
                <a:gd name="T12" fmla="*/ 46 w 99"/>
                <a:gd name="T13" fmla="*/ 57 h 109"/>
                <a:gd name="T14" fmla="*/ 38 w 99"/>
                <a:gd name="T15" fmla="*/ 37 h 109"/>
                <a:gd name="T16" fmla="*/ 51 w 99"/>
                <a:gd name="T17" fmla="*/ 55 h 109"/>
                <a:gd name="T18" fmla="*/ 42 w 99"/>
                <a:gd name="T19" fmla="*/ 33 h 109"/>
                <a:gd name="T20" fmla="*/ 42 w 99"/>
                <a:gd name="T21" fmla="*/ 0 h 109"/>
                <a:gd name="T22" fmla="*/ 15 w 99"/>
                <a:gd name="T23" fmla="*/ 25 h 109"/>
                <a:gd name="T24" fmla="*/ 15 w 99"/>
                <a:gd name="T25" fmla="*/ 94 h 109"/>
                <a:gd name="T26" fmla="*/ 84 w 99"/>
                <a:gd name="T27" fmla="*/ 94 h 109"/>
                <a:gd name="T28" fmla="*/ 97 w 99"/>
                <a:gd name="T29" fmla="*/ 73 h 109"/>
                <a:gd name="T30" fmla="*/ 85 w 99"/>
                <a:gd name="T31" fmla="*/ 71 h 109"/>
                <a:gd name="T32" fmla="*/ 49 w 99"/>
                <a:gd name="T33" fmla="*/ 97 h 109"/>
                <a:gd name="T34" fmla="*/ 12 w 99"/>
                <a:gd name="T35" fmla="*/ 60 h 109"/>
                <a:gd name="T36" fmla="*/ 42 w 99"/>
                <a:gd name="T37" fmla="*/ 22 h 109"/>
                <a:gd name="T38" fmla="*/ 85 w 99"/>
                <a:gd name="T39" fmla="*/ 47 h 109"/>
                <a:gd name="T40" fmla="*/ 95 w 99"/>
                <a:gd name="T41" fmla="*/ 41 h 109"/>
                <a:gd name="T42" fmla="*/ 98 w 99"/>
                <a:gd name="T43" fmla="*/ 53 h 109"/>
                <a:gd name="T44" fmla="*/ 87 w 99"/>
                <a:gd name="T45" fmla="*/ 56 h 109"/>
                <a:gd name="T46" fmla="*/ 87 w 99"/>
                <a:gd name="T47" fmla="*/ 67 h 109"/>
                <a:gd name="T48" fmla="*/ 87 w 99"/>
                <a:gd name="T49" fmla="*/ 59 h 109"/>
                <a:gd name="T50" fmla="*/ 99 w 99"/>
                <a:gd name="T51" fmla="*/ 57 h 109"/>
                <a:gd name="T52" fmla="*/ 99 w 99"/>
                <a:gd name="T53" fmla="*/ 60 h 109"/>
                <a:gd name="T54" fmla="*/ 97 w 99"/>
                <a:gd name="T55" fmla="*/ 71 h 109"/>
                <a:gd name="T56" fmla="*/ 87 w 99"/>
                <a:gd name="T57" fmla="*/ 67 h 109"/>
                <a:gd name="T58" fmla="*/ 80 w 99"/>
                <a:gd name="T59" fmla="*/ 37 h 109"/>
                <a:gd name="T60" fmla="*/ 88 w 99"/>
                <a:gd name="T61" fmla="*/ 28 h 109"/>
                <a:gd name="T62" fmla="*/ 94 w 99"/>
                <a:gd name="T63" fmla="*/ 38 h 109"/>
                <a:gd name="T64" fmla="*/ 84 w 99"/>
                <a:gd name="T65" fmla="*/ 44 h 109"/>
                <a:gd name="T66" fmla="*/ 77 w 99"/>
                <a:gd name="T67" fmla="*/ 34 h 109"/>
                <a:gd name="T68" fmla="*/ 71 w 99"/>
                <a:gd name="T69" fmla="*/ 28 h 109"/>
                <a:gd name="T70" fmla="*/ 76 w 99"/>
                <a:gd name="T71" fmla="*/ 18 h 109"/>
                <a:gd name="T72" fmla="*/ 84 w 99"/>
                <a:gd name="T73" fmla="*/ 25 h 109"/>
                <a:gd name="T74" fmla="*/ 86 w 99"/>
                <a:gd name="T75" fmla="*/ 27 h 109"/>
                <a:gd name="T76" fmla="*/ 50 w 99"/>
                <a:gd name="T77" fmla="*/ 93 h 109"/>
                <a:gd name="T78" fmla="*/ 53 w 99"/>
                <a:gd name="T79" fmla="*/ 83 h 109"/>
                <a:gd name="T80" fmla="*/ 50 w 99"/>
                <a:gd name="T81" fmla="*/ 93 h 109"/>
                <a:gd name="T82" fmla="*/ 67 w 99"/>
                <a:gd name="T83" fmla="*/ 76 h 109"/>
                <a:gd name="T84" fmla="*/ 77 w 99"/>
                <a:gd name="T85" fmla="*/ 81 h 109"/>
                <a:gd name="T86" fmla="*/ 25 w 99"/>
                <a:gd name="T87" fmla="*/ 83 h 109"/>
                <a:gd name="T88" fmla="*/ 34 w 99"/>
                <a:gd name="T89" fmla="*/ 78 h 109"/>
                <a:gd name="T90" fmla="*/ 25 w 99"/>
                <a:gd name="T91" fmla="*/ 83 h 109"/>
                <a:gd name="T92" fmla="*/ 33 w 99"/>
                <a:gd name="T93" fmla="*/ 40 h 109"/>
                <a:gd name="T94" fmla="*/ 23 w 99"/>
                <a:gd name="T95" fmla="*/ 36 h 109"/>
                <a:gd name="T96" fmla="*/ 75 w 99"/>
                <a:gd name="T97" fmla="*/ 34 h 109"/>
                <a:gd name="T98" fmla="*/ 66 w 99"/>
                <a:gd name="T99" fmla="*/ 39 h 109"/>
                <a:gd name="T100" fmla="*/ 75 w 99"/>
                <a:gd name="T101" fmla="*/ 34 h 109"/>
                <a:gd name="T102" fmla="*/ 75 w 99"/>
                <a:gd name="T103" fmla="*/ 59 h 109"/>
                <a:gd name="T104" fmla="*/ 85 w 99"/>
                <a:gd name="T105"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109">
                  <a:moveTo>
                    <a:pt x="15" y="58"/>
                  </a:moveTo>
                  <a:cubicBezTo>
                    <a:pt x="25" y="58"/>
                    <a:pt x="25" y="58"/>
                    <a:pt x="25" y="58"/>
                  </a:cubicBezTo>
                  <a:cubicBezTo>
                    <a:pt x="25" y="61"/>
                    <a:pt x="25" y="61"/>
                    <a:pt x="25" y="61"/>
                  </a:cubicBezTo>
                  <a:cubicBezTo>
                    <a:pt x="15" y="61"/>
                    <a:pt x="15" y="61"/>
                    <a:pt x="15" y="61"/>
                  </a:cubicBezTo>
                  <a:cubicBezTo>
                    <a:pt x="15" y="58"/>
                    <a:pt x="15" y="58"/>
                    <a:pt x="15" y="58"/>
                  </a:cubicBezTo>
                  <a:close/>
                  <a:moveTo>
                    <a:pt x="51" y="55"/>
                  </a:moveTo>
                  <a:cubicBezTo>
                    <a:pt x="52" y="55"/>
                    <a:pt x="52" y="55"/>
                    <a:pt x="53" y="55"/>
                  </a:cubicBezTo>
                  <a:cubicBezTo>
                    <a:pt x="56" y="52"/>
                    <a:pt x="60" y="48"/>
                    <a:pt x="63" y="46"/>
                  </a:cubicBezTo>
                  <a:cubicBezTo>
                    <a:pt x="64" y="46"/>
                    <a:pt x="65" y="47"/>
                    <a:pt x="66" y="48"/>
                  </a:cubicBezTo>
                  <a:cubicBezTo>
                    <a:pt x="63" y="53"/>
                    <a:pt x="60" y="56"/>
                    <a:pt x="56" y="59"/>
                  </a:cubicBezTo>
                  <a:cubicBezTo>
                    <a:pt x="57" y="60"/>
                    <a:pt x="57" y="60"/>
                    <a:pt x="57" y="61"/>
                  </a:cubicBezTo>
                  <a:cubicBezTo>
                    <a:pt x="57" y="64"/>
                    <a:pt x="54" y="67"/>
                    <a:pt x="51" y="67"/>
                  </a:cubicBezTo>
                  <a:cubicBezTo>
                    <a:pt x="47" y="67"/>
                    <a:pt x="45" y="64"/>
                    <a:pt x="45" y="61"/>
                  </a:cubicBezTo>
                  <a:cubicBezTo>
                    <a:pt x="45" y="59"/>
                    <a:pt x="45" y="58"/>
                    <a:pt x="46" y="57"/>
                  </a:cubicBezTo>
                  <a:cubicBezTo>
                    <a:pt x="41" y="51"/>
                    <a:pt x="38" y="45"/>
                    <a:pt x="35" y="38"/>
                  </a:cubicBezTo>
                  <a:cubicBezTo>
                    <a:pt x="36" y="38"/>
                    <a:pt x="37" y="37"/>
                    <a:pt x="38" y="37"/>
                  </a:cubicBezTo>
                  <a:cubicBezTo>
                    <a:pt x="42" y="42"/>
                    <a:pt x="46" y="49"/>
                    <a:pt x="49" y="55"/>
                  </a:cubicBezTo>
                  <a:cubicBezTo>
                    <a:pt x="49" y="55"/>
                    <a:pt x="50" y="55"/>
                    <a:pt x="51" y="55"/>
                  </a:cubicBezTo>
                  <a:close/>
                  <a:moveTo>
                    <a:pt x="42" y="22"/>
                  </a:moveTo>
                  <a:cubicBezTo>
                    <a:pt x="42" y="33"/>
                    <a:pt x="42" y="33"/>
                    <a:pt x="42" y="33"/>
                  </a:cubicBezTo>
                  <a:cubicBezTo>
                    <a:pt x="70" y="17"/>
                    <a:pt x="70" y="17"/>
                    <a:pt x="70" y="17"/>
                  </a:cubicBezTo>
                  <a:cubicBezTo>
                    <a:pt x="42" y="0"/>
                    <a:pt x="42" y="0"/>
                    <a:pt x="42" y="0"/>
                  </a:cubicBezTo>
                  <a:cubicBezTo>
                    <a:pt x="42" y="11"/>
                    <a:pt x="42" y="11"/>
                    <a:pt x="42" y="11"/>
                  </a:cubicBezTo>
                  <a:cubicBezTo>
                    <a:pt x="32" y="12"/>
                    <a:pt x="22" y="17"/>
                    <a:pt x="15" y="25"/>
                  </a:cubicBezTo>
                  <a:cubicBezTo>
                    <a:pt x="5" y="34"/>
                    <a:pt x="0" y="46"/>
                    <a:pt x="0" y="60"/>
                  </a:cubicBezTo>
                  <a:cubicBezTo>
                    <a:pt x="0" y="73"/>
                    <a:pt x="5" y="85"/>
                    <a:pt x="15" y="94"/>
                  </a:cubicBezTo>
                  <a:cubicBezTo>
                    <a:pt x="24" y="104"/>
                    <a:pt x="36" y="109"/>
                    <a:pt x="49" y="109"/>
                  </a:cubicBezTo>
                  <a:cubicBezTo>
                    <a:pt x="63" y="109"/>
                    <a:pt x="75" y="104"/>
                    <a:pt x="84" y="94"/>
                  </a:cubicBezTo>
                  <a:cubicBezTo>
                    <a:pt x="90" y="89"/>
                    <a:pt x="94" y="82"/>
                    <a:pt x="96" y="75"/>
                  </a:cubicBezTo>
                  <a:cubicBezTo>
                    <a:pt x="97" y="73"/>
                    <a:pt x="97" y="73"/>
                    <a:pt x="97" y="73"/>
                  </a:cubicBezTo>
                  <a:cubicBezTo>
                    <a:pt x="86" y="70"/>
                    <a:pt x="86" y="70"/>
                    <a:pt x="86" y="70"/>
                  </a:cubicBezTo>
                  <a:cubicBezTo>
                    <a:pt x="85" y="71"/>
                    <a:pt x="85" y="71"/>
                    <a:pt x="85" y="71"/>
                  </a:cubicBezTo>
                  <a:cubicBezTo>
                    <a:pt x="84" y="77"/>
                    <a:pt x="80" y="82"/>
                    <a:pt x="76" y="86"/>
                  </a:cubicBezTo>
                  <a:cubicBezTo>
                    <a:pt x="69" y="93"/>
                    <a:pt x="60" y="97"/>
                    <a:pt x="49" y="97"/>
                  </a:cubicBezTo>
                  <a:cubicBezTo>
                    <a:pt x="39" y="97"/>
                    <a:pt x="30" y="93"/>
                    <a:pt x="23" y="86"/>
                  </a:cubicBezTo>
                  <a:cubicBezTo>
                    <a:pt x="16" y="79"/>
                    <a:pt x="12" y="70"/>
                    <a:pt x="12" y="60"/>
                  </a:cubicBezTo>
                  <a:cubicBezTo>
                    <a:pt x="12" y="50"/>
                    <a:pt x="16" y="40"/>
                    <a:pt x="23" y="33"/>
                  </a:cubicBezTo>
                  <a:cubicBezTo>
                    <a:pt x="28" y="28"/>
                    <a:pt x="35" y="24"/>
                    <a:pt x="42" y="22"/>
                  </a:cubicBezTo>
                  <a:close/>
                  <a:moveTo>
                    <a:pt x="87" y="54"/>
                  </a:moveTo>
                  <a:cubicBezTo>
                    <a:pt x="87" y="52"/>
                    <a:pt x="86" y="49"/>
                    <a:pt x="85" y="47"/>
                  </a:cubicBezTo>
                  <a:cubicBezTo>
                    <a:pt x="84" y="45"/>
                    <a:pt x="84" y="45"/>
                    <a:pt x="84" y="45"/>
                  </a:cubicBezTo>
                  <a:cubicBezTo>
                    <a:pt x="95" y="41"/>
                    <a:pt x="95" y="41"/>
                    <a:pt x="95" y="41"/>
                  </a:cubicBezTo>
                  <a:cubicBezTo>
                    <a:pt x="96" y="43"/>
                    <a:pt x="96" y="43"/>
                    <a:pt x="96" y="43"/>
                  </a:cubicBezTo>
                  <a:cubicBezTo>
                    <a:pt x="97" y="46"/>
                    <a:pt x="98" y="50"/>
                    <a:pt x="98" y="53"/>
                  </a:cubicBezTo>
                  <a:cubicBezTo>
                    <a:pt x="99" y="55"/>
                    <a:pt x="99" y="55"/>
                    <a:pt x="99" y="55"/>
                  </a:cubicBezTo>
                  <a:cubicBezTo>
                    <a:pt x="87" y="56"/>
                    <a:pt x="87" y="56"/>
                    <a:pt x="87" y="56"/>
                  </a:cubicBezTo>
                  <a:cubicBezTo>
                    <a:pt x="87" y="54"/>
                    <a:pt x="87" y="54"/>
                    <a:pt x="87" y="54"/>
                  </a:cubicBezTo>
                  <a:close/>
                  <a:moveTo>
                    <a:pt x="87" y="67"/>
                  </a:moveTo>
                  <a:cubicBezTo>
                    <a:pt x="87" y="64"/>
                    <a:pt x="87" y="62"/>
                    <a:pt x="87" y="60"/>
                  </a:cubicBezTo>
                  <a:cubicBezTo>
                    <a:pt x="87" y="59"/>
                    <a:pt x="87" y="59"/>
                    <a:pt x="87" y="59"/>
                  </a:cubicBezTo>
                  <a:cubicBezTo>
                    <a:pt x="87" y="57"/>
                    <a:pt x="87" y="57"/>
                    <a:pt x="87" y="57"/>
                  </a:cubicBezTo>
                  <a:cubicBezTo>
                    <a:pt x="99" y="57"/>
                    <a:pt x="99" y="57"/>
                    <a:pt x="99" y="57"/>
                  </a:cubicBezTo>
                  <a:cubicBezTo>
                    <a:pt x="99" y="59"/>
                    <a:pt x="99" y="59"/>
                    <a:pt x="99" y="59"/>
                  </a:cubicBezTo>
                  <a:cubicBezTo>
                    <a:pt x="99" y="59"/>
                    <a:pt x="99" y="59"/>
                    <a:pt x="99" y="60"/>
                  </a:cubicBezTo>
                  <a:cubicBezTo>
                    <a:pt x="99" y="63"/>
                    <a:pt x="99" y="66"/>
                    <a:pt x="98" y="69"/>
                  </a:cubicBezTo>
                  <a:cubicBezTo>
                    <a:pt x="97" y="71"/>
                    <a:pt x="97" y="71"/>
                    <a:pt x="97" y="71"/>
                  </a:cubicBezTo>
                  <a:cubicBezTo>
                    <a:pt x="86" y="68"/>
                    <a:pt x="86" y="68"/>
                    <a:pt x="86" y="68"/>
                  </a:cubicBezTo>
                  <a:cubicBezTo>
                    <a:pt x="87" y="67"/>
                    <a:pt x="87" y="67"/>
                    <a:pt x="87" y="67"/>
                  </a:cubicBezTo>
                  <a:close/>
                  <a:moveTo>
                    <a:pt x="83" y="42"/>
                  </a:moveTo>
                  <a:cubicBezTo>
                    <a:pt x="82" y="40"/>
                    <a:pt x="81" y="38"/>
                    <a:pt x="80" y="37"/>
                  </a:cubicBezTo>
                  <a:cubicBezTo>
                    <a:pt x="78" y="35"/>
                    <a:pt x="78" y="35"/>
                    <a:pt x="78" y="35"/>
                  </a:cubicBezTo>
                  <a:cubicBezTo>
                    <a:pt x="88" y="28"/>
                    <a:pt x="88" y="28"/>
                    <a:pt x="88" y="28"/>
                  </a:cubicBezTo>
                  <a:cubicBezTo>
                    <a:pt x="89" y="30"/>
                    <a:pt x="89" y="30"/>
                    <a:pt x="89" y="30"/>
                  </a:cubicBezTo>
                  <a:cubicBezTo>
                    <a:pt x="91" y="32"/>
                    <a:pt x="92" y="35"/>
                    <a:pt x="94" y="38"/>
                  </a:cubicBezTo>
                  <a:cubicBezTo>
                    <a:pt x="95" y="40"/>
                    <a:pt x="95" y="40"/>
                    <a:pt x="95" y="40"/>
                  </a:cubicBezTo>
                  <a:cubicBezTo>
                    <a:pt x="84" y="44"/>
                    <a:pt x="84" y="44"/>
                    <a:pt x="84" y="44"/>
                  </a:cubicBezTo>
                  <a:cubicBezTo>
                    <a:pt x="83" y="42"/>
                    <a:pt x="83" y="42"/>
                    <a:pt x="83" y="42"/>
                  </a:cubicBezTo>
                  <a:close/>
                  <a:moveTo>
                    <a:pt x="77" y="34"/>
                  </a:moveTo>
                  <a:cubicBezTo>
                    <a:pt x="76" y="33"/>
                    <a:pt x="76" y="33"/>
                    <a:pt x="76" y="33"/>
                  </a:cubicBezTo>
                  <a:cubicBezTo>
                    <a:pt x="75" y="31"/>
                    <a:pt x="73" y="30"/>
                    <a:pt x="71" y="28"/>
                  </a:cubicBezTo>
                  <a:cubicBezTo>
                    <a:pt x="69" y="27"/>
                    <a:pt x="69" y="27"/>
                    <a:pt x="69" y="27"/>
                  </a:cubicBezTo>
                  <a:cubicBezTo>
                    <a:pt x="76" y="18"/>
                    <a:pt x="76" y="18"/>
                    <a:pt x="76" y="18"/>
                  </a:cubicBezTo>
                  <a:cubicBezTo>
                    <a:pt x="78" y="19"/>
                    <a:pt x="78" y="19"/>
                    <a:pt x="78" y="19"/>
                  </a:cubicBezTo>
                  <a:cubicBezTo>
                    <a:pt x="80" y="21"/>
                    <a:pt x="82" y="23"/>
                    <a:pt x="84" y="25"/>
                  </a:cubicBezTo>
                  <a:cubicBezTo>
                    <a:pt x="85" y="25"/>
                    <a:pt x="85" y="25"/>
                    <a:pt x="85" y="25"/>
                  </a:cubicBezTo>
                  <a:cubicBezTo>
                    <a:pt x="86" y="27"/>
                    <a:pt x="86" y="27"/>
                    <a:pt x="86" y="27"/>
                  </a:cubicBezTo>
                  <a:cubicBezTo>
                    <a:pt x="77" y="34"/>
                    <a:pt x="77" y="34"/>
                    <a:pt x="77" y="34"/>
                  </a:cubicBezTo>
                  <a:close/>
                  <a:moveTo>
                    <a:pt x="50" y="93"/>
                  </a:moveTo>
                  <a:cubicBezTo>
                    <a:pt x="50" y="83"/>
                    <a:pt x="50" y="83"/>
                    <a:pt x="50" y="83"/>
                  </a:cubicBezTo>
                  <a:cubicBezTo>
                    <a:pt x="53" y="83"/>
                    <a:pt x="53" y="83"/>
                    <a:pt x="53" y="83"/>
                  </a:cubicBezTo>
                  <a:cubicBezTo>
                    <a:pt x="53" y="93"/>
                    <a:pt x="53" y="93"/>
                    <a:pt x="53" y="93"/>
                  </a:cubicBezTo>
                  <a:cubicBezTo>
                    <a:pt x="50" y="93"/>
                    <a:pt x="50" y="93"/>
                    <a:pt x="50" y="93"/>
                  </a:cubicBezTo>
                  <a:close/>
                  <a:moveTo>
                    <a:pt x="74" y="83"/>
                  </a:moveTo>
                  <a:cubicBezTo>
                    <a:pt x="67" y="76"/>
                    <a:pt x="67" y="76"/>
                    <a:pt x="67" y="76"/>
                  </a:cubicBezTo>
                  <a:cubicBezTo>
                    <a:pt x="70" y="74"/>
                    <a:pt x="70" y="74"/>
                    <a:pt x="70" y="74"/>
                  </a:cubicBezTo>
                  <a:cubicBezTo>
                    <a:pt x="77" y="81"/>
                    <a:pt x="77" y="81"/>
                    <a:pt x="77" y="81"/>
                  </a:cubicBezTo>
                  <a:cubicBezTo>
                    <a:pt x="74" y="83"/>
                    <a:pt x="74" y="83"/>
                    <a:pt x="74" y="83"/>
                  </a:cubicBezTo>
                  <a:close/>
                  <a:moveTo>
                    <a:pt x="25" y="83"/>
                  </a:moveTo>
                  <a:cubicBezTo>
                    <a:pt x="32" y="76"/>
                    <a:pt x="32" y="76"/>
                    <a:pt x="32" y="76"/>
                  </a:cubicBezTo>
                  <a:cubicBezTo>
                    <a:pt x="34" y="78"/>
                    <a:pt x="34" y="78"/>
                    <a:pt x="34" y="78"/>
                  </a:cubicBezTo>
                  <a:cubicBezTo>
                    <a:pt x="27" y="85"/>
                    <a:pt x="27" y="85"/>
                    <a:pt x="27" y="85"/>
                  </a:cubicBezTo>
                  <a:cubicBezTo>
                    <a:pt x="25" y="83"/>
                    <a:pt x="25" y="83"/>
                    <a:pt x="25" y="83"/>
                  </a:cubicBezTo>
                  <a:close/>
                  <a:moveTo>
                    <a:pt x="26" y="33"/>
                  </a:moveTo>
                  <a:cubicBezTo>
                    <a:pt x="33" y="40"/>
                    <a:pt x="33" y="40"/>
                    <a:pt x="33" y="40"/>
                  </a:cubicBezTo>
                  <a:cubicBezTo>
                    <a:pt x="30" y="43"/>
                    <a:pt x="30" y="43"/>
                    <a:pt x="30" y="43"/>
                  </a:cubicBezTo>
                  <a:cubicBezTo>
                    <a:pt x="23" y="36"/>
                    <a:pt x="23" y="36"/>
                    <a:pt x="23" y="36"/>
                  </a:cubicBezTo>
                  <a:cubicBezTo>
                    <a:pt x="26" y="33"/>
                    <a:pt x="26" y="33"/>
                    <a:pt x="26" y="33"/>
                  </a:cubicBezTo>
                  <a:close/>
                  <a:moveTo>
                    <a:pt x="75" y="34"/>
                  </a:moveTo>
                  <a:cubicBezTo>
                    <a:pt x="73" y="32"/>
                    <a:pt x="73" y="32"/>
                    <a:pt x="73" y="32"/>
                  </a:cubicBezTo>
                  <a:cubicBezTo>
                    <a:pt x="66" y="39"/>
                    <a:pt x="66" y="39"/>
                    <a:pt x="66" y="39"/>
                  </a:cubicBezTo>
                  <a:cubicBezTo>
                    <a:pt x="68" y="41"/>
                    <a:pt x="68" y="41"/>
                    <a:pt x="68" y="41"/>
                  </a:cubicBezTo>
                  <a:cubicBezTo>
                    <a:pt x="75" y="34"/>
                    <a:pt x="75" y="34"/>
                    <a:pt x="75" y="34"/>
                  </a:cubicBezTo>
                  <a:close/>
                  <a:moveTo>
                    <a:pt x="85" y="59"/>
                  </a:moveTo>
                  <a:cubicBezTo>
                    <a:pt x="75" y="59"/>
                    <a:pt x="75" y="59"/>
                    <a:pt x="75" y="59"/>
                  </a:cubicBezTo>
                  <a:cubicBezTo>
                    <a:pt x="75" y="56"/>
                    <a:pt x="75" y="56"/>
                    <a:pt x="75" y="56"/>
                  </a:cubicBezTo>
                  <a:cubicBezTo>
                    <a:pt x="85" y="56"/>
                    <a:pt x="85" y="56"/>
                    <a:pt x="85" y="56"/>
                  </a:cubicBezTo>
                  <a:lnTo>
                    <a:pt x="85" y="59"/>
                  </a:lnTo>
                  <a:close/>
                </a:path>
              </a:pathLst>
            </a:custGeom>
            <a:solidFill>
              <a:srgbClr val="2CBCA3"/>
            </a:solidFill>
            <a:ln w="0" cap="flat" cmpd="sng" algn="ctr">
              <a:solidFill>
                <a:srgbClr val="FFFFFF">
                  <a:lumMod val="85000"/>
                </a:srgbClr>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grpSp>
      <p:grpSp>
        <p:nvGrpSpPr>
          <p:cNvPr id="62" name="原创作者QQ：598969553                   _3"/>
          <p:cNvGrpSpPr/>
          <p:nvPr/>
        </p:nvGrpSpPr>
        <p:grpSpPr>
          <a:xfrm>
            <a:off x="7073444" y="2359819"/>
            <a:ext cx="1617004" cy="1437764"/>
            <a:chOff x="9122171" y="2359819"/>
            <a:chExt cx="2005013" cy="1782763"/>
          </a:xfrm>
        </p:grpSpPr>
        <p:grpSp>
          <p:nvGrpSpPr>
            <p:cNvPr id="63" name="组合 62"/>
            <p:cNvGrpSpPr/>
            <p:nvPr/>
          </p:nvGrpSpPr>
          <p:grpSpPr>
            <a:xfrm>
              <a:off x="9122171" y="2359819"/>
              <a:ext cx="2005013" cy="1782763"/>
              <a:chOff x="5049838" y="2573338"/>
              <a:chExt cx="2005013" cy="1782763"/>
            </a:xfrm>
            <a:solidFill>
              <a:srgbClr val="2CBCA3"/>
            </a:solidFill>
          </p:grpSpPr>
          <p:sp>
            <p:nvSpPr>
              <p:cNvPr id="68" name="Freeform 5"/>
              <p:cNvSpPr>
                <a:spLocks noEditPoints="1"/>
              </p:cNvSpPr>
              <p:nvPr/>
            </p:nvSpPr>
            <p:spPr bwMode="auto">
              <a:xfrm>
                <a:off x="5049838" y="2624138"/>
                <a:ext cx="1558925" cy="1731963"/>
              </a:xfrm>
              <a:custGeom>
                <a:avLst/>
                <a:gdLst>
                  <a:gd name="T0" fmla="*/ 262 w 520"/>
                  <a:gd name="T1" fmla="*/ 68 h 579"/>
                  <a:gd name="T2" fmla="*/ 290 w 520"/>
                  <a:gd name="T3" fmla="*/ 118 h 579"/>
                  <a:gd name="T4" fmla="*/ 290 w 520"/>
                  <a:gd name="T5" fmla="*/ 154 h 579"/>
                  <a:gd name="T6" fmla="*/ 308 w 520"/>
                  <a:gd name="T7" fmla="*/ 179 h 579"/>
                  <a:gd name="T8" fmla="*/ 336 w 520"/>
                  <a:gd name="T9" fmla="*/ 171 h 579"/>
                  <a:gd name="T10" fmla="*/ 360 w 520"/>
                  <a:gd name="T11" fmla="*/ 124 h 579"/>
                  <a:gd name="T12" fmla="*/ 397 w 520"/>
                  <a:gd name="T13" fmla="*/ 43 h 579"/>
                  <a:gd name="T14" fmla="*/ 491 w 520"/>
                  <a:gd name="T15" fmla="*/ 11 h 579"/>
                  <a:gd name="T16" fmla="*/ 513 w 520"/>
                  <a:gd name="T17" fmla="*/ 21 h 579"/>
                  <a:gd name="T18" fmla="*/ 458 w 520"/>
                  <a:gd name="T19" fmla="*/ 67 h 579"/>
                  <a:gd name="T20" fmla="*/ 463 w 520"/>
                  <a:gd name="T21" fmla="*/ 155 h 579"/>
                  <a:gd name="T22" fmla="*/ 418 w 520"/>
                  <a:gd name="T23" fmla="*/ 273 h 579"/>
                  <a:gd name="T24" fmla="*/ 417 w 520"/>
                  <a:gd name="T25" fmla="*/ 277 h 579"/>
                  <a:gd name="T26" fmla="*/ 494 w 520"/>
                  <a:gd name="T27" fmla="*/ 209 h 579"/>
                  <a:gd name="T28" fmla="*/ 452 w 520"/>
                  <a:gd name="T29" fmla="*/ 334 h 579"/>
                  <a:gd name="T30" fmla="*/ 422 w 520"/>
                  <a:gd name="T31" fmla="*/ 348 h 579"/>
                  <a:gd name="T32" fmla="*/ 400 w 520"/>
                  <a:gd name="T33" fmla="*/ 367 h 579"/>
                  <a:gd name="T34" fmla="*/ 400 w 520"/>
                  <a:gd name="T35" fmla="*/ 400 h 579"/>
                  <a:gd name="T36" fmla="*/ 430 w 520"/>
                  <a:gd name="T37" fmla="*/ 399 h 579"/>
                  <a:gd name="T38" fmla="*/ 440 w 520"/>
                  <a:gd name="T39" fmla="*/ 393 h 579"/>
                  <a:gd name="T40" fmla="*/ 390 w 520"/>
                  <a:gd name="T41" fmla="*/ 477 h 579"/>
                  <a:gd name="T42" fmla="*/ 107 w 520"/>
                  <a:gd name="T43" fmla="*/ 518 h 579"/>
                  <a:gd name="T44" fmla="*/ 108 w 520"/>
                  <a:gd name="T45" fmla="*/ 209 h 579"/>
                  <a:gd name="T46" fmla="*/ 195 w 520"/>
                  <a:gd name="T47" fmla="*/ 160 h 579"/>
                  <a:gd name="T48" fmla="*/ 218 w 520"/>
                  <a:gd name="T49" fmla="*/ 148 h 579"/>
                  <a:gd name="T50" fmla="*/ 262 w 520"/>
                  <a:gd name="T51" fmla="*/ 68 h 579"/>
                  <a:gd name="T52" fmla="*/ 369 w 520"/>
                  <a:gd name="T53" fmla="*/ 364 h 579"/>
                  <a:gd name="T54" fmla="*/ 220 w 520"/>
                  <a:gd name="T55" fmla="*/ 212 h 579"/>
                  <a:gd name="T56" fmla="*/ 66 w 520"/>
                  <a:gd name="T57" fmla="*/ 364 h 579"/>
                  <a:gd name="T58" fmla="*/ 217 w 520"/>
                  <a:gd name="T59" fmla="*/ 515 h 579"/>
                  <a:gd name="T60" fmla="*/ 369 w 520"/>
                  <a:gd name="T61" fmla="*/ 364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0" h="579">
                    <a:moveTo>
                      <a:pt x="262" y="68"/>
                    </a:moveTo>
                    <a:cubicBezTo>
                      <a:pt x="281" y="80"/>
                      <a:pt x="289" y="97"/>
                      <a:pt x="290" y="118"/>
                    </a:cubicBezTo>
                    <a:cubicBezTo>
                      <a:pt x="290" y="130"/>
                      <a:pt x="287" y="143"/>
                      <a:pt x="290" y="154"/>
                    </a:cubicBezTo>
                    <a:cubicBezTo>
                      <a:pt x="292" y="164"/>
                      <a:pt x="300" y="176"/>
                      <a:pt x="308" y="179"/>
                    </a:cubicBezTo>
                    <a:cubicBezTo>
                      <a:pt x="316" y="182"/>
                      <a:pt x="331" y="177"/>
                      <a:pt x="336" y="171"/>
                    </a:cubicBezTo>
                    <a:cubicBezTo>
                      <a:pt x="346" y="157"/>
                      <a:pt x="352" y="140"/>
                      <a:pt x="360" y="124"/>
                    </a:cubicBezTo>
                    <a:cubicBezTo>
                      <a:pt x="372" y="97"/>
                      <a:pt x="381" y="67"/>
                      <a:pt x="397" y="43"/>
                    </a:cubicBezTo>
                    <a:cubicBezTo>
                      <a:pt x="419" y="11"/>
                      <a:pt x="453" y="0"/>
                      <a:pt x="491" y="11"/>
                    </a:cubicBezTo>
                    <a:cubicBezTo>
                      <a:pt x="497" y="13"/>
                      <a:pt x="503" y="16"/>
                      <a:pt x="513" y="21"/>
                    </a:cubicBezTo>
                    <a:cubicBezTo>
                      <a:pt x="477" y="21"/>
                      <a:pt x="459" y="35"/>
                      <a:pt x="458" y="67"/>
                    </a:cubicBezTo>
                    <a:cubicBezTo>
                      <a:pt x="456" y="96"/>
                      <a:pt x="458" y="126"/>
                      <a:pt x="463" y="155"/>
                    </a:cubicBezTo>
                    <a:cubicBezTo>
                      <a:pt x="470" y="203"/>
                      <a:pt x="462" y="245"/>
                      <a:pt x="418" y="273"/>
                    </a:cubicBezTo>
                    <a:cubicBezTo>
                      <a:pt x="417" y="274"/>
                      <a:pt x="417" y="276"/>
                      <a:pt x="417" y="277"/>
                    </a:cubicBezTo>
                    <a:cubicBezTo>
                      <a:pt x="457" y="276"/>
                      <a:pt x="484" y="253"/>
                      <a:pt x="494" y="209"/>
                    </a:cubicBezTo>
                    <a:cubicBezTo>
                      <a:pt x="520" y="248"/>
                      <a:pt x="499" y="311"/>
                      <a:pt x="452" y="334"/>
                    </a:cubicBezTo>
                    <a:cubicBezTo>
                      <a:pt x="442" y="339"/>
                      <a:pt x="431" y="342"/>
                      <a:pt x="422" y="348"/>
                    </a:cubicBezTo>
                    <a:cubicBezTo>
                      <a:pt x="413" y="353"/>
                      <a:pt x="405" y="360"/>
                      <a:pt x="400" y="367"/>
                    </a:cubicBezTo>
                    <a:cubicBezTo>
                      <a:pt x="392" y="377"/>
                      <a:pt x="390" y="390"/>
                      <a:pt x="400" y="400"/>
                    </a:cubicBezTo>
                    <a:cubicBezTo>
                      <a:pt x="410" y="410"/>
                      <a:pt x="420" y="406"/>
                      <a:pt x="430" y="399"/>
                    </a:cubicBezTo>
                    <a:cubicBezTo>
                      <a:pt x="433" y="398"/>
                      <a:pt x="435" y="397"/>
                      <a:pt x="440" y="393"/>
                    </a:cubicBezTo>
                    <a:cubicBezTo>
                      <a:pt x="429" y="427"/>
                      <a:pt x="412" y="453"/>
                      <a:pt x="390" y="477"/>
                    </a:cubicBezTo>
                    <a:cubicBezTo>
                      <a:pt x="315" y="561"/>
                      <a:pt x="193" y="579"/>
                      <a:pt x="107" y="518"/>
                    </a:cubicBezTo>
                    <a:cubicBezTo>
                      <a:pt x="0" y="442"/>
                      <a:pt x="0" y="283"/>
                      <a:pt x="108" y="209"/>
                    </a:cubicBezTo>
                    <a:cubicBezTo>
                      <a:pt x="136" y="190"/>
                      <a:pt x="166" y="176"/>
                      <a:pt x="195" y="160"/>
                    </a:cubicBezTo>
                    <a:cubicBezTo>
                      <a:pt x="203" y="155"/>
                      <a:pt x="211" y="152"/>
                      <a:pt x="218" y="148"/>
                    </a:cubicBezTo>
                    <a:cubicBezTo>
                      <a:pt x="263" y="124"/>
                      <a:pt x="267" y="116"/>
                      <a:pt x="262" y="68"/>
                    </a:cubicBezTo>
                    <a:close/>
                    <a:moveTo>
                      <a:pt x="369" y="364"/>
                    </a:moveTo>
                    <a:cubicBezTo>
                      <a:pt x="369" y="281"/>
                      <a:pt x="302" y="213"/>
                      <a:pt x="220" y="212"/>
                    </a:cubicBezTo>
                    <a:cubicBezTo>
                      <a:pt x="136" y="211"/>
                      <a:pt x="67" y="279"/>
                      <a:pt x="66" y="364"/>
                    </a:cubicBezTo>
                    <a:cubicBezTo>
                      <a:pt x="65" y="446"/>
                      <a:pt x="134" y="515"/>
                      <a:pt x="217" y="515"/>
                    </a:cubicBezTo>
                    <a:cubicBezTo>
                      <a:pt x="300" y="516"/>
                      <a:pt x="369" y="447"/>
                      <a:pt x="369" y="364"/>
                    </a:cubicBezTo>
                    <a:close/>
                  </a:path>
                </a:pathLst>
              </a:custGeom>
              <a:grp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9" name="Freeform 6"/>
              <p:cNvSpPr>
                <a:spLocks/>
              </p:cNvSpPr>
              <p:nvPr/>
            </p:nvSpPr>
            <p:spPr bwMode="auto">
              <a:xfrm>
                <a:off x="6503988" y="2752726"/>
                <a:ext cx="550863" cy="311150"/>
              </a:xfrm>
              <a:custGeom>
                <a:avLst/>
                <a:gdLst>
                  <a:gd name="T0" fmla="*/ 184 w 184"/>
                  <a:gd name="T1" fmla="*/ 50 h 104"/>
                  <a:gd name="T2" fmla="*/ 135 w 184"/>
                  <a:gd name="T3" fmla="*/ 42 h 104"/>
                  <a:gd name="T4" fmla="*/ 99 w 184"/>
                  <a:gd name="T5" fmla="*/ 61 h 104"/>
                  <a:gd name="T6" fmla="*/ 44 w 184"/>
                  <a:gd name="T7" fmla="*/ 54 h 104"/>
                  <a:gd name="T8" fmla="*/ 34 w 184"/>
                  <a:gd name="T9" fmla="*/ 40 h 104"/>
                  <a:gd name="T10" fmla="*/ 4 w 184"/>
                  <a:gd name="T11" fmla="*/ 104 h 104"/>
                  <a:gd name="T12" fmla="*/ 20 w 184"/>
                  <a:gd name="T13" fmla="*/ 17 h 104"/>
                  <a:gd name="T14" fmla="*/ 51 w 184"/>
                  <a:gd name="T15" fmla="*/ 21 h 104"/>
                  <a:gd name="T16" fmla="*/ 78 w 184"/>
                  <a:gd name="T17" fmla="*/ 25 h 104"/>
                  <a:gd name="T18" fmla="*/ 184 w 184"/>
                  <a:gd name="T19" fmla="*/ 5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04">
                    <a:moveTo>
                      <a:pt x="184" y="50"/>
                    </a:moveTo>
                    <a:cubicBezTo>
                      <a:pt x="168" y="47"/>
                      <a:pt x="151" y="40"/>
                      <a:pt x="135" y="42"/>
                    </a:cubicBezTo>
                    <a:cubicBezTo>
                      <a:pt x="122" y="43"/>
                      <a:pt x="109" y="52"/>
                      <a:pt x="99" y="61"/>
                    </a:cubicBezTo>
                    <a:cubicBezTo>
                      <a:pt x="72" y="85"/>
                      <a:pt x="62" y="85"/>
                      <a:pt x="44" y="54"/>
                    </a:cubicBezTo>
                    <a:cubicBezTo>
                      <a:pt x="42" y="51"/>
                      <a:pt x="39" y="48"/>
                      <a:pt x="34" y="40"/>
                    </a:cubicBezTo>
                    <a:cubicBezTo>
                      <a:pt x="23" y="63"/>
                      <a:pt x="14" y="82"/>
                      <a:pt x="4" y="104"/>
                    </a:cubicBezTo>
                    <a:cubicBezTo>
                      <a:pt x="3" y="72"/>
                      <a:pt x="0" y="43"/>
                      <a:pt x="20" y="17"/>
                    </a:cubicBezTo>
                    <a:cubicBezTo>
                      <a:pt x="33" y="0"/>
                      <a:pt x="43" y="1"/>
                      <a:pt x="51" y="21"/>
                    </a:cubicBezTo>
                    <a:cubicBezTo>
                      <a:pt x="59" y="39"/>
                      <a:pt x="69" y="29"/>
                      <a:pt x="78" y="25"/>
                    </a:cubicBezTo>
                    <a:cubicBezTo>
                      <a:pt x="124" y="2"/>
                      <a:pt x="155" y="10"/>
                      <a:pt x="184" y="50"/>
                    </a:cubicBezTo>
                    <a:close/>
                  </a:path>
                </a:pathLst>
              </a:custGeom>
              <a:grp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0" name="Freeform 7"/>
              <p:cNvSpPr>
                <a:spLocks/>
              </p:cNvSpPr>
              <p:nvPr/>
            </p:nvSpPr>
            <p:spPr bwMode="auto">
              <a:xfrm>
                <a:off x="5916613" y="2573338"/>
                <a:ext cx="280988" cy="266700"/>
              </a:xfrm>
              <a:custGeom>
                <a:avLst/>
                <a:gdLst>
                  <a:gd name="T0" fmla="*/ 29 w 94"/>
                  <a:gd name="T1" fmla="*/ 89 h 89"/>
                  <a:gd name="T2" fmla="*/ 4 w 94"/>
                  <a:gd name="T3" fmla="*/ 43 h 89"/>
                  <a:gd name="T4" fmla="*/ 46 w 94"/>
                  <a:gd name="T5" fmla="*/ 12 h 89"/>
                  <a:gd name="T6" fmla="*/ 90 w 94"/>
                  <a:gd name="T7" fmla="*/ 0 h 89"/>
                  <a:gd name="T8" fmla="*/ 65 w 94"/>
                  <a:gd name="T9" fmla="*/ 38 h 89"/>
                  <a:gd name="T10" fmla="*/ 29 w 94"/>
                  <a:gd name="T11" fmla="*/ 89 h 89"/>
                </a:gdLst>
                <a:ahLst/>
                <a:cxnLst>
                  <a:cxn ang="0">
                    <a:pos x="T0" y="T1"/>
                  </a:cxn>
                  <a:cxn ang="0">
                    <a:pos x="T2" y="T3"/>
                  </a:cxn>
                  <a:cxn ang="0">
                    <a:pos x="T4" y="T5"/>
                  </a:cxn>
                  <a:cxn ang="0">
                    <a:pos x="T6" y="T7"/>
                  </a:cxn>
                  <a:cxn ang="0">
                    <a:pos x="T8" y="T9"/>
                  </a:cxn>
                  <a:cxn ang="0">
                    <a:pos x="T10" y="T11"/>
                  </a:cxn>
                </a:cxnLst>
                <a:rect l="0" t="0" r="r" b="b"/>
                <a:pathLst>
                  <a:path w="94" h="89">
                    <a:moveTo>
                      <a:pt x="29" y="89"/>
                    </a:moveTo>
                    <a:cubicBezTo>
                      <a:pt x="9" y="78"/>
                      <a:pt x="0" y="61"/>
                      <a:pt x="4" y="43"/>
                    </a:cubicBezTo>
                    <a:cubicBezTo>
                      <a:pt x="8" y="27"/>
                      <a:pt x="26" y="15"/>
                      <a:pt x="46" y="12"/>
                    </a:cubicBezTo>
                    <a:cubicBezTo>
                      <a:pt x="61" y="9"/>
                      <a:pt x="75" y="4"/>
                      <a:pt x="90" y="0"/>
                    </a:cubicBezTo>
                    <a:cubicBezTo>
                      <a:pt x="94" y="17"/>
                      <a:pt x="86" y="32"/>
                      <a:pt x="65" y="38"/>
                    </a:cubicBezTo>
                    <a:cubicBezTo>
                      <a:pt x="26" y="49"/>
                      <a:pt x="25" y="49"/>
                      <a:pt x="29" y="89"/>
                    </a:cubicBezTo>
                    <a:close/>
                  </a:path>
                </a:pathLst>
              </a:custGeom>
              <a:grp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1" name="Freeform 8"/>
              <p:cNvSpPr>
                <a:spLocks/>
              </p:cNvSpPr>
              <p:nvPr/>
            </p:nvSpPr>
            <p:spPr bwMode="auto">
              <a:xfrm>
                <a:off x="6429375" y="3578226"/>
                <a:ext cx="206375" cy="165100"/>
              </a:xfrm>
              <a:custGeom>
                <a:avLst/>
                <a:gdLst>
                  <a:gd name="T0" fmla="*/ 69 w 69"/>
                  <a:gd name="T1" fmla="*/ 10 h 55"/>
                  <a:gd name="T2" fmla="*/ 42 w 69"/>
                  <a:gd name="T3" fmla="*/ 39 h 55"/>
                  <a:gd name="T4" fmla="*/ 0 w 69"/>
                  <a:gd name="T5" fmla="*/ 47 h 55"/>
                  <a:gd name="T6" fmla="*/ 69 w 69"/>
                  <a:gd name="T7" fmla="*/ 10 h 55"/>
                </a:gdLst>
                <a:ahLst/>
                <a:cxnLst>
                  <a:cxn ang="0">
                    <a:pos x="T0" y="T1"/>
                  </a:cxn>
                  <a:cxn ang="0">
                    <a:pos x="T2" y="T3"/>
                  </a:cxn>
                  <a:cxn ang="0">
                    <a:pos x="T4" y="T5"/>
                  </a:cxn>
                  <a:cxn ang="0">
                    <a:pos x="T6" y="T7"/>
                  </a:cxn>
                </a:cxnLst>
                <a:rect l="0" t="0" r="r" b="b"/>
                <a:pathLst>
                  <a:path w="69" h="55">
                    <a:moveTo>
                      <a:pt x="69" y="10"/>
                    </a:moveTo>
                    <a:cubicBezTo>
                      <a:pt x="60" y="20"/>
                      <a:pt x="49" y="28"/>
                      <a:pt x="42" y="39"/>
                    </a:cubicBezTo>
                    <a:cubicBezTo>
                      <a:pt x="30" y="55"/>
                      <a:pt x="16" y="55"/>
                      <a:pt x="0" y="47"/>
                    </a:cubicBezTo>
                    <a:cubicBezTo>
                      <a:pt x="32" y="3"/>
                      <a:pt x="40" y="0"/>
                      <a:pt x="69" y="10"/>
                    </a:cubicBezTo>
                    <a:close/>
                  </a:path>
                </a:pathLst>
              </a:custGeom>
              <a:grp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grpSp>
        <p:grpSp>
          <p:nvGrpSpPr>
            <p:cNvPr id="64" name="组合 63"/>
            <p:cNvGrpSpPr>
              <a:grpSpLocks noChangeAspect="1"/>
            </p:cNvGrpSpPr>
            <p:nvPr/>
          </p:nvGrpSpPr>
          <p:grpSpPr>
            <a:xfrm>
              <a:off x="9583936" y="3284570"/>
              <a:ext cx="380801" cy="379420"/>
              <a:chOff x="3618897" y="2279040"/>
              <a:chExt cx="706229" cy="703668"/>
            </a:xfrm>
            <a:solidFill>
              <a:srgbClr val="2CBCA3"/>
            </a:solidFill>
          </p:grpSpPr>
          <p:sp>
            <p:nvSpPr>
              <p:cNvPr id="65"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w="0" cap="flat" cmpd="sng" algn="ctr">
                <a:solidFill>
                  <a:srgbClr val="FFFFFF">
                    <a:lumMod val="85000"/>
                  </a:srgbClr>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6"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w="0" cap="flat" cmpd="sng" algn="ctr">
                <a:solidFill>
                  <a:srgbClr val="FFFFFF">
                    <a:lumMod val="85000"/>
                  </a:srgbClr>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7" name="Freeform 11"/>
              <p:cNvSpPr>
                <a:spLocks/>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w="0" cap="flat" cmpd="sng" algn="ctr">
                <a:solidFill>
                  <a:srgbClr val="FFFFFF">
                    <a:lumMod val="85000"/>
                  </a:srgbClr>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grpSp>
      </p:grpSp>
      <p:grpSp>
        <p:nvGrpSpPr>
          <p:cNvPr id="72" name="原创作者QQ：598969553                   _4"/>
          <p:cNvGrpSpPr/>
          <p:nvPr/>
        </p:nvGrpSpPr>
        <p:grpSpPr>
          <a:xfrm>
            <a:off x="4883737" y="2359819"/>
            <a:ext cx="1617004" cy="1437764"/>
            <a:chOff x="6436386" y="2359819"/>
            <a:chExt cx="2005013" cy="1782763"/>
          </a:xfrm>
        </p:grpSpPr>
        <p:grpSp>
          <p:nvGrpSpPr>
            <p:cNvPr id="73" name="组合 72"/>
            <p:cNvGrpSpPr/>
            <p:nvPr/>
          </p:nvGrpSpPr>
          <p:grpSpPr>
            <a:xfrm>
              <a:off x="6436386" y="2359819"/>
              <a:ext cx="2005013" cy="1782763"/>
              <a:chOff x="5049838" y="2573338"/>
              <a:chExt cx="2005013" cy="1782763"/>
            </a:xfrm>
            <a:solidFill>
              <a:srgbClr val="2F2F2F"/>
            </a:solidFill>
          </p:grpSpPr>
          <p:sp>
            <p:nvSpPr>
              <p:cNvPr id="78" name="Freeform 5"/>
              <p:cNvSpPr>
                <a:spLocks noEditPoints="1"/>
              </p:cNvSpPr>
              <p:nvPr/>
            </p:nvSpPr>
            <p:spPr bwMode="auto">
              <a:xfrm>
                <a:off x="5049838" y="2624138"/>
                <a:ext cx="1558925" cy="1731963"/>
              </a:xfrm>
              <a:custGeom>
                <a:avLst/>
                <a:gdLst>
                  <a:gd name="T0" fmla="*/ 262 w 520"/>
                  <a:gd name="T1" fmla="*/ 68 h 579"/>
                  <a:gd name="T2" fmla="*/ 290 w 520"/>
                  <a:gd name="T3" fmla="*/ 118 h 579"/>
                  <a:gd name="T4" fmla="*/ 290 w 520"/>
                  <a:gd name="T5" fmla="*/ 154 h 579"/>
                  <a:gd name="T6" fmla="*/ 308 w 520"/>
                  <a:gd name="T7" fmla="*/ 179 h 579"/>
                  <a:gd name="T8" fmla="*/ 336 w 520"/>
                  <a:gd name="T9" fmla="*/ 171 h 579"/>
                  <a:gd name="T10" fmla="*/ 360 w 520"/>
                  <a:gd name="T11" fmla="*/ 124 h 579"/>
                  <a:gd name="T12" fmla="*/ 397 w 520"/>
                  <a:gd name="T13" fmla="*/ 43 h 579"/>
                  <a:gd name="T14" fmla="*/ 491 w 520"/>
                  <a:gd name="T15" fmla="*/ 11 h 579"/>
                  <a:gd name="T16" fmla="*/ 513 w 520"/>
                  <a:gd name="T17" fmla="*/ 21 h 579"/>
                  <a:gd name="T18" fmla="*/ 458 w 520"/>
                  <a:gd name="T19" fmla="*/ 67 h 579"/>
                  <a:gd name="T20" fmla="*/ 463 w 520"/>
                  <a:gd name="T21" fmla="*/ 155 h 579"/>
                  <a:gd name="T22" fmla="*/ 418 w 520"/>
                  <a:gd name="T23" fmla="*/ 273 h 579"/>
                  <a:gd name="T24" fmla="*/ 417 w 520"/>
                  <a:gd name="T25" fmla="*/ 277 h 579"/>
                  <a:gd name="T26" fmla="*/ 494 w 520"/>
                  <a:gd name="T27" fmla="*/ 209 h 579"/>
                  <a:gd name="T28" fmla="*/ 452 w 520"/>
                  <a:gd name="T29" fmla="*/ 334 h 579"/>
                  <a:gd name="T30" fmla="*/ 422 w 520"/>
                  <a:gd name="T31" fmla="*/ 348 h 579"/>
                  <a:gd name="T32" fmla="*/ 400 w 520"/>
                  <a:gd name="T33" fmla="*/ 367 h 579"/>
                  <a:gd name="T34" fmla="*/ 400 w 520"/>
                  <a:gd name="T35" fmla="*/ 400 h 579"/>
                  <a:gd name="T36" fmla="*/ 430 w 520"/>
                  <a:gd name="T37" fmla="*/ 399 h 579"/>
                  <a:gd name="T38" fmla="*/ 440 w 520"/>
                  <a:gd name="T39" fmla="*/ 393 h 579"/>
                  <a:gd name="T40" fmla="*/ 390 w 520"/>
                  <a:gd name="T41" fmla="*/ 477 h 579"/>
                  <a:gd name="T42" fmla="*/ 107 w 520"/>
                  <a:gd name="T43" fmla="*/ 518 h 579"/>
                  <a:gd name="T44" fmla="*/ 108 w 520"/>
                  <a:gd name="T45" fmla="*/ 209 h 579"/>
                  <a:gd name="T46" fmla="*/ 195 w 520"/>
                  <a:gd name="T47" fmla="*/ 160 h 579"/>
                  <a:gd name="T48" fmla="*/ 218 w 520"/>
                  <a:gd name="T49" fmla="*/ 148 h 579"/>
                  <a:gd name="T50" fmla="*/ 262 w 520"/>
                  <a:gd name="T51" fmla="*/ 68 h 579"/>
                  <a:gd name="T52" fmla="*/ 369 w 520"/>
                  <a:gd name="T53" fmla="*/ 364 h 579"/>
                  <a:gd name="T54" fmla="*/ 220 w 520"/>
                  <a:gd name="T55" fmla="*/ 212 h 579"/>
                  <a:gd name="T56" fmla="*/ 66 w 520"/>
                  <a:gd name="T57" fmla="*/ 364 h 579"/>
                  <a:gd name="T58" fmla="*/ 217 w 520"/>
                  <a:gd name="T59" fmla="*/ 515 h 579"/>
                  <a:gd name="T60" fmla="*/ 369 w 520"/>
                  <a:gd name="T61" fmla="*/ 364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0" h="579">
                    <a:moveTo>
                      <a:pt x="262" y="68"/>
                    </a:moveTo>
                    <a:cubicBezTo>
                      <a:pt x="281" y="80"/>
                      <a:pt x="289" y="97"/>
                      <a:pt x="290" y="118"/>
                    </a:cubicBezTo>
                    <a:cubicBezTo>
                      <a:pt x="290" y="130"/>
                      <a:pt x="287" y="143"/>
                      <a:pt x="290" y="154"/>
                    </a:cubicBezTo>
                    <a:cubicBezTo>
                      <a:pt x="292" y="164"/>
                      <a:pt x="300" y="176"/>
                      <a:pt x="308" y="179"/>
                    </a:cubicBezTo>
                    <a:cubicBezTo>
                      <a:pt x="316" y="182"/>
                      <a:pt x="331" y="177"/>
                      <a:pt x="336" y="171"/>
                    </a:cubicBezTo>
                    <a:cubicBezTo>
                      <a:pt x="346" y="157"/>
                      <a:pt x="352" y="140"/>
                      <a:pt x="360" y="124"/>
                    </a:cubicBezTo>
                    <a:cubicBezTo>
                      <a:pt x="372" y="97"/>
                      <a:pt x="381" y="67"/>
                      <a:pt x="397" y="43"/>
                    </a:cubicBezTo>
                    <a:cubicBezTo>
                      <a:pt x="419" y="11"/>
                      <a:pt x="453" y="0"/>
                      <a:pt x="491" y="11"/>
                    </a:cubicBezTo>
                    <a:cubicBezTo>
                      <a:pt x="497" y="13"/>
                      <a:pt x="503" y="16"/>
                      <a:pt x="513" y="21"/>
                    </a:cubicBezTo>
                    <a:cubicBezTo>
                      <a:pt x="477" y="21"/>
                      <a:pt x="459" y="35"/>
                      <a:pt x="458" y="67"/>
                    </a:cubicBezTo>
                    <a:cubicBezTo>
                      <a:pt x="456" y="96"/>
                      <a:pt x="458" y="126"/>
                      <a:pt x="463" y="155"/>
                    </a:cubicBezTo>
                    <a:cubicBezTo>
                      <a:pt x="470" y="203"/>
                      <a:pt x="462" y="245"/>
                      <a:pt x="418" y="273"/>
                    </a:cubicBezTo>
                    <a:cubicBezTo>
                      <a:pt x="417" y="274"/>
                      <a:pt x="417" y="276"/>
                      <a:pt x="417" y="277"/>
                    </a:cubicBezTo>
                    <a:cubicBezTo>
                      <a:pt x="457" y="276"/>
                      <a:pt x="484" y="253"/>
                      <a:pt x="494" y="209"/>
                    </a:cubicBezTo>
                    <a:cubicBezTo>
                      <a:pt x="520" y="248"/>
                      <a:pt x="499" y="311"/>
                      <a:pt x="452" y="334"/>
                    </a:cubicBezTo>
                    <a:cubicBezTo>
                      <a:pt x="442" y="339"/>
                      <a:pt x="431" y="342"/>
                      <a:pt x="422" y="348"/>
                    </a:cubicBezTo>
                    <a:cubicBezTo>
                      <a:pt x="413" y="353"/>
                      <a:pt x="405" y="360"/>
                      <a:pt x="400" y="367"/>
                    </a:cubicBezTo>
                    <a:cubicBezTo>
                      <a:pt x="392" y="377"/>
                      <a:pt x="390" y="390"/>
                      <a:pt x="400" y="400"/>
                    </a:cubicBezTo>
                    <a:cubicBezTo>
                      <a:pt x="410" y="410"/>
                      <a:pt x="420" y="406"/>
                      <a:pt x="430" y="399"/>
                    </a:cubicBezTo>
                    <a:cubicBezTo>
                      <a:pt x="433" y="398"/>
                      <a:pt x="435" y="397"/>
                      <a:pt x="440" y="393"/>
                    </a:cubicBezTo>
                    <a:cubicBezTo>
                      <a:pt x="429" y="427"/>
                      <a:pt x="412" y="453"/>
                      <a:pt x="390" y="477"/>
                    </a:cubicBezTo>
                    <a:cubicBezTo>
                      <a:pt x="315" y="561"/>
                      <a:pt x="193" y="579"/>
                      <a:pt x="107" y="518"/>
                    </a:cubicBezTo>
                    <a:cubicBezTo>
                      <a:pt x="0" y="442"/>
                      <a:pt x="0" y="283"/>
                      <a:pt x="108" y="209"/>
                    </a:cubicBezTo>
                    <a:cubicBezTo>
                      <a:pt x="136" y="190"/>
                      <a:pt x="166" y="176"/>
                      <a:pt x="195" y="160"/>
                    </a:cubicBezTo>
                    <a:cubicBezTo>
                      <a:pt x="203" y="155"/>
                      <a:pt x="211" y="152"/>
                      <a:pt x="218" y="148"/>
                    </a:cubicBezTo>
                    <a:cubicBezTo>
                      <a:pt x="263" y="124"/>
                      <a:pt x="267" y="116"/>
                      <a:pt x="262" y="68"/>
                    </a:cubicBezTo>
                    <a:close/>
                    <a:moveTo>
                      <a:pt x="369" y="364"/>
                    </a:moveTo>
                    <a:cubicBezTo>
                      <a:pt x="369" y="281"/>
                      <a:pt x="302" y="213"/>
                      <a:pt x="220" y="212"/>
                    </a:cubicBezTo>
                    <a:cubicBezTo>
                      <a:pt x="136" y="211"/>
                      <a:pt x="67" y="279"/>
                      <a:pt x="66" y="364"/>
                    </a:cubicBezTo>
                    <a:cubicBezTo>
                      <a:pt x="65" y="446"/>
                      <a:pt x="134" y="515"/>
                      <a:pt x="217" y="515"/>
                    </a:cubicBezTo>
                    <a:cubicBezTo>
                      <a:pt x="300" y="516"/>
                      <a:pt x="369" y="447"/>
                      <a:pt x="369" y="364"/>
                    </a:cubicBezTo>
                    <a:close/>
                  </a:path>
                </a:pathLst>
              </a:custGeom>
              <a:grp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9" name="Freeform 6"/>
              <p:cNvSpPr>
                <a:spLocks/>
              </p:cNvSpPr>
              <p:nvPr/>
            </p:nvSpPr>
            <p:spPr bwMode="auto">
              <a:xfrm>
                <a:off x="6503988" y="2752726"/>
                <a:ext cx="550863" cy="311150"/>
              </a:xfrm>
              <a:custGeom>
                <a:avLst/>
                <a:gdLst>
                  <a:gd name="T0" fmla="*/ 184 w 184"/>
                  <a:gd name="T1" fmla="*/ 50 h 104"/>
                  <a:gd name="T2" fmla="*/ 135 w 184"/>
                  <a:gd name="T3" fmla="*/ 42 h 104"/>
                  <a:gd name="T4" fmla="*/ 99 w 184"/>
                  <a:gd name="T5" fmla="*/ 61 h 104"/>
                  <a:gd name="T6" fmla="*/ 44 w 184"/>
                  <a:gd name="T7" fmla="*/ 54 h 104"/>
                  <a:gd name="T8" fmla="*/ 34 w 184"/>
                  <a:gd name="T9" fmla="*/ 40 h 104"/>
                  <a:gd name="T10" fmla="*/ 4 w 184"/>
                  <a:gd name="T11" fmla="*/ 104 h 104"/>
                  <a:gd name="T12" fmla="*/ 20 w 184"/>
                  <a:gd name="T13" fmla="*/ 17 h 104"/>
                  <a:gd name="T14" fmla="*/ 51 w 184"/>
                  <a:gd name="T15" fmla="*/ 21 h 104"/>
                  <a:gd name="T16" fmla="*/ 78 w 184"/>
                  <a:gd name="T17" fmla="*/ 25 h 104"/>
                  <a:gd name="T18" fmla="*/ 184 w 184"/>
                  <a:gd name="T19" fmla="*/ 5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04">
                    <a:moveTo>
                      <a:pt x="184" y="50"/>
                    </a:moveTo>
                    <a:cubicBezTo>
                      <a:pt x="168" y="47"/>
                      <a:pt x="151" y="40"/>
                      <a:pt x="135" y="42"/>
                    </a:cubicBezTo>
                    <a:cubicBezTo>
                      <a:pt x="122" y="43"/>
                      <a:pt x="109" y="52"/>
                      <a:pt x="99" y="61"/>
                    </a:cubicBezTo>
                    <a:cubicBezTo>
                      <a:pt x="72" y="85"/>
                      <a:pt x="62" y="85"/>
                      <a:pt x="44" y="54"/>
                    </a:cubicBezTo>
                    <a:cubicBezTo>
                      <a:pt x="42" y="51"/>
                      <a:pt x="39" y="48"/>
                      <a:pt x="34" y="40"/>
                    </a:cubicBezTo>
                    <a:cubicBezTo>
                      <a:pt x="23" y="63"/>
                      <a:pt x="14" y="82"/>
                      <a:pt x="4" y="104"/>
                    </a:cubicBezTo>
                    <a:cubicBezTo>
                      <a:pt x="3" y="72"/>
                      <a:pt x="0" y="43"/>
                      <a:pt x="20" y="17"/>
                    </a:cubicBezTo>
                    <a:cubicBezTo>
                      <a:pt x="33" y="0"/>
                      <a:pt x="43" y="1"/>
                      <a:pt x="51" y="21"/>
                    </a:cubicBezTo>
                    <a:cubicBezTo>
                      <a:pt x="59" y="39"/>
                      <a:pt x="69" y="29"/>
                      <a:pt x="78" y="25"/>
                    </a:cubicBezTo>
                    <a:cubicBezTo>
                      <a:pt x="124" y="2"/>
                      <a:pt x="155" y="10"/>
                      <a:pt x="184" y="50"/>
                    </a:cubicBezTo>
                    <a:close/>
                  </a:path>
                </a:pathLst>
              </a:custGeom>
              <a:grp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80" name="Freeform 7"/>
              <p:cNvSpPr>
                <a:spLocks/>
              </p:cNvSpPr>
              <p:nvPr/>
            </p:nvSpPr>
            <p:spPr bwMode="auto">
              <a:xfrm>
                <a:off x="5916613" y="2573338"/>
                <a:ext cx="280988" cy="266700"/>
              </a:xfrm>
              <a:custGeom>
                <a:avLst/>
                <a:gdLst>
                  <a:gd name="T0" fmla="*/ 29 w 94"/>
                  <a:gd name="T1" fmla="*/ 89 h 89"/>
                  <a:gd name="T2" fmla="*/ 4 w 94"/>
                  <a:gd name="T3" fmla="*/ 43 h 89"/>
                  <a:gd name="T4" fmla="*/ 46 w 94"/>
                  <a:gd name="T5" fmla="*/ 12 h 89"/>
                  <a:gd name="T6" fmla="*/ 90 w 94"/>
                  <a:gd name="T7" fmla="*/ 0 h 89"/>
                  <a:gd name="T8" fmla="*/ 65 w 94"/>
                  <a:gd name="T9" fmla="*/ 38 h 89"/>
                  <a:gd name="T10" fmla="*/ 29 w 94"/>
                  <a:gd name="T11" fmla="*/ 89 h 89"/>
                </a:gdLst>
                <a:ahLst/>
                <a:cxnLst>
                  <a:cxn ang="0">
                    <a:pos x="T0" y="T1"/>
                  </a:cxn>
                  <a:cxn ang="0">
                    <a:pos x="T2" y="T3"/>
                  </a:cxn>
                  <a:cxn ang="0">
                    <a:pos x="T4" y="T5"/>
                  </a:cxn>
                  <a:cxn ang="0">
                    <a:pos x="T6" y="T7"/>
                  </a:cxn>
                  <a:cxn ang="0">
                    <a:pos x="T8" y="T9"/>
                  </a:cxn>
                  <a:cxn ang="0">
                    <a:pos x="T10" y="T11"/>
                  </a:cxn>
                </a:cxnLst>
                <a:rect l="0" t="0" r="r" b="b"/>
                <a:pathLst>
                  <a:path w="94" h="89">
                    <a:moveTo>
                      <a:pt x="29" y="89"/>
                    </a:moveTo>
                    <a:cubicBezTo>
                      <a:pt x="9" y="78"/>
                      <a:pt x="0" y="61"/>
                      <a:pt x="4" y="43"/>
                    </a:cubicBezTo>
                    <a:cubicBezTo>
                      <a:pt x="8" y="27"/>
                      <a:pt x="26" y="15"/>
                      <a:pt x="46" y="12"/>
                    </a:cubicBezTo>
                    <a:cubicBezTo>
                      <a:pt x="61" y="9"/>
                      <a:pt x="75" y="4"/>
                      <a:pt x="90" y="0"/>
                    </a:cubicBezTo>
                    <a:cubicBezTo>
                      <a:pt x="94" y="17"/>
                      <a:pt x="86" y="32"/>
                      <a:pt x="65" y="38"/>
                    </a:cubicBezTo>
                    <a:cubicBezTo>
                      <a:pt x="26" y="49"/>
                      <a:pt x="25" y="49"/>
                      <a:pt x="29" y="89"/>
                    </a:cubicBezTo>
                    <a:close/>
                  </a:path>
                </a:pathLst>
              </a:custGeom>
              <a:grp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81" name="Freeform 8"/>
              <p:cNvSpPr>
                <a:spLocks/>
              </p:cNvSpPr>
              <p:nvPr/>
            </p:nvSpPr>
            <p:spPr bwMode="auto">
              <a:xfrm>
                <a:off x="6429375" y="3578226"/>
                <a:ext cx="206375" cy="165100"/>
              </a:xfrm>
              <a:custGeom>
                <a:avLst/>
                <a:gdLst>
                  <a:gd name="T0" fmla="*/ 69 w 69"/>
                  <a:gd name="T1" fmla="*/ 10 h 55"/>
                  <a:gd name="T2" fmla="*/ 42 w 69"/>
                  <a:gd name="T3" fmla="*/ 39 h 55"/>
                  <a:gd name="T4" fmla="*/ 0 w 69"/>
                  <a:gd name="T5" fmla="*/ 47 h 55"/>
                  <a:gd name="T6" fmla="*/ 69 w 69"/>
                  <a:gd name="T7" fmla="*/ 10 h 55"/>
                </a:gdLst>
                <a:ahLst/>
                <a:cxnLst>
                  <a:cxn ang="0">
                    <a:pos x="T0" y="T1"/>
                  </a:cxn>
                  <a:cxn ang="0">
                    <a:pos x="T2" y="T3"/>
                  </a:cxn>
                  <a:cxn ang="0">
                    <a:pos x="T4" y="T5"/>
                  </a:cxn>
                  <a:cxn ang="0">
                    <a:pos x="T6" y="T7"/>
                  </a:cxn>
                </a:cxnLst>
                <a:rect l="0" t="0" r="r" b="b"/>
                <a:pathLst>
                  <a:path w="69" h="55">
                    <a:moveTo>
                      <a:pt x="69" y="10"/>
                    </a:moveTo>
                    <a:cubicBezTo>
                      <a:pt x="60" y="20"/>
                      <a:pt x="49" y="28"/>
                      <a:pt x="42" y="39"/>
                    </a:cubicBezTo>
                    <a:cubicBezTo>
                      <a:pt x="30" y="55"/>
                      <a:pt x="16" y="55"/>
                      <a:pt x="0" y="47"/>
                    </a:cubicBezTo>
                    <a:cubicBezTo>
                      <a:pt x="32" y="3"/>
                      <a:pt x="40" y="0"/>
                      <a:pt x="69" y="10"/>
                    </a:cubicBezTo>
                    <a:close/>
                  </a:path>
                </a:pathLst>
              </a:custGeom>
              <a:grp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grpSp>
        <p:grpSp>
          <p:nvGrpSpPr>
            <p:cNvPr id="74" name="组合 73"/>
            <p:cNvGrpSpPr>
              <a:grpSpLocks noChangeAspect="1"/>
            </p:cNvGrpSpPr>
            <p:nvPr/>
          </p:nvGrpSpPr>
          <p:grpSpPr>
            <a:xfrm>
              <a:off x="6955012" y="3281326"/>
              <a:ext cx="292789" cy="394666"/>
              <a:chOff x="3722033" y="3714538"/>
              <a:chExt cx="500321" cy="674410"/>
            </a:xfrm>
            <a:solidFill>
              <a:srgbClr val="2F2F2F"/>
            </a:solidFill>
          </p:grpSpPr>
          <p:sp>
            <p:nvSpPr>
              <p:cNvPr id="75"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w="0" cap="flat" cmpd="sng" algn="ctr">
                <a:solidFill>
                  <a:srgbClr val="FFFFFF">
                    <a:lumMod val="85000"/>
                  </a:srgbClr>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6"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w="0" cap="flat" cmpd="sng" algn="ctr">
                <a:solidFill>
                  <a:srgbClr val="FFFFFF">
                    <a:lumMod val="85000"/>
                  </a:srgbClr>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77"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w="0" cap="flat" cmpd="sng" algn="ctr">
                <a:solidFill>
                  <a:srgbClr val="FFFFFF">
                    <a:lumMod val="85000"/>
                  </a:srgbClr>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grpSp>
      </p:grpSp>
      <p:grpSp>
        <p:nvGrpSpPr>
          <p:cNvPr id="82" name="原创作者QQ：598969553                   _5"/>
          <p:cNvGrpSpPr/>
          <p:nvPr/>
        </p:nvGrpSpPr>
        <p:grpSpPr>
          <a:xfrm>
            <a:off x="504321" y="2359819"/>
            <a:ext cx="1617004" cy="1437764"/>
            <a:chOff x="1064816" y="2359819"/>
            <a:chExt cx="2005013" cy="1782763"/>
          </a:xfrm>
        </p:grpSpPr>
        <p:grpSp>
          <p:nvGrpSpPr>
            <p:cNvPr id="83" name="组合 82"/>
            <p:cNvGrpSpPr/>
            <p:nvPr/>
          </p:nvGrpSpPr>
          <p:grpSpPr>
            <a:xfrm>
              <a:off x="1064816" y="2359819"/>
              <a:ext cx="2005013" cy="1782763"/>
              <a:chOff x="5049838" y="2573338"/>
              <a:chExt cx="2005013" cy="1782763"/>
            </a:xfrm>
            <a:solidFill>
              <a:srgbClr val="2F2F2F"/>
            </a:solidFill>
          </p:grpSpPr>
          <p:sp>
            <p:nvSpPr>
              <p:cNvPr id="89" name="Freeform 5"/>
              <p:cNvSpPr>
                <a:spLocks noEditPoints="1"/>
              </p:cNvSpPr>
              <p:nvPr/>
            </p:nvSpPr>
            <p:spPr bwMode="auto">
              <a:xfrm>
                <a:off x="5049838" y="2624138"/>
                <a:ext cx="1558925" cy="1731963"/>
              </a:xfrm>
              <a:custGeom>
                <a:avLst/>
                <a:gdLst>
                  <a:gd name="T0" fmla="*/ 262 w 520"/>
                  <a:gd name="T1" fmla="*/ 68 h 579"/>
                  <a:gd name="T2" fmla="*/ 290 w 520"/>
                  <a:gd name="T3" fmla="*/ 118 h 579"/>
                  <a:gd name="T4" fmla="*/ 290 w 520"/>
                  <a:gd name="T5" fmla="*/ 154 h 579"/>
                  <a:gd name="T6" fmla="*/ 308 w 520"/>
                  <a:gd name="T7" fmla="*/ 179 h 579"/>
                  <a:gd name="T8" fmla="*/ 336 w 520"/>
                  <a:gd name="T9" fmla="*/ 171 h 579"/>
                  <a:gd name="T10" fmla="*/ 360 w 520"/>
                  <a:gd name="T11" fmla="*/ 124 h 579"/>
                  <a:gd name="T12" fmla="*/ 397 w 520"/>
                  <a:gd name="T13" fmla="*/ 43 h 579"/>
                  <a:gd name="T14" fmla="*/ 491 w 520"/>
                  <a:gd name="T15" fmla="*/ 11 h 579"/>
                  <a:gd name="T16" fmla="*/ 513 w 520"/>
                  <a:gd name="T17" fmla="*/ 21 h 579"/>
                  <a:gd name="T18" fmla="*/ 458 w 520"/>
                  <a:gd name="T19" fmla="*/ 67 h 579"/>
                  <a:gd name="T20" fmla="*/ 463 w 520"/>
                  <a:gd name="T21" fmla="*/ 155 h 579"/>
                  <a:gd name="T22" fmla="*/ 418 w 520"/>
                  <a:gd name="T23" fmla="*/ 273 h 579"/>
                  <a:gd name="T24" fmla="*/ 417 w 520"/>
                  <a:gd name="T25" fmla="*/ 277 h 579"/>
                  <a:gd name="T26" fmla="*/ 494 w 520"/>
                  <a:gd name="T27" fmla="*/ 209 h 579"/>
                  <a:gd name="T28" fmla="*/ 452 w 520"/>
                  <a:gd name="T29" fmla="*/ 334 h 579"/>
                  <a:gd name="T30" fmla="*/ 422 w 520"/>
                  <a:gd name="T31" fmla="*/ 348 h 579"/>
                  <a:gd name="T32" fmla="*/ 400 w 520"/>
                  <a:gd name="T33" fmla="*/ 367 h 579"/>
                  <a:gd name="T34" fmla="*/ 400 w 520"/>
                  <a:gd name="T35" fmla="*/ 400 h 579"/>
                  <a:gd name="T36" fmla="*/ 430 w 520"/>
                  <a:gd name="T37" fmla="*/ 399 h 579"/>
                  <a:gd name="T38" fmla="*/ 440 w 520"/>
                  <a:gd name="T39" fmla="*/ 393 h 579"/>
                  <a:gd name="T40" fmla="*/ 390 w 520"/>
                  <a:gd name="T41" fmla="*/ 477 h 579"/>
                  <a:gd name="T42" fmla="*/ 107 w 520"/>
                  <a:gd name="T43" fmla="*/ 518 h 579"/>
                  <a:gd name="T44" fmla="*/ 108 w 520"/>
                  <a:gd name="T45" fmla="*/ 209 h 579"/>
                  <a:gd name="T46" fmla="*/ 195 w 520"/>
                  <a:gd name="T47" fmla="*/ 160 h 579"/>
                  <a:gd name="T48" fmla="*/ 218 w 520"/>
                  <a:gd name="T49" fmla="*/ 148 h 579"/>
                  <a:gd name="T50" fmla="*/ 262 w 520"/>
                  <a:gd name="T51" fmla="*/ 68 h 579"/>
                  <a:gd name="T52" fmla="*/ 369 w 520"/>
                  <a:gd name="T53" fmla="*/ 364 h 579"/>
                  <a:gd name="T54" fmla="*/ 220 w 520"/>
                  <a:gd name="T55" fmla="*/ 212 h 579"/>
                  <a:gd name="T56" fmla="*/ 66 w 520"/>
                  <a:gd name="T57" fmla="*/ 364 h 579"/>
                  <a:gd name="T58" fmla="*/ 217 w 520"/>
                  <a:gd name="T59" fmla="*/ 515 h 579"/>
                  <a:gd name="T60" fmla="*/ 369 w 520"/>
                  <a:gd name="T61" fmla="*/ 364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0" h="579">
                    <a:moveTo>
                      <a:pt x="262" y="68"/>
                    </a:moveTo>
                    <a:cubicBezTo>
                      <a:pt x="281" y="80"/>
                      <a:pt x="289" y="97"/>
                      <a:pt x="290" y="118"/>
                    </a:cubicBezTo>
                    <a:cubicBezTo>
                      <a:pt x="290" y="130"/>
                      <a:pt x="287" y="143"/>
                      <a:pt x="290" y="154"/>
                    </a:cubicBezTo>
                    <a:cubicBezTo>
                      <a:pt x="292" y="164"/>
                      <a:pt x="300" y="176"/>
                      <a:pt x="308" y="179"/>
                    </a:cubicBezTo>
                    <a:cubicBezTo>
                      <a:pt x="316" y="182"/>
                      <a:pt x="331" y="177"/>
                      <a:pt x="336" y="171"/>
                    </a:cubicBezTo>
                    <a:cubicBezTo>
                      <a:pt x="346" y="157"/>
                      <a:pt x="352" y="140"/>
                      <a:pt x="360" y="124"/>
                    </a:cubicBezTo>
                    <a:cubicBezTo>
                      <a:pt x="372" y="97"/>
                      <a:pt x="381" y="67"/>
                      <a:pt x="397" y="43"/>
                    </a:cubicBezTo>
                    <a:cubicBezTo>
                      <a:pt x="419" y="11"/>
                      <a:pt x="453" y="0"/>
                      <a:pt x="491" y="11"/>
                    </a:cubicBezTo>
                    <a:cubicBezTo>
                      <a:pt x="497" y="13"/>
                      <a:pt x="503" y="16"/>
                      <a:pt x="513" y="21"/>
                    </a:cubicBezTo>
                    <a:cubicBezTo>
                      <a:pt x="477" y="21"/>
                      <a:pt x="459" y="35"/>
                      <a:pt x="458" y="67"/>
                    </a:cubicBezTo>
                    <a:cubicBezTo>
                      <a:pt x="456" y="96"/>
                      <a:pt x="458" y="126"/>
                      <a:pt x="463" y="155"/>
                    </a:cubicBezTo>
                    <a:cubicBezTo>
                      <a:pt x="470" y="203"/>
                      <a:pt x="462" y="245"/>
                      <a:pt x="418" y="273"/>
                    </a:cubicBezTo>
                    <a:cubicBezTo>
                      <a:pt x="417" y="274"/>
                      <a:pt x="417" y="276"/>
                      <a:pt x="417" y="277"/>
                    </a:cubicBezTo>
                    <a:cubicBezTo>
                      <a:pt x="457" y="276"/>
                      <a:pt x="484" y="253"/>
                      <a:pt x="494" y="209"/>
                    </a:cubicBezTo>
                    <a:cubicBezTo>
                      <a:pt x="520" y="248"/>
                      <a:pt x="499" y="311"/>
                      <a:pt x="452" y="334"/>
                    </a:cubicBezTo>
                    <a:cubicBezTo>
                      <a:pt x="442" y="339"/>
                      <a:pt x="431" y="342"/>
                      <a:pt x="422" y="348"/>
                    </a:cubicBezTo>
                    <a:cubicBezTo>
                      <a:pt x="413" y="353"/>
                      <a:pt x="405" y="360"/>
                      <a:pt x="400" y="367"/>
                    </a:cubicBezTo>
                    <a:cubicBezTo>
                      <a:pt x="392" y="377"/>
                      <a:pt x="390" y="390"/>
                      <a:pt x="400" y="400"/>
                    </a:cubicBezTo>
                    <a:cubicBezTo>
                      <a:pt x="410" y="410"/>
                      <a:pt x="420" y="406"/>
                      <a:pt x="430" y="399"/>
                    </a:cubicBezTo>
                    <a:cubicBezTo>
                      <a:pt x="433" y="398"/>
                      <a:pt x="435" y="397"/>
                      <a:pt x="440" y="393"/>
                    </a:cubicBezTo>
                    <a:cubicBezTo>
                      <a:pt x="429" y="427"/>
                      <a:pt x="412" y="453"/>
                      <a:pt x="390" y="477"/>
                    </a:cubicBezTo>
                    <a:cubicBezTo>
                      <a:pt x="315" y="561"/>
                      <a:pt x="193" y="579"/>
                      <a:pt x="107" y="518"/>
                    </a:cubicBezTo>
                    <a:cubicBezTo>
                      <a:pt x="0" y="442"/>
                      <a:pt x="0" y="283"/>
                      <a:pt x="108" y="209"/>
                    </a:cubicBezTo>
                    <a:cubicBezTo>
                      <a:pt x="136" y="190"/>
                      <a:pt x="166" y="176"/>
                      <a:pt x="195" y="160"/>
                    </a:cubicBezTo>
                    <a:cubicBezTo>
                      <a:pt x="203" y="155"/>
                      <a:pt x="211" y="152"/>
                      <a:pt x="218" y="148"/>
                    </a:cubicBezTo>
                    <a:cubicBezTo>
                      <a:pt x="263" y="124"/>
                      <a:pt x="267" y="116"/>
                      <a:pt x="262" y="68"/>
                    </a:cubicBezTo>
                    <a:close/>
                    <a:moveTo>
                      <a:pt x="369" y="364"/>
                    </a:moveTo>
                    <a:cubicBezTo>
                      <a:pt x="369" y="281"/>
                      <a:pt x="302" y="213"/>
                      <a:pt x="220" y="212"/>
                    </a:cubicBezTo>
                    <a:cubicBezTo>
                      <a:pt x="136" y="211"/>
                      <a:pt x="67" y="279"/>
                      <a:pt x="66" y="364"/>
                    </a:cubicBezTo>
                    <a:cubicBezTo>
                      <a:pt x="65" y="446"/>
                      <a:pt x="134" y="515"/>
                      <a:pt x="217" y="515"/>
                    </a:cubicBezTo>
                    <a:cubicBezTo>
                      <a:pt x="300" y="516"/>
                      <a:pt x="369" y="447"/>
                      <a:pt x="369" y="364"/>
                    </a:cubicBezTo>
                    <a:close/>
                  </a:path>
                </a:pathLst>
              </a:custGeom>
              <a:grp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Arial"/>
                  <a:ea typeface="微软雅黑"/>
                  <a:cs typeface="+mn-ea"/>
                  <a:sym typeface="+mn-lt"/>
                </a:endParaRPr>
              </a:p>
            </p:txBody>
          </p:sp>
          <p:sp>
            <p:nvSpPr>
              <p:cNvPr id="90" name="Freeform 6"/>
              <p:cNvSpPr>
                <a:spLocks/>
              </p:cNvSpPr>
              <p:nvPr/>
            </p:nvSpPr>
            <p:spPr bwMode="auto">
              <a:xfrm>
                <a:off x="6503988" y="2752726"/>
                <a:ext cx="550863" cy="311150"/>
              </a:xfrm>
              <a:custGeom>
                <a:avLst/>
                <a:gdLst>
                  <a:gd name="T0" fmla="*/ 184 w 184"/>
                  <a:gd name="T1" fmla="*/ 50 h 104"/>
                  <a:gd name="T2" fmla="*/ 135 w 184"/>
                  <a:gd name="T3" fmla="*/ 42 h 104"/>
                  <a:gd name="T4" fmla="*/ 99 w 184"/>
                  <a:gd name="T5" fmla="*/ 61 h 104"/>
                  <a:gd name="T6" fmla="*/ 44 w 184"/>
                  <a:gd name="T7" fmla="*/ 54 h 104"/>
                  <a:gd name="T8" fmla="*/ 34 w 184"/>
                  <a:gd name="T9" fmla="*/ 40 h 104"/>
                  <a:gd name="T10" fmla="*/ 4 w 184"/>
                  <a:gd name="T11" fmla="*/ 104 h 104"/>
                  <a:gd name="T12" fmla="*/ 20 w 184"/>
                  <a:gd name="T13" fmla="*/ 17 h 104"/>
                  <a:gd name="T14" fmla="*/ 51 w 184"/>
                  <a:gd name="T15" fmla="*/ 21 h 104"/>
                  <a:gd name="T16" fmla="*/ 78 w 184"/>
                  <a:gd name="T17" fmla="*/ 25 h 104"/>
                  <a:gd name="T18" fmla="*/ 184 w 184"/>
                  <a:gd name="T19" fmla="*/ 5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04">
                    <a:moveTo>
                      <a:pt x="184" y="50"/>
                    </a:moveTo>
                    <a:cubicBezTo>
                      <a:pt x="168" y="47"/>
                      <a:pt x="151" y="40"/>
                      <a:pt x="135" y="42"/>
                    </a:cubicBezTo>
                    <a:cubicBezTo>
                      <a:pt x="122" y="43"/>
                      <a:pt x="109" y="52"/>
                      <a:pt x="99" y="61"/>
                    </a:cubicBezTo>
                    <a:cubicBezTo>
                      <a:pt x="72" y="85"/>
                      <a:pt x="62" y="85"/>
                      <a:pt x="44" y="54"/>
                    </a:cubicBezTo>
                    <a:cubicBezTo>
                      <a:pt x="42" y="51"/>
                      <a:pt x="39" y="48"/>
                      <a:pt x="34" y="40"/>
                    </a:cubicBezTo>
                    <a:cubicBezTo>
                      <a:pt x="23" y="63"/>
                      <a:pt x="14" y="82"/>
                      <a:pt x="4" y="104"/>
                    </a:cubicBezTo>
                    <a:cubicBezTo>
                      <a:pt x="3" y="72"/>
                      <a:pt x="0" y="43"/>
                      <a:pt x="20" y="17"/>
                    </a:cubicBezTo>
                    <a:cubicBezTo>
                      <a:pt x="33" y="0"/>
                      <a:pt x="43" y="1"/>
                      <a:pt x="51" y="21"/>
                    </a:cubicBezTo>
                    <a:cubicBezTo>
                      <a:pt x="59" y="39"/>
                      <a:pt x="69" y="29"/>
                      <a:pt x="78" y="25"/>
                    </a:cubicBezTo>
                    <a:cubicBezTo>
                      <a:pt x="124" y="2"/>
                      <a:pt x="155" y="10"/>
                      <a:pt x="184" y="50"/>
                    </a:cubicBezTo>
                    <a:close/>
                  </a:path>
                </a:pathLst>
              </a:custGeom>
              <a:grp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91" name="Freeform 7"/>
              <p:cNvSpPr>
                <a:spLocks/>
              </p:cNvSpPr>
              <p:nvPr/>
            </p:nvSpPr>
            <p:spPr bwMode="auto">
              <a:xfrm>
                <a:off x="5916613" y="2573338"/>
                <a:ext cx="280988" cy="266700"/>
              </a:xfrm>
              <a:custGeom>
                <a:avLst/>
                <a:gdLst>
                  <a:gd name="T0" fmla="*/ 29 w 94"/>
                  <a:gd name="T1" fmla="*/ 89 h 89"/>
                  <a:gd name="T2" fmla="*/ 4 w 94"/>
                  <a:gd name="T3" fmla="*/ 43 h 89"/>
                  <a:gd name="T4" fmla="*/ 46 w 94"/>
                  <a:gd name="T5" fmla="*/ 12 h 89"/>
                  <a:gd name="T6" fmla="*/ 90 w 94"/>
                  <a:gd name="T7" fmla="*/ 0 h 89"/>
                  <a:gd name="T8" fmla="*/ 65 w 94"/>
                  <a:gd name="T9" fmla="*/ 38 h 89"/>
                  <a:gd name="T10" fmla="*/ 29 w 94"/>
                  <a:gd name="T11" fmla="*/ 89 h 89"/>
                </a:gdLst>
                <a:ahLst/>
                <a:cxnLst>
                  <a:cxn ang="0">
                    <a:pos x="T0" y="T1"/>
                  </a:cxn>
                  <a:cxn ang="0">
                    <a:pos x="T2" y="T3"/>
                  </a:cxn>
                  <a:cxn ang="0">
                    <a:pos x="T4" y="T5"/>
                  </a:cxn>
                  <a:cxn ang="0">
                    <a:pos x="T6" y="T7"/>
                  </a:cxn>
                  <a:cxn ang="0">
                    <a:pos x="T8" y="T9"/>
                  </a:cxn>
                  <a:cxn ang="0">
                    <a:pos x="T10" y="T11"/>
                  </a:cxn>
                </a:cxnLst>
                <a:rect l="0" t="0" r="r" b="b"/>
                <a:pathLst>
                  <a:path w="94" h="89">
                    <a:moveTo>
                      <a:pt x="29" y="89"/>
                    </a:moveTo>
                    <a:cubicBezTo>
                      <a:pt x="9" y="78"/>
                      <a:pt x="0" y="61"/>
                      <a:pt x="4" y="43"/>
                    </a:cubicBezTo>
                    <a:cubicBezTo>
                      <a:pt x="8" y="27"/>
                      <a:pt x="26" y="15"/>
                      <a:pt x="46" y="12"/>
                    </a:cubicBezTo>
                    <a:cubicBezTo>
                      <a:pt x="61" y="9"/>
                      <a:pt x="75" y="4"/>
                      <a:pt x="90" y="0"/>
                    </a:cubicBezTo>
                    <a:cubicBezTo>
                      <a:pt x="94" y="17"/>
                      <a:pt x="86" y="32"/>
                      <a:pt x="65" y="38"/>
                    </a:cubicBezTo>
                    <a:cubicBezTo>
                      <a:pt x="26" y="49"/>
                      <a:pt x="25" y="49"/>
                      <a:pt x="29" y="89"/>
                    </a:cubicBezTo>
                    <a:close/>
                  </a:path>
                </a:pathLst>
              </a:custGeom>
              <a:grp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92" name="Freeform 8"/>
              <p:cNvSpPr>
                <a:spLocks/>
              </p:cNvSpPr>
              <p:nvPr/>
            </p:nvSpPr>
            <p:spPr bwMode="auto">
              <a:xfrm>
                <a:off x="6429375" y="3578226"/>
                <a:ext cx="206375" cy="165100"/>
              </a:xfrm>
              <a:custGeom>
                <a:avLst/>
                <a:gdLst>
                  <a:gd name="T0" fmla="*/ 69 w 69"/>
                  <a:gd name="T1" fmla="*/ 10 h 55"/>
                  <a:gd name="T2" fmla="*/ 42 w 69"/>
                  <a:gd name="T3" fmla="*/ 39 h 55"/>
                  <a:gd name="T4" fmla="*/ 0 w 69"/>
                  <a:gd name="T5" fmla="*/ 47 h 55"/>
                  <a:gd name="T6" fmla="*/ 69 w 69"/>
                  <a:gd name="T7" fmla="*/ 10 h 55"/>
                </a:gdLst>
                <a:ahLst/>
                <a:cxnLst>
                  <a:cxn ang="0">
                    <a:pos x="T0" y="T1"/>
                  </a:cxn>
                  <a:cxn ang="0">
                    <a:pos x="T2" y="T3"/>
                  </a:cxn>
                  <a:cxn ang="0">
                    <a:pos x="T4" y="T5"/>
                  </a:cxn>
                  <a:cxn ang="0">
                    <a:pos x="T6" y="T7"/>
                  </a:cxn>
                </a:cxnLst>
                <a:rect l="0" t="0" r="r" b="b"/>
                <a:pathLst>
                  <a:path w="69" h="55">
                    <a:moveTo>
                      <a:pt x="69" y="10"/>
                    </a:moveTo>
                    <a:cubicBezTo>
                      <a:pt x="60" y="20"/>
                      <a:pt x="49" y="28"/>
                      <a:pt x="42" y="39"/>
                    </a:cubicBezTo>
                    <a:cubicBezTo>
                      <a:pt x="30" y="55"/>
                      <a:pt x="16" y="55"/>
                      <a:pt x="0" y="47"/>
                    </a:cubicBezTo>
                    <a:cubicBezTo>
                      <a:pt x="32" y="3"/>
                      <a:pt x="40" y="0"/>
                      <a:pt x="69" y="10"/>
                    </a:cubicBezTo>
                    <a:close/>
                  </a:path>
                </a:pathLst>
              </a:custGeom>
              <a:grp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grpSp>
        <p:grpSp>
          <p:nvGrpSpPr>
            <p:cNvPr id="84" name="组合 83"/>
            <p:cNvGrpSpPr/>
            <p:nvPr/>
          </p:nvGrpSpPr>
          <p:grpSpPr>
            <a:xfrm>
              <a:off x="1505839" y="3288670"/>
              <a:ext cx="359792" cy="360143"/>
              <a:chOff x="5240338" y="2657475"/>
              <a:chExt cx="1630363" cy="1631951"/>
            </a:xfrm>
            <a:solidFill>
              <a:srgbClr val="2F2F2F"/>
            </a:solidFill>
          </p:grpSpPr>
          <p:sp>
            <p:nvSpPr>
              <p:cNvPr id="85" name="Freeform 5"/>
              <p:cNvSpPr>
                <a:spLocks/>
              </p:cNvSpPr>
              <p:nvPr/>
            </p:nvSpPr>
            <p:spPr bwMode="auto">
              <a:xfrm>
                <a:off x="5240338" y="2735263"/>
                <a:ext cx="1552575" cy="1554163"/>
              </a:xfrm>
              <a:custGeom>
                <a:avLst/>
                <a:gdLst>
                  <a:gd name="T0" fmla="*/ 391 w 517"/>
                  <a:gd name="T1" fmla="*/ 73 h 519"/>
                  <a:gd name="T2" fmla="*/ 346 w 517"/>
                  <a:gd name="T3" fmla="*/ 101 h 519"/>
                  <a:gd name="T4" fmla="*/ 325 w 517"/>
                  <a:gd name="T5" fmla="*/ 98 h 519"/>
                  <a:gd name="T6" fmla="*/ 122 w 517"/>
                  <a:gd name="T7" fmla="*/ 151 h 519"/>
                  <a:gd name="T8" fmla="*/ 125 w 517"/>
                  <a:gd name="T9" fmla="*/ 369 h 519"/>
                  <a:gd name="T10" fmla="*/ 332 w 517"/>
                  <a:gd name="T11" fmla="*/ 416 h 519"/>
                  <a:gd name="T12" fmla="*/ 421 w 517"/>
                  <a:gd name="T13" fmla="*/ 197 h 519"/>
                  <a:gd name="T14" fmla="*/ 425 w 517"/>
                  <a:gd name="T15" fmla="*/ 155 h 519"/>
                  <a:gd name="T16" fmla="*/ 443 w 517"/>
                  <a:gd name="T17" fmla="*/ 127 h 519"/>
                  <a:gd name="T18" fmla="*/ 444 w 517"/>
                  <a:gd name="T19" fmla="*/ 398 h 519"/>
                  <a:gd name="T20" fmla="*/ 113 w 517"/>
                  <a:gd name="T21" fmla="*/ 438 h 519"/>
                  <a:gd name="T22" fmla="*/ 88 w 517"/>
                  <a:gd name="T23" fmla="*/ 101 h 519"/>
                  <a:gd name="T24" fmla="*/ 391 w 517"/>
                  <a:gd name="T25" fmla="*/ 7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519">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grpFill/>
              <a:ln w="0" cap="flat" cmpd="sng" algn="ctr">
                <a:solidFill>
                  <a:srgbClr val="FFFFFF">
                    <a:lumMod val="85000"/>
                  </a:srgbClr>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86" name="Freeform 6"/>
              <p:cNvSpPr>
                <a:spLocks/>
              </p:cNvSpPr>
              <p:nvPr/>
            </p:nvSpPr>
            <p:spPr bwMode="auto">
              <a:xfrm>
                <a:off x="5618163" y="3103563"/>
                <a:ext cx="793750" cy="793750"/>
              </a:xfrm>
              <a:custGeom>
                <a:avLst/>
                <a:gdLst>
                  <a:gd name="T0" fmla="*/ 132 w 264"/>
                  <a:gd name="T1" fmla="*/ 265 h 265"/>
                  <a:gd name="T2" fmla="*/ 3 w 264"/>
                  <a:gd name="T3" fmla="*/ 128 h 265"/>
                  <a:gd name="T4" fmla="*/ 141 w 264"/>
                  <a:gd name="T5" fmla="*/ 5 h 265"/>
                  <a:gd name="T6" fmla="*/ 161 w 264"/>
                  <a:gd name="T7" fmla="*/ 8 h 265"/>
                  <a:gd name="T8" fmla="*/ 168 w 264"/>
                  <a:gd name="T9" fmla="*/ 27 h 265"/>
                  <a:gd name="T10" fmla="*/ 156 w 264"/>
                  <a:gd name="T11" fmla="*/ 50 h 265"/>
                  <a:gd name="T12" fmla="*/ 135 w 264"/>
                  <a:gd name="T13" fmla="*/ 63 h 265"/>
                  <a:gd name="T14" fmla="*/ 60 w 264"/>
                  <a:gd name="T15" fmla="*/ 131 h 265"/>
                  <a:gd name="T16" fmla="*/ 124 w 264"/>
                  <a:gd name="T17" fmla="*/ 207 h 265"/>
                  <a:gd name="T18" fmla="*/ 205 w 264"/>
                  <a:gd name="T19" fmla="*/ 136 h 265"/>
                  <a:gd name="T20" fmla="*/ 224 w 264"/>
                  <a:gd name="T21" fmla="*/ 110 h 265"/>
                  <a:gd name="T22" fmla="*/ 226 w 264"/>
                  <a:gd name="T23" fmla="*/ 109 h 265"/>
                  <a:gd name="T24" fmla="*/ 254 w 264"/>
                  <a:gd name="T25" fmla="*/ 97 h 265"/>
                  <a:gd name="T26" fmla="*/ 263 w 264"/>
                  <a:gd name="T27" fmla="*/ 135 h 265"/>
                  <a:gd name="T28" fmla="*/ 132 w 264"/>
                  <a:gd name="T29"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65">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grpFill/>
              <a:ln w="0" cap="flat" cmpd="sng" algn="ctr">
                <a:solidFill>
                  <a:srgbClr val="FFFFFF">
                    <a:lumMod val="85000"/>
                  </a:srgbClr>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87" name="Freeform 7"/>
              <p:cNvSpPr>
                <a:spLocks/>
              </p:cNvSpPr>
              <p:nvPr/>
            </p:nvSpPr>
            <p:spPr bwMode="auto">
              <a:xfrm>
                <a:off x="6018213" y="2657475"/>
                <a:ext cx="852488" cy="850900"/>
              </a:xfrm>
              <a:custGeom>
                <a:avLst/>
                <a:gdLst>
                  <a:gd name="T0" fmla="*/ 0 w 284"/>
                  <a:gd name="T1" fmla="*/ 280 h 284"/>
                  <a:gd name="T2" fmla="*/ 10 w 284"/>
                  <a:gd name="T3" fmla="*/ 266 h 284"/>
                  <a:gd name="T4" fmla="*/ 31 w 284"/>
                  <a:gd name="T5" fmla="*/ 214 h 284"/>
                  <a:gd name="T6" fmla="*/ 68 w 284"/>
                  <a:gd name="T7" fmla="*/ 156 h 284"/>
                  <a:gd name="T8" fmla="*/ 165 w 284"/>
                  <a:gd name="T9" fmla="*/ 97 h 284"/>
                  <a:gd name="T10" fmla="*/ 186 w 284"/>
                  <a:gd name="T11" fmla="*/ 62 h 284"/>
                  <a:gd name="T12" fmla="*/ 186 w 284"/>
                  <a:gd name="T13" fmla="*/ 41 h 284"/>
                  <a:gd name="T14" fmla="*/ 216 w 284"/>
                  <a:gd name="T15" fmla="*/ 2 h 284"/>
                  <a:gd name="T16" fmla="*/ 249 w 284"/>
                  <a:gd name="T17" fmla="*/ 34 h 284"/>
                  <a:gd name="T18" fmla="*/ 282 w 284"/>
                  <a:gd name="T19" fmla="*/ 68 h 284"/>
                  <a:gd name="T20" fmla="*/ 243 w 284"/>
                  <a:gd name="T21" fmla="*/ 97 h 284"/>
                  <a:gd name="T22" fmla="*/ 175 w 284"/>
                  <a:gd name="T23" fmla="*/ 142 h 284"/>
                  <a:gd name="T24" fmla="*/ 102 w 284"/>
                  <a:gd name="T25" fmla="*/ 240 h 284"/>
                  <a:gd name="T26" fmla="*/ 69 w 284"/>
                  <a:gd name="T27" fmla="*/ 253 h 284"/>
                  <a:gd name="T28" fmla="*/ 19 w 284"/>
                  <a:gd name="T29" fmla="*/ 273 h 284"/>
                  <a:gd name="T30" fmla="*/ 4 w 284"/>
                  <a:gd name="T31" fmla="*/ 284 h 284"/>
                  <a:gd name="T32" fmla="*/ 0 w 284"/>
                  <a:gd name="T33" fmla="*/ 28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grpFill/>
              <a:ln w="0" cap="flat" cmpd="sng" algn="ctr">
                <a:solidFill>
                  <a:srgbClr val="FFFFFF">
                    <a:lumMod val="85000"/>
                  </a:srgbClr>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88" name="Freeform 8"/>
              <p:cNvSpPr>
                <a:spLocks/>
              </p:cNvSpPr>
              <p:nvPr/>
            </p:nvSpPr>
            <p:spPr bwMode="auto">
              <a:xfrm>
                <a:off x="5907088" y="3403600"/>
                <a:ext cx="222250" cy="219075"/>
              </a:xfrm>
              <a:custGeom>
                <a:avLst/>
                <a:gdLst>
                  <a:gd name="T0" fmla="*/ 39 w 74"/>
                  <a:gd name="T1" fmla="*/ 3 h 73"/>
                  <a:gd name="T2" fmla="*/ 30 w 74"/>
                  <a:gd name="T3" fmla="*/ 43 h 73"/>
                  <a:gd name="T4" fmla="*/ 69 w 74"/>
                  <a:gd name="T5" fmla="*/ 35 h 73"/>
                  <a:gd name="T6" fmla="*/ 58 w 74"/>
                  <a:gd name="T7" fmla="*/ 62 h 73"/>
                  <a:gd name="T8" fmla="*/ 15 w 74"/>
                  <a:gd name="T9" fmla="*/ 63 h 73"/>
                  <a:gd name="T10" fmla="*/ 6 w 74"/>
                  <a:gd name="T11" fmla="*/ 21 h 73"/>
                  <a:gd name="T12" fmla="*/ 39 w 74"/>
                  <a:gd name="T13" fmla="*/ 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grpFill/>
              <a:ln w="0" cap="flat" cmpd="sng" algn="ctr">
                <a:solidFill>
                  <a:srgbClr val="FFFFFF">
                    <a:lumMod val="85000"/>
                  </a:srgbClr>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grpSp>
      </p:grpSp>
      <p:grpSp>
        <p:nvGrpSpPr>
          <p:cNvPr id="93" name="原创作者QQ：598969553                   _7"/>
          <p:cNvGrpSpPr/>
          <p:nvPr/>
        </p:nvGrpSpPr>
        <p:grpSpPr>
          <a:xfrm>
            <a:off x="2491997" y="4092039"/>
            <a:ext cx="2021068" cy="938822"/>
            <a:chOff x="532386" y="4507695"/>
            <a:chExt cx="2506034" cy="1164097"/>
          </a:xfrm>
        </p:grpSpPr>
        <p:sp>
          <p:nvSpPr>
            <p:cNvPr id="94" name="矩形 93"/>
            <p:cNvSpPr/>
            <p:nvPr/>
          </p:nvSpPr>
          <p:spPr>
            <a:xfrm>
              <a:off x="612490" y="4507695"/>
              <a:ext cx="2345828" cy="41979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F2F2F"/>
                  </a:solidFill>
                  <a:effectLst/>
                  <a:uLnTx/>
                  <a:uFillTx/>
                  <a:cs typeface="+mn-ea"/>
                  <a:sym typeface="+mn-lt"/>
                </a:rPr>
                <a:t>CLICK ADD TITLE</a:t>
              </a:r>
              <a:endParaRPr kumimoji="0" lang="zh-CN" altLang="en-US" sz="1600" b="0" i="0" u="none" strike="noStrike" kern="0" cap="none" spc="0" normalizeH="0" baseline="0" noProof="0" dirty="0">
                <a:ln>
                  <a:noFill/>
                </a:ln>
                <a:solidFill>
                  <a:srgbClr val="2F2F2F"/>
                </a:solidFill>
                <a:effectLst/>
                <a:uLnTx/>
                <a:uFillTx/>
                <a:cs typeface="+mn-ea"/>
                <a:sym typeface="+mn-lt"/>
              </a:endParaRPr>
            </a:p>
          </p:txBody>
        </p:sp>
        <p:sp>
          <p:nvSpPr>
            <p:cNvPr id="95" name="矩形 94"/>
            <p:cNvSpPr/>
            <p:nvPr/>
          </p:nvSpPr>
          <p:spPr>
            <a:xfrm>
              <a:off x="532386" y="4838965"/>
              <a:ext cx="2506034" cy="832827"/>
            </a:xfrm>
            <a:prstGeom prst="rect">
              <a:avLst/>
            </a:prstGeom>
          </p:spPr>
          <p:txBody>
            <a:bodyPr wrap="squar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a:t>
              </a:r>
              <a:r>
                <a:rPr kumimoji="0" lang="en-US" altLang="zh-CN" sz="1000" b="0" i="0" u="none" strike="noStrike" kern="0" cap="none" spc="0" normalizeH="0" baseline="0" noProof="0" dirty="0" err="1">
                  <a:ln>
                    <a:noFill/>
                  </a:ln>
                  <a:solidFill>
                    <a:srgbClr val="000000">
                      <a:lumMod val="50000"/>
                      <a:lumOff val="50000"/>
                    </a:srgbClr>
                  </a:solidFill>
                  <a:effectLst/>
                  <a:uLnTx/>
                  <a:uFillTx/>
                  <a:cs typeface="+mn-ea"/>
                  <a:sym typeface="+mn-lt"/>
                </a:rPr>
                <a:t>existentia</a:t>
              </a:r>
              <a:endParaRPr kumimoji="0" lang="zh-CN" altLang="en-US" sz="100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96" name="原创作者QQ：598969553                   _8"/>
          <p:cNvGrpSpPr/>
          <p:nvPr/>
        </p:nvGrpSpPr>
        <p:grpSpPr>
          <a:xfrm>
            <a:off x="4681704" y="4092039"/>
            <a:ext cx="2021068" cy="938822"/>
            <a:chOff x="532386" y="4507695"/>
            <a:chExt cx="2506034" cy="1164097"/>
          </a:xfrm>
        </p:grpSpPr>
        <p:sp>
          <p:nvSpPr>
            <p:cNvPr id="97" name="矩形 96"/>
            <p:cNvSpPr/>
            <p:nvPr/>
          </p:nvSpPr>
          <p:spPr>
            <a:xfrm>
              <a:off x="612490" y="4507695"/>
              <a:ext cx="2345828" cy="41979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F2F2F"/>
                  </a:solidFill>
                  <a:effectLst/>
                  <a:uLnTx/>
                  <a:uFillTx/>
                  <a:cs typeface="+mn-ea"/>
                  <a:sym typeface="+mn-lt"/>
                </a:rPr>
                <a:t>CLICK ADD TITLE</a:t>
              </a:r>
              <a:endParaRPr kumimoji="0" lang="zh-CN" altLang="en-US" sz="1600" b="0" i="0" u="none" strike="noStrike" kern="0" cap="none" spc="0" normalizeH="0" baseline="0" noProof="0" dirty="0">
                <a:ln>
                  <a:noFill/>
                </a:ln>
                <a:solidFill>
                  <a:srgbClr val="2F2F2F"/>
                </a:solidFill>
                <a:effectLst/>
                <a:uLnTx/>
                <a:uFillTx/>
                <a:cs typeface="+mn-ea"/>
                <a:sym typeface="+mn-lt"/>
              </a:endParaRPr>
            </a:p>
          </p:txBody>
        </p:sp>
        <p:sp>
          <p:nvSpPr>
            <p:cNvPr id="98" name="矩形 97"/>
            <p:cNvSpPr/>
            <p:nvPr/>
          </p:nvSpPr>
          <p:spPr>
            <a:xfrm>
              <a:off x="532386" y="4838965"/>
              <a:ext cx="2506034" cy="832827"/>
            </a:xfrm>
            <a:prstGeom prst="rect">
              <a:avLst/>
            </a:prstGeom>
          </p:spPr>
          <p:txBody>
            <a:bodyPr wrap="squar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a:t>
              </a:r>
              <a:r>
                <a:rPr kumimoji="0" lang="en-US" altLang="zh-CN" sz="1000" b="0" i="0" u="none" strike="noStrike" kern="0" cap="none" spc="0" normalizeH="0" baseline="0" noProof="0" dirty="0" err="1">
                  <a:ln>
                    <a:noFill/>
                  </a:ln>
                  <a:solidFill>
                    <a:srgbClr val="000000">
                      <a:lumMod val="50000"/>
                      <a:lumOff val="50000"/>
                    </a:srgbClr>
                  </a:solidFill>
                  <a:effectLst/>
                  <a:uLnTx/>
                  <a:uFillTx/>
                  <a:cs typeface="+mn-ea"/>
                  <a:sym typeface="+mn-lt"/>
                </a:rPr>
                <a:t>existentia</a:t>
              </a:r>
              <a:endParaRPr kumimoji="0" lang="zh-CN" altLang="en-US" sz="100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grpSp>
        <p:nvGrpSpPr>
          <p:cNvPr id="99" name="原创作者QQ：598969553                   _9"/>
          <p:cNvGrpSpPr/>
          <p:nvPr/>
        </p:nvGrpSpPr>
        <p:grpSpPr>
          <a:xfrm>
            <a:off x="6871412" y="4092039"/>
            <a:ext cx="2021068" cy="938822"/>
            <a:chOff x="532386" y="4507695"/>
            <a:chExt cx="2506034" cy="1164097"/>
          </a:xfrm>
        </p:grpSpPr>
        <p:sp>
          <p:nvSpPr>
            <p:cNvPr id="100" name="矩形 99"/>
            <p:cNvSpPr/>
            <p:nvPr/>
          </p:nvSpPr>
          <p:spPr>
            <a:xfrm>
              <a:off x="612490" y="4507695"/>
              <a:ext cx="2345828" cy="41979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F2F2F"/>
                  </a:solidFill>
                  <a:effectLst/>
                  <a:uLnTx/>
                  <a:uFillTx/>
                  <a:cs typeface="+mn-ea"/>
                  <a:sym typeface="+mn-lt"/>
                </a:rPr>
                <a:t>CLICK ADD TITLE</a:t>
              </a:r>
              <a:endParaRPr kumimoji="0" lang="zh-CN" altLang="en-US" sz="1600" b="0" i="0" u="none" strike="noStrike" kern="0" cap="none" spc="0" normalizeH="0" baseline="0" noProof="0" dirty="0">
                <a:ln>
                  <a:noFill/>
                </a:ln>
                <a:solidFill>
                  <a:srgbClr val="2F2F2F"/>
                </a:solidFill>
                <a:effectLst/>
                <a:uLnTx/>
                <a:uFillTx/>
                <a:cs typeface="+mn-ea"/>
                <a:sym typeface="+mn-lt"/>
              </a:endParaRPr>
            </a:p>
          </p:txBody>
        </p:sp>
        <p:sp>
          <p:nvSpPr>
            <p:cNvPr id="101" name="矩形 100"/>
            <p:cNvSpPr/>
            <p:nvPr/>
          </p:nvSpPr>
          <p:spPr>
            <a:xfrm>
              <a:off x="532386" y="4838965"/>
              <a:ext cx="2506034" cy="832827"/>
            </a:xfrm>
            <a:prstGeom prst="rect">
              <a:avLst/>
            </a:prstGeom>
          </p:spPr>
          <p:txBody>
            <a:bodyPr wrap="squar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a:t>
              </a:r>
              <a:r>
                <a:rPr kumimoji="0" lang="en-US" altLang="zh-CN" sz="1000" b="0" i="0" u="none" strike="noStrike" kern="0" cap="none" spc="0" normalizeH="0" baseline="0" noProof="0" dirty="0" err="1">
                  <a:ln>
                    <a:noFill/>
                  </a:ln>
                  <a:solidFill>
                    <a:srgbClr val="000000">
                      <a:lumMod val="50000"/>
                      <a:lumOff val="50000"/>
                    </a:srgbClr>
                  </a:solidFill>
                  <a:effectLst/>
                  <a:uLnTx/>
                  <a:uFillTx/>
                  <a:cs typeface="+mn-ea"/>
                  <a:sym typeface="+mn-lt"/>
                </a:rPr>
                <a:t>existentia</a:t>
              </a:r>
              <a:endParaRPr kumimoji="0" lang="zh-CN" altLang="en-US" sz="1000" b="0" i="0" u="none" strike="noStrike" kern="0" cap="none" spc="0" normalizeH="0" baseline="0" noProof="0" dirty="0">
                <a:ln>
                  <a:noFill/>
                </a:ln>
                <a:solidFill>
                  <a:srgbClr val="000000">
                    <a:lumMod val="50000"/>
                    <a:lumOff val="50000"/>
                  </a:srgbClr>
                </a:solidFill>
                <a:effectLst/>
                <a:uLnTx/>
                <a:uFillTx/>
                <a:cs typeface="+mn-ea"/>
                <a:sym typeface="+mn-lt"/>
              </a:endParaRPr>
            </a:p>
          </p:txBody>
        </p:sp>
      </p:grpSp>
    </p:spTree>
    <p:extLst>
      <p:ext uri="{BB962C8B-B14F-4D97-AF65-F5344CB8AC3E}">
        <p14:creationId xmlns:p14="http://schemas.microsoft.com/office/powerpoint/2010/main" val="15015341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原创作者QQ：598969553                   _1"/>
          <p:cNvGrpSpPr/>
          <p:nvPr/>
        </p:nvGrpSpPr>
        <p:grpSpPr>
          <a:xfrm>
            <a:off x="437170" y="2340180"/>
            <a:ext cx="1491921" cy="1489271"/>
            <a:chOff x="1334942" y="2340180"/>
            <a:chExt cx="1787526" cy="1784351"/>
          </a:xfrm>
        </p:grpSpPr>
        <p:sp>
          <p:nvSpPr>
            <p:cNvPr id="39" name="Freeform 5"/>
            <p:cNvSpPr>
              <a:spLocks/>
            </p:cNvSpPr>
            <p:nvPr/>
          </p:nvSpPr>
          <p:spPr bwMode="auto">
            <a:xfrm>
              <a:off x="2289030" y="2340180"/>
              <a:ext cx="695325" cy="882650"/>
            </a:xfrm>
            <a:custGeom>
              <a:avLst/>
              <a:gdLst>
                <a:gd name="T0" fmla="*/ 223 w 232"/>
                <a:gd name="T1" fmla="*/ 289 h 295"/>
                <a:gd name="T2" fmla="*/ 191 w 232"/>
                <a:gd name="T3" fmla="*/ 269 h 295"/>
                <a:gd name="T4" fmla="*/ 20 w 232"/>
                <a:gd name="T5" fmla="*/ 90 h 295"/>
                <a:gd name="T6" fmla="*/ 0 w 232"/>
                <a:gd name="T7" fmla="*/ 67 h 295"/>
                <a:gd name="T8" fmla="*/ 0 w 232"/>
                <a:gd name="T9" fmla="*/ 0 h 295"/>
                <a:gd name="T10" fmla="*/ 223 w 232"/>
                <a:gd name="T11" fmla="*/ 289 h 295"/>
              </a:gdLst>
              <a:ahLst/>
              <a:cxnLst>
                <a:cxn ang="0">
                  <a:pos x="T0" y="T1"/>
                </a:cxn>
                <a:cxn ang="0">
                  <a:pos x="T2" y="T3"/>
                </a:cxn>
                <a:cxn ang="0">
                  <a:pos x="T4" y="T5"/>
                </a:cxn>
                <a:cxn ang="0">
                  <a:pos x="T6" y="T7"/>
                </a:cxn>
                <a:cxn ang="0">
                  <a:pos x="T8" y="T9"/>
                </a:cxn>
                <a:cxn ang="0">
                  <a:pos x="T10" y="T11"/>
                </a:cxn>
              </a:cxnLst>
              <a:rect l="0" t="0" r="r" b="b"/>
              <a:pathLst>
                <a:path w="232" h="295">
                  <a:moveTo>
                    <a:pt x="223" y="289"/>
                  </a:moveTo>
                  <a:cubicBezTo>
                    <a:pt x="195" y="295"/>
                    <a:pt x="194" y="295"/>
                    <a:pt x="191" y="269"/>
                  </a:cubicBezTo>
                  <a:cubicBezTo>
                    <a:pt x="180" y="181"/>
                    <a:pt x="109" y="107"/>
                    <a:pt x="20" y="90"/>
                  </a:cubicBezTo>
                  <a:cubicBezTo>
                    <a:pt x="6" y="87"/>
                    <a:pt x="0" y="83"/>
                    <a:pt x="0" y="67"/>
                  </a:cubicBezTo>
                  <a:cubicBezTo>
                    <a:pt x="1" y="45"/>
                    <a:pt x="0" y="22"/>
                    <a:pt x="0" y="0"/>
                  </a:cubicBezTo>
                  <a:cubicBezTo>
                    <a:pt x="102" y="11"/>
                    <a:pt x="232" y="179"/>
                    <a:pt x="223" y="289"/>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40" name="Freeform 6"/>
            <p:cNvSpPr>
              <a:spLocks/>
            </p:cNvSpPr>
            <p:nvPr/>
          </p:nvSpPr>
          <p:spPr bwMode="auto">
            <a:xfrm>
              <a:off x="2244580" y="3300618"/>
              <a:ext cx="877888" cy="685800"/>
            </a:xfrm>
            <a:custGeom>
              <a:avLst/>
              <a:gdLst>
                <a:gd name="T0" fmla="*/ 293 w 293"/>
                <a:gd name="T1" fmla="*/ 0 h 229"/>
                <a:gd name="T2" fmla="*/ 6 w 293"/>
                <a:gd name="T3" fmla="*/ 220 h 229"/>
                <a:gd name="T4" fmla="*/ 22 w 293"/>
                <a:gd name="T5" fmla="*/ 189 h 229"/>
                <a:gd name="T6" fmla="*/ 204 w 293"/>
                <a:gd name="T7" fmla="*/ 22 h 229"/>
                <a:gd name="T8" fmla="*/ 209 w 293"/>
                <a:gd name="T9" fmla="*/ 0 h 229"/>
                <a:gd name="T10" fmla="*/ 293 w 293"/>
                <a:gd name="T11" fmla="*/ 0 h 229"/>
              </a:gdLst>
              <a:ahLst/>
              <a:cxnLst>
                <a:cxn ang="0">
                  <a:pos x="T0" y="T1"/>
                </a:cxn>
                <a:cxn ang="0">
                  <a:pos x="T2" y="T3"/>
                </a:cxn>
                <a:cxn ang="0">
                  <a:pos x="T4" y="T5"/>
                </a:cxn>
                <a:cxn ang="0">
                  <a:pos x="T6" y="T7"/>
                </a:cxn>
                <a:cxn ang="0">
                  <a:pos x="T8" y="T9"/>
                </a:cxn>
                <a:cxn ang="0">
                  <a:pos x="T10" y="T11"/>
                </a:cxn>
              </a:cxnLst>
              <a:rect l="0" t="0" r="r" b="b"/>
              <a:pathLst>
                <a:path w="293" h="229">
                  <a:moveTo>
                    <a:pt x="293" y="0"/>
                  </a:moveTo>
                  <a:cubicBezTo>
                    <a:pt x="278" y="102"/>
                    <a:pt x="113" y="229"/>
                    <a:pt x="6" y="220"/>
                  </a:cubicBezTo>
                  <a:cubicBezTo>
                    <a:pt x="0" y="195"/>
                    <a:pt x="1" y="192"/>
                    <a:pt x="22" y="189"/>
                  </a:cubicBezTo>
                  <a:cubicBezTo>
                    <a:pt x="115" y="176"/>
                    <a:pt x="183" y="113"/>
                    <a:pt x="204" y="22"/>
                  </a:cubicBezTo>
                  <a:cubicBezTo>
                    <a:pt x="205" y="15"/>
                    <a:pt x="207" y="9"/>
                    <a:pt x="209" y="0"/>
                  </a:cubicBezTo>
                  <a:cubicBezTo>
                    <a:pt x="237" y="0"/>
                    <a:pt x="265" y="0"/>
                    <a:pt x="293" y="0"/>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41" name="Freeform 7"/>
            <p:cNvSpPr>
              <a:spLocks/>
            </p:cNvSpPr>
            <p:nvPr/>
          </p:nvSpPr>
          <p:spPr bwMode="auto">
            <a:xfrm>
              <a:off x="1477817" y="3246643"/>
              <a:ext cx="681038" cy="877888"/>
            </a:xfrm>
            <a:custGeom>
              <a:avLst/>
              <a:gdLst>
                <a:gd name="T0" fmla="*/ 9 w 227"/>
                <a:gd name="T1" fmla="*/ 5 h 293"/>
                <a:gd name="T2" fmla="*/ 39 w 227"/>
                <a:gd name="T3" fmla="*/ 26 h 293"/>
                <a:gd name="T4" fmla="*/ 209 w 227"/>
                <a:gd name="T5" fmla="*/ 205 h 293"/>
                <a:gd name="T6" fmla="*/ 227 w 227"/>
                <a:gd name="T7" fmla="*/ 228 h 293"/>
                <a:gd name="T8" fmla="*/ 227 w 227"/>
                <a:gd name="T9" fmla="*/ 291 h 293"/>
                <a:gd name="T10" fmla="*/ 9 w 227"/>
                <a:gd name="T11" fmla="*/ 5 h 293"/>
              </a:gdLst>
              <a:ahLst/>
              <a:cxnLst>
                <a:cxn ang="0">
                  <a:pos x="T0" y="T1"/>
                </a:cxn>
                <a:cxn ang="0">
                  <a:pos x="T2" y="T3"/>
                </a:cxn>
                <a:cxn ang="0">
                  <a:pos x="T4" y="T5"/>
                </a:cxn>
                <a:cxn ang="0">
                  <a:pos x="T6" y="T7"/>
                </a:cxn>
                <a:cxn ang="0">
                  <a:pos x="T8" y="T9"/>
                </a:cxn>
                <a:cxn ang="0">
                  <a:pos x="T10" y="T11"/>
                </a:cxn>
              </a:cxnLst>
              <a:rect l="0" t="0" r="r" b="b"/>
              <a:pathLst>
                <a:path w="227" h="293">
                  <a:moveTo>
                    <a:pt x="9" y="5"/>
                  </a:moveTo>
                  <a:cubicBezTo>
                    <a:pt x="35" y="0"/>
                    <a:pt x="35" y="0"/>
                    <a:pt x="39" y="26"/>
                  </a:cubicBezTo>
                  <a:cubicBezTo>
                    <a:pt x="53" y="115"/>
                    <a:pt x="118" y="185"/>
                    <a:pt x="209" y="205"/>
                  </a:cubicBezTo>
                  <a:cubicBezTo>
                    <a:pt x="224" y="209"/>
                    <a:pt x="227" y="214"/>
                    <a:pt x="227" y="228"/>
                  </a:cubicBezTo>
                  <a:cubicBezTo>
                    <a:pt x="226" y="249"/>
                    <a:pt x="227" y="270"/>
                    <a:pt x="227" y="291"/>
                  </a:cubicBezTo>
                  <a:cubicBezTo>
                    <a:pt x="137" y="293"/>
                    <a:pt x="0" y="111"/>
                    <a:pt x="9" y="5"/>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42" name="Freeform 8"/>
            <p:cNvSpPr>
              <a:spLocks/>
            </p:cNvSpPr>
            <p:nvPr/>
          </p:nvSpPr>
          <p:spPr bwMode="auto">
            <a:xfrm>
              <a:off x="1334942" y="2489405"/>
              <a:ext cx="876300" cy="668338"/>
            </a:xfrm>
            <a:custGeom>
              <a:avLst/>
              <a:gdLst>
                <a:gd name="T0" fmla="*/ 0 w 293"/>
                <a:gd name="T1" fmla="*/ 222 h 223"/>
                <a:gd name="T2" fmla="*/ 93 w 293"/>
                <a:gd name="T3" fmla="*/ 87 h 223"/>
                <a:gd name="T4" fmla="*/ 270 w 293"/>
                <a:gd name="T5" fmla="*/ 7 h 223"/>
                <a:gd name="T6" fmla="*/ 291 w 293"/>
                <a:gd name="T7" fmla="*/ 15 h 223"/>
                <a:gd name="T8" fmla="*/ 275 w 293"/>
                <a:gd name="T9" fmla="*/ 36 h 223"/>
                <a:gd name="T10" fmla="*/ 116 w 293"/>
                <a:gd name="T11" fmla="*/ 141 h 223"/>
                <a:gd name="T12" fmla="*/ 90 w 293"/>
                <a:gd name="T13" fmla="*/ 205 h 223"/>
                <a:gd name="T14" fmla="*/ 69 w 293"/>
                <a:gd name="T15" fmla="*/ 223 h 223"/>
                <a:gd name="T16" fmla="*/ 0 w 293"/>
                <a:gd name="T17" fmla="*/ 22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223">
                  <a:moveTo>
                    <a:pt x="0" y="222"/>
                  </a:moveTo>
                  <a:cubicBezTo>
                    <a:pt x="18" y="165"/>
                    <a:pt x="50" y="122"/>
                    <a:pt x="93" y="87"/>
                  </a:cubicBezTo>
                  <a:cubicBezTo>
                    <a:pt x="144" y="44"/>
                    <a:pt x="203" y="17"/>
                    <a:pt x="270" y="7"/>
                  </a:cubicBezTo>
                  <a:cubicBezTo>
                    <a:pt x="279" y="5"/>
                    <a:pt x="289" y="0"/>
                    <a:pt x="291" y="15"/>
                  </a:cubicBezTo>
                  <a:cubicBezTo>
                    <a:pt x="293" y="28"/>
                    <a:pt x="289" y="34"/>
                    <a:pt x="275" y="36"/>
                  </a:cubicBezTo>
                  <a:cubicBezTo>
                    <a:pt x="205" y="45"/>
                    <a:pt x="151" y="80"/>
                    <a:pt x="116" y="141"/>
                  </a:cubicBezTo>
                  <a:cubicBezTo>
                    <a:pt x="104" y="160"/>
                    <a:pt x="97" y="183"/>
                    <a:pt x="90" y="205"/>
                  </a:cubicBezTo>
                  <a:cubicBezTo>
                    <a:pt x="87" y="217"/>
                    <a:pt x="82" y="223"/>
                    <a:pt x="69" y="223"/>
                  </a:cubicBezTo>
                  <a:cubicBezTo>
                    <a:pt x="47" y="222"/>
                    <a:pt x="25" y="222"/>
                    <a:pt x="0" y="222"/>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Arial"/>
                <a:ea typeface="微软雅黑"/>
                <a:cs typeface="+mn-ea"/>
                <a:sym typeface="+mn-lt"/>
              </a:endParaRPr>
            </a:p>
          </p:txBody>
        </p:sp>
        <p:sp>
          <p:nvSpPr>
            <p:cNvPr id="43" name="椭圆 42"/>
            <p:cNvSpPr/>
            <p:nvPr/>
          </p:nvSpPr>
          <p:spPr>
            <a:xfrm>
              <a:off x="1936605" y="2940255"/>
              <a:ext cx="584200" cy="584200"/>
            </a:xfrm>
            <a:prstGeom prst="ellipse">
              <a:avLst/>
            </a:pr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Arial"/>
                <a:ea typeface="微软雅黑"/>
                <a:cs typeface="+mn-ea"/>
                <a:sym typeface="+mn-lt"/>
              </a:endParaRPr>
            </a:p>
          </p:txBody>
        </p:sp>
        <p:sp>
          <p:nvSpPr>
            <p:cNvPr id="44" name="文本框 36"/>
            <p:cNvSpPr txBox="1"/>
            <p:nvPr/>
          </p:nvSpPr>
          <p:spPr>
            <a:xfrm>
              <a:off x="2200577" y="3151988"/>
              <a:ext cx="56257" cy="160734"/>
            </a:xfrm>
            <a:custGeom>
              <a:avLst/>
              <a:gdLst/>
              <a:ahLst/>
              <a:cxnLst/>
              <a:rect l="l" t="t" r="r" b="b"/>
              <a:pathLst>
                <a:path w="56257" h="160734">
                  <a:moveTo>
                    <a:pt x="44649" y="0"/>
                  </a:moveTo>
                  <a:lnTo>
                    <a:pt x="56257" y="0"/>
                  </a:lnTo>
                  <a:lnTo>
                    <a:pt x="56257" y="160734"/>
                  </a:lnTo>
                  <a:lnTo>
                    <a:pt x="41077" y="160734"/>
                  </a:lnTo>
                  <a:lnTo>
                    <a:pt x="41077" y="41076"/>
                  </a:lnTo>
                  <a:lnTo>
                    <a:pt x="0" y="41076"/>
                  </a:lnTo>
                  <a:lnTo>
                    <a:pt x="0" y="31254"/>
                  </a:lnTo>
                  <a:cubicBezTo>
                    <a:pt x="26789" y="31849"/>
                    <a:pt x="41672" y="21431"/>
                    <a:pt x="44649"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cs typeface="+mn-ea"/>
                <a:sym typeface="+mn-lt"/>
              </a:endParaRPr>
            </a:p>
          </p:txBody>
        </p:sp>
      </p:grpSp>
      <p:grpSp>
        <p:nvGrpSpPr>
          <p:cNvPr id="45" name="原创作者QQ：598969553                   _2"/>
          <p:cNvGrpSpPr/>
          <p:nvPr/>
        </p:nvGrpSpPr>
        <p:grpSpPr>
          <a:xfrm>
            <a:off x="2703765" y="2340180"/>
            <a:ext cx="1491921" cy="1489271"/>
            <a:chOff x="4050634" y="2340180"/>
            <a:chExt cx="1787526" cy="1784351"/>
          </a:xfrm>
        </p:grpSpPr>
        <p:sp>
          <p:nvSpPr>
            <p:cNvPr id="46" name="Freeform 5"/>
            <p:cNvSpPr>
              <a:spLocks/>
            </p:cNvSpPr>
            <p:nvPr/>
          </p:nvSpPr>
          <p:spPr bwMode="auto">
            <a:xfrm>
              <a:off x="5004722" y="2340180"/>
              <a:ext cx="695325" cy="882650"/>
            </a:xfrm>
            <a:custGeom>
              <a:avLst/>
              <a:gdLst>
                <a:gd name="T0" fmla="*/ 223 w 232"/>
                <a:gd name="T1" fmla="*/ 289 h 295"/>
                <a:gd name="T2" fmla="*/ 191 w 232"/>
                <a:gd name="T3" fmla="*/ 269 h 295"/>
                <a:gd name="T4" fmla="*/ 20 w 232"/>
                <a:gd name="T5" fmla="*/ 90 h 295"/>
                <a:gd name="T6" fmla="*/ 0 w 232"/>
                <a:gd name="T7" fmla="*/ 67 h 295"/>
                <a:gd name="T8" fmla="*/ 0 w 232"/>
                <a:gd name="T9" fmla="*/ 0 h 295"/>
                <a:gd name="T10" fmla="*/ 223 w 232"/>
                <a:gd name="T11" fmla="*/ 289 h 295"/>
              </a:gdLst>
              <a:ahLst/>
              <a:cxnLst>
                <a:cxn ang="0">
                  <a:pos x="T0" y="T1"/>
                </a:cxn>
                <a:cxn ang="0">
                  <a:pos x="T2" y="T3"/>
                </a:cxn>
                <a:cxn ang="0">
                  <a:pos x="T4" y="T5"/>
                </a:cxn>
                <a:cxn ang="0">
                  <a:pos x="T6" y="T7"/>
                </a:cxn>
                <a:cxn ang="0">
                  <a:pos x="T8" y="T9"/>
                </a:cxn>
                <a:cxn ang="0">
                  <a:pos x="T10" y="T11"/>
                </a:cxn>
              </a:cxnLst>
              <a:rect l="0" t="0" r="r" b="b"/>
              <a:pathLst>
                <a:path w="232" h="295">
                  <a:moveTo>
                    <a:pt x="223" y="289"/>
                  </a:moveTo>
                  <a:cubicBezTo>
                    <a:pt x="195" y="295"/>
                    <a:pt x="194" y="295"/>
                    <a:pt x="191" y="269"/>
                  </a:cubicBezTo>
                  <a:cubicBezTo>
                    <a:pt x="180" y="181"/>
                    <a:pt x="109" y="107"/>
                    <a:pt x="20" y="90"/>
                  </a:cubicBezTo>
                  <a:cubicBezTo>
                    <a:pt x="6" y="87"/>
                    <a:pt x="0" y="83"/>
                    <a:pt x="0" y="67"/>
                  </a:cubicBezTo>
                  <a:cubicBezTo>
                    <a:pt x="1" y="45"/>
                    <a:pt x="0" y="22"/>
                    <a:pt x="0" y="0"/>
                  </a:cubicBezTo>
                  <a:cubicBezTo>
                    <a:pt x="102" y="11"/>
                    <a:pt x="232" y="179"/>
                    <a:pt x="223" y="289"/>
                  </a:cubicBez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Arial"/>
                <a:ea typeface="微软雅黑"/>
                <a:cs typeface="+mn-ea"/>
                <a:sym typeface="+mn-lt"/>
              </a:endParaRPr>
            </a:p>
          </p:txBody>
        </p:sp>
        <p:sp>
          <p:nvSpPr>
            <p:cNvPr id="47" name="Freeform 6"/>
            <p:cNvSpPr>
              <a:spLocks/>
            </p:cNvSpPr>
            <p:nvPr/>
          </p:nvSpPr>
          <p:spPr bwMode="auto">
            <a:xfrm>
              <a:off x="4960272" y="3300618"/>
              <a:ext cx="877888" cy="685800"/>
            </a:xfrm>
            <a:custGeom>
              <a:avLst/>
              <a:gdLst>
                <a:gd name="T0" fmla="*/ 293 w 293"/>
                <a:gd name="T1" fmla="*/ 0 h 229"/>
                <a:gd name="T2" fmla="*/ 6 w 293"/>
                <a:gd name="T3" fmla="*/ 220 h 229"/>
                <a:gd name="T4" fmla="*/ 22 w 293"/>
                <a:gd name="T5" fmla="*/ 189 h 229"/>
                <a:gd name="T6" fmla="*/ 204 w 293"/>
                <a:gd name="T7" fmla="*/ 22 h 229"/>
                <a:gd name="T8" fmla="*/ 209 w 293"/>
                <a:gd name="T9" fmla="*/ 0 h 229"/>
                <a:gd name="T10" fmla="*/ 293 w 293"/>
                <a:gd name="T11" fmla="*/ 0 h 229"/>
              </a:gdLst>
              <a:ahLst/>
              <a:cxnLst>
                <a:cxn ang="0">
                  <a:pos x="T0" y="T1"/>
                </a:cxn>
                <a:cxn ang="0">
                  <a:pos x="T2" y="T3"/>
                </a:cxn>
                <a:cxn ang="0">
                  <a:pos x="T4" y="T5"/>
                </a:cxn>
                <a:cxn ang="0">
                  <a:pos x="T6" y="T7"/>
                </a:cxn>
                <a:cxn ang="0">
                  <a:pos x="T8" y="T9"/>
                </a:cxn>
                <a:cxn ang="0">
                  <a:pos x="T10" y="T11"/>
                </a:cxn>
              </a:cxnLst>
              <a:rect l="0" t="0" r="r" b="b"/>
              <a:pathLst>
                <a:path w="293" h="229">
                  <a:moveTo>
                    <a:pt x="293" y="0"/>
                  </a:moveTo>
                  <a:cubicBezTo>
                    <a:pt x="278" y="102"/>
                    <a:pt x="113" y="229"/>
                    <a:pt x="6" y="220"/>
                  </a:cubicBezTo>
                  <a:cubicBezTo>
                    <a:pt x="0" y="195"/>
                    <a:pt x="1" y="192"/>
                    <a:pt x="22" y="189"/>
                  </a:cubicBezTo>
                  <a:cubicBezTo>
                    <a:pt x="115" y="176"/>
                    <a:pt x="183" y="113"/>
                    <a:pt x="204" y="22"/>
                  </a:cubicBezTo>
                  <a:cubicBezTo>
                    <a:pt x="205" y="15"/>
                    <a:pt x="207" y="9"/>
                    <a:pt x="209" y="0"/>
                  </a:cubicBezTo>
                  <a:cubicBezTo>
                    <a:pt x="237" y="0"/>
                    <a:pt x="265" y="0"/>
                    <a:pt x="293" y="0"/>
                  </a:cubicBez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48" name="Freeform 7"/>
            <p:cNvSpPr>
              <a:spLocks/>
            </p:cNvSpPr>
            <p:nvPr/>
          </p:nvSpPr>
          <p:spPr bwMode="auto">
            <a:xfrm>
              <a:off x="4193509" y="3246643"/>
              <a:ext cx="681038" cy="877888"/>
            </a:xfrm>
            <a:custGeom>
              <a:avLst/>
              <a:gdLst>
                <a:gd name="T0" fmla="*/ 9 w 227"/>
                <a:gd name="T1" fmla="*/ 5 h 293"/>
                <a:gd name="T2" fmla="*/ 39 w 227"/>
                <a:gd name="T3" fmla="*/ 26 h 293"/>
                <a:gd name="T4" fmla="*/ 209 w 227"/>
                <a:gd name="T5" fmla="*/ 205 h 293"/>
                <a:gd name="T6" fmla="*/ 227 w 227"/>
                <a:gd name="T7" fmla="*/ 228 h 293"/>
                <a:gd name="T8" fmla="*/ 227 w 227"/>
                <a:gd name="T9" fmla="*/ 291 h 293"/>
                <a:gd name="T10" fmla="*/ 9 w 227"/>
                <a:gd name="T11" fmla="*/ 5 h 293"/>
              </a:gdLst>
              <a:ahLst/>
              <a:cxnLst>
                <a:cxn ang="0">
                  <a:pos x="T0" y="T1"/>
                </a:cxn>
                <a:cxn ang="0">
                  <a:pos x="T2" y="T3"/>
                </a:cxn>
                <a:cxn ang="0">
                  <a:pos x="T4" y="T5"/>
                </a:cxn>
                <a:cxn ang="0">
                  <a:pos x="T6" y="T7"/>
                </a:cxn>
                <a:cxn ang="0">
                  <a:pos x="T8" y="T9"/>
                </a:cxn>
                <a:cxn ang="0">
                  <a:pos x="T10" y="T11"/>
                </a:cxn>
              </a:cxnLst>
              <a:rect l="0" t="0" r="r" b="b"/>
              <a:pathLst>
                <a:path w="227" h="293">
                  <a:moveTo>
                    <a:pt x="9" y="5"/>
                  </a:moveTo>
                  <a:cubicBezTo>
                    <a:pt x="35" y="0"/>
                    <a:pt x="35" y="0"/>
                    <a:pt x="39" y="26"/>
                  </a:cubicBezTo>
                  <a:cubicBezTo>
                    <a:pt x="53" y="115"/>
                    <a:pt x="118" y="185"/>
                    <a:pt x="209" y="205"/>
                  </a:cubicBezTo>
                  <a:cubicBezTo>
                    <a:pt x="224" y="209"/>
                    <a:pt x="227" y="214"/>
                    <a:pt x="227" y="228"/>
                  </a:cubicBezTo>
                  <a:cubicBezTo>
                    <a:pt x="226" y="249"/>
                    <a:pt x="227" y="270"/>
                    <a:pt x="227" y="291"/>
                  </a:cubicBezTo>
                  <a:cubicBezTo>
                    <a:pt x="137" y="293"/>
                    <a:pt x="0" y="111"/>
                    <a:pt x="9" y="5"/>
                  </a:cubicBez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49" name="Freeform 8"/>
            <p:cNvSpPr>
              <a:spLocks/>
            </p:cNvSpPr>
            <p:nvPr/>
          </p:nvSpPr>
          <p:spPr bwMode="auto">
            <a:xfrm>
              <a:off x="4050634" y="2489405"/>
              <a:ext cx="876300" cy="668338"/>
            </a:xfrm>
            <a:custGeom>
              <a:avLst/>
              <a:gdLst>
                <a:gd name="T0" fmla="*/ 0 w 293"/>
                <a:gd name="T1" fmla="*/ 222 h 223"/>
                <a:gd name="T2" fmla="*/ 93 w 293"/>
                <a:gd name="T3" fmla="*/ 87 h 223"/>
                <a:gd name="T4" fmla="*/ 270 w 293"/>
                <a:gd name="T5" fmla="*/ 7 h 223"/>
                <a:gd name="T6" fmla="*/ 291 w 293"/>
                <a:gd name="T7" fmla="*/ 15 h 223"/>
                <a:gd name="T8" fmla="*/ 275 w 293"/>
                <a:gd name="T9" fmla="*/ 36 h 223"/>
                <a:gd name="T10" fmla="*/ 116 w 293"/>
                <a:gd name="T11" fmla="*/ 141 h 223"/>
                <a:gd name="T12" fmla="*/ 90 w 293"/>
                <a:gd name="T13" fmla="*/ 205 h 223"/>
                <a:gd name="T14" fmla="*/ 69 w 293"/>
                <a:gd name="T15" fmla="*/ 223 h 223"/>
                <a:gd name="T16" fmla="*/ 0 w 293"/>
                <a:gd name="T17" fmla="*/ 22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223">
                  <a:moveTo>
                    <a:pt x="0" y="222"/>
                  </a:moveTo>
                  <a:cubicBezTo>
                    <a:pt x="18" y="165"/>
                    <a:pt x="50" y="122"/>
                    <a:pt x="93" y="87"/>
                  </a:cubicBezTo>
                  <a:cubicBezTo>
                    <a:pt x="144" y="44"/>
                    <a:pt x="203" y="17"/>
                    <a:pt x="270" y="7"/>
                  </a:cubicBezTo>
                  <a:cubicBezTo>
                    <a:pt x="279" y="5"/>
                    <a:pt x="289" y="0"/>
                    <a:pt x="291" y="15"/>
                  </a:cubicBezTo>
                  <a:cubicBezTo>
                    <a:pt x="293" y="28"/>
                    <a:pt x="289" y="34"/>
                    <a:pt x="275" y="36"/>
                  </a:cubicBezTo>
                  <a:cubicBezTo>
                    <a:pt x="205" y="45"/>
                    <a:pt x="151" y="80"/>
                    <a:pt x="116" y="141"/>
                  </a:cubicBezTo>
                  <a:cubicBezTo>
                    <a:pt x="104" y="160"/>
                    <a:pt x="97" y="183"/>
                    <a:pt x="90" y="205"/>
                  </a:cubicBezTo>
                  <a:cubicBezTo>
                    <a:pt x="87" y="217"/>
                    <a:pt x="82" y="223"/>
                    <a:pt x="69" y="223"/>
                  </a:cubicBezTo>
                  <a:cubicBezTo>
                    <a:pt x="47" y="222"/>
                    <a:pt x="25" y="222"/>
                    <a:pt x="0" y="222"/>
                  </a:cubicBezTo>
                  <a:close/>
                </a:path>
              </a:pathLst>
            </a:cu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0" name="椭圆 49"/>
            <p:cNvSpPr/>
            <p:nvPr/>
          </p:nvSpPr>
          <p:spPr>
            <a:xfrm>
              <a:off x="4652297" y="2940255"/>
              <a:ext cx="584200" cy="584200"/>
            </a:xfrm>
            <a:prstGeom prst="ellipse">
              <a:avLst/>
            </a:prstGeom>
            <a:solidFill>
              <a:srgbClr val="2CBCA3"/>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1" name="文本框 37"/>
            <p:cNvSpPr txBox="1"/>
            <p:nvPr/>
          </p:nvSpPr>
          <p:spPr>
            <a:xfrm>
              <a:off x="4890819" y="3151988"/>
              <a:ext cx="107156" cy="160734"/>
            </a:xfrm>
            <a:custGeom>
              <a:avLst/>
              <a:gdLst/>
              <a:ahLst/>
              <a:cxnLst/>
              <a:rect l="l" t="t" r="r" b="b"/>
              <a:pathLst>
                <a:path w="107156" h="160734">
                  <a:moveTo>
                    <a:pt x="57150" y="0"/>
                  </a:moveTo>
                  <a:cubicBezTo>
                    <a:pt x="88701" y="1190"/>
                    <a:pt x="105370" y="15775"/>
                    <a:pt x="107156" y="43755"/>
                  </a:cubicBezTo>
                  <a:cubicBezTo>
                    <a:pt x="107156" y="65186"/>
                    <a:pt x="90785" y="84832"/>
                    <a:pt x="58043" y="102691"/>
                  </a:cubicBezTo>
                  <a:cubicBezTo>
                    <a:pt x="47923" y="108644"/>
                    <a:pt x="40779" y="113109"/>
                    <a:pt x="36612" y="116086"/>
                  </a:cubicBezTo>
                  <a:cubicBezTo>
                    <a:pt x="22324" y="126206"/>
                    <a:pt x="15478" y="136922"/>
                    <a:pt x="16073" y="148233"/>
                  </a:cubicBezTo>
                  <a:lnTo>
                    <a:pt x="105370" y="148233"/>
                  </a:lnTo>
                  <a:lnTo>
                    <a:pt x="105370" y="160734"/>
                  </a:lnTo>
                  <a:lnTo>
                    <a:pt x="0" y="160734"/>
                  </a:lnTo>
                  <a:cubicBezTo>
                    <a:pt x="0" y="143470"/>
                    <a:pt x="4167" y="130373"/>
                    <a:pt x="12501" y="121443"/>
                  </a:cubicBezTo>
                  <a:cubicBezTo>
                    <a:pt x="21431" y="110728"/>
                    <a:pt x="36016" y="99715"/>
                    <a:pt x="56257" y="88404"/>
                  </a:cubicBezTo>
                  <a:cubicBezTo>
                    <a:pt x="80665" y="75902"/>
                    <a:pt x="92273" y="61317"/>
                    <a:pt x="91083" y="44648"/>
                  </a:cubicBezTo>
                  <a:cubicBezTo>
                    <a:pt x="89892" y="24408"/>
                    <a:pt x="77986" y="13394"/>
                    <a:pt x="55364" y="11608"/>
                  </a:cubicBezTo>
                  <a:cubicBezTo>
                    <a:pt x="32742" y="13990"/>
                    <a:pt x="21133" y="27682"/>
                    <a:pt x="20538" y="52685"/>
                  </a:cubicBezTo>
                  <a:lnTo>
                    <a:pt x="5358" y="52685"/>
                  </a:lnTo>
                  <a:cubicBezTo>
                    <a:pt x="6548" y="19347"/>
                    <a:pt x="23812" y="1786"/>
                    <a:pt x="57150"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cs typeface="+mn-ea"/>
                <a:sym typeface="+mn-lt"/>
              </a:endParaRPr>
            </a:p>
          </p:txBody>
        </p:sp>
      </p:grpSp>
      <p:grpSp>
        <p:nvGrpSpPr>
          <p:cNvPr id="52" name="原创作者QQ：598969553                   _3"/>
          <p:cNvGrpSpPr/>
          <p:nvPr/>
        </p:nvGrpSpPr>
        <p:grpSpPr>
          <a:xfrm>
            <a:off x="4970361" y="2340180"/>
            <a:ext cx="1491921" cy="1489271"/>
            <a:chOff x="6766326" y="2340180"/>
            <a:chExt cx="1787526" cy="1784351"/>
          </a:xfrm>
        </p:grpSpPr>
        <p:sp>
          <p:nvSpPr>
            <p:cNvPr id="53" name="Freeform 5"/>
            <p:cNvSpPr>
              <a:spLocks/>
            </p:cNvSpPr>
            <p:nvPr/>
          </p:nvSpPr>
          <p:spPr bwMode="auto">
            <a:xfrm>
              <a:off x="7720414" y="2340180"/>
              <a:ext cx="695325" cy="882650"/>
            </a:xfrm>
            <a:custGeom>
              <a:avLst/>
              <a:gdLst>
                <a:gd name="T0" fmla="*/ 223 w 232"/>
                <a:gd name="T1" fmla="*/ 289 h 295"/>
                <a:gd name="T2" fmla="*/ 191 w 232"/>
                <a:gd name="T3" fmla="*/ 269 h 295"/>
                <a:gd name="T4" fmla="*/ 20 w 232"/>
                <a:gd name="T5" fmla="*/ 90 h 295"/>
                <a:gd name="T6" fmla="*/ 0 w 232"/>
                <a:gd name="T7" fmla="*/ 67 h 295"/>
                <a:gd name="T8" fmla="*/ 0 w 232"/>
                <a:gd name="T9" fmla="*/ 0 h 295"/>
                <a:gd name="T10" fmla="*/ 223 w 232"/>
                <a:gd name="T11" fmla="*/ 289 h 295"/>
              </a:gdLst>
              <a:ahLst/>
              <a:cxnLst>
                <a:cxn ang="0">
                  <a:pos x="T0" y="T1"/>
                </a:cxn>
                <a:cxn ang="0">
                  <a:pos x="T2" y="T3"/>
                </a:cxn>
                <a:cxn ang="0">
                  <a:pos x="T4" y="T5"/>
                </a:cxn>
                <a:cxn ang="0">
                  <a:pos x="T6" y="T7"/>
                </a:cxn>
                <a:cxn ang="0">
                  <a:pos x="T8" y="T9"/>
                </a:cxn>
                <a:cxn ang="0">
                  <a:pos x="T10" y="T11"/>
                </a:cxn>
              </a:cxnLst>
              <a:rect l="0" t="0" r="r" b="b"/>
              <a:pathLst>
                <a:path w="232" h="295">
                  <a:moveTo>
                    <a:pt x="223" y="289"/>
                  </a:moveTo>
                  <a:cubicBezTo>
                    <a:pt x="195" y="295"/>
                    <a:pt x="194" y="295"/>
                    <a:pt x="191" y="269"/>
                  </a:cubicBezTo>
                  <a:cubicBezTo>
                    <a:pt x="180" y="181"/>
                    <a:pt x="109" y="107"/>
                    <a:pt x="20" y="90"/>
                  </a:cubicBezTo>
                  <a:cubicBezTo>
                    <a:pt x="6" y="87"/>
                    <a:pt x="0" y="83"/>
                    <a:pt x="0" y="67"/>
                  </a:cubicBezTo>
                  <a:cubicBezTo>
                    <a:pt x="1" y="45"/>
                    <a:pt x="0" y="22"/>
                    <a:pt x="0" y="0"/>
                  </a:cubicBezTo>
                  <a:cubicBezTo>
                    <a:pt x="102" y="11"/>
                    <a:pt x="232" y="179"/>
                    <a:pt x="223" y="289"/>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4" name="Freeform 6"/>
            <p:cNvSpPr>
              <a:spLocks/>
            </p:cNvSpPr>
            <p:nvPr/>
          </p:nvSpPr>
          <p:spPr bwMode="auto">
            <a:xfrm>
              <a:off x="7675964" y="3300618"/>
              <a:ext cx="877888" cy="685800"/>
            </a:xfrm>
            <a:custGeom>
              <a:avLst/>
              <a:gdLst>
                <a:gd name="T0" fmla="*/ 293 w 293"/>
                <a:gd name="T1" fmla="*/ 0 h 229"/>
                <a:gd name="T2" fmla="*/ 6 w 293"/>
                <a:gd name="T3" fmla="*/ 220 h 229"/>
                <a:gd name="T4" fmla="*/ 22 w 293"/>
                <a:gd name="T5" fmla="*/ 189 h 229"/>
                <a:gd name="T6" fmla="*/ 204 w 293"/>
                <a:gd name="T7" fmla="*/ 22 h 229"/>
                <a:gd name="T8" fmla="*/ 209 w 293"/>
                <a:gd name="T9" fmla="*/ 0 h 229"/>
                <a:gd name="T10" fmla="*/ 293 w 293"/>
                <a:gd name="T11" fmla="*/ 0 h 229"/>
              </a:gdLst>
              <a:ahLst/>
              <a:cxnLst>
                <a:cxn ang="0">
                  <a:pos x="T0" y="T1"/>
                </a:cxn>
                <a:cxn ang="0">
                  <a:pos x="T2" y="T3"/>
                </a:cxn>
                <a:cxn ang="0">
                  <a:pos x="T4" y="T5"/>
                </a:cxn>
                <a:cxn ang="0">
                  <a:pos x="T6" y="T7"/>
                </a:cxn>
                <a:cxn ang="0">
                  <a:pos x="T8" y="T9"/>
                </a:cxn>
                <a:cxn ang="0">
                  <a:pos x="T10" y="T11"/>
                </a:cxn>
              </a:cxnLst>
              <a:rect l="0" t="0" r="r" b="b"/>
              <a:pathLst>
                <a:path w="293" h="229">
                  <a:moveTo>
                    <a:pt x="293" y="0"/>
                  </a:moveTo>
                  <a:cubicBezTo>
                    <a:pt x="278" y="102"/>
                    <a:pt x="113" y="229"/>
                    <a:pt x="6" y="220"/>
                  </a:cubicBezTo>
                  <a:cubicBezTo>
                    <a:pt x="0" y="195"/>
                    <a:pt x="1" y="192"/>
                    <a:pt x="22" y="189"/>
                  </a:cubicBezTo>
                  <a:cubicBezTo>
                    <a:pt x="115" y="176"/>
                    <a:pt x="183" y="113"/>
                    <a:pt x="204" y="22"/>
                  </a:cubicBezTo>
                  <a:cubicBezTo>
                    <a:pt x="205" y="15"/>
                    <a:pt x="207" y="9"/>
                    <a:pt x="209" y="0"/>
                  </a:cubicBezTo>
                  <a:cubicBezTo>
                    <a:pt x="237" y="0"/>
                    <a:pt x="265" y="0"/>
                    <a:pt x="293" y="0"/>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5" name="Freeform 7"/>
            <p:cNvSpPr>
              <a:spLocks/>
            </p:cNvSpPr>
            <p:nvPr/>
          </p:nvSpPr>
          <p:spPr bwMode="auto">
            <a:xfrm>
              <a:off x="6909201" y="3246643"/>
              <a:ext cx="681038" cy="877888"/>
            </a:xfrm>
            <a:custGeom>
              <a:avLst/>
              <a:gdLst>
                <a:gd name="T0" fmla="*/ 9 w 227"/>
                <a:gd name="T1" fmla="*/ 5 h 293"/>
                <a:gd name="T2" fmla="*/ 39 w 227"/>
                <a:gd name="T3" fmla="*/ 26 h 293"/>
                <a:gd name="T4" fmla="*/ 209 w 227"/>
                <a:gd name="T5" fmla="*/ 205 h 293"/>
                <a:gd name="T6" fmla="*/ 227 w 227"/>
                <a:gd name="T7" fmla="*/ 228 h 293"/>
                <a:gd name="T8" fmla="*/ 227 w 227"/>
                <a:gd name="T9" fmla="*/ 291 h 293"/>
                <a:gd name="T10" fmla="*/ 9 w 227"/>
                <a:gd name="T11" fmla="*/ 5 h 293"/>
              </a:gdLst>
              <a:ahLst/>
              <a:cxnLst>
                <a:cxn ang="0">
                  <a:pos x="T0" y="T1"/>
                </a:cxn>
                <a:cxn ang="0">
                  <a:pos x="T2" y="T3"/>
                </a:cxn>
                <a:cxn ang="0">
                  <a:pos x="T4" y="T5"/>
                </a:cxn>
                <a:cxn ang="0">
                  <a:pos x="T6" y="T7"/>
                </a:cxn>
                <a:cxn ang="0">
                  <a:pos x="T8" y="T9"/>
                </a:cxn>
                <a:cxn ang="0">
                  <a:pos x="T10" y="T11"/>
                </a:cxn>
              </a:cxnLst>
              <a:rect l="0" t="0" r="r" b="b"/>
              <a:pathLst>
                <a:path w="227" h="293">
                  <a:moveTo>
                    <a:pt x="9" y="5"/>
                  </a:moveTo>
                  <a:cubicBezTo>
                    <a:pt x="35" y="0"/>
                    <a:pt x="35" y="0"/>
                    <a:pt x="39" y="26"/>
                  </a:cubicBezTo>
                  <a:cubicBezTo>
                    <a:pt x="53" y="115"/>
                    <a:pt x="118" y="185"/>
                    <a:pt x="209" y="205"/>
                  </a:cubicBezTo>
                  <a:cubicBezTo>
                    <a:pt x="224" y="209"/>
                    <a:pt x="227" y="214"/>
                    <a:pt x="227" y="228"/>
                  </a:cubicBezTo>
                  <a:cubicBezTo>
                    <a:pt x="226" y="249"/>
                    <a:pt x="227" y="270"/>
                    <a:pt x="227" y="291"/>
                  </a:cubicBezTo>
                  <a:cubicBezTo>
                    <a:pt x="137" y="293"/>
                    <a:pt x="0" y="111"/>
                    <a:pt x="9" y="5"/>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6" name="Freeform 8"/>
            <p:cNvSpPr>
              <a:spLocks/>
            </p:cNvSpPr>
            <p:nvPr/>
          </p:nvSpPr>
          <p:spPr bwMode="auto">
            <a:xfrm>
              <a:off x="6766326" y="2489405"/>
              <a:ext cx="876300" cy="668338"/>
            </a:xfrm>
            <a:custGeom>
              <a:avLst/>
              <a:gdLst>
                <a:gd name="T0" fmla="*/ 0 w 293"/>
                <a:gd name="T1" fmla="*/ 222 h 223"/>
                <a:gd name="T2" fmla="*/ 93 w 293"/>
                <a:gd name="T3" fmla="*/ 87 h 223"/>
                <a:gd name="T4" fmla="*/ 270 w 293"/>
                <a:gd name="T5" fmla="*/ 7 h 223"/>
                <a:gd name="T6" fmla="*/ 291 w 293"/>
                <a:gd name="T7" fmla="*/ 15 h 223"/>
                <a:gd name="T8" fmla="*/ 275 w 293"/>
                <a:gd name="T9" fmla="*/ 36 h 223"/>
                <a:gd name="T10" fmla="*/ 116 w 293"/>
                <a:gd name="T11" fmla="*/ 141 h 223"/>
                <a:gd name="T12" fmla="*/ 90 w 293"/>
                <a:gd name="T13" fmla="*/ 205 h 223"/>
                <a:gd name="T14" fmla="*/ 69 w 293"/>
                <a:gd name="T15" fmla="*/ 223 h 223"/>
                <a:gd name="T16" fmla="*/ 0 w 293"/>
                <a:gd name="T17" fmla="*/ 22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223">
                  <a:moveTo>
                    <a:pt x="0" y="222"/>
                  </a:moveTo>
                  <a:cubicBezTo>
                    <a:pt x="18" y="165"/>
                    <a:pt x="50" y="122"/>
                    <a:pt x="93" y="87"/>
                  </a:cubicBezTo>
                  <a:cubicBezTo>
                    <a:pt x="144" y="44"/>
                    <a:pt x="203" y="17"/>
                    <a:pt x="270" y="7"/>
                  </a:cubicBezTo>
                  <a:cubicBezTo>
                    <a:pt x="279" y="5"/>
                    <a:pt x="289" y="0"/>
                    <a:pt x="291" y="15"/>
                  </a:cubicBezTo>
                  <a:cubicBezTo>
                    <a:pt x="293" y="28"/>
                    <a:pt x="289" y="34"/>
                    <a:pt x="275" y="36"/>
                  </a:cubicBezTo>
                  <a:cubicBezTo>
                    <a:pt x="205" y="45"/>
                    <a:pt x="151" y="80"/>
                    <a:pt x="116" y="141"/>
                  </a:cubicBezTo>
                  <a:cubicBezTo>
                    <a:pt x="104" y="160"/>
                    <a:pt x="97" y="183"/>
                    <a:pt x="90" y="205"/>
                  </a:cubicBezTo>
                  <a:cubicBezTo>
                    <a:pt x="87" y="217"/>
                    <a:pt x="82" y="223"/>
                    <a:pt x="69" y="223"/>
                  </a:cubicBezTo>
                  <a:cubicBezTo>
                    <a:pt x="47" y="222"/>
                    <a:pt x="25" y="222"/>
                    <a:pt x="0" y="222"/>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7" name="椭圆 56"/>
            <p:cNvSpPr/>
            <p:nvPr/>
          </p:nvSpPr>
          <p:spPr>
            <a:xfrm>
              <a:off x="7367989" y="2940255"/>
              <a:ext cx="584200" cy="584200"/>
            </a:xfrm>
            <a:prstGeom prst="ellipse">
              <a:avLst/>
            </a:pr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58" name="文本框 38"/>
            <p:cNvSpPr txBox="1"/>
            <p:nvPr/>
          </p:nvSpPr>
          <p:spPr>
            <a:xfrm>
              <a:off x="7605618" y="3151029"/>
              <a:ext cx="108942" cy="162653"/>
            </a:xfrm>
            <a:custGeom>
              <a:avLst/>
              <a:gdLst/>
              <a:ahLst/>
              <a:cxnLst/>
              <a:rect l="l" t="t" r="r" b="b"/>
              <a:pathLst>
                <a:path w="108942" h="162653">
                  <a:moveTo>
                    <a:pt x="57150" y="0"/>
                  </a:moveTo>
                  <a:cubicBezTo>
                    <a:pt x="86916" y="1190"/>
                    <a:pt x="102394" y="14287"/>
                    <a:pt x="103584" y="39290"/>
                  </a:cubicBezTo>
                  <a:cubicBezTo>
                    <a:pt x="102989" y="56554"/>
                    <a:pt x="95250" y="68461"/>
                    <a:pt x="80367" y="75009"/>
                  </a:cubicBezTo>
                  <a:cubicBezTo>
                    <a:pt x="98822" y="80962"/>
                    <a:pt x="108347" y="94357"/>
                    <a:pt x="108942" y="115193"/>
                  </a:cubicBezTo>
                  <a:cubicBezTo>
                    <a:pt x="106561" y="145554"/>
                    <a:pt x="89297" y="161329"/>
                    <a:pt x="57150" y="162520"/>
                  </a:cubicBezTo>
                  <a:cubicBezTo>
                    <a:pt x="20241" y="164306"/>
                    <a:pt x="1191" y="148233"/>
                    <a:pt x="0" y="114300"/>
                  </a:cubicBezTo>
                  <a:lnTo>
                    <a:pt x="14287" y="114300"/>
                  </a:lnTo>
                  <a:cubicBezTo>
                    <a:pt x="14883" y="138708"/>
                    <a:pt x="28277" y="151209"/>
                    <a:pt x="54471" y="151804"/>
                  </a:cubicBezTo>
                  <a:cubicBezTo>
                    <a:pt x="78879" y="150018"/>
                    <a:pt x="92273" y="137815"/>
                    <a:pt x="94655" y="115193"/>
                  </a:cubicBezTo>
                  <a:cubicBezTo>
                    <a:pt x="92869" y="92571"/>
                    <a:pt x="75605" y="81855"/>
                    <a:pt x="42862" y="83046"/>
                  </a:cubicBezTo>
                  <a:lnTo>
                    <a:pt x="42862" y="71437"/>
                  </a:lnTo>
                  <a:cubicBezTo>
                    <a:pt x="73223" y="72628"/>
                    <a:pt x="88404" y="62210"/>
                    <a:pt x="88404" y="40183"/>
                  </a:cubicBezTo>
                  <a:cubicBezTo>
                    <a:pt x="87213" y="22324"/>
                    <a:pt x="75902" y="12799"/>
                    <a:pt x="54471" y="11608"/>
                  </a:cubicBezTo>
                  <a:cubicBezTo>
                    <a:pt x="32445" y="13394"/>
                    <a:pt x="20836" y="25003"/>
                    <a:pt x="19645" y="46434"/>
                  </a:cubicBezTo>
                  <a:lnTo>
                    <a:pt x="5358" y="46434"/>
                  </a:lnTo>
                  <a:cubicBezTo>
                    <a:pt x="4762" y="32742"/>
                    <a:pt x="9823" y="20836"/>
                    <a:pt x="20538" y="10715"/>
                  </a:cubicBezTo>
                  <a:cubicBezTo>
                    <a:pt x="28277" y="3572"/>
                    <a:pt x="40481" y="0"/>
                    <a:pt x="57150"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cs typeface="+mn-ea"/>
                <a:sym typeface="+mn-lt"/>
              </a:endParaRPr>
            </a:p>
          </p:txBody>
        </p:sp>
      </p:grpSp>
      <p:grpSp>
        <p:nvGrpSpPr>
          <p:cNvPr id="59" name="原创作者QQ：598969553                   _4"/>
          <p:cNvGrpSpPr/>
          <p:nvPr/>
        </p:nvGrpSpPr>
        <p:grpSpPr>
          <a:xfrm>
            <a:off x="7236955" y="2340180"/>
            <a:ext cx="1491921" cy="1489271"/>
            <a:chOff x="9482017" y="2340180"/>
            <a:chExt cx="1787526" cy="1784351"/>
          </a:xfrm>
        </p:grpSpPr>
        <p:sp>
          <p:nvSpPr>
            <p:cNvPr id="60" name="Freeform 5"/>
            <p:cNvSpPr>
              <a:spLocks/>
            </p:cNvSpPr>
            <p:nvPr/>
          </p:nvSpPr>
          <p:spPr bwMode="auto">
            <a:xfrm>
              <a:off x="10436105" y="2340180"/>
              <a:ext cx="695325" cy="882650"/>
            </a:xfrm>
            <a:custGeom>
              <a:avLst/>
              <a:gdLst>
                <a:gd name="T0" fmla="*/ 223 w 232"/>
                <a:gd name="T1" fmla="*/ 289 h 295"/>
                <a:gd name="T2" fmla="*/ 191 w 232"/>
                <a:gd name="T3" fmla="*/ 269 h 295"/>
                <a:gd name="T4" fmla="*/ 20 w 232"/>
                <a:gd name="T5" fmla="*/ 90 h 295"/>
                <a:gd name="T6" fmla="*/ 0 w 232"/>
                <a:gd name="T7" fmla="*/ 67 h 295"/>
                <a:gd name="T8" fmla="*/ 0 w 232"/>
                <a:gd name="T9" fmla="*/ 0 h 295"/>
                <a:gd name="T10" fmla="*/ 223 w 232"/>
                <a:gd name="T11" fmla="*/ 289 h 295"/>
              </a:gdLst>
              <a:ahLst/>
              <a:cxnLst>
                <a:cxn ang="0">
                  <a:pos x="T0" y="T1"/>
                </a:cxn>
                <a:cxn ang="0">
                  <a:pos x="T2" y="T3"/>
                </a:cxn>
                <a:cxn ang="0">
                  <a:pos x="T4" y="T5"/>
                </a:cxn>
                <a:cxn ang="0">
                  <a:pos x="T6" y="T7"/>
                </a:cxn>
                <a:cxn ang="0">
                  <a:pos x="T8" y="T9"/>
                </a:cxn>
                <a:cxn ang="0">
                  <a:pos x="T10" y="T11"/>
                </a:cxn>
              </a:cxnLst>
              <a:rect l="0" t="0" r="r" b="b"/>
              <a:pathLst>
                <a:path w="232" h="295">
                  <a:moveTo>
                    <a:pt x="223" y="289"/>
                  </a:moveTo>
                  <a:cubicBezTo>
                    <a:pt x="195" y="295"/>
                    <a:pt x="194" y="295"/>
                    <a:pt x="191" y="269"/>
                  </a:cubicBezTo>
                  <a:cubicBezTo>
                    <a:pt x="180" y="181"/>
                    <a:pt x="109" y="107"/>
                    <a:pt x="20" y="90"/>
                  </a:cubicBezTo>
                  <a:cubicBezTo>
                    <a:pt x="6" y="87"/>
                    <a:pt x="0" y="83"/>
                    <a:pt x="0" y="67"/>
                  </a:cubicBezTo>
                  <a:cubicBezTo>
                    <a:pt x="1" y="45"/>
                    <a:pt x="0" y="22"/>
                    <a:pt x="0" y="0"/>
                  </a:cubicBezTo>
                  <a:cubicBezTo>
                    <a:pt x="102" y="11"/>
                    <a:pt x="232" y="179"/>
                    <a:pt x="223" y="289"/>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1" name="Freeform 6"/>
            <p:cNvSpPr>
              <a:spLocks/>
            </p:cNvSpPr>
            <p:nvPr/>
          </p:nvSpPr>
          <p:spPr bwMode="auto">
            <a:xfrm>
              <a:off x="10391655" y="3300618"/>
              <a:ext cx="877888" cy="685800"/>
            </a:xfrm>
            <a:custGeom>
              <a:avLst/>
              <a:gdLst>
                <a:gd name="T0" fmla="*/ 293 w 293"/>
                <a:gd name="T1" fmla="*/ 0 h 229"/>
                <a:gd name="T2" fmla="*/ 6 w 293"/>
                <a:gd name="T3" fmla="*/ 220 h 229"/>
                <a:gd name="T4" fmla="*/ 22 w 293"/>
                <a:gd name="T5" fmla="*/ 189 h 229"/>
                <a:gd name="T6" fmla="*/ 204 w 293"/>
                <a:gd name="T7" fmla="*/ 22 h 229"/>
                <a:gd name="T8" fmla="*/ 209 w 293"/>
                <a:gd name="T9" fmla="*/ 0 h 229"/>
                <a:gd name="T10" fmla="*/ 293 w 293"/>
                <a:gd name="T11" fmla="*/ 0 h 229"/>
              </a:gdLst>
              <a:ahLst/>
              <a:cxnLst>
                <a:cxn ang="0">
                  <a:pos x="T0" y="T1"/>
                </a:cxn>
                <a:cxn ang="0">
                  <a:pos x="T2" y="T3"/>
                </a:cxn>
                <a:cxn ang="0">
                  <a:pos x="T4" y="T5"/>
                </a:cxn>
                <a:cxn ang="0">
                  <a:pos x="T6" y="T7"/>
                </a:cxn>
                <a:cxn ang="0">
                  <a:pos x="T8" y="T9"/>
                </a:cxn>
                <a:cxn ang="0">
                  <a:pos x="T10" y="T11"/>
                </a:cxn>
              </a:cxnLst>
              <a:rect l="0" t="0" r="r" b="b"/>
              <a:pathLst>
                <a:path w="293" h="229">
                  <a:moveTo>
                    <a:pt x="293" y="0"/>
                  </a:moveTo>
                  <a:cubicBezTo>
                    <a:pt x="278" y="102"/>
                    <a:pt x="113" y="229"/>
                    <a:pt x="6" y="220"/>
                  </a:cubicBezTo>
                  <a:cubicBezTo>
                    <a:pt x="0" y="195"/>
                    <a:pt x="1" y="192"/>
                    <a:pt x="22" y="189"/>
                  </a:cubicBezTo>
                  <a:cubicBezTo>
                    <a:pt x="115" y="176"/>
                    <a:pt x="183" y="113"/>
                    <a:pt x="204" y="22"/>
                  </a:cubicBezTo>
                  <a:cubicBezTo>
                    <a:pt x="205" y="15"/>
                    <a:pt x="207" y="9"/>
                    <a:pt x="209" y="0"/>
                  </a:cubicBezTo>
                  <a:cubicBezTo>
                    <a:pt x="237" y="0"/>
                    <a:pt x="265" y="0"/>
                    <a:pt x="293" y="0"/>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2" name="Freeform 7"/>
            <p:cNvSpPr>
              <a:spLocks/>
            </p:cNvSpPr>
            <p:nvPr/>
          </p:nvSpPr>
          <p:spPr bwMode="auto">
            <a:xfrm>
              <a:off x="9624892" y="3246643"/>
              <a:ext cx="681038" cy="877888"/>
            </a:xfrm>
            <a:custGeom>
              <a:avLst/>
              <a:gdLst>
                <a:gd name="T0" fmla="*/ 9 w 227"/>
                <a:gd name="T1" fmla="*/ 5 h 293"/>
                <a:gd name="T2" fmla="*/ 39 w 227"/>
                <a:gd name="T3" fmla="*/ 26 h 293"/>
                <a:gd name="T4" fmla="*/ 209 w 227"/>
                <a:gd name="T5" fmla="*/ 205 h 293"/>
                <a:gd name="T6" fmla="*/ 227 w 227"/>
                <a:gd name="T7" fmla="*/ 228 h 293"/>
                <a:gd name="T8" fmla="*/ 227 w 227"/>
                <a:gd name="T9" fmla="*/ 291 h 293"/>
                <a:gd name="T10" fmla="*/ 9 w 227"/>
                <a:gd name="T11" fmla="*/ 5 h 293"/>
              </a:gdLst>
              <a:ahLst/>
              <a:cxnLst>
                <a:cxn ang="0">
                  <a:pos x="T0" y="T1"/>
                </a:cxn>
                <a:cxn ang="0">
                  <a:pos x="T2" y="T3"/>
                </a:cxn>
                <a:cxn ang="0">
                  <a:pos x="T4" y="T5"/>
                </a:cxn>
                <a:cxn ang="0">
                  <a:pos x="T6" y="T7"/>
                </a:cxn>
                <a:cxn ang="0">
                  <a:pos x="T8" y="T9"/>
                </a:cxn>
                <a:cxn ang="0">
                  <a:pos x="T10" y="T11"/>
                </a:cxn>
              </a:cxnLst>
              <a:rect l="0" t="0" r="r" b="b"/>
              <a:pathLst>
                <a:path w="227" h="293">
                  <a:moveTo>
                    <a:pt x="9" y="5"/>
                  </a:moveTo>
                  <a:cubicBezTo>
                    <a:pt x="35" y="0"/>
                    <a:pt x="35" y="0"/>
                    <a:pt x="39" y="26"/>
                  </a:cubicBezTo>
                  <a:cubicBezTo>
                    <a:pt x="53" y="115"/>
                    <a:pt x="118" y="185"/>
                    <a:pt x="209" y="205"/>
                  </a:cubicBezTo>
                  <a:cubicBezTo>
                    <a:pt x="224" y="209"/>
                    <a:pt x="227" y="214"/>
                    <a:pt x="227" y="228"/>
                  </a:cubicBezTo>
                  <a:cubicBezTo>
                    <a:pt x="226" y="249"/>
                    <a:pt x="227" y="270"/>
                    <a:pt x="227" y="291"/>
                  </a:cubicBezTo>
                  <a:cubicBezTo>
                    <a:pt x="137" y="293"/>
                    <a:pt x="0" y="111"/>
                    <a:pt x="9" y="5"/>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3" name="Freeform 8"/>
            <p:cNvSpPr>
              <a:spLocks/>
            </p:cNvSpPr>
            <p:nvPr/>
          </p:nvSpPr>
          <p:spPr bwMode="auto">
            <a:xfrm>
              <a:off x="9482017" y="2489405"/>
              <a:ext cx="876300" cy="668338"/>
            </a:xfrm>
            <a:custGeom>
              <a:avLst/>
              <a:gdLst>
                <a:gd name="T0" fmla="*/ 0 w 293"/>
                <a:gd name="T1" fmla="*/ 222 h 223"/>
                <a:gd name="T2" fmla="*/ 93 w 293"/>
                <a:gd name="T3" fmla="*/ 87 h 223"/>
                <a:gd name="T4" fmla="*/ 270 w 293"/>
                <a:gd name="T5" fmla="*/ 7 h 223"/>
                <a:gd name="T6" fmla="*/ 291 w 293"/>
                <a:gd name="T7" fmla="*/ 15 h 223"/>
                <a:gd name="T8" fmla="*/ 275 w 293"/>
                <a:gd name="T9" fmla="*/ 36 h 223"/>
                <a:gd name="T10" fmla="*/ 116 w 293"/>
                <a:gd name="T11" fmla="*/ 141 h 223"/>
                <a:gd name="T12" fmla="*/ 90 w 293"/>
                <a:gd name="T13" fmla="*/ 205 h 223"/>
                <a:gd name="T14" fmla="*/ 69 w 293"/>
                <a:gd name="T15" fmla="*/ 223 h 223"/>
                <a:gd name="T16" fmla="*/ 0 w 293"/>
                <a:gd name="T17" fmla="*/ 22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223">
                  <a:moveTo>
                    <a:pt x="0" y="222"/>
                  </a:moveTo>
                  <a:cubicBezTo>
                    <a:pt x="18" y="165"/>
                    <a:pt x="50" y="122"/>
                    <a:pt x="93" y="87"/>
                  </a:cubicBezTo>
                  <a:cubicBezTo>
                    <a:pt x="144" y="44"/>
                    <a:pt x="203" y="17"/>
                    <a:pt x="270" y="7"/>
                  </a:cubicBezTo>
                  <a:cubicBezTo>
                    <a:pt x="279" y="5"/>
                    <a:pt x="289" y="0"/>
                    <a:pt x="291" y="15"/>
                  </a:cubicBezTo>
                  <a:cubicBezTo>
                    <a:pt x="293" y="28"/>
                    <a:pt x="289" y="34"/>
                    <a:pt x="275" y="36"/>
                  </a:cubicBezTo>
                  <a:cubicBezTo>
                    <a:pt x="205" y="45"/>
                    <a:pt x="151" y="80"/>
                    <a:pt x="116" y="141"/>
                  </a:cubicBezTo>
                  <a:cubicBezTo>
                    <a:pt x="104" y="160"/>
                    <a:pt x="97" y="183"/>
                    <a:pt x="90" y="205"/>
                  </a:cubicBezTo>
                  <a:cubicBezTo>
                    <a:pt x="87" y="217"/>
                    <a:pt x="82" y="223"/>
                    <a:pt x="69" y="223"/>
                  </a:cubicBezTo>
                  <a:cubicBezTo>
                    <a:pt x="47" y="222"/>
                    <a:pt x="25" y="222"/>
                    <a:pt x="0" y="222"/>
                  </a:cubicBezTo>
                  <a:close/>
                </a:path>
              </a:pathLst>
            </a:cu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4" name="椭圆 63"/>
            <p:cNvSpPr/>
            <p:nvPr/>
          </p:nvSpPr>
          <p:spPr>
            <a:xfrm>
              <a:off x="10083680" y="2940255"/>
              <a:ext cx="584200" cy="584200"/>
            </a:xfrm>
            <a:prstGeom prst="ellipse">
              <a:avLst/>
            </a:prstGeom>
            <a:solidFill>
              <a:srgbClr val="2F2F2F"/>
            </a:solidFill>
            <a:ln w="381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65" name="文本框 39"/>
            <p:cNvSpPr txBox="1"/>
            <p:nvPr/>
          </p:nvSpPr>
          <p:spPr>
            <a:xfrm>
              <a:off x="10320416" y="3152435"/>
              <a:ext cx="110728" cy="159841"/>
            </a:xfrm>
            <a:custGeom>
              <a:avLst/>
              <a:gdLst/>
              <a:ahLst/>
              <a:cxnLst/>
              <a:rect l="l" t="t" r="r" b="b"/>
              <a:pathLst>
                <a:path w="110728" h="159841">
                  <a:moveTo>
                    <a:pt x="75009" y="0"/>
                  </a:moveTo>
                  <a:lnTo>
                    <a:pt x="88404" y="0"/>
                  </a:lnTo>
                  <a:lnTo>
                    <a:pt x="88404" y="108049"/>
                  </a:lnTo>
                  <a:lnTo>
                    <a:pt x="110728" y="108049"/>
                  </a:lnTo>
                  <a:lnTo>
                    <a:pt x="110728" y="119657"/>
                  </a:lnTo>
                  <a:lnTo>
                    <a:pt x="88404" y="119657"/>
                  </a:lnTo>
                  <a:lnTo>
                    <a:pt x="88404" y="159841"/>
                  </a:lnTo>
                  <a:lnTo>
                    <a:pt x="74116" y="159841"/>
                  </a:lnTo>
                  <a:lnTo>
                    <a:pt x="74116" y="119657"/>
                  </a:lnTo>
                  <a:lnTo>
                    <a:pt x="0" y="119657"/>
                  </a:lnTo>
                  <a:lnTo>
                    <a:pt x="0" y="107156"/>
                  </a:lnTo>
                  <a:lnTo>
                    <a:pt x="75009" y="0"/>
                  </a:lnTo>
                  <a:close/>
                  <a:moveTo>
                    <a:pt x="74116" y="22324"/>
                  </a:moveTo>
                  <a:lnTo>
                    <a:pt x="14287" y="108049"/>
                  </a:lnTo>
                  <a:lnTo>
                    <a:pt x="74116" y="108049"/>
                  </a:lnTo>
                  <a:lnTo>
                    <a:pt x="74116" y="22324"/>
                  </a:ln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cs typeface="+mn-ea"/>
                <a:sym typeface="+mn-lt"/>
              </a:endParaRPr>
            </a:p>
          </p:txBody>
        </p:sp>
      </p:grpSp>
      <p:sp>
        <p:nvSpPr>
          <p:cNvPr id="66" name="原创作者QQ：598969553                   _5"/>
          <p:cNvSpPr/>
          <p:nvPr/>
        </p:nvSpPr>
        <p:spPr>
          <a:xfrm>
            <a:off x="222623" y="4130221"/>
            <a:ext cx="1891865" cy="33855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F2F2F"/>
                </a:solidFill>
                <a:effectLst/>
                <a:uLnTx/>
                <a:uFillTx/>
                <a:cs typeface="+mn-ea"/>
                <a:sym typeface="+mn-lt"/>
              </a:rPr>
              <a:t>CLICK ADD TITLE</a:t>
            </a:r>
            <a:endParaRPr kumimoji="0" lang="zh-CN" altLang="en-US" sz="1600" b="0" i="0" u="none" strike="noStrike" kern="0" cap="none" spc="0" normalizeH="0" baseline="0" noProof="0" dirty="0">
              <a:ln>
                <a:noFill/>
              </a:ln>
              <a:solidFill>
                <a:srgbClr val="2F2F2F"/>
              </a:solidFill>
              <a:effectLst/>
              <a:uLnTx/>
              <a:uFillTx/>
              <a:cs typeface="+mn-ea"/>
              <a:sym typeface="+mn-lt"/>
            </a:endParaRPr>
          </a:p>
        </p:txBody>
      </p:sp>
      <p:sp>
        <p:nvSpPr>
          <p:cNvPr id="67" name="原创作者QQ：598969553                   _6"/>
          <p:cNvSpPr/>
          <p:nvPr/>
        </p:nvSpPr>
        <p:spPr>
          <a:xfrm>
            <a:off x="179512" y="4406708"/>
            <a:ext cx="1978085" cy="671659"/>
          </a:xfrm>
          <a:prstGeom prst="rect">
            <a:avLst/>
          </a:prstGeom>
        </p:spPr>
        <p:txBody>
          <a:bodyPr wrap="squar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a:t>
            </a:r>
            <a:r>
              <a:rPr kumimoji="0" lang="en-US" altLang="zh-CN" sz="1000" b="0" i="0" u="none" strike="noStrike" kern="0" cap="none" spc="0" normalizeH="0" baseline="0" noProof="0" dirty="0" err="1">
                <a:ln>
                  <a:noFill/>
                </a:ln>
                <a:solidFill>
                  <a:srgbClr val="000000">
                    <a:lumMod val="50000"/>
                    <a:lumOff val="50000"/>
                  </a:srgbClr>
                </a:solidFill>
                <a:effectLst/>
                <a:uLnTx/>
                <a:uFillTx/>
                <a:cs typeface="+mn-ea"/>
                <a:sym typeface="+mn-lt"/>
              </a:rPr>
              <a:t>existentia</a:t>
            </a:r>
            <a:endParaRPr kumimoji="0" lang="zh-CN" altLang="en-US" sz="1000" b="0" i="0" u="none" strike="noStrike" kern="0" cap="none" spc="0" normalizeH="0" baseline="0" noProof="0" dirty="0">
              <a:ln>
                <a:noFill/>
              </a:ln>
              <a:solidFill>
                <a:srgbClr val="000000">
                  <a:lumMod val="50000"/>
                  <a:lumOff val="50000"/>
                </a:srgbClr>
              </a:solidFill>
              <a:effectLst/>
              <a:uLnTx/>
              <a:uFillTx/>
              <a:cs typeface="+mn-ea"/>
              <a:sym typeface="+mn-lt"/>
            </a:endParaRPr>
          </a:p>
        </p:txBody>
      </p:sp>
      <p:sp>
        <p:nvSpPr>
          <p:cNvPr id="68" name="原创作者QQ：598969553                   _7"/>
          <p:cNvSpPr/>
          <p:nvPr/>
        </p:nvSpPr>
        <p:spPr>
          <a:xfrm>
            <a:off x="2503793" y="4130221"/>
            <a:ext cx="1891865" cy="33855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CBCA3"/>
                </a:solidFill>
                <a:effectLst/>
                <a:uLnTx/>
                <a:uFillTx/>
                <a:cs typeface="+mn-ea"/>
                <a:sym typeface="+mn-lt"/>
              </a:rPr>
              <a:t>CLICK ADD TITLE</a:t>
            </a:r>
            <a:endParaRPr kumimoji="0" lang="zh-CN" altLang="en-US" sz="1600" b="0" i="0" u="none" strike="noStrike" kern="0" cap="none" spc="0" normalizeH="0" baseline="0" noProof="0" dirty="0">
              <a:ln>
                <a:noFill/>
              </a:ln>
              <a:solidFill>
                <a:srgbClr val="2CBCA3"/>
              </a:solidFill>
              <a:effectLst/>
              <a:uLnTx/>
              <a:uFillTx/>
              <a:cs typeface="+mn-ea"/>
              <a:sym typeface="+mn-lt"/>
            </a:endParaRPr>
          </a:p>
        </p:txBody>
      </p:sp>
      <p:sp>
        <p:nvSpPr>
          <p:cNvPr id="69" name="原创作者QQ：598969553                   _8"/>
          <p:cNvSpPr/>
          <p:nvPr/>
        </p:nvSpPr>
        <p:spPr>
          <a:xfrm>
            <a:off x="2460683" y="4406708"/>
            <a:ext cx="1978085" cy="671659"/>
          </a:xfrm>
          <a:prstGeom prst="rect">
            <a:avLst/>
          </a:prstGeom>
        </p:spPr>
        <p:txBody>
          <a:bodyPr wrap="squar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a:t>
            </a:r>
            <a:r>
              <a:rPr kumimoji="0" lang="en-US" altLang="zh-CN" sz="1000" b="0" i="0" u="none" strike="noStrike" kern="0" cap="none" spc="0" normalizeH="0" baseline="0" noProof="0" dirty="0" err="1">
                <a:ln>
                  <a:noFill/>
                </a:ln>
                <a:solidFill>
                  <a:srgbClr val="000000">
                    <a:lumMod val="50000"/>
                    <a:lumOff val="50000"/>
                  </a:srgbClr>
                </a:solidFill>
                <a:effectLst/>
                <a:uLnTx/>
                <a:uFillTx/>
                <a:cs typeface="+mn-ea"/>
                <a:sym typeface="+mn-lt"/>
              </a:rPr>
              <a:t>existentia</a:t>
            </a:r>
            <a:endParaRPr kumimoji="0" lang="zh-CN" altLang="en-US" sz="1000" b="0" i="0" u="none" strike="noStrike" kern="0" cap="none" spc="0" normalizeH="0" baseline="0" noProof="0" dirty="0">
              <a:ln>
                <a:noFill/>
              </a:ln>
              <a:solidFill>
                <a:srgbClr val="000000">
                  <a:lumMod val="50000"/>
                  <a:lumOff val="50000"/>
                </a:srgbClr>
              </a:solidFill>
              <a:effectLst/>
              <a:uLnTx/>
              <a:uFillTx/>
              <a:cs typeface="+mn-ea"/>
              <a:sym typeface="+mn-lt"/>
            </a:endParaRPr>
          </a:p>
        </p:txBody>
      </p:sp>
      <p:sp>
        <p:nvSpPr>
          <p:cNvPr id="70" name="原创作者QQ：598969553                   _9"/>
          <p:cNvSpPr/>
          <p:nvPr/>
        </p:nvSpPr>
        <p:spPr>
          <a:xfrm>
            <a:off x="4770389" y="4130221"/>
            <a:ext cx="1891865" cy="33855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F2F2F"/>
                </a:solidFill>
                <a:effectLst/>
                <a:uLnTx/>
                <a:uFillTx/>
                <a:cs typeface="+mn-ea"/>
                <a:sym typeface="+mn-lt"/>
              </a:rPr>
              <a:t>CLICK ADD TITLE</a:t>
            </a:r>
            <a:endParaRPr kumimoji="0" lang="zh-CN" altLang="en-US" sz="1600" b="0" i="0" u="none" strike="noStrike" kern="0" cap="none" spc="0" normalizeH="0" baseline="0" noProof="0" dirty="0">
              <a:ln>
                <a:noFill/>
              </a:ln>
              <a:solidFill>
                <a:srgbClr val="2F2F2F"/>
              </a:solidFill>
              <a:effectLst/>
              <a:uLnTx/>
              <a:uFillTx/>
              <a:cs typeface="+mn-ea"/>
              <a:sym typeface="+mn-lt"/>
            </a:endParaRPr>
          </a:p>
        </p:txBody>
      </p:sp>
      <p:sp>
        <p:nvSpPr>
          <p:cNvPr id="71" name="原创作者QQ：598969553                   _10"/>
          <p:cNvSpPr/>
          <p:nvPr/>
        </p:nvSpPr>
        <p:spPr>
          <a:xfrm>
            <a:off x="4727278" y="4406708"/>
            <a:ext cx="1978085" cy="671659"/>
          </a:xfrm>
          <a:prstGeom prst="rect">
            <a:avLst/>
          </a:prstGeom>
        </p:spPr>
        <p:txBody>
          <a:bodyPr wrap="squar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a:t>
            </a:r>
            <a:r>
              <a:rPr kumimoji="0" lang="en-US" altLang="zh-CN" sz="1000" b="0" i="0" u="none" strike="noStrike" kern="0" cap="none" spc="0" normalizeH="0" baseline="0" noProof="0" dirty="0" err="1">
                <a:ln>
                  <a:noFill/>
                </a:ln>
                <a:solidFill>
                  <a:srgbClr val="000000">
                    <a:lumMod val="50000"/>
                    <a:lumOff val="50000"/>
                  </a:srgbClr>
                </a:solidFill>
                <a:effectLst/>
                <a:uLnTx/>
                <a:uFillTx/>
                <a:cs typeface="+mn-ea"/>
                <a:sym typeface="+mn-lt"/>
              </a:rPr>
              <a:t>existentia</a:t>
            </a:r>
            <a:endParaRPr kumimoji="0" lang="zh-CN" altLang="en-US" sz="1000" b="0" i="0" u="none" strike="noStrike" kern="0" cap="none" spc="0" normalizeH="0" baseline="0" noProof="0" dirty="0">
              <a:ln>
                <a:noFill/>
              </a:ln>
              <a:solidFill>
                <a:srgbClr val="000000">
                  <a:lumMod val="50000"/>
                  <a:lumOff val="50000"/>
                </a:srgbClr>
              </a:solidFill>
              <a:effectLst/>
              <a:uLnTx/>
              <a:uFillTx/>
              <a:cs typeface="+mn-ea"/>
              <a:sym typeface="+mn-lt"/>
            </a:endParaRPr>
          </a:p>
        </p:txBody>
      </p:sp>
      <p:sp>
        <p:nvSpPr>
          <p:cNvPr id="72" name="原创作者QQ：598969553                   _11"/>
          <p:cNvSpPr/>
          <p:nvPr/>
        </p:nvSpPr>
        <p:spPr>
          <a:xfrm>
            <a:off x="7040346" y="4130221"/>
            <a:ext cx="1891865" cy="33855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2F2F2F"/>
                </a:solidFill>
                <a:effectLst/>
                <a:uLnTx/>
                <a:uFillTx/>
                <a:cs typeface="+mn-ea"/>
                <a:sym typeface="+mn-lt"/>
              </a:rPr>
              <a:t>CLICK ADD TITLE</a:t>
            </a:r>
            <a:endParaRPr kumimoji="0" lang="zh-CN" altLang="en-US" sz="1600" b="0" i="0" u="none" strike="noStrike" kern="0" cap="none" spc="0" normalizeH="0" baseline="0" noProof="0" dirty="0">
              <a:ln>
                <a:noFill/>
              </a:ln>
              <a:solidFill>
                <a:srgbClr val="2F2F2F"/>
              </a:solidFill>
              <a:effectLst/>
              <a:uLnTx/>
              <a:uFillTx/>
              <a:cs typeface="+mn-ea"/>
              <a:sym typeface="+mn-lt"/>
            </a:endParaRPr>
          </a:p>
        </p:txBody>
      </p:sp>
      <p:sp>
        <p:nvSpPr>
          <p:cNvPr id="73" name="原创作者QQ：598969553                   _12"/>
          <p:cNvSpPr/>
          <p:nvPr/>
        </p:nvSpPr>
        <p:spPr>
          <a:xfrm>
            <a:off x="6997236" y="4406708"/>
            <a:ext cx="1978085" cy="671659"/>
          </a:xfrm>
          <a:prstGeom prst="rect">
            <a:avLst/>
          </a:prstGeom>
        </p:spPr>
        <p:txBody>
          <a:bodyPr wrap="squar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000000">
                    <a:lumMod val="50000"/>
                    <a:lumOff val="50000"/>
                  </a:srgbClr>
                </a:solidFill>
                <a:effectLst/>
                <a:uLnTx/>
                <a:uFillTx/>
                <a:cs typeface="+mn-ea"/>
                <a:sym typeface="+mn-lt"/>
              </a:rPr>
              <a:t>Li European lingoes as members del Sam family. Lord separate </a:t>
            </a:r>
            <a:r>
              <a:rPr kumimoji="0" lang="en-US" altLang="zh-CN" sz="1000" b="0" i="0" u="none" strike="noStrike" kern="0" cap="none" spc="0" normalizeH="0" baseline="0" noProof="0" dirty="0" err="1">
                <a:ln>
                  <a:noFill/>
                </a:ln>
                <a:solidFill>
                  <a:srgbClr val="000000">
                    <a:lumMod val="50000"/>
                    <a:lumOff val="50000"/>
                  </a:srgbClr>
                </a:solidFill>
                <a:effectLst/>
                <a:uLnTx/>
                <a:uFillTx/>
                <a:cs typeface="+mn-ea"/>
                <a:sym typeface="+mn-lt"/>
              </a:rPr>
              <a:t>existentia</a:t>
            </a:r>
            <a:endParaRPr kumimoji="0" lang="zh-CN" altLang="en-US" sz="1000" b="0" i="0" u="none" strike="noStrike" kern="0" cap="none" spc="0" normalizeH="0" baseline="0" noProof="0" dirty="0">
              <a:ln>
                <a:noFill/>
              </a:ln>
              <a:solidFill>
                <a:srgbClr val="000000">
                  <a:lumMod val="50000"/>
                  <a:lumOff val="50000"/>
                </a:srgbClr>
              </a:solidFill>
              <a:effectLst/>
              <a:uLnTx/>
              <a:uFillTx/>
              <a:cs typeface="+mn-ea"/>
              <a:sym typeface="+mn-lt"/>
            </a:endParaRPr>
          </a:p>
        </p:txBody>
      </p:sp>
    </p:spTree>
    <p:extLst>
      <p:ext uri="{BB962C8B-B14F-4D97-AF65-F5344CB8AC3E}">
        <p14:creationId xmlns:p14="http://schemas.microsoft.com/office/powerpoint/2010/main" val="2671877229"/>
      </p:ext>
    </p:extLst>
  </p:cSld>
  <p:clrMapOvr>
    <a:masterClrMapping/>
  </p:clrMapOvr>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商务绿">
    <a:dk1>
      <a:srgbClr val="000000"/>
    </a:dk1>
    <a:lt1>
      <a:srgbClr val="FFFFFF"/>
    </a:lt1>
    <a:dk2>
      <a:srgbClr val="17406D"/>
    </a:dk2>
    <a:lt2>
      <a:srgbClr val="DBEFF9"/>
    </a:lt2>
    <a:accent1>
      <a:srgbClr val="EEF390"/>
    </a:accent1>
    <a:accent2>
      <a:srgbClr val="2F2F2F"/>
    </a:accent2>
    <a:accent3>
      <a:srgbClr val="2CBCA3"/>
    </a:accent3>
    <a:accent4>
      <a:srgbClr val="10CF9B"/>
    </a:accent4>
    <a:accent5>
      <a:srgbClr val="7CCA62"/>
    </a:accent5>
    <a:accent6>
      <a:srgbClr val="F49100"/>
    </a:accent6>
    <a:hlink>
      <a:srgbClr val="F49100"/>
    </a:hlink>
    <a:folHlink>
      <a:srgbClr val="85DFD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商务绿">
    <a:dk1>
      <a:srgbClr val="000000"/>
    </a:dk1>
    <a:lt1>
      <a:srgbClr val="FFFFFF"/>
    </a:lt1>
    <a:dk2>
      <a:srgbClr val="17406D"/>
    </a:dk2>
    <a:lt2>
      <a:srgbClr val="DBEFF9"/>
    </a:lt2>
    <a:accent1>
      <a:srgbClr val="EEF390"/>
    </a:accent1>
    <a:accent2>
      <a:srgbClr val="2F2F2F"/>
    </a:accent2>
    <a:accent3>
      <a:srgbClr val="2CBCA3"/>
    </a:accent3>
    <a:accent4>
      <a:srgbClr val="10CF9B"/>
    </a:accent4>
    <a:accent5>
      <a:srgbClr val="7CCA62"/>
    </a:accent5>
    <a:accent6>
      <a:srgbClr val="F49100"/>
    </a:accent6>
    <a:hlink>
      <a:srgbClr val="F49100"/>
    </a:hlink>
    <a:folHlink>
      <a:srgbClr val="85DFD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23086</TotalTime>
  <Words>1516</Words>
  <Application>Microsoft Office PowerPoint</Application>
  <PresentationFormat>全屏显示(4:3)</PresentationFormat>
  <Paragraphs>150</Paragraphs>
  <Slides>23</Slides>
  <Notes>0</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1383</cp:revision>
  <dcterms:created xsi:type="dcterms:W3CDTF">2009-02-11T05:37:22Z</dcterms:created>
  <dcterms:modified xsi:type="dcterms:W3CDTF">2017-05-30T06:45:48Z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