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5"/>
  </p:notesMasterIdLst>
  <p:sldIdLst>
    <p:sldId id="276" r:id="rId3"/>
    <p:sldId id="301" r:id="rId4"/>
  </p:sldIdLst>
  <p:sldSz cx="12192000" cy="6858000"/>
  <p:notesSz cx="6858000" cy="9144000"/>
  <p:embeddedFontLst>
    <p:embeddedFont>
      <p:font typeface="微软雅黑" pitchFamily="34" charset="-122"/>
      <p:regular r:id="rId6"/>
      <p:bold r:id="rId7"/>
    </p:embeddedFont>
    <p:embeddedFont>
      <p:font typeface="Calibri Light" charset="0"/>
      <p:regular r:id="rId8"/>
      <p:italic r:id="rId9"/>
    </p:embeddedFont>
    <p:embeddedFont>
      <p:font typeface="Calibri" pitchFamily="34" charset="0"/>
      <p:regular r:id="rId10"/>
      <p:bold r:id="rId11"/>
      <p:italic r:id="rId12"/>
      <p:boldItalic r:id="rId13"/>
    </p:embeddedFont>
  </p:embeddedFontLst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71" userDrawn="1">
          <p15:clr>
            <a:srgbClr val="A4A3A4"/>
          </p15:clr>
        </p15:guide>
        <p15:guide id="2" orient="horz" pos="4088" userDrawn="1">
          <p15:clr>
            <a:srgbClr val="A4A3A4"/>
          </p15:clr>
        </p15:guide>
        <p15:guide id="3" pos="688" userDrawn="1">
          <p15:clr>
            <a:srgbClr val="A4A3A4"/>
          </p15:clr>
        </p15:guide>
        <p15:guide id="4" pos="69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8789"/>
    <a:srgbClr val="898B8F"/>
    <a:srgbClr val="2A0D31"/>
    <a:srgbClr val="3FACC1"/>
    <a:srgbClr val="4BBDB6"/>
    <a:srgbClr val="FE5264"/>
    <a:srgbClr val="FFA85B"/>
    <a:srgbClr val="270827"/>
    <a:srgbClr val="4A2FC8"/>
    <a:srgbClr val="4945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48" autoAdjust="0"/>
    <p:restoredTop sz="94660"/>
  </p:normalViewPr>
  <p:slideViewPr>
    <p:cSldViewPr snapToGrid="0">
      <p:cViewPr>
        <p:scale>
          <a:sx n="66" d="100"/>
          <a:sy n="66" d="100"/>
        </p:scale>
        <p:origin x="-234" y="-1338"/>
      </p:cViewPr>
      <p:guideLst>
        <p:guide orient="horz" pos="1071"/>
        <p:guide orient="horz" pos="4088"/>
        <p:guide pos="688"/>
        <p:guide pos="69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0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5EE11-ED85-44B4-8B87-A945AB80CD0F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520E9-B1A1-4137-9147-91D00DE4E9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055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520E9-B1A1-4137-9147-91D00DE4E94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611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94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36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39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8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84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102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786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728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115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40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015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76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8366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078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066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26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95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68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47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80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63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47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3BCBB-24B0-4783-BB18-48833E9316A6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DCFFE-4F2F-4A68-AF0D-E2EAADC1D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841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401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58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353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5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1732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微软雅黑</vt:lpstr>
      <vt:lpstr>Wingdings</vt:lpstr>
      <vt:lpstr>Calibri Light</vt:lpstr>
      <vt:lpstr>Calibri</vt:lpstr>
      <vt:lpstr>第一PPT，www.1ppt.com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135</cp:revision>
  <dcterms:created xsi:type="dcterms:W3CDTF">2014-10-10T13:52:16Z</dcterms:created>
  <dcterms:modified xsi:type="dcterms:W3CDTF">2017-05-30T02:43:25Z</dcterms:modified>
</cp:coreProperties>
</file>